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4" r:id="rId4"/>
  </p:sldMasterIdLst>
  <p:notesMasterIdLst>
    <p:notesMasterId r:id="rId7"/>
  </p:notesMasterIdLst>
  <p:sldIdLst>
    <p:sldId id="892" r:id="rId5"/>
    <p:sldId id="698" r:id="rId6"/>
    <p:sldId id="802" r:id="rId8"/>
    <p:sldId id="803" r:id="rId9"/>
    <p:sldId id="823" r:id="rId10"/>
    <p:sldId id="806" r:id="rId11"/>
    <p:sldId id="812" r:id="rId12"/>
    <p:sldId id="807" r:id="rId13"/>
    <p:sldId id="814" r:id="rId14"/>
    <p:sldId id="815" r:id="rId15"/>
    <p:sldId id="816" r:id="rId16"/>
    <p:sldId id="878" r:id="rId17"/>
    <p:sldId id="877" r:id="rId18"/>
    <p:sldId id="848" r:id="rId19"/>
    <p:sldId id="849" r:id="rId20"/>
    <p:sldId id="850" r:id="rId21"/>
    <p:sldId id="851" r:id="rId22"/>
    <p:sldId id="821" r:id="rId23"/>
    <p:sldId id="889" r:id="rId24"/>
    <p:sldId id="911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6" userDrawn="1">
          <p15:clr>
            <a:srgbClr val="A4A3A4"/>
          </p15:clr>
        </p15:guide>
        <p15:guide id="2" pos="32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4D7B3"/>
    <a:srgbClr val="595959"/>
    <a:srgbClr val="A5590F"/>
    <a:srgbClr val="00A3E3"/>
    <a:srgbClr val="0BA7E4"/>
    <a:srgbClr val="4C4C4C"/>
    <a:srgbClr val="9C6E32"/>
    <a:srgbClr val="CEB79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86"/>
        <p:guide pos="32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audio" Target="../media/audio2.wav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audio" Target="../media/audio3.wav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8" y="303371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7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89994"/>
            <a:chOff x="6480295" y="1041329"/>
            <a:chExt cx="768163" cy="886251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1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1" y="104775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0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169"/>
          <p:cNvSpPr/>
          <p:nvPr/>
        </p:nvSpPr>
        <p:spPr>
          <a:xfrm>
            <a:off x="1447800" y="1657985"/>
            <a:ext cx="6091555" cy="24549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摸摸你的左耳，摸摸你的右耳。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拍拍你的左肩，拍拍你的右肩。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抬抬你的左腿，抬抬你的右腿。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0" name="文本框 3"/>
          <p:cNvSpPr txBox="1"/>
          <p:nvPr/>
        </p:nvSpPr>
        <p:spPr>
          <a:xfrm>
            <a:off x="2819400" y="514985"/>
            <a:ext cx="28689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（教材P10 做一做1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6" name="文本框 1"/>
          <p:cNvSpPr txBox="1"/>
          <p:nvPr/>
        </p:nvSpPr>
        <p:spPr>
          <a:xfrm>
            <a:off x="446088" y="987425"/>
            <a:ext cx="6350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1. 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老师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20000" y="2800350"/>
            <a:ext cx="1325880" cy="2159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174"/>
          <p:cNvSpPr>
            <a:spLocks noGrp="1"/>
          </p:cNvSpPr>
          <p:nvPr/>
        </p:nvSpPr>
        <p:spPr>
          <a:xfrm>
            <a:off x="579438" y="1243013"/>
            <a:ext cx="8321675" cy="13414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说一说你的前、后、左、右各是哪个同学。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老师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20000" y="2800350"/>
            <a:ext cx="1325880" cy="2159635"/>
          </a:xfrm>
          <a:prstGeom prst="rect">
            <a:avLst/>
          </a:prstGeom>
        </p:spPr>
      </p:pic>
      <p:sp>
        <p:nvSpPr>
          <p:cNvPr id="17410" name="文本框 3"/>
          <p:cNvSpPr txBox="1"/>
          <p:nvPr/>
        </p:nvSpPr>
        <p:spPr>
          <a:xfrm>
            <a:off x="2819400" y="514985"/>
            <a:ext cx="28689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（教材P10 做一做2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609600" y="819150"/>
            <a:ext cx="542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ctr" eaLnBrk="1" hangingPunct="1">
              <a:buClrTx/>
              <a:buSzTx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847725" y="4142105"/>
            <a:ext cx="84137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的左边贴     ，在    的上面贴     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5265738" y="1193800"/>
            <a:ext cx="3306763" cy="1056197"/>
          </a:xfrm>
          <a:prstGeom prst="wedgeRoundRectCallout">
            <a:avLst>
              <a:gd name="adj1" fmla="val 34099"/>
              <a:gd name="adj2" fmla="val 6887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页上剪下小动物图，贴一贴。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descr="男03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24800" y="2419350"/>
            <a:ext cx="920750" cy="1322705"/>
          </a:xfrm>
          <a:prstGeom prst="rect">
            <a:avLst/>
          </a:prstGeom>
        </p:spPr>
      </p:pic>
      <p:sp>
        <p:nvSpPr>
          <p:cNvPr id="17410" name="文本框 3"/>
          <p:cNvSpPr txBox="1"/>
          <p:nvPr/>
        </p:nvSpPr>
        <p:spPr>
          <a:xfrm>
            <a:off x="4724400" y="2857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（教材P12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rcRect l="24382" t="21326" r="63498" b="57525"/>
          <a:stretch>
            <a:fillRect/>
          </a:stretch>
        </p:blipFill>
        <p:spPr>
          <a:xfrm>
            <a:off x="2590800" y="817245"/>
            <a:ext cx="807085" cy="755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9" h="1675">
                <a:moveTo>
                  <a:pt x="750" y="1501"/>
                </a:moveTo>
                <a:cubicBezTo>
                  <a:pt x="727" y="1492"/>
                  <a:pt x="670" y="1476"/>
                  <a:pt x="623" y="1447"/>
                </a:cubicBezTo>
                <a:cubicBezTo>
                  <a:pt x="576" y="1418"/>
                  <a:pt x="553" y="1396"/>
                  <a:pt x="513" y="1356"/>
                </a:cubicBezTo>
                <a:cubicBezTo>
                  <a:pt x="473" y="1316"/>
                  <a:pt x="459" y="1291"/>
                  <a:pt x="423" y="1247"/>
                </a:cubicBezTo>
                <a:cubicBezTo>
                  <a:pt x="387" y="1203"/>
                  <a:pt x="372" y="1171"/>
                  <a:pt x="332" y="1138"/>
                </a:cubicBezTo>
                <a:cubicBezTo>
                  <a:pt x="292" y="1105"/>
                  <a:pt x="267" y="1105"/>
                  <a:pt x="223" y="1083"/>
                </a:cubicBezTo>
                <a:cubicBezTo>
                  <a:pt x="179" y="1061"/>
                  <a:pt x="146" y="1062"/>
                  <a:pt x="113" y="1029"/>
                </a:cubicBezTo>
                <a:cubicBezTo>
                  <a:pt x="80" y="996"/>
                  <a:pt x="77" y="964"/>
                  <a:pt x="59" y="920"/>
                </a:cubicBezTo>
                <a:cubicBezTo>
                  <a:pt x="41" y="876"/>
                  <a:pt x="34" y="854"/>
                  <a:pt x="23" y="810"/>
                </a:cubicBezTo>
                <a:cubicBezTo>
                  <a:pt x="12" y="766"/>
                  <a:pt x="8" y="745"/>
                  <a:pt x="4" y="701"/>
                </a:cubicBezTo>
                <a:cubicBezTo>
                  <a:pt x="0" y="657"/>
                  <a:pt x="-3" y="639"/>
                  <a:pt x="4" y="592"/>
                </a:cubicBezTo>
                <a:cubicBezTo>
                  <a:pt x="11" y="545"/>
                  <a:pt x="15" y="512"/>
                  <a:pt x="41" y="465"/>
                </a:cubicBezTo>
                <a:cubicBezTo>
                  <a:pt x="67" y="418"/>
                  <a:pt x="92" y="396"/>
                  <a:pt x="132" y="356"/>
                </a:cubicBezTo>
                <a:cubicBezTo>
                  <a:pt x="172" y="316"/>
                  <a:pt x="197" y="290"/>
                  <a:pt x="241" y="265"/>
                </a:cubicBezTo>
                <a:cubicBezTo>
                  <a:pt x="285" y="240"/>
                  <a:pt x="306" y="247"/>
                  <a:pt x="350" y="229"/>
                </a:cubicBezTo>
                <a:cubicBezTo>
                  <a:pt x="394" y="211"/>
                  <a:pt x="415" y="189"/>
                  <a:pt x="459" y="174"/>
                </a:cubicBezTo>
                <a:cubicBezTo>
                  <a:pt x="503" y="159"/>
                  <a:pt x="524" y="163"/>
                  <a:pt x="568" y="156"/>
                </a:cubicBezTo>
                <a:cubicBezTo>
                  <a:pt x="612" y="149"/>
                  <a:pt x="633" y="149"/>
                  <a:pt x="677" y="138"/>
                </a:cubicBezTo>
                <a:cubicBezTo>
                  <a:pt x="721" y="127"/>
                  <a:pt x="742" y="112"/>
                  <a:pt x="786" y="101"/>
                </a:cubicBezTo>
                <a:cubicBezTo>
                  <a:pt x="830" y="90"/>
                  <a:pt x="851" y="94"/>
                  <a:pt x="895" y="83"/>
                </a:cubicBezTo>
                <a:cubicBezTo>
                  <a:pt x="939" y="72"/>
                  <a:pt x="960" y="54"/>
                  <a:pt x="1004" y="47"/>
                </a:cubicBezTo>
                <a:cubicBezTo>
                  <a:pt x="1048" y="40"/>
                  <a:pt x="1069" y="47"/>
                  <a:pt x="1113" y="47"/>
                </a:cubicBezTo>
                <a:cubicBezTo>
                  <a:pt x="1157" y="47"/>
                  <a:pt x="1179" y="54"/>
                  <a:pt x="1223" y="47"/>
                </a:cubicBezTo>
                <a:cubicBezTo>
                  <a:pt x="1267" y="40"/>
                  <a:pt x="1288" y="17"/>
                  <a:pt x="1332" y="10"/>
                </a:cubicBezTo>
                <a:cubicBezTo>
                  <a:pt x="1376" y="3"/>
                  <a:pt x="1397" y="10"/>
                  <a:pt x="1441" y="10"/>
                </a:cubicBezTo>
                <a:cubicBezTo>
                  <a:pt x="1485" y="10"/>
                  <a:pt x="1506" y="10"/>
                  <a:pt x="1550" y="10"/>
                </a:cubicBezTo>
                <a:cubicBezTo>
                  <a:pt x="1594" y="10"/>
                  <a:pt x="1626" y="-12"/>
                  <a:pt x="1659" y="10"/>
                </a:cubicBezTo>
                <a:cubicBezTo>
                  <a:pt x="1692" y="32"/>
                  <a:pt x="1695" y="76"/>
                  <a:pt x="1713" y="120"/>
                </a:cubicBezTo>
                <a:cubicBezTo>
                  <a:pt x="1731" y="164"/>
                  <a:pt x="1735" y="182"/>
                  <a:pt x="1750" y="229"/>
                </a:cubicBezTo>
                <a:cubicBezTo>
                  <a:pt x="1765" y="276"/>
                  <a:pt x="1779" y="309"/>
                  <a:pt x="1786" y="356"/>
                </a:cubicBezTo>
                <a:cubicBezTo>
                  <a:pt x="1793" y="403"/>
                  <a:pt x="1786" y="421"/>
                  <a:pt x="1786" y="465"/>
                </a:cubicBezTo>
                <a:cubicBezTo>
                  <a:pt x="1786" y="509"/>
                  <a:pt x="1786" y="530"/>
                  <a:pt x="1786" y="574"/>
                </a:cubicBezTo>
                <a:cubicBezTo>
                  <a:pt x="1786" y="618"/>
                  <a:pt x="1786" y="639"/>
                  <a:pt x="1786" y="683"/>
                </a:cubicBezTo>
                <a:cubicBezTo>
                  <a:pt x="1786" y="727"/>
                  <a:pt x="1786" y="745"/>
                  <a:pt x="1786" y="792"/>
                </a:cubicBezTo>
                <a:cubicBezTo>
                  <a:pt x="1786" y="839"/>
                  <a:pt x="1786" y="873"/>
                  <a:pt x="1786" y="920"/>
                </a:cubicBezTo>
                <a:cubicBezTo>
                  <a:pt x="1786" y="967"/>
                  <a:pt x="1793" y="982"/>
                  <a:pt x="1786" y="1029"/>
                </a:cubicBezTo>
                <a:cubicBezTo>
                  <a:pt x="1779" y="1076"/>
                  <a:pt x="1765" y="1109"/>
                  <a:pt x="1750" y="1156"/>
                </a:cubicBezTo>
                <a:cubicBezTo>
                  <a:pt x="1735" y="1203"/>
                  <a:pt x="1738" y="1218"/>
                  <a:pt x="1713" y="1265"/>
                </a:cubicBezTo>
                <a:cubicBezTo>
                  <a:pt x="1688" y="1312"/>
                  <a:pt x="1663" y="1352"/>
                  <a:pt x="1623" y="1392"/>
                </a:cubicBezTo>
                <a:cubicBezTo>
                  <a:pt x="1583" y="1432"/>
                  <a:pt x="1557" y="1432"/>
                  <a:pt x="1513" y="1465"/>
                </a:cubicBezTo>
                <a:cubicBezTo>
                  <a:pt x="1469" y="1498"/>
                  <a:pt x="1448" y="1523"/>
                  <a:pt x="1404" y="1556"/>
                </a:cubicBezTo>
                <a:cubicBezTo>
                  <a:pt x="1360" y="1589"/>
                  <a:pt x="1339" y="1611"/>
                  <a:pt x="1295" y="1629"/>
                </a:cubicBezTo>
                <a:cubicBezTo>
                  <a:pt x="1251" y="1647"/>
                  <a:pt x="1233" y="1640"/>
                  <a:pt x="1186" y="1647"/>
                </a:cubicBezTo>
                <a:cubicBezTo>
                  <a:pt x="1139" y="1654"/>
                  <a:pt x="1106" y="1661"/>
                  <a:pt x="1059" y="1665"/>
                </a:cubicBezTo>
                <a:cubicBezTo>
                  <a:pt x="1012" y="1669"/>
                  <a:pt x="994" y="1665"/>
                  <a:pt x="950" y="1665"/>
                </a:cubicBezTo>
                <a:cubicBezTo>
                  <a:pt x="906" y="1665"/>
                  <a:pt x="877" y="1687"/>
                  <a:pt x="841" y="1665"/>
                </a:cubicBezTo>
                <a:cubicBezTo>
                  <a:pt x="805" y="1643"/>
                  <a:pt x="804" y="1596"/>
                  <a:pt x="768" y="1556"/>
                </a:cubicBezTo>
                <a:cubicBezTo>
                  <a:pt x="732" y="1516"/>
                  <a:pt x="679" y="1481"/>
                  <a:pt x="659" y="1465"/>
                </a:cubicBezTo>
                <a:lnTo>
                  <a:pt x="750" y="1501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l="23474" t="46288" r="62367" b="28157"/>
          <a:stretch>
            <a:fillRect/>
          </a:stretch>
        </p:blipFill>
        <p:spPr>
          <a:xfrm>
            <a:off x="2586355" y="1797050"/>
            <a:ext cx="911225" cy="8820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90" h="2024">
                <a:moveTo>
                  <a:pt x="2007" y="638"/>
                </a:moveTo>
                <a:cubicBezTo>
                  <a:pt x="1993" y="618"/>
                  <a:pt x="1968" y="600"/>
                  <a:pt x="1947" y="585"/>
                </a:cubicBezTo>
                <a:cubicBezTo>
                  <a:pt x="1933" y="574"/>
                  <a:pt x="1911" y="557"/>
                  <a:pt x="1896" y="545"/>
                </a:cubicBezTo>
                <a:cubicBezTo>
                  <a:pt x="1881" y="532"/>
                  <a:pt x="1861" y="517"/>
                  <a:pt x="1850" y="509"/>
                </a:cubicBezTo>
                <a:cubicBezTo>
                  <a:pt x="1768" y="445"/>
                  <a:pt x="1715" y="385"/>
                  <a:pt x="1715" y="318"/>
                </a:cubicBezTo>
                <a:cubicBezTo>
                  <a:pt x="1715" y="301"/>
                  <a:pt x="1723" y="282"/>
                  <a:pt x="1727" y="270"/>
                </a:cubicBezTo>
                <a:cubicBezTo>
                  <a:pt x="1733" y="256"/>
                  <a:pt x="1739" y="237"/>
                  <a:pt x="1739" y="225"/>
                </a:cubicBezTo>
                <a:cubicBezTo>
                  <a:pt x="1738" y="180"/>
                  <a:pt x="1691" y="142"/>
                  <a:pt x="1655" y="116"/>
                </a:cubicBezTo>
                <a:cubicBezTo>
                  <a:pt x="1641" y="106"/>
                  <a:pt x="1622" y="90"/>
                  <a:pt x="1613" y="83"/>
                </a:cubicBezTo>
                <a:cubicBezTo>
                  <a:pt x="1558" y="31"/>
                  <a:pt x="1485" y="1"/>
                  <a:pt x="1436" y="4"/>
                </a:cubicBezTo>
                <a:cubicBezTo>
                  <a:pt x="1429" y="3"/>
                  <a:pt x="1414" y="2"/>
                  <a:pt x="1407" y="2"/>
                </a:cubicBezTo>
                <a:cubicBezTo>
                  <a:pt x="1391" y="0"/>
                  <a:pt x="1370" y="0"/>
                  <a:pt x="1359" y="0"/>
                </a:cubicBezTo>
                <a:cubicBezTo>
                  <a:pt x="1344" y="0"/>
                  <a:pt x="1324" y="1"/>
                  <a:pt x="1313" y="1"/>
                </a:cubicBezTo>
                <a:cubicBezTo>
                  <a:pt x="1297" y="1"/>
                  <a:pt x="1274" y="2"/>
                  <a:pt x="1259" y="2"/>
                </a:cubicBezTo>
                <a:lnTo>
                  <a:pt x="1257" y="2"/>
                </a:lnTo>
                <a:lnTo>
                  <a:pt x="1252" y="2"/>
                </a:lnTo>
                <a:lnTo>
                  <a:pt x="1249" y="2"/>
                </a:lnTo>
                <a:lnTo>
                  <a:pt x="1247" y="2"/>
                </a:lnTo>
                <a:lnTo>
                  <a:pt x="1245" y="2"/>
                </a:lnTo>
                <a:lnTo>
                  <a:pt x="1242" y="2"/>
                </a:lnTo>
                <a:lnTo>
                  <a:pt x="1240" y="2"/>
                </a:lnTo>
                <a:lnTo>
                  <a:pt x="1238" y="2"/>
                </a:lnTo>
                <a:lnTo>
                  <a:pt x="1236" y="2"/>
                </a:lnTo>
                <a:lnTo>
                  <a:pt x="1229" y="2"/>
                </a:lnTo>
                <a:lnTo>
                  <a:pt x="1227" y="2"/>
                </a:lnTo>
                <a:lnTo>
                  <a:pt x="1223" y="2"/>
                </a:lnTo>
                <a:lnTo>
                  <a:pt x="1219" y="2"/>
                </a:lnTo>
                <a:lnTo>
                  <a:pt x="1217" y="2"/>
                </a:lnTo>
                <a:lnTo>
                  <a:pt x="1213" y="2"/>
                </a:lnTo>
                <a:lnTo>
                  <a:pt x="1209" y="2"/>
                </a:lnTo>
                <a:lnTo>
                  <a:pt x="1207" y="2"/>
                </a:lnTo>
                <a:lnTo>
                  <a:pt x="1203" y="2"/>
                </a:lnTo>
                <a:lnTo>
                  <a:pt x="1200" y="2"/>
                </a:lnTo>
                <a:lnTo>
                  <a:pt x="1196" y="2"/>
                </a:lnTo>
                <a:lnTo>
                  <a:pt x="1189" y="2"/>
                </a:lnTo>
                <a:lnTo>
                  <a:pt x="1181" y="2"/>
                </a:lnTo>
                <a:lnTo>
                  <a:pt x="1180" y="2"/>
                </a:lnTo>
                <a:lnTo>
                  <a:pt x="1174" y="2"/>
                </a:lnTo>
                <a:lnTo>
                  <a:pt x="1157" y="2"/>
                </a:lnTo>
                <a:lnTo>
                  <a:pt x="1151" y="2"/>
                </a:lnTo>
                <a:lnTo>
                  <a:pt x="1136" y="2"/>
                </a:lnTo>
                <a:lnTo>
                  <a:pt x="1134" y="2"/>
                </a:lnTo>
                <a:lnTo>
                  <a:pt x="1132" y="2"/>
                </a:lnTo>
                <a:lnTo>
                  <a:pt x="1130" y="2"/>
                </a:lnTo>
                <a:lnTo>
                  <a:pt x="1125" y="2"/>
                </a:lnTo>
                <a:lnTo>
                  <a:pt x="1123" y="2"/>
                </a:lnTo>
                <a:lnTo>
                  <a:pt x="1121" y="2"/>
                </a:lnTo>
                <a:lnTo>
                  <a:pt x="1118" y="2"/>
                </a:lnTo>
                <a:lnTo>
                  <a:pt x="1114" y="2"/>
                </a:lnTo>
                <a:lnTo>
                  <a:pt x="1112" y="2"/>
                </a:lnTo>
                <a:lnTo>
                  <a:pt x="1107" y="2"/>
                </a:lnTo>
                <a:lnTo>
                  <a:pt x="1105" y="2"/>
                </a:lnTo>
                <a:lnTo>
                  <a:pt x="1102" y="2"/>
                </a:lnTo>
                <a:lnTo>
                  <a:pt x="1098" y="2"/>
                </a:lnTo>
                <a:lnTo>
                  <a:pt x="1097" y="2"/>
                </a:lnTo>
                <a:lnTo>
                  <a:pt x="1094" y="2"/>
                </a:lnTo>
                <a:lnTo>
                  <a:pt x="1091" y="2"/>
                </a:lnTo>
                <a:lnTo>
                  <a:pt x="1089" y="2"/>
                </a:lnTo>
                <a:lnTo>
                  <a:pt x="1086" y="2"/>
                </a:lnTo>
                <a:lnTo>
                  <a:pt x="1083" y="2"/>
                </a:lnTo>
                <a:lnTo>
                  <a:pt x="1080" y="2"/>
                </a:lnTo>
                <a:lnTo>
                  <a:pt x="1074" y="2"/>
                </a:lnTo>
                <a:lnTo>
                  <a:pt x="1068" y="2"/>
                </a:lnTo>
                <a:lnTo>
                  <a:pt x="1067" y="2"/>
                </a:lnTo>
                <a:lnTo>
                  <a:pt x="1062" y="2"/>
                </a:lnTo>
                <a:lnTo>
                  <a:pt x="1047" y="2"/>
                </a:lnTo>
                <a:lnTo>
                  <a:pt x="1042" y="2"/>
                </a:lnTo>
                <a:lnTo>
                  <a:pt x="1027" y="2"/>
                </a:lnTo>
                <a:lnTo>
                  <a:pt x="1025" y="2"/>
                </a:lnTo>
                <a:cubicBezTo>
                  <a:pt x="1009" y="2"/>
                  <a:pt x="990" y="1"/>
                  <a:pt x="980" y="1"/>
                </a:cubicBezTo>
                <a:cubicBezTo>
                  <a:pt x="967" y="0"/>
                  <a:pt x="951" y="0"/>
                  <a:pt x="941" y="0"/>
                </a:cubicBezTo>
                <a:cubicBezTo>
                  <a:pt x="854" y="0"/>
                  <a:pt x="788" y="17"/>
                  <a:pt x="720" y="42"/>
                </a:cubicBezTo>
                <a:cubicBezTo>
                  <a:pt x="708" y="47"/>
                  <a:pt x="690" y="53"/>
                  <a:pt x="678" y="57"/>
                </a:cubicBezTo>
                <a:cubicBezTo>
                  <a:pt x="665" y="62"/>
                  <a:pt x="652" y="67"/>
                  <a:pt x="645" y="69"/>
                </a:cubicBezTo>
                <a:cubicBezTo>
                  <a:pt x="619" y="79"/>
                  <a:pt x="561" y="97"/>
                  <a:pt x="510" y="107"/>
                </a:cubicBezTo>
                <a:cubicBezTo>
                  <a:pt x="438" y="119"/>
                  <a:pt x="370" y="148"/>
                  <a:pt x="335" y="172"/>
                </a:cubicBezTo>
                <a:cubicBezTo>
                  <a:pt x="329" y="176"/>
                  <a:pt x="318" y="182"/>
                  <a:pt x="314" y="185"/>
                </a:cubicBezTo>
                <a:cubicBezTo>
                  <a:pt x="272" y="210"/>
                  <a:pt x="247" y="227"/>
                  <a:pt x="207" y="257"/>
                </a:cubicBezTo>
                <a:cubicBezTo>
                  <a:pt x="195" y="266"/>
                  <a:pt x="179" y="277"/>
                  <a:pt x="171" y="282"/>
                </a:cubicBezTo>
                <a:cubicBezTo>
                  <a:pt x="119" y="310"/>
                  <a:pt x="72" y="371"/>
                  <a:pt x="74" y="411"/>
                </a:cubicBezTo>
                <a:cubicBezTo>
                  <a:pt x="72" y="438"/>
                  <a:pt x="51" y="485"/>
                  <a:pt x="35" y="506"/>
                </a:cubicBezTo>
                <a:cubicBezTo>
                  <a:pt x="13" y="533"/>
                  <a:pt x="-2" y="588"/>
                  <a:pt x="0" y="615"/>
                </a:cubicBezTo>
                <a:cubicBezTo>
                  <a:pt x="0" y="631"/>
                  <a:pt x="3" y="652"/>
                  <a:pt x="6" y="671"/>
                </a:cubicBezTo>
                <a:lnTo>
                  <a:pt x="7" y="673"/>
                </a:lnTo>
                <a:cubicBezTo>
                  <a:pt x="12" y="729"/>
                  <a:pt x="42" y="792"/>
                  <a:pt x="82" y="844"/>
                </a:cubicBezTo>
                <a:cubicBezTo>
                  <a:pt x="111" y="879"/>
                  <a:pt x="140" y="936"/>
                  <a:pt x="153" y="964"/>
                </a:cubicBezTo>
                <a:cubicBezTo>
                  <a:pt x="157" y="974"/>
                  <a:pt x="165" y="991"/>
                  <a:pt x="171" y="1002"/>
                </a:cubicBezTo>
                <a:cubicBezTo>
                  <a:pt x="179" y="1017"/>
                  <a:pt x="186" y="1034"/>
                  <a:pt x="190" y="1043"/>
                </a:cubicBezTo>
                <a:cubicBezTo>
                  <a:pt x="205" y="1088"/>
                  <a:pt x="255" y="1157"/>
                  <a:pt x="296" y="1198"/>
                </a:cubicBezTo>
                <a:cubicBezTo>
                  <a:pt x="302" y="1205"/>
                  <a:pt x="312" y="1215"/>
                  <a:pt x="316" y="1220"/>
                </a:cubicBezTo>
                <a:cubicBezTo>
                  <a:pt x="334" y="1240"/>
                  <a:pt x="354" y="1257"/>
                  <a:pt x="366" y="1269"/>
                </a:cubicBezTo>
                <a:cubicBezTo>
                  <a:pt x="444" y="1337"/>
                  <a:pt x="523" y="1450"/>
                  <a:pt x="548" y="1528"/>
                </a:cubicBezTo>
                <a:cubicBezTo>
                  <a:pt x="559" y="1564"/>
                  <a:pt x="592" y="1627"/>
                  <a:pt x="612" y="1657"/>
                </a:cubicBezTo>
                <a:cubicBezTo>
                  <a:pt x="640" y="1702"/>
                  <a:pt x="668" y="1758"/>
                  <a:pt x="681" y="1785"/>
                </a:cubicBezTo>
                <a:cubicBezTo>
                  <a:pt x="686" y="1795"/>
                  <a:pt x="693" y="1810"/>
                  <a:pt x="698" y="1819"/>
                </a:cubicBezTo>
                <a:cubicBezTo>
                  <a:pt x="706" y="1835"/>
                  <a:pt x="712" y="1852"/>
                  <a:pt x="716" y="1862"/>
                </a:cubicBezTo>
                <a:cubicBezTo>
                  <a:pt x="732" y="1916"/>
                  <a:pt x="819" y="2023"/>
                  <a:pt x="888" y="2024"/>
                </a:cubicBezTo>
                <a:cubicBezTo>
                  <a:pt x="903" y="2024"/>
                  <a:pt x="920" y="2018"/>
                  <a:pt x="931" y="2013"/>
                </a:cubicBezTo>
                <a:cubicBezTo>
                  <a:pt x="943" y="2008"/>
                  <a:pt x="961" y="2003"/>
                  <a:pt x="973" y="2001"/>
                </a:cubicBezTo>
                <a:cubicBezTo>
                  <a:pt x="989" y="1999"/>
                  <a:pt x="1005" y="1995"/>
                  <a:pt x="1014" y="1994"/>
                </a:cubicBezTo>
                <a:cubicBezTo>
                  <a:pt x="1040" y="1987"/>
                  <a:pt x="1088" y="1981"/>
                  <a:pt x="1118" y="1982"/>
                </a:cubicBezTo>
                <a:cubicBezTo>
                  <a:pt x="1128" y="1982"/>
                  <a:pt x="1142" y="1982"/>
                  <a:pt x="1149" y="1982"/>
                </a:cubicBezTo>
                <a:cubicBezTo>
                  <a:pt x="1161" y="1983"/>
                  <a:pt x="1179" y="1983"/>
                  <a:pt x="1191" y="1983"/>
                </a:cubicBezTo>
                <a:lnTo>
                  <a:pt x="1193" y="1983"/>
                </a:lnTo>
                <a:lnTo>
                  <a:pt x="1201" y="1983"/>
                </a:lnTo>
                <a:lnTo>
                  <a:pt x="1203" y="1983"/>
                </a:lnTo>
                <a:lnTo>
                  <a:pt x="1205" y="1983"/>
                </a:lnTo>
                <a:lnTo>
                  <a:pt x="1212" y="1983"/>
                </a:lnTo>
                <a:lnTo>
                  <a:pt x="1214" y="1983"/>
                </a:lnTo>
                <a:lnTo>
                  <a:pt x="1215" y="1983"/>
                </a:lnTo>
                <a:lnTo>
                  <a:pt x="1298" y="1983"/>
                </a:lnTo>
                <a:cubicBezTo>
                  <a:pt x="1314" y="1983"/>
                  <a:pt x="1330" y="1982"/>
                  <a:pt x="1339" y="1982"/>
                </a:cubicBezTo>
                <a:cubicBezTo>
                  <a:pt x="1349" y="1981"/>
                  <a:pt x="1362" y="1980"/>
                  <a:pt x="1369" y="1980"/>
                </a:cubicBezTo>
                <a:cubicBezTo>
                  <a:pt x="1397" y="1979"/>
                  <a:pt x="1441" y="1990"/>
                  <a:pt x="1460" y="2001"/>
                </a:cubicBezTo>
                <a:cubicBezTo>
                  <a:pt x="1482" y="2014"/>
                  <a:pt x="1529" y="2024"/>
                  <a:pt x="1559" y="2023"/>
                </a:cubicBezTo>
                <a:cubicBezTo>
                  <a:pt x="1573" y="2023"/>
                  <a:pt x="1590" y="2022"/>
                  <a:pt x="1600" y="2021"/>
                </a:cubicBezTo>
                <a:cubicBezTo>
                  <a:pt x="1613" y="2020"/>
                  <a:pt x="1632" y="2019"/>
                  <a:pt x="1643" y="2019"/>
                </a:cubicBezTo>
                <a:lnTo>
                  <a:pt x="1648" y="2019"/>
                </a:lnTo>
                <a:lnTo>
                  <a:pt x="1650" y="2019"/>
                </a:lnTo>
                <a:lnTo>
                  <a:pt x="1652" y="2019"/>
                </a:lnTo>
                <a:lnTo>
                  <a:pt x="1654" y="2019"/>
                </a:lnTo>
                <a:lnTo>
                  <a:pt x="1656" y="2019"/>
                </a:lnTo>
                <a:lnTo>
                  <a:pt x="1664" y="2019"/>
                </a:lnTo>
                <a:lnTo>
                  <a:pt x="1665" y="2019"/>
                </a:lnTo>
                <a:lnTo>
                  <a:pt x="1667" y="2019"/>
                </a:lnTo>
                <a:lnTo>
                  <a:pt x="1669" y="2019"/>
                </a:lnTo>
                <a:lnTo>
                  <a:pt x="1671" y="2019"/>
                </a:lnTo>
                <a:lnTo>
                  <a:pt x="1681" y="2019"/>
                </a:lnTo>
                <a:lnTo>
                  <a:pt x="1683" y="2019"/>
                </a:lnTo>
                <a:lnTo>
                  <a:pt x="1684" y="2019"/>
                </a:lnTo>
                <a:lnTo>
                  <a:pt x="1688" y="2019"/>
                </a:lnTo>
                <a:lnTo>
                  <a:pt x="1689" y="2019"/>
                </a:lnTo>
                <a:lnTo>
                  <a:pt x="1691" y="2019"/>
                </a:lnTo>
                <a:lnTo>
                  <a:pt x="1694" y="2019"/>
                </a:lnTo>
                <a:lnTo>
                  <a:pt x="1695" y="2019"/>
                </a:lnTo>
                <a:lnTo>
                  <a:pt x="1697" y="2019"/>
                </a:lnTo>
                <a:lnTo>
                  <a:pt x="1720" y="2019"/>
                </a:lnTo>
                <a:lnTo>
                  <a:pt x="1722" y="2019"/>
                </a:lnTo>
                <a:lnTo>
                  <a:pt x="1724" y="2019"/>
                </a:lnTo>
                <a:lnTo>
                  <a:pt x="1725" y="2019"/>
                </a:lnTo>
                <a:lnTo>
                  <a:pt x="1727" y="2019"/>
                </a:lnTo>
                <a:lnTo>
                  <a:pt x="1729" y="2019"/>
                </a:lnTo>
                <a:lnTo>
                  <a:pt x="1730" y="2019"/>
                </a:lnTo>
                <a:lnTo>
                  <a:pt x="1732" y="2019"/>
                </a:lnTo>
                <a:lnTo>
                  <a:pt x="1734" y="2019"/>
                </a:lnTo>
                <a:lnTo>
                  <a:pt x="1736" y="2019"/>
                </a:lnTo>
                <a:lnTo>
                  <a:pt x="1737" y="2019"/>
                </a:lnTo>
                <a:lnTo>
                  <a:pt x="1743" y="2019"/>
                </a:lnTo>
                <a:lnTo>
                  <a:pt x="1745" y="2019"/>
                </a:lnTo>
                <a:lnTo>
                  <a:pt x="1747" y="2019"/>
                </a:lnTo>
                <a:lnTo>
                  <a:pt x="1753" y="2019"/>
                </a:lnTo>
                <a:cubicBezTo>
                  <a:pt x="1769" y="2019"/>
                  <a:pt x="1785" y="2021"/>
                  <a:pt x="1794" y="2021"/>
                </a:cubicBezTo>
                <a:cubicBezTo>
                  <a:pt x="1804" y="2022"/>
                  <a:pt x="1817" y="2023"/>
                  <a:pt x="1824" y="2023"/>
                </a:cubicBezTo>
                <a:cubicBezTo>
                  <a:pt x="1879" y="2021"/>
                  <a:pt x="1923" y="2009"/>
                  <a:pt x="1971" y="1983"/>
                </a:cubicBezTo>
                <a:cubicBezTo>
                  <a:pt x="1979" y="1980"/>
                  <a:pt x="1990" y="1974"/>
                  <a:pt x="1994" y="1972"/>
                </a:cubicBezTo>
                <a:cubicBezTo>
                  <a:pt x="2043" y="1954"/>
                  <a:pt x="2093" y="1916"/>
                  <a:pt x="2090" y="1876"/>
                </a:cubicBezTo>
                <a:cubicBezTo>
                  <a:pt x="2090" y="1866"/>
                  <a:pt x="2087" y="1851"/>
                  <a:pt x="2085" y="1843"/>
                </a:cubicBezTo>
                <a:cubicBezTo>
                  <a:pt x="2083" y="1831"/>
                  <a:pt x="2080" y="1813"/>
                  <a:pt x="2080" y="1801"/>
                </a:cubicBezTo>
                <a:lnTo>
                  <a:pt x="2080" y="1799"/>
                </a:lnTo>
                <a:lnTo>
                  <a:pt x="2080" y="1795"/>
                </a:lnTo>
                <a:lnTo>
                  <a:pt x="2080" y="1793"/>
                </a:lnTo>
                <a:lnTo>
                  <a:pt x="2080" y="1692"/>
                </a:lnTo>
                <a:lnTo>
                  <a:pt x="2080" y="1690"/>
                </a:lnTo>
                <a:lnTo>
                  <a:pt x="2080" y="1686"/>
                </a:lnTo>
                <a:lnTo>
                  <a:pt x="2080" y="1684"/>
                </a:lnTo>
                <a:lnTo>
                  <a:pt x="2080" y="1583"/>
                </a:lnTo>
                <a:lnTo>
                  <a:pt x="2080" y="1581"/>
                </a:lnTo>
                <a:lnTo>
                  <a:pt x="2080" y="1577"/>
                </a:lnTo>
                <a:lnTo>
                  <a:pt x="2080" y="1575"/>
                </a:lnTo>
                <a:lnTo>
                  <a:pt x="2080" y="1475"/>
                </a:lnTo>
                <a:lnTo>
                  <a:pt x="2080" y="1472"/>
                </a:lnTo>
                <a:lnTo>
                  <a:pt x="2080" y="1468"/>
                </a:lnTo>
                <a:lnTo>
                  <a:pt x="2080" y="1466"/>
                </a:lnTo>
                <a:lnTo>
                  <a:pt x="2080" y="1366"/>
                </a:lnTo>
                <a:cubicBezTo>
                  <a:pt x="2080" y="1350"/>
                  <a:pt x="2081" y="1333"/>
                  <a:pt x="2082" y="1324"/>
                </a:cubicBezTo>
                <a:cubicBezTo>
                  <a:pt x="2083" y="1315"/>
                  <a:pt x="2083" y="1302"/>
                  <a:pt x="2083" y="1295"/>
                </a:cubicBezTo>
                <a:cubicBezTo>
                  <a:pt x="2085" y="1264"/>
                  <a:pt x="2073" y="1218"/>
                  <a:pt x="2061" y="1196"/>
                </a:cubicBezTo>
                <a:cubicBezTo>
                  <a:pt x="2034" y="1128"/>
                  <a:pt x="2025" y="1066"/>
                  <a:pt x="2023" y="1000"/>
                </a:cubicBezTo>
                <a:cubicBezTo>
                  <a:pt x="2023" y="989"/>
                  <a:pt x="2024" y="976"/>
                  <a:pt x="2024" y="968"/>
                </a:cubicBezTo>
                <a:cubicBezTo>
                  <a:pt x="2025" y="957"/>
                  <a:pt x="2025" y="940"/>
                  <a:pt x="2025" y="929"/>
                </a:cubicBezTo>
                <a:lnTo>
                  <a:pt x="2025" y="924"/>
                </a:lnTo>
                <a:lnTo>
                  <a:pt x="2025" y="922"/>
                </a:lnTo>
                <a:lnTo>
                  <a:pt x="2025" y="920"/>
                </a:lnTo>
                <a:lnTo>
                  <a:pt x="2025" y="919"/>
                </a:lnTo>
                <a:lnTo>
                  <a:pt x="2025" y="917"/>
                </a:lnTo>
                <a:lnTo>
                  <a:pt x="2025" y="902"/>
                </a:lnTo>
                <a:lnTo>
                  <a:pt x="2025" y="900"/>
                </a:lnTo>
                <a:lnTo>
                  <a:pt x="2025" y="899"/>
                </a:lnTo>
                <a:lnTo>
                  <a:pt x="2025" y="820"/>
                </a:lnTo>
                <a:cubicBezTo>
                  <a:pt x="2025" y="804"/>
                  <a:pt x="2026" y="786"/>
                  <a:pt x="2026" y="776"/>
                </a:cubicBezTo>
                <a:cubicBezTo>
                  <a:pt x="2027" y="766"/>
                  <a:pt x="2027" y="752"/>
                  <a:pt x="2027" y="745"/>
                </a:cubicBezTo>
                <a:cubicBezTo>
                  <a:pt x="2027" y="734"/>
                  <a:pt x="2026" y="719"/>
                  <a:pt x="2025" y="711"/>
                </a:cubicBezTo>
                <a:cubicBezTo>
                  <a:pt x="2024" y="703"/>
                  <a:pt x="2024" y="695"/>
                  <a:pt x="2024" y="692"/>
                </a:cubicBezTo>
                <a:cubicBezTo>
                  <a:pt x="2024" y="689"/>
                  <a:pt x="2024" y="686"/>
                  <a:pt x="2024" y="685"/>
                </a:cubicBezTo>
                <a:lnTo>
                  <a:pt x="2024" y="684"/>
                </a:lnTo>
                <a:lnTo>
                  <a:pt x="2024" y="683"/>
                </a:lnTo>
                <a:lnTo>
                  <a:pt x="2024" y="682"/>
                </a:lnTo>
                <a:lnTo>
                  <a:pt x="2024" y="681"/>
                </a:lnTo>
                <a:lnTo>
                  <a:pt x="2024" y="680"/>
                </a:lnTo>
                <a:cubicBezTo>
                  <a:pt x="2025" y="668"/>
                  <a:pt x="2021" y="656"/>
                  <a:pt x="2007" y="638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/>
          <a:srcRect l="39923" t="49394" r="50227" b="29545"/>
          <a:stretch>
            <a:fillRect/>
          </a:stretch>
        </p:blipFill>
        <p:spPr>
          <a:xfrm>
            <a:off x="3734435" y="1809750"/>
            <a:ext cx="802005" cy="9201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54" h="1668">
                <a:moveTo>
                  <a:pt x="900" y="103"/>
                </a:moveTo>
                <a:lnTo>
                  <a:pt x="901" y="104"/>
                </a:lnTo>
                <a:lnTo>
                  <a:pt x="902" y="104"/>
                </a:lnTo>
                <a:lnTo>
                  <a:pt x="903" y="104"/>
                </a:lnTo>
                <a:cubicBezTo>
                  <a:pt x="877" y="35"/>
                  <a:pt x="814" y="0"/>
                  <a:pt x="768" y="9"/>
                </a:cubicBezTo>
                <a:cubicBezTo>
                  <a:pt x="749" y="10"/>
                  <a:pt x="718" y="6"/>
                  <a:pt x="703" y="4"/>
                </a:cubicBezTo>
                <a:cubicBezTo>
                  <a:pt x="688" y="2"/>
                  <a:pt x="671" y="0"/>
                  <a:pt x="661" y="0"/>
                </a:cubicBezTo>
                <a:cubicBezTo>
                  <a:pt x="612" y="0"/>
                  <a:pt x="558" y="26"/>
                  <a:pt x="521" y="58"/>
                </a:cubicBezTo>
                <a:cubicBezTo>
                  <a:pt x="512" y="65"/>
                  <a:pt x="497" y="76"/>
                  <a:pt x="489" y="81"/>
                </a:cubicBezTo>
                <a:cubicBezTo>
                  <a:pt x="418" y="130"/>
                  <a:pt x="327" y="211"/>
                  <a:pt x="296" y="264"/>
                </a:cubicBezTo>
                <a:cubicBezTo>
                  <a:pt x="262" y="319"/>
                  <a:pt x="194" y="374"/>
                  <a:pt x="145" y="406"/>
                </a:cubicBezTo>
                <a:cubicBezTo>
                  <a:pt x="141" y="409"/>
                  <a:pt x="133" y="415"/>
                  <a:pt x="132" y="416"/>
                </a:cubicBezTo>
                <a:cubicBezTo>
                  <a:pt x="112" y="430"/>
                  <a:pt x="87" y="440"/>
                  <a:pt x="72" y="446"/>
                </a:cubicBezTo>
                <a:cubicBezTo>
                  <a:pt x="31" y="457"/>
                  <a:pt x="-3" y="495"/>
                  <a:pt x="0" y="528"/>
                </a:cubicBezTo>
                <a:cubicBezTo>
                  <a:pt x="0" y="542"/>
                  <a:pt x="4" y="560"/>
                  <a:pt x="6" y="571"/>
                </a:cubicBezTo>
                <a:cubicBezTo>
                  <a:pt x="11" y="591"/>
                  <a:pt x="14" y="623"/>
                  <a:pt x="14" y="638"/>
                </a:cubicBezTo>
                <a:cubicBezTo>
                  <a:pt x="11" y="679"/>
                  <a:pt x="35" y="747"/>
                  <a:pt x="85" y="788"/>
                </a:cubicBezTo>
                <a:cubicBezTo>
                  <a:pt x="138" y="834"/>
                  <a:pt x="156" y="900"/>
                  <a:pt x="154" y="939"/>
                </a:cubicBezTo>
                <a:cubicBezTo>
                  <a:pt x="154" y="947"/>
                  <a:pt x="155" y="961"/>
                  <a:pt x="156" y="968"/>
                </a:cubicBezTo>
                <a:cubicBezTo>
                  <a:pt x="158" y="983"/>
                  <a:pt x="158" y="1000"/>
                  <a:pt x="158" y="1009"/>
                </a:cubicBezTo>
                <a:cubicBezTo>
                  <a:pt x="158" y="1021"/>
                  <a:pt x="157" y="1035"/>
                  <a:pt x="157" y="1044"/>
                </a:cubicBezTo>
                <a:cubicBezTo>
                  <a:pt x="156" y="1057"/>
                  <a:pt x="156" y="1076"/>
                  <a:pt x="156" y="1090"/>
                </a:cubicBezTo>
                <a:cubicBezTo>
                  <a:pt x="156" y="1106"/>
                  <a:pt x="155" y="1123"/>
                  <a:pt x="155" y="1133"/>
                </a:cubicBezTo>
                <a:cubicBezTo>
                  <a:pt x="154" y="1144"/>
                  <a:pt x="154" y="1158"/>
                  <a:pt x="154" y="1166"/>
                </a:cubicBezTo>
                <a:cubicBezTo>
                  <a:pt x="153" y="1204"/>
                  <a:pt x="162" y="1253"/>
                  <a:pt x="169" y="1278"/>
                </a:cubicBezTo>
                <a:cubicBezTo>
                  <a:pt x="176" y="1302"/>
                  <a:pt x="186" y="1353"/>
                  <a:pt x="184" y="1380"/>
                </a:cubicBezTo>
                <a:cubicBezTo>
                  <a:pt x="168" y="1491"/>
                  <a:pt x="355" y="1675"/>
                  <a:pt x="427" y="1660"/>
                </a:cubicBezTo>
                <a:cubicBezTo>
                  <a:pt x="432" y="1661"/>
                  <a:pt x="441" y="1663"/>
                  <a:pt x="444" y="1664"/>
                </a:cubicBezTo>
                <a:cubicBezTo>
                  <a:pt x="460" y="1667"/>
                  <a:pt x="477" y="1668"/>
                  <a:pt x="486" y="1668"/>
                </a:cubicBezTo>
                <a:cubicBezTo>
                  <a:pt x="497" y="1668"/>
                  <a:pt x="512" y="1667"/>
                  <a:pt x="520" y="1666"/>
                </a:cubicBezTo>
                <a:cubicBezTo>
                  <a:pt x="532" y="1665"/>
                  <a:pt x="551" y="1663"/>
                  <a:pt x="564" y="1664"/>
                </a:cubicBezTo>
                <a:lnTo>
                  <a:pt x="655" y="1664"/>
                </a:lnTo>
                <a:lnTo>
                  <a:pt x="657" y="1664"/>
                </a:lnTo>
                <a:lnTo>
                  <a:pt x="659" y="1664"/>
                </a:lnTo>
                <a:lnTo>
                  <a:pt x="679" y="1664"/>
                </a:lnTo>
                <a:lnTo>
                  <a:pt x="681" y="1664"/>
                </a:lnTo>
                <a:lnTo>
                  <a:pt x="684" y="1664"/>
                </a:lnTo>
                <a:lnTo>
                  <a:pt x="775" y="1664"/>
                </a:lnTo>
                <a:lnTo>
                  <a:pt x="777" y="1664"/>
                </a:lnTo>
                <a:lnTo>
                  <a:pt x="779" y="1664"/>
                </a:lnTo>
                <a:lnTo>
                  <a:pt x="799" y="1664"/>
                </a:lnTo>
                <a:lnTo>
                  <a:pt x="801" y="1664"/>
                </a:lnTo>
                <a:lnTo>
                  <a:pt x="804" y="1664"/>
                </a:lnTo>
                <a:lnTo>
                  <a:pt x="895" y="1664"/>
                </a:lnTo>
                <a:lnTo>
                  <a:pt x="897" y="1664"/>
                </a:lnTo>
                <a:lnTo>
                  <a:pt x="899" y="1664"/>
                </a:lnTo>
                <a:lnTo>
                  <a:pt x="919" y="1664"/>
                </a:lnTo>
                <a:lnTo>
                  <a:pt x="921" y="1664"/>
                </a:lnTo>
                <a:lnTo>
                  <a:pt x="924" y="1664"/>
                </a:lnTo>
                <a:cubicBezTo>
                  <a:pt x="941" y="1664"/>
                  <a:pt x="959" y="1664"/>
                  <a:pt x="969" y="1665"/>
                </a:cubicBezTo>
                <a:cubicBezTo>
                  <a:pt x="980" y="1665"/>
                  <a:pt x="994" y="1666"/>
                  <a:pt x="1002" y="1666"/>
                </a:cubicBezTo>
                <a:cubicBezTo>
                  <a:pt x="1014" y="1666"/>
                  <a:pt x="1032" y="1665"/>
                  <a:pt x="1044" y="1664"/>
                </a:cubicBezTo>
                <a:cubicBezTo>
                  <a:pt x="1057" y="1662"/>
                  <a:pt x="1072" y="1662"/>
                  <a:pt x="1079" y="1662"/>
                </a:cubicBezTo>
                <a:cubicBezTo>
                  <a:pt x="1148" y="1685"/>
                  <a:pt x="1360" y="1505"/>
                  <a:pt x="1347" y="1432"/>
                </a:cubicBezTo>
                <a:cubicBezTo>
                  <a:pt x="1350" y="1422"/>
                  <a:pt x="1354" y="1406"/>
                  <a:pt x="1356" y="1397"/>
                </a:cubicBezTo>
                <a:cubicBezTo>
                  <a:pt x="1373" y="1343"/>
                  <a:pt x="1380" y="1293"/>
                  <a:pt x="1382" y="1238"/>
                </a:cubicBezTo>
                <a:cubicBezTo>
                  <a:pt x="1382" y="1226"/>
                  <a:pt x="1381" y="1212"/>
                  <a:pt x="1381" y="1203"/>
                </a:cubicBezTo>
                <a:cubicBezTo>
                  <a:pt x="1380" y="1191"/>
                  <a:pt x="1380" y="1172"/>
                  <a:pt x="1380" y="1160"/>
                </a:cubicBezTo>
                <a:lnTo>
                  <a:pt x="1380" y="1146"/>
                </a:lnTo>
                <a:lnTo>
                  <a:pt x="1380" y="1144"/>
                </a:lnTo>
                <a:lnTo>
                  <a:pt x="1380" y="1142"/>
                </a:lnTo>
                <a:lnTo>
                  <a:pt x="1380" y="1140"/>
                </a:lnTo>
                <a:lnTo>
                  <a:pt x="1380" y="1138"/>
                </a:lnTo>
                <a:lnTo>
                  <a:pt x="1380" y="1136"/>
                </a:lnTo>
                <a:lnTo>
                  <a:pt x="1380" y="1134"/>
                </a:lnTo>
                <a:lnTo>
                  <a:pt x="1380" y="1132"/>
                </a:lnTo>
                <a:lnTo>
                  <a:pt x="1380" y="1131"/>
                </a:lnTo>
                <a:lnTo>
                  <a:pt x="1380" y="1129"/>
                </a:lnTo>
                <a:lnTo>
                  <a:pt x="1380" y="1127"/>
                </a:lnTo>
                <a:lnTo>
                  <a:pt x="1380" y="1123"/>
                </a:lnTo>
                <a:lnTo>
                  <a:pt x="1380" y="1121"/>
                </a:lnTo>
                <a:lnTo>
                  <a:pt x="1380" y="1118"/>
                </a:lnTo>
                <a:lnTo>
                  <a:pt x="1380" y="1116"/>
                </a:lnTo>
                <a:lnTo>
                  <a:pt x="1380" y="1114"/>
                </a:lnTo>
                <a:lnTo>
                  <a:pt x="1380" y="1112"/>
                </a:lnTo>
                <a:lnTo>
                  <a:pt x="1380" y="1111"/>
                </a:lnTo>
                <a:lnTo>
                  <a:pt x="1380" y="1109"/>
                </a:lnTo>
                <a:lnTo>
                  <a:pt x="1380" y="1107"/>
                </a:lnTo>
                <a:lnTo>
                  <a:pt x="1380" y="1106"/>
                </a:lnTo>
                <a:lnTo>
                  <a:pt x="1380" y="1100"/>
                </a:lnTo>
                <a:lnTo>
                  <a:pt x="1380" y="1099"/>
                </a:lnTo>
                <a:lnTo>
                  <a:pt x="1380" y="1095"/>
                </a:lnTo>
                <a:lnTo>
                  <a:pt x="1380" y="1092"/>
                </a:lnTo>
                <a:lnTo>
                  <a:pt x="1380" y="1088"/>
                </a:lnTo>
                <a:lnTo>
                  <a:pt x="1380" y="1087"/>
                </a:lnTo>
                <a:lnTo>
                  <a:pt x="1380" y="1085"/>
                </a:lnTo>
                <a:lnTo>
                  <a:pt x="1380" y="1083"/>
                </a:lnTo>
                <a:lnTo>
                  <a:pt x="1380" y="1081"/>
                </a:lnTo>
                <a:lnTo>
                  <a:pt x="1380" y="1078"/>
                </a:lnTo>
                <a:lnTo>
                  <a:pt x="1380" y="1076"/>
                </a:lnTo>
                <a:lnTo>
                  <a:pt x="1380" y="1074"/>
                </a:lnTo>
                <a:lnTo>
                  <a:pt x="1380" y="1072"/>
                </a:lnTo>
                <a:lnTo>
                  <a:pt x="1380" y="1070"/>
                </a:lnTo>
                <a:lnTo>
                  <a:pt x="1380" y="1069"/>
                </a:lnTo>
                <a:lnTo>
                  <a:pt x="1380" y="1063"/>
                </a:lnTo>
                <a:lnTo>
                  <a:pt x="1380" y="1061"/>
                </a:lnTo>
                <a:lnTo>
                  <a:pt x="1380" y="1059"/>
                </a:lnTo>
                <a:lnTo>
                  <a:pt x="1380" y="1057"/>
                </a:lnTo>
                <a:lnTo>
                  <a:pt x="1380" y="1055"/>
                </a:lnTo>
                <a:lnTo>
                  <a:pt x="1380" y="1053"/>
                </a:lnTo>
                <a:lnTo>
                  <a:pt x="1380" y="1051"/>
                </a:lnTo>
                <a:lnTo>
                  <a:pt x="1380" y="1046"/>
                </a:lnTo>
                <a:lnTo>
                  <a:pt x="1380" y="1044"/>
                </a:lnTo>
                <a:lnTo>
                  <a:pt x="1380" y="1026"/>
                </a:lnTo>
                <a:lnTo>
                  <a:pt x="1380" y="1024"/>
                </a:lnTo>
                <a:lnTo>
                  <a:pt x="1380" y="1022"/>
                </a:lnTo>
                <a:lnTo>
                  <a:pt x="1380" y="1020"/>
                </a:lnTo>
                <a:lnTo>
                  <a:pt x="1380" y="1018"/>
                </a:lnTo>
                <a:lnTo>
                  <a:pt x="1380" y="1016"/>
                </a:lnTo>
                <a:lnTo>
                  <a:pt x="1380" y="1014"/>
                </a:lnTo>
                <a:lnTo>
                  <a:pt x="1380" y="1012"/>
                </a:lnTo>
                <a:lnTo>
                  <a:pt x="1380" y="1011"/>
                </a:lnTo>
                <a:lnTo>
                  <a:pt x="1380" y="1009"/>
                </a:lnTo>
                <a:lnTo>
                  <a:pt x="1380" y="1007"/>
                </a:lnTo>
                <a:lnTo>
                  <a:pt x="1380" y="1003"/>
                </a:lnTo>
                <a:lnTo>
                  <a:pt x="1380" y="1001"/>
                </a:lnTo>
                <a:lnTo>
                  <a:pt x="1380" y="998"/>
                </a:lnTo>
                <a:lnTo>
                  <a:pt x="1380" y="996"/>
                </a:lnTo>
                <a:lnTo>
                  <a:pt x="1380" y="994"/>
                </a:lnTo>
                <a:lnTo>
                  <a:pt x="1380" y="992"/>
                </a:lnTo>
                <a:lnTo>
                  <a:pt x="1380" y="991"/>
                </a:lnTo>
                <a:lnTo>
                  <a:pt x="1380" y="989"/>
                </a:lnTo>
                <a:lnTo>
                  <a:pt x="1380" y="987"/>
                </a:lnTo>
                <a:lnTo>
                  <a:pt x="1380" y="986"/>
                </a:lnTo>
                <a:lnTo>
                  <a:pt x="1380" y="980"/>
                </a:lnTo>
                <a:lnTo>
                  <a:pt x="1380" y="979"/>
                </a:lnTo>
                <a:lnTo>
                  <a:pt x="1380" y="975"/>
                </a:lnTo>
                <a:lnTo>
                  <a:pt x="1380" y="972"/>
                </a:lnTo>
                <a:lnTo>
                  <a:pt x="1380" y="968"/>
                </a:lnTo>
                <a:lnTo>
                  <a:pt x="1380" y="967"/>
                </a:lnTo>
                <a:lnTo>
                  <a:pt x="1380" y="965"/>
                </a:lnTo>
                <a:lnTo>
                  <a:pt x="1380" y="963"/>
                </a:lnTo>
                <a:lnTo>
                  <a:pt x="1380" y="961"/>
                </a:lnTo>
                <a:lnTo>
                  <a:pt x="1380" y="958"/>
                </a:lnTo>
                <a:lnTo>
                  <a:pt x="1380" y="956"/>
                </a:lnTo>
                <a:lnTo>
                  <a:pt x="1380" y="954"/>
                </a:lnTo>
                <a:lnTo>
                  <a:pt x="1380" y="952"/>
                </a:lnTo>
                <a:lnTo>
                  <a:pt x="1380" y="950"/>
                </a:lnTo>
                <a:lnTo>
                  <a:pt x="1380" y="948"/>
                </a:lnTo>
                <a:lnTo>
                  <a:pt x="1380" y="943"/>
                </a:lnTo>
                <a:lnTo>
                  <a:pt x="1380" y="941"/>
                </a:lnTo>
                <a:lnTo>
                  <a:pt x="1380" y="939"/>
                </a:lnTo>
                <a:lnTo>
                  <a:pt x="1380" y="937"/>
                </a:lnTo>
                <a:lnTo>
                  <a:pt x="1380" y="935"/>
                </a:lnTo>
                <a:lnTo>
                  <a:pt x="1380" y="933"/>
                </a:lnTo>
                <a:lnTo>
                  <a:pt x="1380" y="931"/>
                </a:lnTo>
                <a:lnTo>
                  <a:pt x="1380" y="926"/>
                </a:lnTo>
                <a:lnTo>
                  <a:pt x="1380" y="924"/>
                </a:lnTo>
                <a:lnTo>
                  <a:pt x="1380" y="920"/>
                </a:lnTo>
                <a:cubicBezTo>
                  <a:pt x="1380" y="902"/>
                  <a:pt x="1379" y="884"/>
                  <a:pt x="1378" y="874"/>
                </a:cubicBezTo>
                <a:cubicBezTo>
                  <a:pt x="1378" y="864"/>
                  <a:pt x="1377" y="849"/>
                  <a:pt x="1377" y="841"/>
                </a:cubicBezTo>
                <a:cubicBezTo>
                  <a:pt x="1377" y="804"/>
                  <a:pt x="1386" y="754"/>
                  <a:pt x="1393" y="729"/>
                </a:cubicBezTo>
                <a:cubicBezTo>
                  <a:pt x="1401" y="699"/>
                  <a:pt x="1411" y="639"/>
                  <a:pt x="1416" y="606"/>
                </a:cubicBezTo>
                <a:cubicBezTo>
                  <a:pt x="1421" y="570"/>
                  <a:pt x="1430" y="512"/>
                  <a:pt x="1442" y="486"/>
                </a:cubicBezTo>
                <a:cubicBezTo>
                  <a:pt x="1449" y="471"/>
                  <a:pt x="1454" y="453"/>
                  <a:pt x="1454" y="438"/>
                </a:cubicBezTo>
                <a:cubicBezTo>
                  <a:pt x="1454" y="361"/>
                  <a:pt x="1378" y="270"/>
                  <a:pt x="1313" y="265"/>
                </a:cubicBezTo>
                <a:cubicBezTo>
                  <a:pt x="1278" y="261"/>
                  <a:pt x="1224" y="229"/>
                  <a:pt x="1199" y="211"/>
                </a:cubicBezTo>
                <a:cubicBezTo>
                  <a:pt x="1112" y="150"/>
                  <a:pt x="1011" y="119"/>
                  <a:pt x="918" y="107"/>
                </a:cubicBezTo>
                <a:cubicBezTo>
                  <a:pt x="912" y="106"/>
                  <a:pt x="904" y="104"/>
                  <a:pt x="903" y="104"/>
                </a:cubicBezTo>
                <a:cubicBezTo>
                  <a:pt x="907" y="112"/>
                  <a:pt x="913" y="127"/>
                  <a:pt x="915" y="132"/>
                </a:cubicBezTo>
                <a:cubicBezTo>
                  <a:pt x="918" y="140"/>
                  <a:pt x="922" y="149"/>
                  <a:pt x="924" y="151"/>
                </a:cubicBezTo>
                <a:lnTo>
                  <a:pt x="900" y="103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rcRect l="8936" t="74356" r="77244" b="1402"/>
          <a:stretch>
            <a:fillRect/>
          </a:stretch>
        </p:blipFill>
        <p:spPr>
          <a:xfrm>
            <a:off x="1498600" y="2752090"/>
            <a:ext cx="1024890" cy="9645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40" h="1920">
                <a:moveTo>
                  <a:pt x="2040" y="0"/>
                </a:moveTo>
                <a:lnTo>
                  <a:pt x="2040" y="1920"/>
                </a:lnTo>
                <a:lnTo>
                  <a:pt x="0" y="1920"/>
                </a:lnTo>
                <a:lnTo>
                  <a:pt x="0" y="0"/>
                </a:lnTo>
                <a:lnTo>
                  <a:pt x="2040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/>
          <a:srcRect l="39022" t="72841" r="49597" b="758"/>
          <a:stretch>
            <a:fillRect/>
          </a:stretch>
        </p:blipFill>
        <p:spPr>
          <a:xfrm>
            <a:off x="3733800" y="2754630"/>
            <a:ext cx="792480" cy="986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80" h="2091">
                <a:moveTo>
                  <a:pt x="1680" y="0"/>
                </a:moveTo>
                <a:lnTo>
                  <a:pt x="1680" y="2091"/>
                </a:lnTo>
                <a:lnTo>
                  <a:pt x="0" y="2091"/>
                </a:lnTo>
                <a:lnTo>
                  <a:pt x="0" y="0"/>
                </a:lnTo>
                <a:lnTo>
                  <a:pt x="1680" y="0"/>
                </a:lnTo>
                <a:close/>
              </a:path>
            </a:pathLst>
          </a:custGeom>
        </p:spPr>
      </p:pic>
      <p:grpSp>
        <p:nvGrpSpPr>
          <p:cNvPr id="36" name="组合 35"/>
          <p:cNvGrpSpPr/>
          <p:nvPr/>
        </p:nvGrpSpPr>
        <p:grpSpPr>
          <a:xfrm>
            <a:off x="1412240" y="756285"/>
            <a:ext cx="3312795" cy="2971800"/>
            <a:chOff x="-6016" y="1260"/>
            <a:chExt cx="5217" cy="4680"/>
          </a:xfrm>
        </p:grpSpPr>
        <p:sp>
          <p:nvSpPr>
            <p:cNvPr id="26" name="矩形 25"/>
            <p:cNvSpPr/>
            <p:nvPr/>
          </p:nvSpPr>
          <p:spPr>
            <a:xfrm>
              <a:off x="-5999" y="1290"/>
              <a:ext cx="5200" cy="4633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-4266" y="1260"/>
              <a:ext cx="9" cy="468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-2533" y="1260"/>
              <a:ext cx="9" cy="468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-6016" y="4385"/>
              <a:ext cx="5216" cy="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-6016" y="2801"/>
              <a:ext cx="5216" cy="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/>
          <a:srcRect l="23474" t="46288" r="62367" b="28157"/>
          <a:stretch>
            <a:fillRect/>
          </a:stretch>
        </p:blipFill>
        <p:spPr>
          <a:xfrm>
            <a:off x="1219835" y="4019550"/>
            <a:ext cx="712470" cy="6896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90" h="2024">
                <a:moveTo>
                  <a:pt x="2007" y="638"/>
                </a:moveTo>
                <a:cubicBezTo>
                  <a:pt x="1993" y="618"/>
                  <a:pt x="1968" y="600"/>
                  <a:pt x="1947" y="585"/>
                </a:cubicBezTo>
                <a:cubicBezTo>
                  <a:pt x="1933" y="574"/>
                  <a:pt x="1911" y="557"/>
                  <a:pt x="1896" y="545"/>
                </a:cubicBezTo>
                <a:cubicBezTo>
                  <a:pt x="1881" y="532"/>
                  <a:pt x="1861" y="517"/>
                  <a:pt x="1850" y="509"/>
                </a:cubicBezTo>
                <a:cubicBezTo>
                  <a:pt x="1768" y="445"/>
                  <a:pt x="1715" y="385"/>
                  <a:pt x="1715" y="318"/>
                </a:cubicBezTo>
                <a:cubicBezTo>
                  <a:pt x="1715" y="301"/>
                  <a:pt x="1723" y="282"/>
                  <a:pt x="1727" y="270"/>
                </a:cubicBezTo>
                <a:cubicBezTo>
                  <a:pt x="1733" y="256"/>
                  <a:pt x="1739" y="237"/>
                  <a:pt x="1739" y="225"/>
                </a:cubicBezTo>
                <a:cubicBezTo>
                  <a:pt x="1738" y="180"/>
                  <a:pt x="1691" y="142"/>
                  <a:pt x="1655" y="116"/>
                </a:cubicBezTo>
                <a:cubicBezTo>
                  <a:pt x="1641" y="106"/>
                  <a:pt x="1622" y="90"/>
                  <a:pt x="1613" y="83"/>
                </a:cubicBezTo>
                <a:cubicBezTo>
                  <a:pt x="1558" y="31"/>
                  <a:pt x="1485" y="1"/>
                  <a:pt x="1436" y="4"/>
                </a:cubicBezTo>
                <a:cubicBezTo>
                  <a:pt x="1429" y="3"/>
                  <a:pt x="1414" y="2"/>
                  <a:pt x="1407" y="2"/>
                </a:cubicBezTo>
                <a:cubicBezTo>
                  <a:pt x="1391" y="0"/>
                  <a:pt x="1370" y="0"/>
                  <a:pt x="1359" y="0"/>
                </a:cubicBezTo>
                <a:cubicBezTo>
                  <a:pt x="1344" y="0"/>
                  <a:pt x="1324" y="1"/>
                  <a:pt x="1313" y="1"/>
                </a:cubicBezTo>
                <a:cubicBezTo>
                  <a:pt x="1297" y="1"/>
                  <a:pt x="1274" y="2"/>
                  <a:pt x="1259" y="2"/>
                </a:cubicBezTo>
                <a:lnTo>
                  <a:pt x="1257" y="2"/>
                </a:lnTo>
                <a:lnTo>
                  <a:pt x="1252" y="2"/>
                </a:lnTo>
                <a:lnTo>
                  <a:pt x="1249" y="2"/>
                </a:lnTo>
                <a:lnTo>
                  <a:pt x="1247" y="2"/>
                </a:lnTo>
                <a:lnTo>
                  <a:pt x="1245" y="2"/>
                </a:lnTo>
                <a:lnTo>
                  <a:pt x="1242" y="2"/>
                </a:lnTo>
                <a:lnTo>
                  <a:pt x="1240" y="2"/>
                </a:lnTo>
                <a:lnTo>
                  <a:pt x="1238" y="2"/>
                </a:lnTo>
                <a:lnTo>
                  <a:pt x="1236" y="2"/>
                </a:lnTo>
                <a:lnTo>
                  <a:pt x="1229" y="2"/>
                </a:lnTo>
                <a:lnTo>
                  <a:pt x="1227" y="2"/>
                </a:lnTo>
                <a:lnTo>
                  <a:pt x="1223" y="2"/>
                </a:lnTo>
                <a:lnTo>
                  <a:pt x="1219" y="2"/>
                </a:lnTo>
                <a:lnTo>
                  <a:pt x="1217" y="2"/>
                </a:lnTo>
                <a:lnTo>
                  <a:pt x="1213" y="2"/>
                </a:lnTo>
                <a:lnTo>
                  <a:pt x="1209" y="2"/>
                </a:lnTo>
                <a:lnTo>
                  <a:pt x="1207" y="2"/>
                </a:lnTo>
                <a:lnTo>
                  <a:pt x="1203" y="2"/>
                </a:lnTo>
                <a:lnTo>
                  <a:pt x="1200" y="2"/>
                </a:lnTo>
                <a:lnTo>
                  <a:pt x="1196" y="2"/>
                </a:lnTo>
                <a:lnTo>
                  <a:pt x="1189" y="2"/>
                </a:lnTo>
                <a:lnTo>
                  <a:pt x="1181" y="2"/>
                </a:lnTo>
                <a:lnTo>
                  <a:pt x="1180" y="2"/>
                </a:lnTo>
                <a:lnTo>
                  <a:pt x="1174" y="2"/>
                </a:lnTo>
                <a:lnTo>
                  <a:pt x="1157" y="2"/>
                </a:lnTo>
                <a:lnTo>
                  <a:pt x="1151" y="2"/>
                </a:lnTo>
                <a:lnTo>
                  <a:pt x="1136" y="2"/>
                </a:lnTo>
                <a:lnTo>
                  <a:pt x="1134" y="2"/>
                </a:lnTo>
                <a:lnTo>
                  <a:pt x="1132" y="2"/>
                </a:lnTo>
                <a:lnTo>
                  <a:pt x="1130" y="2"/>
                </a:lnTo>
                <a:lnTo>
                  <a:pt x="1125" y="2"/>
                </a:lnTo>
                <a:lnTo>
                  <a:pt x="1123" y="2"/>
                </a:lnTo>
                <a:lnTo>
                  <a:pt x="1121" y="2"/>
                </a:lnTo>
                <a:lnTo>
                  <a:pt x="1118" y="2"/>
                </a:lnTo>
                <a:lnTo>
                  <a:pt x="1114" y="2"/>
                </a:lnTo>
                <a:lnTo>
                  <a:pt x="1112" y="2"/>
                </a:lnTo>
                <a:lnTo>
                  <a:pt x="1107" y="2"/>
                </a:lnTo>
                <a:lnTo>
                  <a:pt x="1105" y="2"/>
                </a:lnTo>
                <a:lnTo>
                  <a:pt x="1102" y="2"/>
                </a:lnTo>
                <a:lnTo>
                  <a:pt x="1098" y="2"/>
                </a:lnTo>
                <a:lnTo>
                  <a:pt x="1097" y="2"/>
                </a:lnTo>
                <a:lnTo>
                  <a:pt x="1094" y="2"/>
                </a:lnTo>
                <a:lnTo>
                  <a:pt x="1091" y="2"/>
                </a:lnTo>
                <a:lnTo>
                  <a:pt x="1089" y="2"/>
                </a:lnTo>
                <a:lnTo>
                  <a:pt x="1086" y="2"/>
                </a:lnTo>
                <a:lnTo>
                  <a:pt x="1083" y="2"/>
                </a:lnTo>
                <a:lnTo>
                  <a:pt x="1080" y="2"/>
                </a:lnTo>
                <a:lnTo>
                  <a:pt x="1074" y="2"/>
                </a:lnTo>
                <a:lnTo>
                  <a:pt x="1068" y="2"/>
                </a:lnTo>
                <a:lnTo>
                  <a:pt x="1067" y="2"/>
                </a:lnTo>
                <a:lnTo>
                  <a:pt x="1062" y="2"/>
                </a:lnTo>
                <a:lnTo>
                  <a:pt x="1047" y="2"/>
                </a:lnTo>
                <a:lnTo>
                  <a:pt x="1042" y="2"/>
                </a:lnTo>
                <a:lnTo>
                  <a:pt x="1027" y="2"/>
                </a:lnTo>
                <a:lnTo>
                  <a:pt x="1025" y="2"/>
                </a:lnTo>
                <a:cubicBezTo>
                  <a:pt x="1009" y="2"/>
                  <a:pt x="990" y="1"/>
                  <a:pt x="980" y="1"/>
                </a:cubicBezTo>
                <a:cubicBezTo>
                  <a:pt x="967" y="0"/>
                  <a:pt x="951" y="0"/>
                  <a:pt x="941" y="0"/>
                </a:cubicBezTo>
                <a:cubicBezTo>
                  <a:pt x="854" y="0"/>
                  <a:pt x="788" y="17"/>
                  <a:pt x="720" y="42"/>
                </a:cubicBezTo>
                <a:cubicBezTo>
                  <a:pt x="708" y="47"/>
                  <a:pt x="690" y="53"/>
                  <a:pt x="678" y="57"/>
                </a:cubicBezTo>
                <a:cubicBezTo>
                  <a:pt x="665" y="62"/>
                  <a:pt x="652" y="67"/>
                  <a:pt x="645" y="69"/>
                </a:cubicBezTo>
                <a:cubicBezTo>
                  <a:pt x="619" y="79"/>
                  <a:pt x="561" y="97"/>
                  <a:pt x="510" y="107"/>
                </a:cubicBezTo>
                <a:cubicBezTo>
                  <a:pt x="438" y="119"/>
                  <a:pt x="370" y="148"/>
                  <a:pt x="335" y="172"/>
                </a:cubicBezTo>
                <a:cubicBezTo>
                  <a:pt x="329" y="176"/>
                  <a:pt x="318" y="182"/>
                  <a:pt x="314" y="185"/>
                </a:cubicBezTo>
                <a:cubicBezTo>
                  <a:pt x="272" y="210"/>
                  <a:pt x="247" y="227"/>
                  <a:pt x="207" y="257"/>
                </a:cubicBezTo>
                <a:cubicBezTo>
                  <a:pt x="195" y="266"/>
                  <a:pt x="179" y="277"/>
                  <a:pt x="171" y="282"/>
                </a:cubicBezTo>
                <a:cubicBezTo>
                  <a:pt x="119" y="310"/>
                  <a:pt x="72" y="371"/>
                  <a:pt x="74" y="411"/>
                </a:cubicBezTo>
                <a:cubicBezTo>
                  <a:pt x="72" y="438"/>
                  <a:pt x="51" y="485"/>
                  <a:pt x="35" y="506"/>
                </a:cubicBezTo>
                <a:cubicBezTo>
                  <a:pt x="13" y="533"/>
                  <a:pt x="-2" y="588"/>
                  <a:pt x="0" y="615"/>
                </a:cubicBezTo>
                <a:cubicBezTo>
                  <a:pt x="0" y="631"/>
                  <a:pt x="3" y="652"/>
                  <a:pt x="6" y="671"/>
                </a:cubicBezTo>
                <a:lnTo>
                  <a:pt x="7" y="673"/>
                </a:lnTo>
                <a:cubicBezTo>
                  <a:pt x="12" y="729"/>
                  <a:pt x="42" y="792"/>
                  <a:pt x="82" y="844"/>
                </a:cubicBezTo>
                <a:cubicBezTo>
                  <a:pt x="111" y="879"/>
                  <a:pt x="140" y="936"/>
                  <a:pt x="153" y="964"/>
                </a:cubicBezTo>
                <a:cubicBezTo>
                  <a:pt x="157" y="974"/>
                  <a:pt x="165" y="991"/>
                  <a:pt x="171" y="1002"/>
                </a:cubicBezTo>
                <a:cubicBezTo>
                  <a:pt x="179" y="1017"/>
                  <a:pt x="186" y="1034"/>
                  <a:pt x="190" y="1043"/>
                </a:cubicBezTo>
                <a:cubicBezTo>
                  <a:pt x="205" y="1088"/>
                  <a:pt x="255" y="1157"/>
                  <a:pt x="296" y="1198"/>
                </a:cubicBezTo>
                <a:cubicBezTo>
                  <a:pt x="302" y="1205"/>
                  <a:pt x="312" y="1215"/>
                  <a:pt x="316" y="1220"/>
                </a:cubicBezTo>
                <a:cubicBezTo>
                  <a:pt x="334" y="1240"/>
                  <a:pt x="354" y="1257"/>
                  <a:pt x="366" y="1269"/>
                </a:cubicBezTo>
                <a:cubicBezTo>
                  <a:pt x="444" y="1337"/>
                  <a:pt x="523" y="1450"/>
                  <a:pt x="548" y="1528"/>
                </a:cubicBezTo>
                <a:cubicBezTo>
                  <a:pt x="559" y="1564"/>
                  <a:pt x="592" y="1627"/>
                  <a:pt x="612" y="1657"/>
                </a:cubicBezTo>
                <a:cubicBezTo>
                  <a:pt x="640" y="1702"/>
                  <a:pt x="668" y="1758"/>
                  <a:pt x="681" y="1785"/>
                </a:cubicBezTo>
                <a:cubicBezTo>
                  <a:pt x="686" y="1795"/>
                  <a:pt x="693" y="1810"/>
                  <a:pt x="698" y="1819"/>
                </a:cubicBezTo>
                <a:cubicBezTo>
                  <a:pt x="706" y="1835"/>
                  <a:pt x="712" y="1852"/>
                  <a:pt x="716" y="1862"/>
                </a:cubicBezTo>
                <a:cubicBezTo>
                  <a:pt x="732" y="1916"/>
                  <a:pt x="819" y="2023"/>
                  <a:pt x="888" y="2024"/>
                </a:cubicBezTo>
                <a:cubicBezTo>
                  <a:pt x="903" y="2024"/>
                  <a:pt x="920" y="2018"/>
                  <a:pt x="931" y="2013"/>
                </a:cubicBezTo>
                <a:cubicBezTo>
                  <a:pt x="943" y="2008"/>
                  <a:pt x="961" y="2003"/>
                  <a:pt x="973" y="2001"/>
                </a:cubicBezTo>
                <a:cubicBezTo>
                  <a:pt x="989" y="1999"/>
                  <a:pt x="1005" y="1995"/>
                  <a:pt x="1014" y="1994"/>
                </a:cubicBezTo>
                <a:cubicBezTo>
                  <a:pt x="1040" y="1987"/>
                  <a:pt x="1088" y="1981"/>
                  <a:pt x="1118" y="1982"/>
                </a:cubicBezTo>
                <a:cubicBezTo>
                  <a:pt x="1128" y="1982"/>
                  <a:pt x="1142" y="1982"/>
                  <a:pt x="1149" y="1982"/>
                </a:cubicBezTo>
                <a:cubicBezTo>
                  <a:pt x="1161" y="1983"/>
                  <a:pt x="1179" y="1983"/>
                  <a:pt x="1191" y="1983"/>
                </a:cubicBezTo>
                <a:lnTo>
                  <a:pt x="1193" y="1983"/>
                </a:lnTo>
                <a:lnTo>
                  <a:pt x="1201" y="1983"/>
                </a:lnTo>
                <a:lnTo>
                  <a:pt x="1203" y="1983"/>
                </a:lnTo>
                <a:lnTo>
                  <a:pt x="1205" y="1983"/>
                </a:lnTo>
                <a:lnTo>
                  <a:pt x="1212" y="1983"/>
                </a:lnTo>
                <a:lnTo>
                  <a:pt x="1214" y="1983"/>
                </a:lnTo>
                <a:lnTo>
                  <a:pt x="1215" y="1983"/>
                </a:lnTo>
                <a:lnTo>
                  <a:pt x="1298" y="1983"/>
                </a:lnTo>
                <a:cubicBezTo>
                  <a:pt x="1314" y="1983"/>
                  <a:pt x="1330" y="1982"/>
                  <a:pt x="1339" y="1982"/>
                </a:cubicBezTo>
                <a:cubicBezTo>
                  <a:pt x="1349" y="1981"/>
                  <a:pt x="1362" y="1980"/>
                  <a:pt x="1369" y="1980"/>
                </a:cubicBezTo>
                <a:cubicBezTo>
                  <a:pt x="1397" y="1979"/>
                  <a:pt x="1441" y="1990"/>
                  <a:pt x="1460" y="2001"/>
                </a:cubicBezTo>
                <a:cubicBezTo>
                  <a:pt x="1482" y="2014"/>
                  <a:pt x="1529" y="2024"/>
                  <a:pt x="1559" y="2023"/>
                </a:cubicBezTo>
                <a:cubicBezTo>
                  <a:pt x="1573" y="2023"/>
                  <a:pt x="1590" y="2022"/>
                  <a:pt x="1600" y="2021"/>
                </a:cubicBezTo>
                <a:cubicBezTo>
                  <a:pt x="1613" y="2020"/>
                  <a:pt x="1632" y="2019"/>
                  <a:pt x="1643" y="2019"/>
                </a:cubicBezTo>
                <a:lnTo>
                  <a:pt x="1648" y="2019"/>
                </a:lnTo>
                <a:lnTo>
                  <a:pt x="1650" y="2019"/>
                </a:lnTo>
                <a:lnTo>
                  <a:pt x="1652" y="2019"/>
                </a:lnTo>
                <a:lnTo>
                  <a:pt x="1654" y="2019"/>
                </a:lnTo>
                <a:lnTo>
                  <a:pt x="1656" y="2019"/>
                </a:lnTo>
                <a:lnTo>
                  <a:pt x="1664" y="2019"/>
                </a:lnTo>
                <a:lnTo>
                  <a:pt x="1665" y="2019"/>
                </a:lnTo>
                <a:lnTo>
                  <a:pt x="1667" y="2019"/>
                </a:lnTo>
                <a:lnTo>
                  <a:pt x="1669" y="2019"/>
                </a:lnTo>
                <a:lnTo>
                  <a:pt x="1671" y="2019"/>
                </a:lnTo>
                <a:lnTo>
                  <a:pt x="1681" y="2019"/>
                </a:lnTo>
                <a:lnTo>
                  <a:pt x="1683" y="2019"/>
                </a:lnTo>
                <a:lnTo>
                  <a:pt x="1684" y="2019"/>
                </a:lnTo>
                <a:lnTo>
                  <a:pt x="1688" y="2019"/>
                </a:lnTo>
                <a:lnTo>
                  <a:pt x="1689" y="2019"/>
                </a:lnTo>
                <a:lnTo>
                  <a:pt x="1691" y="2019"/>
                </a:lnTo>
                <a:lnTo>
                  <a:pt x="1694" y="2019"/>
                </a:lnTo>
                <a:lnTo>
                  <a:pt x="1695" y="2019"/>
                </a:lnTo>
                <a:lnTo>
                  <a:pt x="1697" y="2019"/>
                </a:lnTo>
                <a:lnTo>
                  <a:pt x="1720" y="2019"/>
                </a:lnTo>
                <a:lnTo>
                  <a:pt x="1722" y="2019"/>
                </a:lnTo>
                <a:lnTo>
                  <a:pt x="1724" y="2019"/>
                </a:lnTo>
                <a:lnTo>
                  <a:pt x="1725" y="2019"/>
                </a:lnTo>
                <a:lnTo>
                  <a:pt x="1727" y="2019"/>
                </a:lnTo>
                <a:lnTo>
                  <a:pt x="1729" y="2019"/>
                </a:lnTo>
                <a:lnTo>
                  <a:pt x="1730" y="2019"/>
                </a:lnTo>
                <a:lnTo>
                  <a:pt x="1732" y="2019"/>
                </a:lnTo>
                <a:lnTo>
                  <a:pt x="1734" y="2019"/>
                </a:lnTo>
                <a:lnTo>
                  <a:pt x="1736" y="2019"/>
                </a:lnTo>
                <a:lnTo>
                  <a:pt x="1737" y="2019"/>
                </a:lnTo>
                <a:lnTo>
                  <a:pt x="1743" y="2019"/>
                </a:lnTo>
                <a:lnTo>
                  <a:pt x="1745" y="2019"/>
                </a:lnTo>
                <a:lnTo>
                  <a:pt x="1747" y="2019"/>
                </a:lnTo>
                <a:lnTo>
                  <a:pt x="1753" y="2019"/>
                </a:lnTo>
                <a:cubicBezTo>
                  <a:pt x="1769" y="2019"/>
                  <a:pt x="1785" y="2021"/>
                  <a:pt x="1794" y="2021"/>
                </a:cubicBezTo>
                <a:cubicBezTo>
                  <a:pt x="1804" y="2022"/>
                  <a:pt x="1817" y="2023"/>
                  <a:pt x="1824" y="2023"/>
                </a:cubicBezTo>
                <a:cubicBezTo>
                  <a:pt x="1879" y="2021"/>
                  <a:pt x="1923" y="2009"/>
                  <a:pt x="1971" y="1983"/>
                </a:cubicBezTo>
                <a:cubicBezTo>
                  <a:pt x="1979" y="1980"/>
                  <a:pt x="1990" y="1974"/>
                  <a:pt x="1994" y="1972"/>
                </a:cubicBezTo>
                <a:cubicBezTo>
                  <a:pt x="2043" y="1954"/>
                  <a:pt x="2093" y="1916"/>
                  <a:pt x="2090" y="1876"/>
                </a:cubicBezTo>
                <a:cubicBezTo>
                  <a:pt x="2090" y="1866"/>
                  <a:pt x="2087" y="1851"/>
                  <a:pt x="2085" y="1843"/>
                </a:cubicBezTo>
                <a:cubicBezTo>
                  <a:pt x="2083" y="1831"/>
                  <a:pt x="2080" y="1813"/>
                  <a:pt x="2080" y="1801"/>
                </a:cubicBezTo>
                <a:lnTo>
                  <a:pt x="2080" y="1799"/>
                </a:lnTo>
                <a:lnTo>
                  <a:pt x="2080" y="1795"/>
                </a:lnTo>
                <a:lnTo>
                  <a:pt x="2080" y="1793"/>
                </a:lnTo>
                <a:lnTo>
                  <a:pt x="2080" y="1692"/>
                </a:lnTo>
                <a:lnTo>
                  <a:pt x="2080" y="1690"/>
                </a:lnTo>
                <a:lnTo>
                  <a:pt x="2080" y="1686"/>
                </a:lnTo>
                <a:lnTo>
                  <a:pt x="2080" y="1684"/>
                </a:lnTo>
                <a:lnTo>
                  <a:pt x="2080" y="1583"/>
                </a:lnTo>
                <a:lnTo>
                  <a:pt x="2080" y="1581"/>
                </a:lnTo>
                <a:lnTo>
                  <a:pt x="2080" y="1577"/>
                </a:lnTo>
                <a:lnTo>
                  <a:pt x="2080" y="1575"/>
                </a:lnTo>
                <a:lnTo>
                  <a:pt x="2080" y="1475"/>
                </a:lnTo>
                <a:lnTo>
                  <a:pt x="2080" y="1472"/>
                </a:lnTo>
                <a:lnTo>
                  <a:pt x="2080" y="1468"/>
                </a:lnTo>
                <a:lnTo>
                  <a:pt x="2080" y="1466"/>
                </a:lnTo>
                <a:lnTo>
                  <a:pt x="2080" y="1366"/>
                </a:lnTo>
                <a:cubicBezTo>
                  <a:pt x="2080" y="1350"/>
                  <a:pt x="2081" y="1333"/>
                  <a:pt x="2082" y="1324"/>
                </a:cubicBezTo>
                <a:cubicBezTo>
                  <a:pt x="2083" y="1315"/>
                  <a:pt x="2083" y="1302"/>
                  <a:pt x="2083" y="1295"/>
                </a:cubicBezTo>
                <a:cubicBezTo>
                  <a:pt x="2085" y="1264"/>
                  <a:pt x="2073" y="1218"/>
                  <a:pt x="2061" y="1196"/>
                </a:cubicBezTo>
                <a:cubicBezTo>
                  <a:pt x="2034" y="1128"/>
                  <a:pt x="2025" y="1066"/>
                  <a:pt x="2023" y="1000"/>
                </a:cubicBezTo>
                <a:cubicBezTo>
                  <a:pt x="2023" y="989"/>
                  <a:pt x="2024" y="976"/>
                  <a:pt x="2024" y="968"/>
                </a:cubicBezTo>
                <a:cubicBezTo>
                  <a:pt x="2025" y="957"/>
                  <a:pt x="2025" y="940"/>
                  <a:pt x="2025" y="929"/>
                </a:cubicBezTo>
                <a:lnTo>
                  <a:pt x="2025" y="924"/>
                </a:lnTo>
                <a:lnTo>
                  <a:pt x="2025" y="922"/>
                </a:lnTo>
                <a:lnTo>
                  <a:pt x="2025" y="920"/>
                </a:lnTo>
                <a:lnTo>
                  <a:pt x="2025" y="919"/>
                </a:lnTo>
                <a:lnTo>
                  <a:pt x="2025" y="917"/>
                </a:lnTo>
                <a:lnTo>
                  <a:pt x="2025" y="902"/>
                </a:lnTo>
                <a:lnTo>
                  <a:pt x="2025" y="900"/>
                </a:lnTo>
                <a:lnTo>
                  <a:pt x="2025" y="899"/>
                </a:lnTo>
                <a:lnTo>
                  <a:pt x="2025" y="820"/>
                </a:lnTo>
                <a:cubicBezTo>
                  <a:pt x="2025" y="804"/>
                  <a:pt x="2026" y="786"/>
                  <a:pt x="2026" y="776"/>
                </a:cubicBezTo>
                <a:cubicBezTo>
                  <a:pt x="2027" y="766"/>
                  <a:pt x="2027" y="752"/>
                  <a:pt x="2027" y="745"/>
                </a:cubicBezTo>
                <a:cubicBezTo>
                  <a:pt x="2027" y="734"/>
                  <a:pt x="2026" y="719"/>
                  <a:pt x="2025" y="711"/>
                </a:cubicBezTo>
                <a:cubicBezTo>
                  <a:pt x="2024" y="703"/>
                  <a:pt x="2024" y="695"/>
                  <a:pt x="2024" y="692"/>
                </a:cubicBezTo>
                <a:cubicBezTo>
                  <a:pt x="2024" y="689"/>
                  <a:pt x="2024" y="686"/>
                  <a:pt x="2024" y="685"/>
                </a:cubicBezTo>
                <a:lnTo>
                  <a:pt x="2024" y="684"/>
                </a:lnTo>
                <a:lnTo>
                  <a:pt x="2024" y="683"/>
                </a:lnTo>
                <a:lnTo>
                  <a:pt x="2024" y="682"/>
                </a:lnTo>
                <a:lnTo>
                  <a:pt x="2024" y="681"/>
                </a:lnTo>
                <a:lnTo>
                  <a:pt x="2024" y="680"/>
                </a:lnTo>
                <a:cubicBezTo>
                  <a:pt x="2025" y="668"/>
                  <a:pt x="2021" y="656"/>
                  <a:pt x="2007" y="638"/>
                </a:cubicBezTo>
                <a:close/>
              </a:path>
            </a:pathLst>
          </a:cu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6070" y="1861820"/>
            <a:ext cx="725170" cy="76390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7580" y="3998595"/>
            <a:ext cx="725170" cy="76390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3982720"/>
            <a:ext cx="725170" cy="7639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2180" y="4019550"/>
            <a:ext cx="721360" cy="70993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400" y="895350"/>
            <a:ext cx="721360" cy="709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5265738" y="1193800"/>
            <a:ext cx="3306763" cy="1056197"/>
          </a:xfrm>
          <a:prstGeom prst="wedgeRoundRectCallout">
            <a:avLst>
              <a:gd name="adj1" fmla="val 34099"/>
              <a:gd name="adj2" fmla="val 6887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页上剪下小动物图，贴一贴。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90905" y="4124325"/>
            <a:ext cx="7811770" cy="60134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    的右边贴     ，在    的下面贴     ，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 descr="男03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24800" y="2419350"/>
            <a:ext cx="920750" cy="1322705"/>
          </a:xfrm>
          <a:prstGeom prst="rect">
            <a:avLst/>
          </a:prstGeom>
        </p:spPr>
      </p:pic>
      <p:sp>
        <p:nvSpPr>
          <p:cNvPr id="17410" name="文本框 3"/>
          <p:cNvSpPr txBox="1"/>
          <p:nvPr/>
        </p:nvSpPr>
        <p:spPr>
          <a:xfrm>
            <a:off x="4724400" y="2857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（教材P12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9600" y="756285"/>
            <a:ext cx="4115435" cy="2984500"/>
            <a:chOff x="960" y="1191"/>
            <a:chExt cx="6481" cy="4700"/>
          </a:xfrm>
        </p:grpSpPr>
        <p:sp>
          <p:nvSpPr>
            <p:cNvPr id="2" name="Rectangle 5"/>
            <p:cNvSpPr txBox="1">
              <a:spLocks noChangeArrowheads="1"/>
            </p:cNvSpPr>
            <p:nvPr/>
          </p:nvSpPr>
          <p:spPr bwMode="auto">
            <a:xfrm>
              <a:off x="960" y="1290"/>
              <a:ext cx="85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algn="ctr" eaLnBrk="1" hangingPunct="1">
                <a:buClrTx/>
                <a:buSzTx/>
              </a:pP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1.</a:t>
              </a:r>
              <a:endParaRPr lang="en-US" altLang="zh-CN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rcRect l="24382" t="21326" r="63498" b="57525"/>
            <a:stretch>
              <a:fillRect/>
            </a:stretch>
          </p:blipFill>
          <p:spPr>
            <a:xfrm>
              <a:off x="4080" y="1287"/>
              <a:ext cx="1271" cy="119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89" h="1675">
                  <a:moveTo>
                    <a:pt x="750" y="1501"/>
                  </a:moveTo>
                  <a:cubicBezTo>
                    <a:pt x="727" y="1492"/>
                    <a:pt x="670" y="1476"/>
                    <a:pt x="623" y="1447"/>
                  </a:cubicBezTo>
                  <a:cubicBezTo>
                    <a:pt x="576" y="1418"/>
                    <a:pt x="553" y="1396"/>
                    <a:pt x="513" y="1356"/>
                  </a:cubicBezTo>
                  <a:cubicBezTo>
                    <a:pt x="473" y="1316"/>
                    <a:pt x="459" y="1291"/>
                    <a:pt x="423" y="1247"/>
                  </a:cubicBezTo>
                  <a:cubicBezTo>
                    <a:pt x="387" y="1203"/>
                    <a:pt x="372" y="1171"/>
                    <a:pt x="332" y="1138"/>
                  </a:cubicBezTo>
                  <a:cubicBezTo>
                    <a:pt x="292" y="1105"/>
                    <a:pt x="267" y="1105"/>
                    <a:pt x="223" y="1083"/>
                  </a:cubicBezTo>
                  <a:cubicBezTo>
                    <a:pt x="179" y="1061"/>
                    <a:pt x="146" y="1062"/>
                    <a:pt x="113" y="1029"/>
                  </a:cubicBezTo>
                  <a:cubicBezTo>
                    <a:pt x="80" y="996"/>
                    <a:pt x="77" y="964"/>
                    <a:pt x="59" y="920"/>
                  </a:cubicBezTo>
                  <a:cubicBezTo>
                    <a:pt x="41" y="876"/>
                    <a:pt x="34" y="854"/>
                    <a:pt x="23" y="810"/>
                  </a:cubicBezTo>
                  <a:cubicBezTo>
                    <a:pt x="12" y="766"/>
                    <a:pt x="8" y="745"/>
                    <a:pt x="4" y="701"/>
                  </a:cubicBezTo>
                  <a:cubicBezTo>
                    <a:pt x="0" y="657"/>
                    <a:pt x="-3" y="639"/>
                    <a:pt x="4" y="592"/>
                  </a:cubicBezTo>
                  <a:cubicBezTo>
                    <a:pt x="11" y="545"/>
                    <a:pt x="15" y="512"/>
                    <a:pt x="41" y="465"/>
                  </a:cubicBezTo>
                  <a:cubicBezTo>
                    <a:pt x="67" y="418"/>
                    <a:pt x="92" y="396"/>
                    <a:pt x="132" y="356"/>
                  </a:cubicBezTo>
                  <a:cubicBezTo>
                    <a:pt x="172" y="316"/>
                    <a:pt x="197" y="290"/>
                    <a:pt x="241" y="265"/>
                  </a:cubicBezTo>
                  <a:cubicBezTo>
                    <a:pt x="285" y="240"/>
                    <a:pt x="306" y="247"/>
                    <a:pt x="350" y="229"/>
                  </a:cubicBezTo>
                  <a:cubicBezTo>
                    <a:pt x="394" y="211"/>
                    <a:pt x="415" y="189"/>
                    <a:pt x="459" y="174"/>
                  </a:cubicBezTo>
                  <a:cubicBezTo>
                    <a:pt x="503" y="159"/>
                    <a:pt x="524" y="163"/>
                    <a:pt x="568" y="156"/>
                  </a:cubicBezTo>
                  <a:cubicBezTo>
                    <a:pt x="612" y="149"/>
                    <a:pt x="633" y="149"/>
                    <a:pt x="677" y="138"/>
                  </a:cubicBezTo>
                  <a:cubicBezTo>
                    <a:pt x="721" y="127"/>
                    <a:pt x="742" y="112"/>
                    <a:pt x="786" y="101"/>
                  </a:cubicBezTo>
                  <a:cubicBezTo>
                    <a:pt x="830" y="90"/>
                    <a:pt x="851" y="94"/>
                    <a:pt x="895" y="83"/>
                  </a:cubicBezTo>
                  <a:cubicBezTo>
                    <a:pt x="939" y="72"/>
                    <a:pt x="960" y="54"/>
                    <a:pt x="1004" y="47"/>
                  </a:cubicBezTo>
                  <a:cubicBezTo>
                    <a:pt x="1048" y="40"/>
                    <a:pt x="1069" y="47"/>
                    <a:pt x="1113" y="47"/>
                  </a:cubicBezTo>
                  <a:cubicBezTo>
                    <a:pt x="1157" y="47"/>
                    <a:pt x="1179" y="54"/>
                    <a:pt x="1223" y="47"/>
                  </a:cubicBezTo>
                  <a:cubicBezTo>
                    <a:pt x="1267" y="40"/>
                    <a:pt x="1288" y="17"/>
                    <a:pt x="1332" y="10"/>
                  </a:cubicBezTo>
                  <a:cubicBezTo>
                    <a:pt x="1376" y="3"/>
                    <a:pt x="1397" y="10"/>
                    <a:pt x="1441" y="10"/>
                  </a:cubicBezTo>
                  <a:cubicBezTo>
                    <a:pt x="1485" y="10"/>
                    <a:pt x="1506" y="10"/>
                    <a:pt x="1550" y="10"/>
                  </a:cubicBezTo>
                  <a:cubicBezTo>
                    <a:pt x="1594" y="10"/>
                    <a:pt x="1626" y="-12"/>
                    <a:pt x="1659" y="10"/>
                  </a:cubicBezTo>
                  <a:cubicBezTo>
                    <a:pt x="1692" y="32"/>
                    <a:pt x="1695" y="76"/>
                    <a:pt x="1713" y="120"/>
                  </a:cubicBezTo>
                  <a:cubicBezTo>
                    <a:pt x="1731" y="164"/>
                    <a:pt x="1735" y="182"/>
                    <a:pt x="1750" y="229"/>
                  </a:cubicBezTo>
                  <a:cubicBezTo>
                    <a:pt x="1765" y="276"/>
                    <a:pt x="1779" y="309"/>
                    <a:pt x="1786" y="356"/>
                  </a:cubicBezTo>
                  <a:cubicBezTo>
                    <a:pt x="1793" y="403"/>
                    <a:pt x="1786" y="421"/>
                    <a:pt x="1786" y="465"/>
                  </a:cubicBezTo>
                  <a:cubicBezTo>
                    <a:pt x="1786" y="509"/>
                    <a:pt x="1786" y="530"/>
                    <a:pt x="1786" y="574"/>
                  </a:cubicBezTo>
                  <a:cubicBezTo>
                    <a:pt x="1786" y="618"/>
                    <a:pt x="1786" y="639"/>
                    <a:pt x="1786" y="683"/>
                  </a:cubicBezTo>
                  <a:cubicBezTo>
                    <a:pt x="1786" y="727"/>
                    <a:pt x="1786" y="745"/>
                    <a:pt x="1786" y="792"/>
                  </a:cubicBezTo>
                  <a:cubicBezTo>
                    <a:pt x="1786" y="839"/>
                    <a:pt x="1786" y="873"/>
                    <a:pt x="1786" y="920"/>
                  </a:cubicBezTo>
                  <a:cubicBezTo>
                    <a:pt x="1786" y="967"/>
                    <a:pt x="1793" y="982"/>
                    <a:pt x="1786" y="1029"/>
                  </a:cubicBezTo>
                  <a:cubicBezTo>
                    <a:pt x="1779" y="1076"/>
                    <a:pt x="1765" y="1109"/>
                    <a:pt x="1750" y="1156"/>
                  </a:cubicBezTo>
                  <a:cubicBezTo>
                    <a:pt x="1735" y="1203"/>
                    <a:pt x="1738" y="1218"/>
                    <a:pt x="1713" y="1265"/>
                  </a:cubicBezTo>
                  <a:cubicBezTo>
                    <a:pt x="1688" y="1312"/>
                    <a:pt x="1663" y="1352"/>
                    <a:pt x="1623" y="1392"/>
                  </a:cubicBezTo>
                  <a:cubicBezTo>
                    <a:pt x="1583" y="1432"/>
                    <a:pt x="1557" y="1432"/>
                    <a:pt x="1513" y="1465"/>
                  </a:cubicBezTo>
                  <a:cubicBezTo>
                    <a:pt x="1469" y="1498"/>
                    <a:pt x="1448" y="1523"/>
                    <a:pt x="1404" y="1556"/>
                  </a:cubicBezTo>
                  <a:cubicBezTo>
                    <a:pt x="1360" y="1589"/>
                    <a:pt x="1339" y="1611"/>
                    <a:pt x="1295" y="1629"/>
                  </a:cubicBezTo>
                  <a:cubicBezTo>
                    <a:pt x="1251" y="1647"/>
                    <a:pt x="1233" y="1640"/>
                    <a:pt x="1186" y="1647"/>
                  </a:cubicBezTo>
                  <a:cubicBezTo>
                    <a:pt x="1139" y="1654"/>
                    <a:pt x="1106" y="1661"/>
                    <a:pt x="1059" y="1665"/>
                  </a:cubicBezTo>
                  <a:cubicBezTo>
                    <a:pt x="1012" y="1669"/>
                    <a:pt x="994" y="1665"/>
                    <a:pt x="950" y="1665"/>
                  </a:cubicBezTo>
                  <a:cubicBezTo>
                    <a:pt x="906" y="1665"/>
                    <a:pt x="877" y="1687"/>
                    <a:pt x="841" y="1665"/>
                  </a:cubicBezTo>
                  <a:cubicBezTo>
                    <a:pt x="805" y="1643"/>
                    <a:pt x="804" y="1596"/>
                    <a:pt x="768" y="1556"/>
                  </a:cubicBezTo>
                  <a:cubicBezTo>
                    <a:pt x="732" y="1516"/>
                    <a:pt x="679" y="1481"/>
                    <a:pt x="659" y="1465"/>
                  </a:cubicBezTo>
                  <a:lnTo>
                    <a:pt x="750" y="1501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rcRect l="23474" t="46288" r="62367" b="28157"/>
            <a:stretch>
              <a:fillRect/>
            </a:stretch>
          </p:blipFill>
          <p:spPr>
            <a:xfrm>
              <a:off x="4073" y="2830"/>
              <a:ext cx="1435" cy="138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090" h="2024">
                  <a:moveTo>
                    <a:pt x="2007" y="638"/>
                  </a:moveTo>
                  <a:cubicBezTo>
                    <a:pt x="1993" y="618"/>
                    <a:pt x="1968" y="600"/>
                    <a:pt x="1947" y="585"/>
                  </a:cubicBezTo>
                  <a:cubicBezTo>
                    <a:pt x="1933" y="574"/>
                    <a:pt x="1911" y="557"/>
                    <a:pt x="1896" y="545"/>
                  </a:cubicBezTo>
                  <a:cubicBezTo>
                    <a:pt x="1881" y="532"/>
                    <a:pt x="1861" y="517"/>
                    <a:pt x="1850" y="509"/>
                  </a:cubicBezTo>
                  <a:cubicBezTo>
                    <a:pt x="1768" y="445"/>
                    <a:pt x="1715" y="385"/>
                    <a:pt x="1715" y="318"/>
                  </a:cubicBezTo>
                  <a:cubicBezTo>
                    <a:pt x="1715" y="301"/>
                    <a:pt x="1723" y="282"/>
                    <a:pt x="1727" y="270"/>
                  </a:cubicBezTo>
                  <a:cubicBezTo>
                    <a:pt x="1733" y="256"/>
                    <a:pt x="1739" y="237"/>
                    <a:pt x="1739" y="225"/>
                  </a:cubicBezTo>
                  <a:cubicBezTo>
                    <a:pt x="1738" y="180"/>
                    <a:pt x="1691" y="142"/>
                    <a:pt x="1655" y="116"/>
                  </a:cubicBezTo>
                  <a:cubicBezTo>
                    <a:pt x="1641" y="106"/>
                    <a:pt x="1622" y="90"/>
                    <a:pt x="1613" y="83"/>
                  </a:cubicBezTo>
                  <a:cubicBezTo>
                    <a:pt x="1558" y="31"/>
                    <a:pt x="1485" y="1"/>
                    <a:pt x="1436" y="4"/>
                  </a:cubicBezTo>
                  <a:cubicBezTo>
                    <a:pt x="1429" y="3"/>
                    <a:pt x="1414" y="2"/>
                    <a:pt x="1407" y="2"/>
                  </a:cubicBezTo>
                  <a:cubicBezTo>
                    <a:pt x="1391" y="0"/>
                    <a:pt x="1370" y="0"/>
                    <a:pt x="1359" y="0"/>
                  </a:cubicBezTo>
                  <a:cubicBezTo>
                    <a:pt x="1344" y="0"/>
                    <a:pt x="1324" y="1"/>
                    <a:pt x="1313" y="1"/>
                  </a:cubicBezTo>
                  <a:cubicBezTo>
                    <a:pt x="1297" y="1"/>
                    <a:pt x="1274" y="2"/>
                    <a:pt x="1259" y="2"/>
                  </a:cubicBezTo>
                  <a:lnTo>
                    <a:pt x="1257" y="2"/>
                  </a:lnTo>
                  <a:lnTo>
                    <a:pt x="1252" y="2"/>
                  </a:lnTo>
                  <a:lnTo>
                    <a:pt x="1249" y="2"/>
                  </a:lnTo>
                  <a:lnTo>
                    <a:pt x="1247" y="2"/>
                  </a:lnTo>
                  <a:lnTo>
                    <a:pt x="1245" y="2"/>
                  </a:lnTo>
                  <a:lnTo>
                    <a:pt x="1242" y="2"/>
                  </a:lnTo>
                  <a:lnTo>
                    <a:pt x="1240" y="2"/>
                  </a:lnTo>
                  <a:lnTo>
                    <a:pt x="1238" y="2"/>
                  </a:lnTo>
                  <a:lnTo>
                    <a:pt x="1236" y="2"/>
                  </a:lnTo>
                  <a:lnTo>
                    <a:pt x="1229" y="2"/>
                  </a:lnTo>
                  <a:lnTo>
                    <a:pt x="1227" y="2"/>
                  </a:lnTo>
                  <a:lnTo>
                    <a:pt x="1223" y="2"/>
                  </a:lnTo>
                  <a:lnTo>
                    <a:pt x="1219" y="2"/>
                  </a:lnTo>
                  <a:lnTo>
                    <a:pt x="1217" y="2"/>
                  </a:lnTo>
                  <a:lnTo>
                    <a:pt x="1213" y="2"/>
                  </a:lnTo>
                  <a:lnTo>
                    <a:pt x="1209" y="2"/>
                  </a:lnTo>
                  <a:lnTo>
                    <a:pt x="1207" y="2"/>
                  </a:lnTo>
                  <a:lnTo>
                    <a:pt x="1203" y="2"/>
                  </a:lnTo>
                  <a:lnTo>
                    <a:pt x="1200" y="2"/>
                  </a:lnTo>
                  <a:lnTo>
                    <a:pt x="1196" y="2"/>
                  </a:lnTo>
                  <a:lnTo>
                    <a:pt x="1189" y="2"/>
                  </a:lnTo>
                  <a:lnTo>
                    <a:pt x="1181" y="2"/>
                  </a:lnTo>
                  <a:lnTo>
                    <a:pt x="1180" y="2"/>
                  </a:lnTo>
                  <a:lnTo>
                    <a:pt x="1174" y="2"/>
                  </a:lnTo>
                  <a:lnTo>
                    <a:pt x="1157" y="2"/>
                  </a:lnTo>
                  <a:lnTo>
                    <a:pt x="1151" y="2"/>
                  </a:lnTo>
                  <a:lnTo>
                    <a:pt x="1136" y="2"/>
                  </a:lnTo>
                  <a:lnTo>
                    <a:pt x="1134" y="2"/>
                  </a:lnTo>
                  <a:lnTo>
                    <a:pt x="1132" y="2"/>
                  </a:lnTo>
                  <a:lnTo>
                    <a:pt x="1130" y="2"/>
                  </a:lnTo>
                  <a:lnTo>
                    <a:pt x="1125" y="2"/>
                  </a:lnTo>
                  <a:lnTo>
                    <a:pt x="1123" y="2"/>
                  </a:lnTo>
                  <a:lnTo>
                    <a:pt x="1121" y="2"/>
                  </a:lnTo>
                  <a:lnTo>
                    <a:pt x="1118" y="2"/>
                  </a:lnTo>
                  <a:lnTo>
                    <a:pt x="1114" y="2"/>
                  </a:lnTo>
                  <a:lnTo>
                    <a:pt x="1112" y="2"/>
                  </a:lnTo>
                  <a:lnTo>
                    <a:pt x="1107" y="2"/>
                  </a:lnTo>
                  <a:lnTo>
                    <a:pt x="1105" y="2"/>
                  </a:lnTo>
                  <a:lnTo>
                    <a:pt x="1102" y="2"/>
                  </a:lnTo>
                  <a:lnTo>
                    <a:pt x="1098" y="2"/>
                  </a:lnTo>
                  <a:lnTo>
                    <a:pt x="1097" y="2"/>
                  </a:lnTo>
                  <a:lnTo>
                    <a:pt x="1094" y="2"/>
                  </a:lnTo>
                  <a:lnTo>
                    <a:pt x="1091" y="2"/>
                  </a:lnTo>
                  <a:lnTo>
                    <a:pt x="1089" y="2"/>
                  </a:lnTo>
                  <a:lnTo>
                    <a:pt x="1086" y="2"/>
                  </a:lnTo>
                  <a:lnTo>
                    <a:pt x="1083" y="2"/>
                  </a:lnTo>
                  <a:lnTo>
                    <a:pt x="1080" y="2"/>
                  </a:lnTo>
                  <a:lnTo>
                    <a:pt x="1074" y="2"/>
                  </a:lnTo>
                  <a:lnTo>
                    <a:pt x="1068" y="2"/>
                  </a:lnTo>
                  <a:lnTo>
                    <a:pt x="1067" y="2"/>
                  </a:lnTo>
                  <a:lnTo>
                    <a:pt x="1062" y="2"/>
                  </a:lnTo>
                  <a:lnTo>
                    <a:pt x="1047" y="2"/>
                  </a:lnTo>
                  <a:lnTo>
                    <a:pt x="1042" y="2"/>
                  </a:lnTo>
                  <a:lnTo>
                    <a:pt x="1027" y="2"/>
                  </a:lnTo>
                  <a:lnTo>
                    <a:pt x="1025" y="2"/>
                  </a:lnTo>
                  <a:cubicBezTo>
                    <a:pt x="1009" y="2"/>
                    <a:pt x="990" y="1"/>
                    <a:pt x="980" y="1"/>
                  </a:cubicBezTo>
                  <a:cubicBezTo>
                    <a:pt x="967" y="0"/>
                    <a:pt x="951" y="0"/>
                    <a:pt x="941" y="0"/>
                  </a:cubicBezTo>
                  <a:cubicBezTo>
                    <a:pt x="854" y="0"/>
                    <a:pt x="788" y="17"/>
                    <a:pt x="720" y="42"/>
                  </a:cubicBezTo>
                  <a:cubicBezTo>
                    <a:pt x="708" y="47"/>
                    <a:pt x="690" y="53"/>
                    <a:pt x="678" y="57"/>
                  </a:cubicBezTo>
                  <a:cubicBezTo>
                    <a:pt x="665" y="62"/>
                    <a:pt x="652" y="67"/>
                    <a:pt x="645" y="69"/>
                  </a:cubicBezTo>
                  <a:cubicBezTo>
                    <a:pt x="619" y="79"/>
                    <a:pt x="561" y="97"/>
                    <a:pt x="510" y="107"/>
                  </a:cubicBezTo>
                  <a:cubicBezTo>
                    <a:pt x="438" y="119"/>
                    <a:pt x="370" y="148"/>
                    <a:pt x="335" y="172"/>
                  </a:cubicBezTo>
                  <a:cubicBezTo>
                    <a:pt x="329" y="176"/>
                    <a:pt x="318" y="182"/>
                    <a:pt x="314" y="185"/>
                  </a:cubicBezTo>
                  <a:cubicBezTo>
                    <a:pt x="272" y="210"/>
                    <a:pt x="247" y="227"/>
                    <a:pt x="207" y="257"/>
                  </a:cubicBezTo>
                  <a:cubicBezTo>
                    <a:pt x="195" y="266"/>
                    <a:pt x="179" y="277"/>
                    <a:pt x="171" y="282"/>
                  </a:cubicBezTo>
                  <a:cubicBezTo>
                    <a:pt x="119" y="310"/>
                    <a:pt x="72" y="371"/>
                    <a:pt x="74" y="411"/>
                  </a:cubicBezTo>
                  <a:cubicBezTo>
                    <a:pt x="72" y="438"/>
                    <a:pt x="51" y="485"/>
                    <a:pt x="35" y="506"/>
                  </a:cubicBezTo>
                  <a:cubicBezTo>
                    <a:pt x="13" y="533"/>
                    <a:pt x="-2" y="588"/>
                    <a:pt x="0" y="615"/>
                  </a:cubicBezTo>
                  <a:cubicBezTo>
                    <a:pt x="0" y="631"/>
                    <a:pt x="3" y="652"/>
                    <a:pt x="6" y="671"/>
                  </a:cubicBezTo>
                  <a:lnTo>
                    <a:pt x="7" y="673"/>
                  </a:lnTo>
                  <a:cubicBezTo>
                    <a:pt x="12" y="729"/>
                    <a:pt x="42" y="792"/>
                    <a:pt x="82" y="844"/>
                  </a:cubicBezTo>
                  <a:cubicBezTo>
                    <a:pt x="111" y="879"/>
                    <a:pt x="140" y="936"/>
                    <a:pt x="153" y="964"/>
                  </a:cubicBezTo>
                  <a:cubicBezTo>
                    <a:pt x="157" y="974"/>
                    <a:pt x="165" y="991"/>
                    <a:pt x="171" y="1002"/>
                  </a:cubicBezTo>
                  <a:cubicBezTo>
                    <a:pt x="179" y="1017"/>
                    <a:pt x="186" y="1034"/>
                    <a:pt x="190" y="1043"/>
                  </a:cubicBezTo>
                  <a:cubicBezTo>
                    <a:pt x="205" y="1088"/>
                    <a:pt x="255" y="1157"/>
                    <a:pt x="296" y="1198"/>
                  </a:cubicBezTo>
                  <a:cubicBezTo>
                    <a:pt x="302" y="1205"/>
                    <a:pt x="312" y="1215"/>
                    <a:pt x="316" y="1220"/>
                  </a:cubicBezTo>
                  <a:cubicBezTo>
                    <a:pt x="334" y="1240"/>
                    <a:pt x="354" y="1257"/>
                    <a:pt x="366" y="1269"/>
                  </a:cubicBezTo>
                  <a:cubicBezTo>
                    <a:pt x="444" y="1337"/>
                    <a:pt x="523" y="1450"/>
                    <a:pt x="548" y="1528"/>
                  </a:cubicBezTo>
                  <a:cubicBezTo>
                    <a:pt x="559" y="1564"/>
                    <a:pt x="592" y="1627"/>
                    <a:pt x="612" y="1657"/>
                  </a:cubicBezTo>
                  <a:cubicBezTo>
                    <a:pt x="640" y="1702"/>
                    <a:pt x="668" y="1758"/>
                    <a:pt x="681" y="1785"/>
                  </a:cubicBezTo>
                  <a:cubicBezTo>
                    <a:pt x="686" y="1795"/>
                    <a:pt x="693" y="1810"/>
                    <a:pt x="698" y="1819"/>
                  </a:cubicBezTo>
                  <a:cubicBezTo>
                    <a:pt x="706" y="1835"/>
                    <a:pt x="712" y="1852"/>
                    <a:pt x="716" y="1862"/>
                  </a:cubicBezTo>
                  <a:cubicBezTo>
                    <a:pt x="732" y="1916"/>
                    <a:pt x="819" y="2023"/>
                    <a:pt x="888" y="2024"/>
                  </a:cubicBezTo>
                  <a:cubicBezTo>
                    <a:pt x="903" y="2024"/>
                    <a:pt x="920" y="2018"/>
                    <a:pt x="931" y="2013"/>
                  </a:cubicBezTo>
                  <a:cubicBezTo>
                    <a:pt x="943" y="2008"/>
                    <a:pt x="961" y="2003"/>
                    <a:pt x="973" y="2001"/>
                  </a:cubicBezTo>
                  <a:cubicBezTo>
                    <a:pt x="989" y="1999"/>
                    <a:pt x="1005" y="1995"/>
                    <a:pt x="1014" y="1994"/>
                  </a:cubicBezTo>
                  <a:cubicBezTo>
                    <a:pt x="1040" y="1987"/>
                    <a:pt x="1088" y="1981"/>
                    <a:pt x="1118" y="1982"/>
                  </a:cubicBezTo>
                  <a:cubicBezTo>
                    <a:pt x="1128" y="1982"/>
                    <a:pt x="1142" y="1982"/>
                    <a:pt x="1149" y="1982"/>
                  </a:cubicBezTo>
                  <a:cubicBezTo>
                    <a:pt x="1161" y="1983"/>
                    <a:pt x="1179" y="1983"/>
                    <a:pt x="1191" y="1983"/>
                  </a:cubicBezTo>
                  <a:lnTo>
                    <a:pt x="1193" y="1983"/>
                  </a:lnTo>
                  <a:lnTo>
                    <a:pt x="1201" y="1983"/>
                  </a:lnTo>
                  <a:lnTo>
                    <a:pt x="1203" y="1983"/>
                  </a:lnTo>
                  <a:lnTo>
                    <a:pt x="1205" y="1983"/>
                  </a:lnTo>
                  <a:lnTo>
                    <a:pt x="1212" y="1983"/>
                  </a:lnTo>
                  <a:lnTo>
                    <a:pt x="1214" y="1983"/>
                  </a:lnTo>
                  <a:lnTo>
                    <a:pt x="1215" y="1983"/>
                  </a:lnTo>
                  <a:lnTo>
                    <a:pt x="1298" y="1983"/>
                  </a:lnTo>
                  <a:cubicBezTo>
                    <a:pt x="1314" y="1983"/>
                    <a:pt x="1330" y="1982"/>
                    <a:pt x="1339" y="1982"/>
                  </a:cubicBezTo>
                  <a:cubicBezTo>
                    <a:pt x="1349" y="1981"/>
                    <a:pt x="1362" y="1980"/>
                    <a:pt x="1369" y="1980"/>
                  </a:cubicBezTo>
                  <a:cubicBezTo>
                    <a:pt x="1397" y="1979"/>
                    <a:pt x="1441" y="1990"/>
                    <a:pt x="1460" y="2001"/>
                  </a:cubicBezTo>
                  <a:cubicBezTo>
                    <a:pt x="1482" y="2014"/>
                    <a:pt x="1529" y="2024"/>
                    <a:pt x="1559" y="2023"/>
                  </a:cubicBezTo>
                  <a:cubicBezTo>
                    <a:pt x="1573" y="2023"/>
                    <a:pt x="1590" y="2022"/>
                    <a:pt x="1600" y="2021"/>
                  </a:cubicBezTo>
                  <a:cubicBezTo>
                    <a:pt x="1613" y="2020"/>
                    <a:pt x="1632" y="2019"/>
                    <a:pt x="1643" y="2019"/>
                  </a:cubicBezTo>
                  <a:lnTo>
                    <a:pt x="1648" y="2019"/>
                  </a:lnTo>
                  <a:lnTo>
                    <a:pt x="1650" y="2019"/>
                  </a:lnTo>
                  <a:lnTo>
                    <a:pt x="1652" y="2019"/>
                  </a:lnTo>
                  <a:lnTo>
                    <a:pt x="1654" y="2019"/>
                  </a:lnTo>
                  <a:lnTo>
                    <a:pt x="1656" y="2019"/>
                  </a:lnTo>
                  <a:lnTo>
                    <a:pt x="1664" y="2019"/>
                  </a:lnTo>
                  <a:lnTo>
                    <a:pt x="1665" y="2019"/>
                  </a:lnTo>
                  <a:lnTo>
                    <a:pt x="1667" y="2019"/>
                  </a:lnTo>
                  <a:lnTo>
                    <a:pt x="1669" y="2019"/>
                  </a:lnTo>
                  <a:lnTo>
                    <a:pt x="1671" y="2019"/>
                  </a:lnTo>
                  <a:lnTo>
                    <a:pt x="1681" y="2019"/>
                  </a:lnTo>
                  <a:lnTo>
                    <a:pt x="1683" y="2019"/>
                  </a:lnTo>
                  <a:lnTo>
                    <a:pt x="1684" y="2019"/>
                  </a:lnTo>
                  <a:lnTo>
                    <a:pt x="1688" y="2019"/>
                  </a:lnTo>
                  <a:lnTo>
                    <a:pt x="1689" y="2019"/>
                  </a:lnTo>
                  <a:lnTo>
                    <a:pt x="1691" y="2019"/>
                  </a:lnTo>
                  <a:lnTo>
                    <a:pt x="1694" y="2019"/>
                  </a:lnTo>
                  <a:lnTo>
                    <a:pt x="1695" y="2019"/>
                  </a:lnTo>
                  <a:lnTo>
                    <a:pt x="1697" y="2019"/>
                  </a:lnTo>
                  <a:lnTo>
                    <a:pt x="1720" y="2019"/>
                  </a:lnTo>
                  <a:lnTo>
                    <a:pt x="1722" y="2019"/>
                  </a:lnTo>
                  <a:lnTo>
                    <a:pt x="1724" y="2019"/>
                  </a:lnTo>
                  <a:lnTo>
                    <a:pt x="1725" y="2019"/>
                  </a:lnTo>
                  <a:lnTo>
                    <a:pt x="1727" y="2019"/>
                  </a:lnTo>
                  <a:lnTo>
                    <a:pt x="1729" y="2019"/>
                  </a:lnTo>
                  <a:lnTo>
                    <a:pt x="1730" y="2019"/>
                  </a:lnTo>
                  <a:lnTo>
                    <a:pt x="1732" y="2019"/>
                  </a:lnTo>
                  <a:lnTo>
                    <a:pt x="1734" y="2019"/>
                  </a:lnTo>
                  <a:lnTo>
                    <a:pt x="1736" y="2019"/>
                  </a:lnTo>
                  <a:lnTo>
                    <a:pt x="1737" y="2019"/>
                  </a:lnTo>
                  <a:lnTo>
                    <a:pt x="1743" y="2019"/>
                  </a:lnTo>
                  <a:lnTo>
                    <a:pt x="1745" y="2019"/>
                  </a:lnTo>
                  <a:lnTo>
                    <a:pt x="1747" y="2019"/>
                  </a:lnTo>
                  <a:lnTo>
                    <a:pt x="1753" y="2019"/>
                  </a:lnTo>
                  <a:cubicBezTo>
                    <a:pt x="1769" y="2019"/>
                    <a:pt x="1785" y="2021"/>
                    <a:pt x="1794" y="2021"/>
                  </a:cubicBezTo>
                  <a:cubicBezTo>
                    <a:pt x="1804" y="2022"/>
                    <a:pt x="1817" y="2023"/>
                    <a:pt x="1824" y="2023"/>
                  </a:cubicBezTo>
                  <a:cubicBezTo>
                    <a:pt x="1879" y="2021"/>
                    <a:pt x="1923" y="2009"/>
                    <a:pt x="1971" y="1983"/>
                  </a:cubicBezTo>
                  <a:cubicBezTo>
                    <a:pt x="1979" y="1980"/>
                    <a:pt x="1990" y="1974"/>
                    <a:pt x="1994" y="1972"/>
                  </a:cubicBezTo>
                  <a:cubicBezTo>
                    <a:pt x="2043" y="1954"/>
                    <a:pt x="2093" y="1916"/>
                    <a:pt x="2090" y="1876"/>
                  </a:cubicBezTo>
                  <a:cubicBezTo>
                    <a:pt x="2090" y="1866"/>
                    <a:pt x="2087" y="1851"/>
                    <a:pt x="2085" y="1843"/>
                  </a:cubicBezTo>
                  <a:cubicBezTo>
                    <a:pt x="2083" y="1831"/>
                    <a:pt x="2080" y="1813"/>
                    <a:pt x="2080" y="1801"/>
                  </a:cubicBezTo>
                  <a:lnTo>
                    <a:pt x="2080" y="1799"/>
                  </a:lnTo>
                  <a:lnTo>
                    <a:pt x="2080" y="1795"/>
                  </a:lnTo>
                  <a:lnTo>
                    <a:pt x="2080" y="1793"/>
                  </a:lnTo>
                  <a:lnTo>
                    <a:pt x="2080" y="1692"/>
                  </a:lnTo>
                  <a:lnTo>
                    <a:pt x="2080" y="1690"/>
                  </a:lnTo>
                  <a:lnTo>
                    <a:pt x="2080" y="1686"/>
                  </a:lnTo>
                  <a:lnTo>
                    <a:pt x="2080" y="1684"/>
                  </a:lnTo>
                  <a:lnTo>
                    <a:pt x="2080" y="1583"/>
                  </a:lnTo>
                  <a:lnTo>
                    <a:pt x="2080" y="1581"/>
                  </a:lnTo>
                  <a:lnTo>
                    <a:pt x="2080" y="1577"/>
                  </a:lnTo>
                  <a:lnTo>
                    <a:pt x="2080" y="1575"/>
                  </a:lnTo>
                  <a:lnTo>
                    <a:pt x="2080" y="1475"/>
                  </a:lnTo>
                  <a:lnTo>
                    <a:pt x="2080" y="1472"/>
                  </a:lnTo>
                  <a:lnTo>
                    <a:pt x="2080" y="1468"/>
                  </a:lnTo>
                  <a:lnTo>
                    <a:pt x="2080" y="1466"/>
                  </a:lnTo>
                  <a:lnTo>
                    <a:pt x="2080" y="1366"/>
                  </a:lnTo>
                  <a:cubicBezTo>
                    <a:pt x="2080" y="1350"/>
                    <a:pt x="2081" y="1333"/>
                    <a:pt x="2082" y="1324"/>
                  </a:cubicBezTo>
                  <a:cubicBezTo>
                    <a:pt x="2083" y="1315"/>
                    <a:pt x="2083" y="1302"/>
                    <a:pt x="2083" y="1295"/>
                  </a:cubicBezTo>
                  <a:cubicBezTo>
                    <a:pt x="2085" y="1264"/>
                    <a:pt x="2073" y="1218"/>
                    <a:pt x="2061" y="1196"/>
                  </a:cubicBezTo>
                  <a:cubicBezTo>
                    <a:pt x="2034" y="1128"/>
                    <a:pt x="2025" y="1066"/>
                    <a:pt x="2023" y="1000"/>
                  </a:cubicBezTo>
                  <a:cubicBezTo>
                    <a:pt x="2023" y="989"/>
                    <a:pt x="2024" y="976"/>
                    <a:pt x="2024" y="968"/>
                  </a:cubicBezTo>
                  <a:cubicBezTo>
                    <a:pt x="2025" y="957"/>
                    <a:pt x="2025" y="940"/>
                    <a:pt x="2025" y="929"/>
                  </a:cubicBezTo>
                  <a:lnTo>
                    <a:pt x="2025" y="924"/>
                  </a:lnTo>
                  <a:lnTo>
                    <a:pt x="2025" y="922"/>
                  </a:lnTo>
                  <a:lnTo>
                    <a:pt x="2025" y="920"/>
                  </a:lnTo>
                  <a:lnTo>
                    <a:pt x="2025" y="919"/>
                  </a:lnTo>
                  <a:lnTo>
                    <a:pt x="2025" y="917"/>
                  </a:lnTo>
                  <a:lnTo>
                    <a:pt x="2025" y="902"/>
                  </a:lnTo>
                  <a:lnTo>
                    <a:pt x="2025" y="900"/>
                  </a:lnTo>
                  <a:lnTo>
                    <a:pt x="2025" y="899"/>
                  </a:lnTo>
                  <a:lnTo>
                    <a:pt x="2025" y="820"/>
                  </a:lnTo>
                  <a:cubicBezTo>
                    <a:pt x="2025" y="804"/>
                    <a:pt x="2026" y="786"/>
                    <a:pt x="2026" y="776"/>
                  </a:cubicBezTo>
                  <a:cubicBezTo>
                    <a:pt x="2027" y="766"/>
                    <a:pt x="2027" y="752"/>
                    <a:pt x="2027" y="745"/>
                  </a:cubicBezTo>
                  <a:cubicBezTo>
                    <a:pt x="2027" y="734"/>
                    <a:pt x="2026" y="719"/>
                    <a:pt x="2025" y="711"/>
                  </a:cubicBezTo>
                  <a:cubicBezTo>
                    <a:pt x="2024" y="703"/>
                    <a:pt x="2024" y="695"/>
                    <a:pt x="2024" y="692"/>
                  </a:cubicBezTo>
                  <a:cubicBezTo>
                    <a:pt x="2024" y="689"/>
                    <a:pt x="2024" y="686"/>
                    <a:pt x="2024" y="685"/>
                  </a:cubicBezTo>
                  <a:lnTo>
                    <a:pt x="2024" y="684"/>
                  </a:lnTo>
                  <a:lnTo>
                    <a:pt x="2024" y="683"/>
                  </a:lnTo>
                  <a:lnTo>
                    <a:pt x="2024" y="682"/>
                  </a:lnTo>
                  <a:lnTo>
                    <a:pt x="2024" y="681"/>
                  </a:lnTo>
                  <a:lnTo>
                    <a:pt x="2024" y="680"/>
                  </a:lnTo>
                  <a:cubicBezTo>
                    <a:pt x="2025" y="668"/>
                    <a:pt x="2021" y="656"/>
                    <a:pt x="2007" y="638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rcRect l="39923" t="49394" r="50227" b="29545"/>
            <a:stretch>
              <a:fillRect/>
            </a:stretch>
          </p:blipFill>
          <p:spPr>
            <a:xfrm>
              <a:off x="5881" y="2850"/>
              <a:ext cx="1263" cy="144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54" h="1668">
                  <a:moveTo>
                    <a:pt x="900" y="103"/>
                  </a:moveTo>
                  <a:lnTo>
                    <a:pt x="901" y="104"/>
                  </a:lnTo>
                  <a:lnTo>
                    <a:pt x="902" y="104"/>
                  </a:lnTo>
                  <a:lnTo>
                    <a:pt x="903" y="104"/>
                  </a:lnTo>
                  <a:cubicBezTo>
                    <a:pt x="877" y="35"/>
                    <a:pt x="814" y="0"/>
                    <a:pt x="768" y="9"/>
                  </a:cubicBezTo>
                  <a:cubicBezTo>
                    <a:pt x="749" y="10"/>
                    <a:pt x="718" y="6"/>
                    <a:pt x="703" y="4"/>
                  </a:cubicBezTo>
                  <a:cubicBezTo>
                    <a:pt x="688" y="2"/>
                    <a:pt x="671" y="0"/>
                    <a:pt x="661" y="0"/>
                  </a:cubicBezTo>
                  <a:cubicBezTo>
                    <a:pt x="612" y="0"/>
                    <a:pt x="558" y="26"/>
                    <a:pt x="521" y="58"/>
                  </a:cubicBezTo>
                  <a:cubicBezTo>
                    <a:pt x="512" y="65"/>
                    <a:pt x="497" y="76"/>
                    <a:pt x="489" y="81"/>
                  </a:cubicBezTo>
                  <a:cubicBezTo>
                    <a:pt x="418" y="130"/>
                    <a:pt x="327" y="211"/>
                    <a:pt x="296" y="264"/>
                  </a:cubicBezTo>
                  <a:cubicBezTo>
                    <a:pt x="262" y="319"/>
                    <a:pt x="194" y="374"/>
                    <a:pt x="145" y="406"/>
                  </a:cubicBezTo>
                  <a:cubicBezTo>
                    <a:pt x="141" y="409"/>
                    <a:pt x="133" y="415"/>
                    <a:pt x="132" y="416"/>
                  </a:cubicBezTo>
                  <a:cubicBezTo>
                    <a:pt x="112" y="430"/>
                    <a:pt x="87" y="440"/>
                    <a:pt x="72" y="446"/>
                  </a:cubicBezTo>
                  <a:cubicBezTo>
                    <a:pt x="31" y="457"/>
                    <a:pt x="-3" y="495"/>
                    <a:pt x="0" y="528"/>
                  </a:cubicBezTo>
                  <a:cubicBezTo>
                    <a:pt x="0" y="542"/>
                    <a:pt x="4" y="560"/>
                    <a:pt x="6" y="571"/>
                  </a:cubicBezTo>
                  <a:cubicBezTo>
                    <a:pt x="11" y="591"/>
                    <a:pt x="14" y="623"/>
                    <a:pt x="14" y="638"/>
                  </a:cubicBezTo>
                  <a:cubicBezTo>
                    <a:pt x="11" y="679"/>
                    <a:pt x="35" y="747"/>
                    <a:pt x="85" y="788"/>
                  </a:cubicBezTo>
                  <a:cubicBezTo>
                    <a:pt x="138" y="834"/>
                    <a:pt x="156" y="900"/>
                    <a:pt x="154" y="939"/>
                  </a:cubicBezTo>
                  <a:cubicBezTo>
                    <a:pt x="154" y="947"/>
                    <a:pt x="155" y="961"/>
                    <a:pt x="156" y="968"/>
                  </a:cubicBezTo>
                  <a:cubicBezTo>
                    <a:pt x="158" y="983"/>
                    <a:pt x="158" y="1000"/>
                    <a:pt x="158" y="1009"/>
                  </a:cubicBezTo>
                  <a:cubicBezTo>
                    <a:pt x="158" y="1021"/>
                    <a:pt x="157" y="1035"/>
                    <a:pt x="157" y="1044"/>
                  </a:cubicBezTo>
                  <a:cubicBezTo>
                    <a:pt x="156" y="1057"/>
                    <a:pt x="156" y="1076"/>
                    <a:pt x="156" y="1090"/>
                  </a:cubicBezTo>
                  <a:cubicBezTo>
                    <a:pt x="156" y="1106"/>
                    <a:pt x="155" y="1123"/>
                    <a:pt x="155" y="1133"/>
                  </a:cubicBezTo>
                  <a:cubicBezTo>
                    <a:pt x="154" y="1144"/>
                    <a:pt x="154" y="1158"/>
                    <a:pt x="154" y="1166"/>
                  </a:cubicBezTo>
                  <a:cubicBezTo>
                    <a:pt x="153" y="1204"/>
                    <a:pt x="162" y="1253"/>
                    <a:pt x="169" y="1278"/>
                  </a:cubicBezTo>
                  <a:cubicBezTo>
                    <a:pt x="176" y="1302"/>
                    <a:pt x="186" y="1353"/>
                    <a:pt x="184" y="1380"/>
                  </a:cubicBezTo>
                  <a:cubicBezTo>
                    <a:pt x="168" y="1491"/>
                    <a:pt x="355" y="1675"/>
                    <a:pt x="427" y="1660"/>
                  </a:cubicBezTo>
                  <a:cubicBezTo>
                    <a:pt x="432" y="1661"/>
                    <a:pt x="441" y="1663"/>
                    <a:pt x="444" y="1664"/>
                  </a:cubicBezTo>
                  <a:cubicBezTo>
                    <a:pt x="460" y="1667"/>
                    <a:pt x="477" y="1668"/>
                    <a:pt x="486" y="1668"/>
                  </a:cubicBezTo>
                  <a:cubicBezTo>
                    <a:pt x="497" y="1668"/>
                    <a:pt x="512" y="1667"/>
                    <a:pt x="520" y="1666"/>
                  </a:cubicBezTo>
                  <a:cubicBezTo>
                    <a:pt x="532" y="1665"/>
                    <a:pt x="551" y="1663"/>
                    <a:pt x="564" y="1664"/>
                  </a:cubicBezTo>
                  <a:lnTo>
                    <a:pt x="655" y="1664"/>
                  </a:lnTo>
                  <a:lnTo>
                    <a:pt x="657" y="1664"/>
                  </a:lnTo>
                  <a:lnTo>
                    <a:pt x="659" y="1664"/>
                  </a:lnTo>
                  <a:lnTo>
                    <a:pt x="679" y="1664"/>
                  </a:lnTo>
                  <a:lnTo>
                    <a:pt x="681" y="1664"/>
                  </a:lnTo>
                  <a:lnTo>
                    <a:pt x="684" y="1664"/>
                  </a:lnTo>
                  <a:lnTo>
                    <a:pt x="775" y="1664"/>
                  </a:lnTo>
                  <a:lnTo>
                    <a:pt x="777" y="1664"/>
                  </a:lnTo>
                  <a:lnTo>
                    <a:pt x="779" y="1664"/>
                  </a:lnTo>
                  <a:lnTo>
                    <a:pt x="799" y="1664"/>
                  </a:lnTo>
                  <a:lnTo>
                    <a:pt x="801" y="1664"/>
                  </a:lnTo>
                  <a:lnTo>
                    <a:pt x="804" y="1664"/>
                  </a:lnTo>
                  <a:lnTo>
                    <a:pt x="895" y="1664"/>
                  </a:lnTo>
                  <a:lnTo>
                    <a:pt x="897" y="1664"/>
                  </a:lnTo>
                  <a:lnTo>
                    <a:pt x="899" y="1664"/>
                  </a:lnTo>
                  <a:lnTo>
                    <a:pt x="919" y="1664"/>
                  </a:lnTo>
                  <a:lnTo>
                    <a:pt x="921" y="1664"/>
                  </a:lnTo>
                  <a:lnTo>
                    <a:pt x="924" y="1664"/>
                  </a:lnTo>
                  <a:cubicBezTo>
                    <a:pt x="941" y="1664"/>
                    <a:pt x="959" y="1664"/>
                    <a:pt x="969" y="1665"/>
                  </a:cubicBezTo>
                  <a:cubicBezTo>
                    <a:pt x="980" y="1665"/>
                    <a:pt x="994" y="1666"/>
                    <a:pt x="1002" y="1666"/>
                  </a:cubicBezTo>
                  <a:cubicBezTo>
                    <a:pt x="1014" y="1666"/>
                    <a:pt x="1032" y="1665"/>
                    <a:pt x="1044" y="1664"/>
                  </a:cubicBezTo>
                  <a:cubicBezTo>
                    <a:pt x="1057" y="1662"/>
                    <a:pt x="1072" y="1662"/>
                    <a:pt x="1079" y="1662"/>
                  </a:cubicBezTo>
                  <a:cubicBezTo>
                    <a:pt x="1148" y="1685"/>
                    <a:pt x="1360" y="1505"/>
                    <a:pt x="1347" y="1432"/>
                  </a:cubicBezTo>
                  <a:cubicBezTo>
                    <a:pt x="1350" y="1422"/>
                    <a:pt x="1354" y="1406"/>
                    <a:pt x="1356" y="1397"/>
                  </a:cubicBezTo>
                  <a:cubicBezTo>
                    <a:pt x="1373" y="1343"/>
                    <a:pt x="1380" y="1293"/>
                    <a:pt x="1382" y="1238"/>
                  </a:cubicBezTo>
                  <a:cubicBezTo>
                    <a:pt x="1382" y="1226"/>
                    <a:pt x="1381" y="1212"/>
                    <a:pt x="1381" y="1203"/>
                  </a:cubicBezTo>
                  <a:cubicBezTo>
                    <a:pt x="1380" y="1191"/>
                    <a:pt x="1380" y="1172"/>
                    <a:pt x="1380" y="1160"/>
                  </a:cubicBezTo>
                  <a:lnTo>
                    <a:pt x="1380" y="1146"/>
                  </a:lnTo>
                  <a:lnTo>
                    <a:pt x="1380" y="1144"/>
                  </a:lnTo>
                  <a:lnTo>
                    <a:pt x="1380" y="1142"/>
                  </a:lnTo>
                  <a:lnTo>
                    <a:pt x="1380" y="1140"/>
                  </a:lnTo>
                  <a:lnTo>
                    <a:pt x="1380" y="1138"/>
                  </a:lnTo>
                  <a:lnTo>
                    <a:pt x="1380" y="1136"/>
                  </a:lnTo>
                  <a:lnTo>
                    <a:pt x="1380" y="1134"/>
                  </a:lnTo>
                  <a:lnTo>
                    <a:pt x="1380" y="1132"/>
                  </a:lnTo>
                  <a:lnTo>
                    <a:pt x="1380" y="1131"/>
                  </a:lnTo>
                  <a:lnTo>
                    <a:pt x="1380" y="1129"/>
                  </a:lnTo>
                  <a:lnTo>
                    <a:pt x="1380" y="1127"/>
                  </a:lnTo>
                  <a:lnTo>
                    <a:pt x="1380" y="1123"/>
                  </a:lnTo>
                  <a:lnTo>
                    <a:pt x="1380" y="1121"/>
                  </a:lnTo>
                  <a:lnTo>
                    <a:pt x="1380" y="1118"/>
                  </a:lnTo>
                  <a:lnTo>
                    <a:pt x="1380" y="1116"/>
                  </a:lnTo>
                  <a:lnTo>
                    <a:pt x="1380" y="1114"/>
                  </a:lnTo>
                  <a:lnTo>
                    <a:pt x="1380" y="1112"/>
                  </a:lnTo>
                  <a:lnTo>
                    <a:pt x="1380" y="1111"/>
                  </a:lnTo>
                  <a:lnTo>
                    <a:pt x="1380" y="1109"/>
                  </a:lnTo>
                  <a:lnTo>
                    <a:pt x="1380" y="1107"/>
                  </a:lnTo>
                  <a:lnTo>
                    <a:pt x="1380" y="1106"/>
                  </a:lnTo>
                  <a:lnTo>
                    <a:pt x="1380" y="1100"/>
                  </a:lnTo>
                  <a:lnTo>
                    <a:pt x="1380" y="1099"/>
                  </a:lnTo>
                  <a:lnTo>
                    <a:pt x="1380" y="1095"/>
                  </a:lnTo>
                  <a:lnTo>
                    <a:pt x="1380" y="1092"/>
                  </a:lnTo>
                  <a:lnTo>
                    <a:pt x="1380" y="1088"/>
                  </a:lnTo>
                  <a:lnTo>
                    <a:pt x="1380" y="1087"/>
                  </a:lnTo>
                  <a:lnTo>
                    <a:pt x="1380" y="1085"/>
                  </a:lnTo>
                  <a:lnTo>
                    <a:pt x="1380" y="1083"/>
                  </a:lnTo>
                  <a:lnTo>
                    <a:pt x="1380" y="1081"/>
                  </a:lnTo>
                  <a:lnTo>
                    <a:pt x="1380" y="1078"/>
                  </a:lnTo>
                  <a:lnTo>
                    <a:pt x="1380" y="1076"/>
                  </a:lnTo>
                  <a:lnTo>
                    <a:pt x="1380" y="1074"/>
                  </a:lnTo>
                  <a:lnTo>
                    <a:pt x="1380" y="1072"/>
                  </a:lnTo>
                  <a:lnTo>
                    <a:pt x="1380" y="1070"/>
                  </a:lnTo>
                  <a:lnTo>
                    <a:pt x="1380" y="1069"/>
                  </a:lnTo>
                  <a:lnTo>
                    <a:pt x="1380" y="1063"/>
                  </a:lnTo>
                  <a:lnTo>
                    <a:pt x="1380" y="1061"/>
                  </a:lnTo>
                  <a:lnTo>
                    <a:pt x="1380" y="1059"/>
                  </a:lnTo>
                  <a:lnTo>
                    <a:pt x="1380" y="1057"/>
                  </a:lnTo>
                  <a:lnTo>
                    <a:pt x="1380" y="1055"/>
                  </a:lnTo>
                  <a:lnTo>
                    <a:pt x="1380" y="1053"/>
                  </a:lnTo>
                  <a:lnTo>
                    <a:pt x="1380" y="1051"/>
                  </a:lnTo>
                  <a:lnTo>
                    <a:pt x="1380" y="1046"/>
                  </a:lnTo>
                  <a:lnTo>
                    <a:pt x="1380" y="1044"/>
                  </a:lnTo>
                  <a:lnTo>
                    <a:pt x="1380" y="1026"/>
                  </a:lnTo>
                  <a:lnTo>
                    <a:pt x="1380" y="1024"/>
                  </a:lnTo>
                  <a:lnTo>
                    <a:pt x="1380" y="1022"/>
                  </a:lnTo>
                  <a:lnTo>
                    <a:pt x="1380" y="1020"/>
                  </a:lnTo>
                  <a:lnTo>
                    <a:pt x="1380" y="1018"/>
                  </a:lnTo>
                  <a:lnTo>
                    <a:pt x="1380" y="1016"/>
                  </a:lnTo>
                  <a:lnTo>
                    <a:pt x="1380" y="1014"/>
                  </a:lnTo>
                  <a:lnTo>
                    <a:pt x="1380" y="1012"/>
                  </a:lnTo>
                  <a:lnTo>
                    <a:pt x="1380" y="1011"/>
                  </a:lnTo>
                  <a:lnTo>
                    <a:pt x="1380" y="1009"/>
                  </a:lnTo>
                  <a:lnTo>
                    <a:pt x="1380" y="1007"/>
                  </a:lnTo>
                  <a:lnTo>
                    <a:pt x="1380" y="1003"/>
                  </a:lnTo>
                  <a:lnTo>
                    <a:pt x="1380" y="1001"/>
                  </a:lnTo>
                  <a:lnTo>
                    <a:pt x="1380" y="998"/>
                  </a:lnTo>
                  <a:lnTo>
                    <a:pt x="1380" y="996"/>
                  </a:lnTo>
                  <a:lnTo>
                    <a:pt x="1380" y="994"/>
                  </a:lnTo>
                  <a:lnTo>
                    <a:pt x="1380" y="992"/>
                  </a:lnTo>
                  <a:lnTo>
                    <a:pt x="1380" y="991"/>
                  </a:lnTo>
                  <a:lnTo>
                    <a:pt x="1380" y="989"/>
                  </a:lnTo>
                  <a:lnTo>
                    <a:pt x="1380" y="987"/>
                  </a:lnTo>
                  <a:lnTo>
                    <a:pt x="1380" y="986"/>
                  </a:lnTo>
                  <a:lnTo>
                    <a:pt x="1380" y="980"/>
                  </a:lnTo>
                  <a:lnTo>
                    <a:pt x="1380" y="979"/>
                  </a:lnTo>
                  <a:lnTo>
                    <a:pt x="1380" y="975"/>
                  </a:lnTo>
                  <a:lnTo>
                    <a:pt x="1380" y="972"/>
                  </a:lnTo>
                  <a:lnTo>
                    <a:pt x="1380" y="968"/>
                  </a:lnTo>
                  <a:lnTo>
                    <a:pt x="1380" y="967"/>
                  </a:lnTo>
                  <a:lnTo>
                    <a:pt x="1380" y="965"/>
                  </a:lnTo>
                  <a:lnTo>
                    <a:pt x="1380" y="963"/>
                  </a:lnTo>
                  <a:lnTo>
                    <a:pt x="1380" y="961"/>
                  </a:lnTo>
                  <a:lnTo>
                    <a:pt x="1380" y="958"/>
                  </a:lnTo>
                  <a:lnTo>
                    <a:pt x="1380" y="956"/>
                  </a:lnTo>
                  <a:lnTo>
                    <a:pt x="1380" y="954"/>
                  </a:lnTo>
                  <a:lnTo>
                    <a:pt x="1380" y="952"/>
                  </a:lnTo>
                  <a:lnTo>
                    <a:pt x="1380" y="950"/>
                  </a:lnTo>
                  <a:lnTo>
                    <a:pt x="1380" y="948"/>
                  </a:lnTo>
                  <a:lnTo>
                    <a:pt x="1380" y="943"/>
                  </a:lnTo>
                  <a:lnTo>
                    <a:pt x="1380" y="941"/>
                  </a:lnTo>
                  <a:lnTo>
                    <a:pt x="1380" y="939"/>
                  </a:lnTo>
                  <a:lnTo>
                    <a:pt x="1380" y="937"/>
                  </a:lnTo>
                  <a:lnTo>
                    <a:pt x="1380" y="935"/>
                  </a:lnTo>
                  <a:lnTo>
                    <a:pt x="1380" y="933"/>
                  </a:lnTo>
                  <a:lnTo>
                    <a:pt x="1380" y="931"/>
                  </a:lnTo>
                  <a:lnTo>
                    <a:pt x="1380" y="926"/>
                  </a:lnTo>
                  <a:lnTo>
                    <a:pt x="1380" y="924"/>
                  </a:lnTo>
                  <a:lnTo>
                    <a:pt x="1380" y="920"/>
                  </a:lnTo>
                  <a:cubicBezTo>
                    <a:pt x="1380" y="902"/>
                    <a:pt x="1379" y="884"/>
                    <a:pt x="1378" y="874"/>
                  </a:cubicBezTo>
                  <a:cubicBezTo>
                    <a:pt x="1378" y="864"/>
                    <a:pt x="1377" y="849"/>
                    <a:pt x="1377" y="841"/>
                  </a:cubicBezTo>
                  <a:cubicBezTo>
                    <a:pt x="1377" y="804"/>
                    <a:pt x="1386" y="754"/>
                    <a:pt x="1393" y="729"/>
                  </a:cubicBezTo>
                  <a:cubicBezTo>
                    <a:pt x="1401" y="699"/>
                    <a:pt x="1411" y="639"/>
                    <a:pt x="1416" y="606"/>
                  </a:cubicBezTo>
                  <a:cubicBezTo>
                    <a:pt x="1421" y="570"/>
                    <a:pt x="1430" y="512"/>
                    <a:pt x="1442" y="486"/>
                  </a:cubicBezTo>
                  <a:cubicBezTo>
                    <a:pt x="1449" y="471"/>
                    <a:pt x="1454" y="453"/>
                    <a:pt x="1454" y="438"/>
                  </a:cubicBezTo>
                  <a:cubicBezTo>
                    <a:pt x="1454" y="361"/>
                    <a:pt x="1378" y="270"/>
                    <a:pt x="1313" y="265"/>
                  </a:cubicBezTo>
                  <a:cubicBezTo>
                    <a:pt x="1278" y="261"/>
                    <a:pt x="1224" y="229"/>
                    <a:pt x="1199" y="211"/>
                  </a:cubicBezTo>
                  <a:cubicBezTo>
                    <a:pt x="1112" y="150"/>
                    <a:pt x="1011" y="119"/>
                    <a:pt x="918" y="107"/>
                  </a:cubicBezTo>
                  <a:cubicBezTo>
                    <a:pt x="912" y="106"/>
                    <a:pt x="904" y="104"/>
                    <a:pt x="903" y="104"/>
                  </a:cubicBezTo>
                  <a:cubicBezTo>
                    <a:pt x="907" y="112"/>
                    <a:pt x="913" y="127"/>
                    <a:pt x="915" y="132"/>
                  </a:cubicBezTo>
                  <a:cubicBezTo>
                    <a:pt x="918" y="140"/>
                    <a:pt x="922" y="149"/>
                    <a:pt x="924" y="151"/>
                  </a:cubicBezTo>
                  <a:lnTo>
                    <a:pt x="900" y="103"/>
                  </a:ln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rcRect l="8936" t="74356" r="77244" b="1402"/>
            <a:stretch>
              <a:fillRect/>
            </a:stretch>
          </p:blipFill>
          <p:spPr>
            <a:xfrm>
              <a:off x="2360" y="4334"/>
              <a:ext cx="1614" cy="15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040" h="1920">
                  <a:moveTo>
                    <a:pt x="2040" y="0"/>
                  </a:moveTo>
                  <a:lnTo>
                    <a:pt x="2040" y="1920"/>
                  </a:lnTo>
                  <a:lnTo>
                    <a:pt x="0" y="1920"/>
                  </a:lnTo>
                  <a:lnTo>
                    <a:pt x="0" y="0"/>
                  </a:lnTo>
                  <a:lnTo>
                    <a:pt x="2040" y="0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/>
            <a:srcRect l="39022" t="72841" r="49597" b="758"/>
            <a:stretch>
              <a:fillRect/>
            </a:stretch>
          </p:blipFill>
          <p:spPr>
            <a:xfrm>
              <a:off x="5880" y="4338"/>
              <a:ext cx="1248" cy="155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80" h="2091">
                  <a:moveTo>
                    <a:pt x="1680" y="0"/>
                  </a:moveTo>
                  <a:lnTo>
                    <a:pt x="1680" y="2091"/>
                  </a:lnTo>
                  <a:lnTo>
                    <a:pt x="0" y="2091"/>
                  </a:lnTo>
                  <a:lnTo>
                    <a:pt x="0" y="0"/>
                  </a:lnTo>
                  <a:lnTo>
                    <a:pt x="1680" y="0"/>
                  </a:lnTo>
                  <a:close/>
                </a:path>
              </a:pathLst>
            </a:custGeom>
          </p:spPr>
        </p:pic>
        <p:grpSp>
          <p:nvGrpSpPr>
            <p:cNvPr id="36" name="组合 35"/>
            <p:cNvGrpSpPr/>
            <p:nvPr/>
          </p:nvGrpSpPr>
          <p:grpSpPr>
            <a:xfrm>
              <a:off x="2224" y="1191"/>
              <a:ext cx="5217" cy="4680"/>
              <a:chOff x="-6016" y="1260"/>
              <a:chExt cx="5217" cy="468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-5999" y="1290"/>
                <a:ext cx="5200" cy="4633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-4266" y="1260"/>
                <a:ext cx="9" cy="4681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-2533" y="1260"/>
                <a:ext cx="9" cy="4681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-6016" y="4385"/>
                <a:ext cx="5216" cy="1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-6016" y="2801"/>
                <a:ext cx="5216" cy="1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l="24382" t="21326" r="63498" b="57525"/>
          <a:stretch>
            <a:fillRect/>
          </a:stretch>
        </p:blipFill>
        <p:spPr>
          <a:xfrm>
            <a:off x="1295400" y="4083050"/>
            <a:ext cx="686435" cy="6426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9" h="1675">
                <a:moveTo>
                  <a:pt x="750" y="1501"/>
                </a:moveTo>
                <a:cubicBezTo>
                  <a:pt x="727" y="1492"/>
                  <a:pt x="670" y="1476"/>
                  <a:pt x="623" y="1447"/>
                </a:cubicBezTo>
                <a:cubicBezTo>
                  <a:pt x="576" y="1418"/>
                  <a:pt x="553" y="1396"/>
                  <a:pt x="513" y="1356"/>
                </a:cubicBezTo>
                <a:cubicBezTo>
                  <a:pt x="473" y="1316"/>
                  <a:pt x="459" y="1291"/>
                  <a:pt x="423" y="1247"/>
                </a:cubicBezTo>
                <a:cubicBezTo>
                  <a:pt x="387" y="1203"/>
                  <a:pt x="372" y="1171"/>
                  <a:pt x="332" y="1138"/>
                </a:cubicBezTo>
                <a:cubicBezTo>
                  <a:pt x="292" y="1105"/>
                  <a:pt x="267" y="1105"/>
                  <a:pt x="223" y="1083"/>
                </a:cubicBezTo>
                <a:cubicBezTo>
                  <a:pt x="179" y="1061"/>
                  <a:pt x="146" y="1062"/>
                  <a:pt x="113" y="1029"/>
                </a:cubicBezTo>
                <a:cubicBezTo>
                  <a:pt x="80" y="996"/>
                  <a:pt x="77" y="964"/>
                  <a:pt x="59" y="920"/>
                </a:cubicBezTo>
                <a:cubicBezTo>
                  <a:pt x="41" y="876"/>
                  <a:pt x="34" y="854"/>
                  <a:pt x="23" y="810"/>
                </a:cubicBezTo>
                <a:cubicBezTo>
                  <a:pt x="12" y="766"/>
                  <a:pt x="8" y="745"/>
                  <a:pt x="4" y="701"/>
                </a:cubicBezTo>
                <a:cubicBezTo>
                  <a:pt x="0" y="657"/>
                  <a:pt x="-3" y="639"/>
                  <a:pt x="4" y="592"/>
                </a:cubicBezTo>
                <a:cubicBezTo>
                  <a:pt x="11" y="545"/>
                  <a:pt x="15" y="512"/>
                  <a:pt x="41" y="465"/>
                </a:cubicBezTo>
                <a:cubicBezTo>
                  <a:pt x="67" y="418"/>
                  <a:pt x="92" y="396"/>
                  <a:pt x="132" y="356"/>
                </a:cubicBezTo>
                <a:cubicBezTo>
                  <a:pt x="172" y="316"/>
                  <a:pt x="197" y="290"/>
                  <a:pt x="241" y="265"/>
                </a:cubicBezTo>
                <a:cubicBezTo>
                  <a:pt x="285" y="240"/>
                  <a:pt x="306" y="247"/>
                  <a:pt x="350" y="229"/>
                </a:cubicBezTo>
                <a:cubicBezTo>
                  <a:pt x="394" y="211"/>
                  <a:pt x="415" y="189"/>
                  <a:pt x="459" y="174"/>
                </a:cubicBezTo>
                <a:cubicBezTo>
                  <a:pt x="503" y="159"/>
                  <a:pt x="524" y="163"/>
                  <a:pt x="568" y="156"/>
                </a:cubicBezTo>
                <a:cubicBezTo>
                  <a:pt x="612" y="149"/>
                  <a:pt x="633" y="149"/>
                  <a:pt x="677" y="138"/>
                </a:cubicBezTo>
                <a:cubicBezTo>
                  <a:pt x="721" y="127"/>
                  <a:pt x="742" y="112"/>
                  <a:pt x="786" y="101"/>
                </a:cubicBezTo>
                <a:cubicBezTo>
                  <a:pt x="830" y="90"/>
                  <a:pt x="851" y="94"/>
                  <a:pt x="895" y="83"/>
                </a:cubicBezTo>
                <a:cubicBezTo>
                  <a:pt x="939" y="72"/>
                  <a:pt x="960" y="54"/>
                  <a:pt x="1004" y="47"/>
                </a:cubicBezTo>
                <a:cubicBezTo>
                  <a:pt x="1048" y="40"/>
                  <a:pt x="1069" y="47"/>
                  <a:pt x="1113" y="47"/>
                </a:cubicBezTo>
                <a:cubicBezTo>
                  <a:pt x="1157" y="47"/>
                  <a:pt x="1179" y="54"/>
                  <a:pt x="1223" y="47"/>
                </a:cubicBezTo>
                <a:cubicBezTo>
                  <a:pt x="1267" y="40"/>
                  <a:pt x="1288" y="17"/>
                  <a:pt x="1332" y="10"/>
                </a:cubicBezTo>
                <a:cubicBezTo>
                  <a:pt x="1376" y="3"/>
                  <a:pt x="1397" y="10"/>
                  <a:pt x="1441" y="10"/>
                </a:cubicBezTo>
                <a:cubicBezTo>
                  <a:pt x="1485" y="10"/>
                  <a:pt x="1506" y="10"/>
                  <a:pt x="1550" y="10"/>
                </a:cubicBezTo>
                <a:cubicBezTo>
                  <a:pt x="1594" y="10"/>
                  <a:pt x="1626" y="-12"/>
                  <a:pt x="1659" y="10"/>
                </a:cubicBezTo>
                <a:cubicBezTo>
                  <a:pt x="1692" y="32"/>
                  <a:pt x="1695" y="76"/>
                  <a:pt x="1713" y="120"/>
                </a:cubicBezTo>
                <a:cubicBezTo>
                  <a:pt x="1731" y="164"/>
                  <a:pt x="1735" y="182"/>
                  <a:pt x="1750" y="229"/>
                </a:cubicBezTo>
                <a:cubicBezTo>
                  <a:pt x="1765" y="276"/>
                  <a:pt x="1779" y="309"/>
                  <a:pt x="1786" y="356"/>
                </a:cubicBezTo>
                <a:cubicBezTo>
                  <a:pt x="1793" y="403"/>
                  <a:pt x="1786" y="421"/>
                  <a:pt x="1786" y="465"/>
                </a:cubicBezTo>
                <a:cubicBezTo>
                  <a:pt x="1786" y="509"/>
                  <a:pt x="1786" y="530"/>
                  <a:pt x="1786" y="574"/>
                </a:cubicBezTo>
                <a:cubicBezTo>
                  <a:pt x="1786" y="618"/>
                  <a:pt x="1786" y="639"/>
                  <a:pt x="1786" y="683"/>
                </a:cubicBezTo>
                <a:cubicBezTo>
                  <a:pt x="1786" y="727"/>
                  <a:pt x="1786" y="745"/>
                  <a:pt x="1786" y="792"/>
                </a:cubicBezTo>
                <a:cubicBezTo>
                  <a:pt x="1786" y="839"/>
                  <a:pt x="1786" y="873"/>
                  <a:pt x="1786" y="920"/>
                </a:cubicBezTo>
                <a:cubicBezTo>
                  <a:pt x="1786" y="967"/>
                  <a:pt x="1793" y="982"/>
                  <a:pt x="1786" y="1029"/>
                </a:cubicBezTo>
                <a:cubicBezTo>
                  <a:pt x="1779" y="1076"/>
                  <a:pt x="1765" y="1109"/>
                  <a:pt x="1750" y="1156"/>
                </a:cubicBezTo>
                <a:cubicBezTo>
                  <a:pt x="1735" y="1203"/>
                  <a:pt x="1738" y="1218"/>
                  <a:pt x="1713" y="1265"/>
                </a:cubicBezTo>
                <a:cubicBezTo>
                  <a:pt x="1688" y="1312"/>
                  <a:pt x="1663" y="1352"/>
                  <a:pt x="1623" y="1392"/>
                </a:cubicBezTo>
                <a:cubicBezTo>
                  <a:pt x="1583" y="1432"/>
                  <a:pt x="1557" y="1432"/>
                  <a:pt x="1513" y="1465"/>
                </a:cubicBezTo>
                <a:cubicBezTo>
                  <a:pt x="1469" y="1498"/>
                  <a:pt x="1448" y="1523"/>
                  <a:pt x="1404" y="1556"/>
                </a:cubicBezTo>
                <a:cubicBezTo>
                  <a:pt x="1360" y="1589"/>
                  <a:pt x="1339" y="1611"/>
                  <a:pt x="1295" y="1629"/>
                </a:cubicBezTo>
                <a:cubicBezTo>
                  <a:pt x="1251" y="1647"/>
                  <a:pt x="1233" y="1640"/>
                  <a:pt x="1186" y="1647"/>
                </a:cubicBezTo>
                <a:cubicBezTo>
                  <a:pt x="1139" y="1654"/>
                  <a:pt x="1106" y="1661"/>
                  <a:pt x="1059" y="1665"/>
                </a:cubicBezTo>
                <a:cubicBezTo>
                  <a:pt x="1012" y="1669"/>
                  <a:pt x="994" y="1665"/>
                  <a:pt x="950" y="1665"/>
                </a:cubicBezTo>
                <a:cubicBezTo>
                  <a:pt x="906" y="1665"/>
                  <a:pt x="877" y="1687"/>
                  <a:pt x="841" y="1665"/>
                </a:cubicBezTo>
                <a:cubicBezTo>
                  <a:pt x="805" y="1643"/>
                  <a:pt x="804" y="1596"/>
                  <a:pt x="768" y="1556"/>
                </a:cubicBezTo>
                <a:cubicBezTo>
                  <a:pt x="732" y="1516"/>
                  <a:pt x="679" y="1481"/>
                  <a:pt x="659" y="1465"/>
                </a:cubicBezTo>
                <a:lnTo>
                  <a:pt x="750" y="1501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l="23474" t="46288" r="62367" b="28157"/>
          <a:stretch>
            <a:fillRect/>
          </a:stretch>
        </p:blipFill>
        <p:spPr>
          <a:xfrm>
            <a:off x="5029200" y="4016375"/>
            <a:ext cx="732790" cy="7092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90" h="2024">
                <a:moveTo>
                  <a:pt x="2007" y="638"/>
                </a:moveTo>
                <a:cubicBezTo>
                  <a:pt x="1993" y="618"/>
                  <a:pt x="1968" y="600"/>
                  <a:pt x="1947" y="585"/>
                </a:cubicBezTo>
                <a:cubicBezTo>
                  <a:pt x="1933" y="574"/>
                  <a:pt x="1911" y="557"/>
                  <a:pt x="1896" y="545"/>
                </a:cubicBezTo>
                <a:cubicBezTo>
                  <a:pt x="1881" y="532"/>
                  <a:pt x="1861" y="517"/>
                  <a:pt x="1850" y="509"/>
                </a:cubicBezTo>
                <a:cubicBezTo>
                  <a:pt x="1768" y="445"/>
                  <a:pt x="1715" y="385"/>
                  <a:pt x="1715" y="318"/>
                </a:cubicBezTo>
                <a:cubicBezTo>
                  <a:pt x="1715" y="301"/>
                  <a:pt x="1723" y="282"/>
                  <a:pt x="1727" y="270"/>
                </a:cubicBezTo>
                <a:cubicBezTo>
                  <a:pt x="1733" y="256"/>
                  <a:pt x="1739" y="237"/>
                  <a:pt x="1739" y="225"/>
                </a:cubicBezTo>
                <a:cubicBezTo>
                  <a:pt x="1738" y="180"/>
                  <a:pt x="1691" y="142"/>
                  <a:pt x="1655" y="116"/>
                </a:cubicBezTo>
                <a:cubicBezTo>
                  <a:pt x="1641" y="106"/>
                  <a:pt x="1622" y="90"/>
                  <a:pt x="1613" y="83"/>
                </a:cubicBezTo>
                <a:cubicBezTo>
                  <a:pt x="1558" y="31"/>
                  <a:pt x="1485" y="1"/>
                  <a:pt x="1436" y="4"/>
                </a:cubicBezTo>
                <a:cubicBezTo>
                  <a:pt x="1429" y="3"/>
                  <a:pt x="1414" y="2"/>
                  <a:pt x="1407" y="2"/>
                </a:cubicBezTo>
                <a:cubicBezTo>
                  <a:pt x="1391" y="0"/>
                  <a:pt x="1370" y="0"/>
                  <a:pt x="1359" y="0"/>
                </a:cubicBezTo>
                <a:cubicBezTo>
                  <a:pt x="1344" y="0"/>
                  <a:pt x="1324" y="1"/>
                  <a:pt x="1313" y="1"/>
                </a:cubicBezTo>
                <a:cubicBezTo>
                  <a:pt x="1297" y="1"/>
                  <a:pt x="1274" y="2"/>
                  <a:pt x="1259" y="2"/>
                </a:cubicBezTo>
                <a:lnTo>
                  <a:pt x="1257" y="2"/>
                </a:lnTo>
                <a:lnTo>
                  <a:pt x="1252" y="2"/>
                </a:lnTo>
                <a:lnTo>
                  <a:pt x="1249" y="2"/>
                </a:lnTo>
                <a:lnTo>
                  <a:pt x="1247" y="2"/>
                </a:lnTo>
                <a:lnTo>
                  <a:pt x="1245" y="2"/>
                </a:lnTo>
                <a:lnTo>
                  <a:pt x="1242" y="2"/>
                </a:lnTo>
                <a:lnTo>
                  <a:pt x="1240" y="2"/>
                </a:lnTo>
                <a:lnTo>
                  <a:pt x="1238" y="2"/>
                </a:lnTo>
                <a:lnTo>
                  <a:pt x="1236" y="2"/>
                </a:lnTo>
                <a:lnTo>
                  <a:pt x="1229" y="2"/>
                </a:lnTo>
                <a:lnTo>
                  <a:pt x="1227" y="2"/>
                </a:lnTo>
                <a:lnTo>
                  <a:pt x="1223" y="2"/>
                </a:lnTo>
                <a:lnTo>
                  <a:pt x="1219" y="2"/>
                </a:lnTo>
                <a:lnTo>
                  <a:pt x="1217" y="2"/>
                </a:lnTo>
                <a:lnTo>
                  <a:pt x="1213" y="2"/>
                </a:lnTo>
                <a:lnTo>
                  <a:pt x="1209" y="2"/>
                </a:lnTo>
                <a:lnTo>
                  <a:pt x="1207" y="2"/>
                </a:lnTo>
                <a:lnTo>
                  <a:pt x="1203" y="2"/>
                </a:lnTo>
                <a:lnTo>
                  <a:pt x="1200" y="2"/>
                </a:lnTo>
                <a:lnTo>
                  <a:pt x="1196" y="2"/>
                </a:lnTo>
                <a:lnTo>
                  <a:pt x="1189" y="2"/>
                </a:lnTo>
                <a:lnTo>
                  <a:pt x="1181" y="2"/>
                </a:lnTo>
                <a:lnTo>
                  <a:pt x="1180" y="2"/>
                </a:lnTo>
                <a:lnTo>
                  <a:pt x="1174" y="2"/>
                </a:lnTo>
                <a:lnTo>
                  <a:pt x="1157" y="2"/>
                </a:lnTo>
                <a:lnTo>
                  <a:pt x="1151" y="2"/>
                </a:lnTo>
                <a:lnTo>
                  <a:pt x="1136" y="2"/>
                </a:lnTo>
                <a:lnTo>
                  <a:pt x="1134" y="2"/>
                </a:lnTo>
                <a:lnTo>
                  <a:pt x="1132" y="2"/>
                </a:lnTo>
                <a:lnTo>
                  <a:pt x="1130" y="2"/>
                </a:lnTo>
                <a:lnTo>
                  <a:pt x="1125" y="2"/>
                </a:lnTo>
                <a:lnTo>
                  <a:pt x="1123" y="2"/>
                </a:lnTo>
                <a:lnTo>
                  <a:pt x="1121" y="2"/>
                </a:lnTo>
                <a:lnTo>
                  <a:pt x="1118" y="2"/>
                </a:lnTo>
                <a:lnTo>
                  <a:pt x="1114" y="2"/>
                </a:lnTo>
                <a:lnTo>
                  <a:pt x="1112" y="2"/>
                </a:lnTo>
                <a:lnTo>
                  <a:pt x="1107" y="2"/>
                </a:lnTo>
                <a:lnTo>
                  <a:pt x="1105" y="2"/>
                </a:lnTo>
                <a:lnTo>
                  <a:pt x="1102" y="2"/>
                </a:lnTo>
                <a:lnTo>
                  <a:pt x="1098" y="2"/>
                </a:lnTo>
                <a:lnTo>
                  <a:pt x="1097" y="2"/>
                </a:lnTo>
                <a:lnTo>
                  <a:pt x="1094" y="2"/>
                </a:lnTo>
                <a:lnTo>
                  <a:pt x="1091" y="2"/>
                </a:lnTo>
                <a:lnTo>
                  <a:pt x="1089" y="2"/>
                </a:lnTo>
                <a:lnTo>
                  <a:pt x="1086" y="2"/>
                </a:lnTo>
                <a:lnTo>
                  <a:pt x="1083" y="2"/>
                </a:lnTo>
                <a:lnTo>
                  <a:pt x="1080" y="2"/>
                </a:lnTo>
                <a:lnTo>
                  <a:pt x="1074" y="2"/>
                </a:lnTo>
                <a:lnTo>
                  <a:pt x="1068" y="2"/>
                </a:lnTo>
                <a:lnTo>
                  <a:pt x="1067" y="2"/>
                </a:lnTo>
                <a:lnTo>
                  <a:pt x="1062" y="2"/>
                </a:lnTo>
                <a:lnTo>
                  <a:pt x="1047" y="2"/>
                </a:lnTo>
                <a:lnTo>
                  <a:pt x="1042" y="2"/>
                </a:lnTo>
                <a:lnTo>
                  <a:pt x="1027" y="2"/>
                </a:lnTo>
                <a:lnTo>
                  <a:pt x="1025" y="2"/>
                </a:lnTo>
                <a:cubicBezTo>
                  <a:pt x="1009" y="2"/>
                  <a:pt x="990" y="1"/>
                  <a:pt x="980" y="1"/>
                </a:cubicBezTo>
                <a:cubicBezTo>
                  <a:pt x="967" y="0"/>
                  <a:pt x="951" y="0"/>
                  <a:pt x="941" y="0"/>
                </a:cubicBezTo>
                <a:cubicBezTo>
                  <a:pt x="854" y="0"/>
                  <a:pt x="788" y="17"/>
                  <a:pt x="720" y="42"/>
                </a:cubicBezTo>
                <a:cubicBezTo>
                  <a:pt x="708" y="47"/>
                  <a:pt x="690" y="53"/>
                  <a:pt x="678" y="57"/>
                </a:cubicBezTo>
                <a:cubicBezTo>
                  <a:pt x="665" y="62"/>
                  <a:pt x="652" y="67"/>
                  <a:pt x="645" y="69"/>
                </a:cubicBezTo>
                <a:cubicBezTo>
                  <a:pt x="619" y="79"/>
                  <a:pt x="561" y="97"/>
                  <a:pt x="510" y="107"/>
                </a:cubicBezTo>
                <a:cubicBezTo>
                  <a:pt x="438" y="119"/>
                  <a:pt x="370" y="148"/>
                  <a:pt x="335" y="172"/>
                </a:cubicBezTo>
                <a:cubicBezTo>
                  <a:pt x="329" y="176"/>
                  <a:pt x="318" y="182"/>
                  <a:pt x="314" y="185"/>
                </a:cubicBezTo>
                <a:cubicBezTo>
                  <a:pt x="272" y="210"/>
                  <a:pt x="247" y="227"/>
                  <a:pt x="207" y="257"/>
                </a:cubicBezTo>
                <a:cubicBezTo>
                  <a:pt x="195" y="266"/>
                  <a:pt x="179" y="277"/>
                  <a:pt x="171" y="282"/>
                </a:cubicBezTo>
                <a:cubicBezTo>
                  <a:pt x="119" y="310"/>
                  <a:pt x="72" y="371"/>
                  <a:pt x="74" y="411"/>
                </a:cubicBezTo>
                <a:cubicBezTo>
                  <a:pt x="72" y="438"/>
                  <a:pt x="51" y="485"/>
                  <a:pt x="35" y="506"/>
                </a:cubicBezTo>
                <a:cubicBezTo>
                  <a:pt x="13" y="533"/>
                  <a:pt x="-2" y="588"/>
                  <a:pt x="0" y="615"/>
                </a:cubicBezTo>
                <a:cubicBezTo>
                  <a:pt x="0" y="631"/>
                  <a:pt x="3" y="652"/>
                  <a:pt x="6" y="671"/>
                </a:cubicBezTo>
                <a:lnTo>
                  <a:pt x="7" y="673"/>
                </a:lnTo>
                <a:cubicBezTo>
                  <a:pt x="12" y="729"/>
                  <a:pt x="42" y="792"/>
                  <a:pt x="82" y="844"/>
                </a:cubicBezTo>
                <a:cubicBezTo>
                  <a:pt x="111" y="879"/>
                  <a:pt x="140" y="936"/>
                  <a:pt x="153" y="964"/>
                </a:cubicBezTo>
                <a:cubicBezTo>
                  <a:pt x="157" y="974"/>
                  <a:pt x="165" y="991"/>
                  <a:pt x="171" y="1002"/>
                </a:cubicBezTo>
                <a:cubicBezTo>
                  <a:pt x="179" y="1017"/>
                  <a:pt x="186" y="1034"/>
                  <a:pt x="190" y="1043"/>
                </a:cubicBezTo>
                <a:cubicBezTo>
                  <a:pt x="205" y="1088"/>
                  <a:pt x="255" y="1157"/>
                  <a:pt x="296" y="1198"/>
                </a:cubicBezTo>
                <a:cubicBezTo>
                  <a:pt x="302" y="1205"/>
                  <a:pt x="312" y="1215"/>
                  <a:pt x="316" y="1220"/>
                </a:cubicBezTo>
                <a:cubicBezTo>
                  <a:pt x="334" y="1240"/>
                  <a:pt x="354" y="1257"/>
                  <a:pt x="366" y="1269"/>
                </a:cubicBezTo>
                <a:cubicBezTo>
                  <a:pt x="444" y="1337"/>
                  <a:pt x="523" y="1450"/>
                  <a:pt x="548" y="1528"/>
                </a:cubicBezTo>
                <a:cubicBezTo>
                  <a:pt x="559" y="1564"/>
                  <a:pt x="592" y="1627"/>
                  <a:pt x="612" y="1657"/>
                </a:cubicBezTo>
                <a:cubicBezTo>
                  <a:pt x="640" y="1702"/>
                  <a:pt x="668" y="1758"/>
                  <a:pt x="681" y="1785"/>
                </a:cubicBezTo>
                <a:cubicBezTo>
                  <a:pt x="686" y="1795"/>
                  <a:pt x="693" y="1810"/>
                  <a:pt x="698" y="1819"/>
                </a:cubicBezTo>
                <a:cubicBezTo>
                  <a:pt x="706" y="1835"/>
                  <a:pt x="712" y="1852"/>
                  <a:pt x="716" y="1862"/>
                </a:cubicBezTo>
                <a:cubicBezTo>
                  <a:pt x="732" y="1916"/>
                  <a:pt x="819" y="2023"/>
                  <a:pt x="888" y="2024"/>
                </a:cubicBezTo>
                <a:cubicBezTo>
                  <a:pt x="903" y="2024"/>
                  <a:pt x="920" y="2018"/>
                  <a:pt x="931" y="2013"/>
                </a:cubicBezTo>
                <a:cubicBezTo>
                  <a:pt x="943" y="2008"/>
                  <a:pt x="961" y="2003"/>
                  <a:pt x="973" y="2001"/>
                </a:cubicBezTo>
                <a:cubicBezTo>
                  <a:pt x="989" y="1999"/>
                  <a:pt x="1005" y="1995"/>
                  <a:pt x="1014" y="1994"/>
                </a:cubicBezTo>
                <a:cubicBezTo>
                  <a:pt x="1040" y="1987"/>
                  <a:pt x="1088" y="1981"/>
                  <a:pt x="1118" y="1982"/>
                </a:cubicBezTo>
                <a:cubicBezTo>
                  <a:pt x="1128" y="1982"/>
                  <a:pt x="1142" y="1982"/>
                  <a:pt x="1149" y="1982"/>
                </a:cubicBezTo>
                <a:cubicBezTo>
                  <a:pt x="1161" y="1983"/>
                  <a:pt x="1179" y="1983"/>
                  <a:pt x="1191" y="1983"/>
                </a:cubicBezTo>
                <a:lnTo>
                  <a:pt x="1193" y="1983"/>
                </a:lnTo>
                <a:lnTo>
                  <a:pt x="1201" y="1983"/>
                </a:lnTo>
                <a:lnTo>
                  <a:pt x="1203" y="1983"/>
                </a:lnTo>
                <a:lnTo>
                  <a:pt x="1205" y="1983"/>
                </a:lnTo>
                <a:lnTo>
                  <a:pt x="1212" y="1983"/>
                </a:lnTo>
                <a:lnTo>
                  <a:pt x="1214" y="1983"/>
                </a:lnTo>
                <a:lnTo>
                  <a:pt x="1215" y="1983"/>
                </a:lnTo>
                <a:lnTo>
                  <a:pt x="1298" y="1983"/>
                </a:lnTo>
                <a:cubicBezTo>
                  <a:pt x="1314" y="1983"/>
                  <a:pt x="1330" y="1982"/>
                  <a:pt x="1339" y="1982"/>
                </a:cubicBezTo>
                <a:cubicBezTo>
                  <a:pt x="1349" y="1981"/>
                  <a:pt x="1362" y="1980"/>
                  <a:pt x="1369" y="1980"/>
                </a:cubicBezTo>
                <a:cubicBezTo>
                  <a:pt x="1397" y="1979"/>
                  <a:pt x="1441" y="1990"/>
                  <a:pt x="1460" y="2001"/>
                </a:cubicBezTo>
                <a:cubicBezTo>
                  <a:pt x="1482" y="2014"/>
                  <a:pt x="1529" y="2024"/>
                  <a:pt x="1559" y="2023"/>
                </a:cubicBezTo>
                <a:cubicBezTo>
                  <a:pt x="1573" y="2023"/>
                  <a:pt x="1590" y="2022"/>
                  <a:pt x="1600" y="2021"/>
                </a:cubicBezTo>
                <a:cubicBezTo>
                  <a:pt x="1613" y="2020"/>
                  <a:pt x="1632" y="2019"/>
                  <a:pt x="1643" y="2019"/>
                </a:cubicBezTo>
                <a:lnTo>
                  <a:pt x="1648" y="2019"/>
                </a:lnTo>
                <a:lnTo>
                  <a:pt x="1650" y="2019"/>
                </a:lnTo>
                <a:lnTo>
                  <a:pt x="1652" y="2019"/>
                </a:lnTo>
                <a:lnTo>
                  <a:pt x="1654" y="2019"/>
                </a:lnTo>
                <a:lnTo>
                  <a:pt x="1656" y="2019"/>
                </a:lnTo>
                <a:lnTo>
                  <a:pt x="1664" y="2019"/>
                </a:lnTo>
                <a:lnTo>
                  <a:pt x="1665" y="2019"/>
                </a:lnTo>
                <a:lnTo>
                  <a:pt x="1667" y="2019"/>
                </a:lnTo>
                <a:lnTo>
                  <a:pt x="1669" y="2019"/>
                </a:lnTo>
                <a:lnTo>
                  <a:pt x="1671" y="2019"/>
                </a:lnTo>
                <a:lnTo>
                  <a:pt x="1681" y="2019"/>
                </a:lnTo>
                <a:lnTo>
                  <a:pt x="1683" y="2019"/>
                </a:lnTo>
                <a:lnTo>
                  <a:pt x="1684" y="2019"/>
                </a:lnTo>
                <a:lnTo>
                  <a:pt x="1688" y="2019"/>
                </a:lnTo>
                <a:lnTo>
                  <a:pt x="1689" y="2019"/>
                </a:lnTo>
                <a:lnTo>
                  <a:pt x="1691" y="2019"/>
                </a:lnTo>
                <a:lnTo>
                  <a:pt x="1694" y="2019"/>
                </a:lnTo>
                <a:lnTo>
                  <a:pt x="1695" y="2019"/>
                </a:lnTo>
                <a:lnTo>
                  <a:pt x="1697" y="2019"/>
                </a:lnTo>
                <a:lnTo>
                  <a:pt x="1720" y="2019"/>
                </a:lnTo>
                <a:lnTo>
                  <a:pt x="1722" y="2019"/>
                </a:lnTo>
                <a:lnTo>
                  <a:pt x="1724" y="2019"/>
                </a:lnTo>
                <a:lnTo>
                  <a:pt x="1725" y="2019"/>
                </a:lnTo>
                <a:lnTo>
                  <a:pt x="1727" y="2019"/>
                </a:lnTo>
                <a:lnTo>
                  <a:pt x="1729" y="2019"/>
                </a:lnTo>
                <a:lnTo>
                  <a:pt x="1730" y="2019"/>
                </a:lnTo>
                <a:lnTo>
                  <a:pt x="1732" y="2019"/>
                </a:lnTo>
                <a:lnTo>
                  <a:pt x="1734" y="2019"/>
                </a:lnTo>
                <a:lnTo>
                  <a:pt x="1736" y="2019"/>
                </a:lnTo>
                <a:lnTo>
                  <a:pt x="1737" y="2019"/>
                </a:lnTo>
                <a:lnTo>
                  <a:pt x="1743" y="2019"/>
                </a:lnTo>
                <a:lnTo>
                  <a:pt x="1745" y="2019"/>
                </a:lnTo>
                <a:lnTo>
                  <a:pt x="1747" y="2019"/>
                </a:lnTo>
                <a:lnTo>
                  <a:pt x="1753" y="2019"/>
                </a:lnTo>
                <a:cubicBezTo>
                  <a:pt x="1769" y="2019"/>
                  <a:pt x="1785" y="2021"/>
                  <a:pt x="1794" y="2021"/>
                </a:cubicBezTo>
                <a:cubicBezTo>
                  <a:pt x="1804" y="2022"/>
                  <a:pt x="1817" y="2023"/>
                  <a:pt x="1824" y="2023"/>
                </a:cubicBezTo>
                <a:cubicBezTo>
                  <a:pt x="1879" y="2021"/>
                  <a:pt x="1923" y="2009"/>
                  <a:pt x="1971" y="1983"/>
                </a:cubicBezTo>
                <a:cubicBezTo>
                  <a:pt x="1979" y="1980"/>
                  <a:pt x="1990" y="1974"/>
                  <a:pt x="1994" y="1972"/>
                </a:cubicBezTo>
                <a:cubicBezTo>
                  <a:pt x="2043" y="1954"/>
                  <a:pt x="2093" y="1916"/>
                  <a:pt x="2090" y="1876"/>
                </a:cubicBezTo>
                <a:cubicBezTo>
                  <a:pt x="2090" y="1866"/>
                  <a:pt x="2087" y="1851"/>
                  <a:pt x="2085" y="1843"/>
                </a:cubicBezTo>
                <a:cubicBezTo>
                  <a:pt x="2083" y="1831"/>
                  <a:pt x="2080" y="1813"/>
                  <a:pt x="2080" y="1801"/>
                </a:cubicBezTo>
                <a:lnTo>
                  <a:pt x="2080" y="1799"/>
                </a:lnTo>
                <a:lnTo>
                  <a:pt x="2080" y="1795"/>
                </a:lnTo>
                <a:lnTo>
                  <a:pt x="2080" y="1793"/>
                </a:lnTo>
                <a:lnTo>
                  <a:pt x="2080" y="1692"/>
                </a:lnTo>
                <a:lnTo>
                  <a:pt x="2080" y="1690"/>
                </a:lnTo>
                <a:lnTo>
                  <a:pt x="2080" y="1686"/>
                </a:lnTo>
                <a:lnTo>
                  <a:pt x="2080" y="1684"/>
                </a:lnTo>
                <a:lnTo>
                  <a:pt x="2080" y="1583"/>
                </a:lnTo>
                <a:lnTo>
                  <a:pt x="2080" y="1581"/>
                </a:lnTo>
                <a:lnTo>
                  <a:pt x="2080" y="1577"/>
                </a:lnTo>
                <a:lnTo>
                  <a:pt x="2080" y="1575"/>
                </a:lnTo>
                <a:lnTo>
                  <a:pt x="2080" y="1475"/>
                </a:lnTo>
                <a:lnTo>
                  <a:pt x="2080" y="1472"/>
                </a:lnTo>
                <a:lnTo>
                  <a:pt x="2080" y="1468"/>
                </a:lnTo>
                <a:lnTo>
                  <a:pt x="2080" y="1466"/>
                </a:lnTo>
                <a:lnTo>
                  <a:pt x="2080" y="1366"/>
                </a:lnTo>
                <a:cubicBezTo>
                  <a:pt x="2080" y="1350"/>
                  <a:pt x="2081" y="1333"/>
                  <a:pt x="2082" y="1324"/>
                </a:cubicBezTo>
                <a:cubicBezTo>
                  <a:pt x="2083" y="1315"/>
                  <a:pt x="2083" y="1302"/>
                  <a:pt x="2083" y="1295"/>
                </a:cubicBezTo>
                <a:cubicBezTo>
                  <a:pt x="2085" y="1264"/>
                  <a:pt x="2073" y="1218"/>
                  <a:pt x="2061" y="1196"/>
                </a:cubicBezTo>
                <a:cubicBezTo>
                  <a:pt x="2034" y="1128"/>
                  <a:pt x="2025" y="1066"/>
                  <a:pt x="2023" y="1000"/>
                </a:cubicBezTo>
                <a:cubicBezTo>
                  <a:pt x="2023" y="989"/>
                  <a:pt x="2024" y="976"/>
                  <a:pt x="2024" y="968"/>
                </a:cubicBezTo>
                <a:cubicBezTo>
                  <a:pt x="2025" y="957"/>
                  <a:pt x="2025" y="940"/>
                  <a:pt x="2025" y="929"/>
                </a:cubicBezTo>
                <a:lnTo>
                  <a:pt x="2025" y="924"/>
                </a:lnTo>
                <a:lnTo>
                  <a:pt x="2025" y="922"/>
                </a:lnTo>
                <a:lnTo>
                  <a:pt x="2025" y="920"/>
                </a:lnTo>
                <a:lnTo>
                  <a:pt x="2025" y="919"/>
                </a:lnTo>
                <a:lnTo>
                  <a:pt x="2025" y="917"/>
                </a:lnTo>
                <a:lnTo>
                  <a:pt x="2025" y="902"/>
                </a:lnTo>
                <a:lnTo>
                  <a:pt x="2025" y="900"/>
                </a:lnTo>
                <a:lnTo>
                  <a:pt x="2025" y="899"/>
                </a:lnTo>
                <a:lnTo>
                  <a:pt x="2025" y="820"/>
                </a:lnTo>
                <a:cubicBezTo>
                  <a:pt x="2025" y="804"/>
                  <a:pt x="2026" y="786"/>
                  <a:pt x="2026" y="776"/>
                </a:cubicBezTo>
                <a:cubicBezTo>
                  <a:pt x="2027" y="766"/>
                  <a:pt x="2027" y="752"/>
                  <a:pt x="2027" y="745"/>
                </a:cubicBezTo>
                <a:cubicBezTo>
                  <a:pt x="2027" y="734"/>
                  <a:pt x="2026" y="719"/>
                  <a:pt x="2025" y="711"/>
                </a:cubicBezTo>
                <a:cubicBezTo>
                  <a:pt x="2024" y="703"/>
                  <a:pt x="2024" y="695"/>
                  <a:pt x="2024" y="692"/>
                </a:cubicBezTo>
                <a:cubicBezTo>
                  <a:pt x="2024" y="689"/>
                  <a:pt x="2024" y="686"/>
                  <a:pt x="2024" y="685"/>
                </a:cubicBezTo>
                <a:lnTo>
                  <a:pt x="2024" y="684"/>
                </a:lnTo>
                <a:lnTo>
                  <a:pt x="2024" y="683"/>
                </a:lnTo>
                <a:lnTo>
                  <a:pt x="2024" y="682"/>
                </a:lnTo>
                <a:lnTo>
                  <a:pt x="2024" y="681"/>
                </a:lnTo>
                <a:lnTo>
                  <a:pt x="2024" y="680"/>
                </a:lnTo>
                <a:cubicBezTo>
                  <a:pt x="2025" y="668"/>
                  <a:pt x="2021" y="656"/>
                  <a:pt x="2007" y="638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6070" y="1861820"/>
            <a:ext cx="725170" cy="7639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895350"/>
            <a:ext cx="721360" cy="7099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1400" y="4037965"/>
            <a:ext cx="742950" cy="7327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05100" y="2856230"/>
            <a:ext cx="742950" cy="7327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81400" y="4019550"/>
            <a:ext cx="709295" cy="720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0" y="808990"/>
            <a:ext cx="709295" cy="7200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71980" y="1135380"/>
            <a:ext cx="5400040" cy="2951480"/>
            <a:chOff x="2948" y="1788"/>
            <a:chExt cx="8504" cy="4648"/>
          </a:xfrm>
        </p:grpSpPr>
        <p:grpSp>
          <p:nvGrpSpPr>
            <p:cNvPr id="10" name="组合 9"/>
            <p:cNvGrpSpPr/>
            <p:nvPr/>
          </p:nvGrpSpPr>
          <p:grpSpPr>
            <a:xfrm>
              <a:off x="2948" y="1788"/>
              <a:ext cx="8504" cy="4648"/>
              <a:chOff x="2948" y="1788"/>
              <a:chExt cx="8504" cy="4648"/>
            </a:xfrm>
          </p:grpSpPr>
          <p:grpSp>
            <p:nvGrpSpPr>
              <p:cNvPr id="27" name="组合 9"/>
              <p:cNvGrpSpPr/>
              <p:nvPr/>
            </p:nvGrpSpPr>
            <p:grpSpPr bwMode="auto">
              <a:xfrm>
                <a:off x="2948" y="1788"/>
                <a:ext cx="8505" cy="4649"/>
                <a:chOff x="881527" y="1437004"/>
                <a:chExt cx="7198927" cy="4091070"/>
              </a:xfrm>
            </p:grpSpPr>
            <p:pic>
              <p:nvPicPr>
                <p:cNvPr id="29" name="Picture 8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450" b="24178"/>
                <a:stretch>
                  <a:fillRect/>
                </a:stretch>
              </p:blipFill>
              <p:spPr bwMode="auto">
                <a:xfrm>
                  <a:off x="881527" y="1437004"/>
                  <a:ext cx="7198927" cy="4091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9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8662" y="1857364"/>
                  <a:ext cx="676275" cy="495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72" y="2394"/>
                <a:ext cx="846" cy="802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627" y="3182"/>
                <a:ext cx="881" cy="75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0352" y="1923"/>
                <a:ext cx="641" cy="817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480" y="5369"/>
                <a:ext cx="838" cy="91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5" y="5523"/>
              <a:ext cx="658" cy="761"/>
            </a:xfrm>
            <a:prstGeom prst="rect">
              <a:avLst/>
            </a:prstGeom>
          </p:spPr>
        </p:pic>
      </p:grp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133600" y="4283075"/>
            <a:ext cx="4660900" cy="5353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6875" indent="-396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怎样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走才能到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409995" y="2190502"/>
            <a:ext cx="0" cy="12961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762419" y="2188914"/>
            <a:ext cx="64598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0"/>
          <p:cNvSpPr txBox="1"/>
          <p:nvPr/>
        </p:nvSpPr>
        <p:spPr>
          <a:xfrm>
            <a:off x="474497" y="582169"/>
            <a:ext cx="62623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用学过的上下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、前后、左右说一说。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457495" y="2493397"/>
            <a:ext cx="0" cy="12961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57619" y="3789749"/>
            <a:ext cx="64598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0" name="文本框 3"/>
          <p:cNvSpPr txBox="1"/>
          <p:nvPr/>
        </p:nvSpPr>
        <p:spPr>
          <a:xfrm>
            <a:off x="5282565" y="15811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（教材P13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DFFE5">
                  <a:alpha val="100000"/>
                </a:srgbClr>
              </a:clrFrom>
              <a:clrTo>
                <a:srgbClr val="FDFFE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248150"/>
            <a:ext cx="417830" cy="483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FE5">
                  <a:alpha val="100000"/>
                </a:srgbClr>
              </a:clrFrom>
              <a:clrTo>
                <a:srgbClr val="FDFFE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400" y="4338955"/>
            <a:ext cx="559435" cy="479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71980" y="1135380"/>
            <a:ext cx="5400040" cy="2951480"/>
            <a:chOff x="2948" y="1788"/>
            <a:chExt cx="8504" cy="4648"/>
          </a:xfrm>
        </p:grpSpPr>
        <p:grpSp>
          <p:nvGrpSpPr>
            <p:cNvPr id="18" name="组合 17"/>
            <p:cNvGrpSpPr/>
            <p:nvPr/>
          </p:nvGrpSpPr>
          <p:grpSpPr>
            <a:xfrm>
              <a:off x="2948" y="1788"/>
              <a:ext cx="8504" cy="4648"/>
              <a:chOff x="2948" y="1788"/>
              <a:chExt cx="8504" cy="4648"/>
            </a:xfrm>
          </p:grpSpPr>
          <p:grpSp>
            <p:nvGrpSpPr>
              <p:cNvPr id="21" name="组合 9"/>
              <p:cNvGrpSpPr/>
              <p:nvPr/>
            </p:nvGrpSpPr>
            <p:grpSpPr bwMode="auto">
              <a:xfrm>
                <a:off x="2948" y="1788"/>
                <a:ext cx="8505" cy="4649"/>
                <a:chOff x="881527" y="1437004"/>
                <a:chExt cx="7198927" cy="4091070"/>
              </a:xfrm>
            </p:grpSpPr>
            <p:pic>
              <p:nvPicPr>
                <p:cNvPr id="22" name="Picture 8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450" b="24178"/>
                <a:stretch>
                  <a:fillRect/>
                </a:stretch>
              </p:blipFill>
              <p:spPr bwMode="auto">
                <a:xfrm>
                  <a:off x="881527" y="1437004"/>
                  <a:ext cx="7198927" cy="4091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9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8662" y="1857364"/>
                  <a:ext cx="676275" cy="495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72" y="2394"/>
                <a:ext cx="846" cy="80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627" y="3182"/>
                <a:ext cx="881" cy="755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0352" y="1923"/>
                <a:ext cx="641" cy="817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480" y="5369"/>
                <a:ext cx="838" cy="916"/>
              </a:xfrm>
              <a:prstGeom prst="rect">
                <a:avLst/>
              </a:prstGeom>
            </p:spPr>
          </p:pic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5" y="5523"/>
              <a:ext cx="658" cy="761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>
            <a:off x="5714221" y="3812243"/>
            <a:ext cx="109282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794341" y="1736611"/>
            <a:ext cx="1" cy="207880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20"/>
          <p:cNvSpPr txBox="1"/>
          <p:nvPr/>
        </p:nvSpPr>
        <p:spPr>
          <a:xfrm>
            <a:off x="474497" y="582169"/>
            <a:ext cx="62623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2.用学过的上下、前后、左右说一说。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133600" y="4283075"/>
            <a:ext cx="5059680" cy="5340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6875" indent="-396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要吃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到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应该怎么走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433536" y="1383551"/>
            <a:ext cx="1" cy="207880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14501" y="1399878"/>
            <a:ext cx="109282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0" name="文本框 3"/>
          <p:cNvSpPr txBox="1"/>
          <p:nvPr/>
        </p:nvSpPr>
        <p:spPr>
          <a:xfrm>
            <a:off x="5282565" y="15811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（教材P13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DFFE5">
                  <a:alpha val="100000"/>
                </a:srgbClr>
              </a:clrFrom>
              <a:clrTo>
                <a:srgbClr val="FDFFE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4248150"/>
            <a:ext cx="417830" cy="483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FE4">
                  <a:alpha val="100000"/>
                </a:srgbClr>
              </a:clrFrom>
              <a:clrTo>
                <a:srgbClr val="FCFFE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9605" y="4324350"/>
            <a:ext cx="407035" cy="518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"/>
          <p:cNvSpPr txBox="1"/>
          <p:nvPr/>
        </p:nvSpPr>
        <p:spPr>
          <a:xfrm>
            <a:off x="474497" y="582169"/>
            <a:ext cx="62623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2.用学过的上下、前后、左右说一说。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492885" y="4283075"/>
            <a:ext cx="6295390" cy="53403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6875" indent="-396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）你能提出一个问题，让同学来回答吗？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0" name="文本框 3"/>
          <p:cNvSpPr txBox="1"/>
          <p:nvPr/>
        </p:nvSpPr>
        <p:spPr>
          <a:xfrm>
            <a:off x="5282565" y="15811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（教材P13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71980" y="1135380"/>
            <a:ext cx="5400040" cy="2951480"/>
            <a:chOff x="2948" y="1788"/>
            <a:chExt cx="8504" cy="4648"/>
          </a:xfrm>
        </p:grpSpPr>
        <p:grpSp>
          <p:nvGrpSpPr>
            <p:cNvPr id="10" name="组合 9"/>
            <p:cNvGrpSpPr/>
            <p:nvPr/>
          </p:nvGrpSpPr>
          <p:grpSpPr>
            <a:xfrm>
              <a:off x="2948" y="1788"/>
              <a:ext cx="8504" cy="4648"/>
              <a:chOff x="2948" y="1788"/>
              <a:chExt cx="8504" cy="4648"/>
            </a:xfrm>
          </p:grpSpPr>
          <p:grpSp>
            <p:nvGrpSpPr>
              <p:cNvPr id="27" name="组合 9"/>
              <p:cNvGrpSpPr/>
              <p:nvPr/>
            </p:nvGrpSpPr>
            <p:grpSpPr bwMode="auto">
              <a:xfrm>
                <a:off x="2948" y="1788"/>
                <a:ext cx="8505" cy="4649"/>
                <a:chOff x="881527" y="1437004"/>
                <a:chExt cx="7198927" cy="4091070"/>
              </a:xfrm>
            </p:grpSpPr>
            <p:pic>
              <p:nvPicPr>
                <p:cNvPr id="29" name="Picture 8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450" b="24178"/>
                <a:stretch>
                  <a:fillRect/>
                </a:stretch>
              </p:blipFill>
              <p:spPr bwMode="auto">
                <a:xfrm>
                  <a:off x="881527" y="1437004"/>
                  <a:ext cx="7198927" cy="4091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9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8662" y="1857364"/>
                  <a:ext cx="676275" cy="495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72" y="2394"/>
                <a:ext cx="846" cy="80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627" y="3182"/>
                <a:ext cx="881" cy="75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0352" y="1923"/>
                <a:ext cx="641" cy="81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480" y="5369"/>
                <a:ext cx="838" cy="916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5" y="5523"/>
              <a:ext cx="658" cy="76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71980" y="1135380"/>
            <a:ext cx="5400040" cy="2951480"/>
            <a:chOff x="2948" y="1788"/>
            <a:chExt cx="8504" cy="4648"/>
          </a:xfrm>
        </p:grpSpPr>
        <p:grpSp>
          <p:nvGrpSpPr>
            <p:cNvPr id="9" name="组合 8"/>
            <p:cNvGrpSpPr/>
            <p:nvPr/>
          </p:nvGrpSpPr>
          <p:grpSpPr>
            <a:xfrm>
              <a:off x="2948" y="1788"/>
              <a:ext cx="8504" cy="4648"/>
              <a:chOff x="2948" y="1788"/>
              <a:chExt cx="8504" cy="4648"/>
            </a:xfrm>
          </p:grpSpPr>
          <p:grpSp>
            <p:nvGrpSpPr>
              <p:cNvPr id="27" name="组合 9"/>
              <p:cNvGrpSpPr/>
              <p:nvPr/>
            </p:nvGrpSpPr>
            <p:grpSpPr bwMode="auto">
              <a:xfrm>
                <a:off x="2948" y="1788"/>
                <a:ext cx="8505" cy="4649"/>
                <a:chOff x="881527" y="1437004"/>
                <a:chExt cx="7198927" cy="4091070"/>
              </a:xfrm>
            </p:grpSpPr>
            <p:pic>
              <p:nvPicPr>
                <p:cNvPr id="29" name="Picture 8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450" b="24178"/>
                <a:stretch>
                  <a:fillRect/>
                </a:stretch>
              </p:blipFill>
              <p:spPr bwMode="auto">
                <a:xfrm>
                  <a:off x="881527" y="1437004"/>
                  <a:ext cx="7198927" cy="40910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9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8662" y="1857364"/>
                  <a:ext cx="676275" cy="495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072" y="2394"/>
                <a:ext cx="846" cy="80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627" y="3182"/>
                <a:ext cx="881" cy="75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0352" y="1923"/>
                <a:ext cx="641" cy="817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480" y="5369"/>
                <a:ext cx="838" cy="916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5" y="5523"/>
              <a:ext cx="658" cy="761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>
            <a:off x="2728873" y="3831193"/>
            <a:ext cx="244827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20"/>
          <p:cNvSpPr txBox="1"/>
          <p:nvPr/>
        </p:nvSpPr>
        <p:spPr>
          <a:xfrm>
            <a:off x="474497" y="582169"/>
            <a:ext cx="62623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2.用学过的上下、前后、左右说一说。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7600" y="462915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答案不唯一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282565" y="15811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（教材P13 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33600" y="4118610"/>
            <a:ext cx="4660900" cy="598805"/>
            <a:chOff x="3360" y="6486"/>
            <a:chExt cx="7340" cy="943"/>
          </a:xfrm>
        </p:grpSpPr>
        <p:sp>
          <p:nvSpPr>
            <p:cNvPr id="33" name="Text Box 6"/>
            <p:cNvSpPr txBox="1">
              <a:spLocks noChangeArrowheads="1"/>
            </p:cNvSpPr>
            <p:nvPr/>
          </p:nvSpPr>
          <p:spPr bwMode="auto">
            <a:xfrm>
              <a:off x="3360" y="6552"/>
              <a:ext cx="7340" cy="8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96875" indent="-39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要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吃到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 应该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怎么走？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DFFE5">
                    <a:alpha val="100000"/>
                  </a:srgbClr>
                </a:clrFrom>
                <a:clrTo>
                  <a:srgbClr val="FDFFE5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0" y="6486"/>
              <a:ext cx="658" cy="76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DFFE5">
                    <a:alpha val="100000"/>
                  </a:srgbClr>
                </a:clrFrom>
                <a:clrTo>
                  <a:srgbClr val="FDFFE5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0" y="6513"/>
              <a:ext cx="838" cy="91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3"/>
          <p:cNvGrpSpPr/>
          <p:nvPr/>
        </p:nvGrpSpPr>
        <p:grpSpPr>
          <a:xfrm>
            <a:off x="533400" y="1047750"/>
            <a:ext cx="8286115" cy="2876550"/>
            <a:chOff x="565" y="2286"/>
            <a:chExt cx="13138" cy="4758"/>
          </a:xfrm>
        </p:grpSpPr>
        <p:sp>
          <p:nvSpPr>
            <p:cNvPr id="167" name=" 167"/>
            <p:cNvSpPr/>
            <p:nvPr/>
          </p:nvSpPr>
          <p:spPr>
            <a:xfrm>
              <a:off x="565" y="2286"/>
              <a:ext cx="13138" cy="4758"/>
            </a:xfrm>
            <a:prstGeom prst="roundRect">
              <a:avLst/>
            </a:prstGeom>
            <a:solidFill>
              <a:srgbClr val="E7F3F4"/>
            </a:solidFill>
            <a:ln w="28575" cmpd="dbl">
              <a:solidFill>
                <a:schemeClr val="accent1">
                  <a:shade val="5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1169" y="3042"/>
              <a:ext cx="12149" cy="2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9pPr>
            </a:lstStyle>
            <a:p>
              <a:pPr marL="0" marR="0" lvl="0" indent="720090" algn="l" defTabSz="914400" rtl="0" eaLnBrk="1" fontAlgn="base" latinLnBrk="0" hangingPunct="1">
                <a:lnSpc>
                  <a:spcPct val="1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当题目要求判断图中人物的左右时，就要假设自己站在图中的位置来判断</a:t>
              </a:r>
              <a:r>
                <a:rPr lang="zh-CN" altLang="en-US" sz="30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左右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2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左、右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4678363" y="155892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位置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3604895" y="157543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66950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1725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7288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7600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85063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0438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上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66950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1725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67288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后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7600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85063" y="360521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9700" y="2763838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0438" y="280035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05275" y="2763838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54800" y="278130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19225" y="357822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05275" y="358775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54800" y="3605213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90600" y="1203325"/>
            <a:ext cx="5834380" cy="1219835"/>
          </a:xfrm>
          <a:prstGeom prst="wedgeRoundRectCallout">
            <a:avLst>
              <a:gd name="adj1" fmla="val 55072"/>
              <a:gd name="adj2" fmla="val -26458"/>
              <a:gd name="adj3" fmla="val 16667"/>
            </a:avLst>
          </a:prstGeom>
          <a:noFill/>
          <a:ln>
            <a:solidFill>
              <a:srgbClr val="587E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你能说出和下面这些字意思相反的字吗？看谁说得又对又快！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老师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52640" y="719455"/>
            <a:ext cx="1254125" cy="2044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37565" y="209550"/>
            <a:ext cx="6022340" cy="4456430"/>
            <a:chOff x="2747" y="-27"/>
            <a:chExt cx="9484" cy="7018"/>
          </a:xfrm>
        </p:grpSpPr>
        <p:grpSp>
          <p:nvGrpSpPr>
            <p:cNvPr id="17" name="组合 16"/>
            <p:cNvGrpSpPr/>
            <p:nvPr/>
          </p:nvGrpSpPr>
          <p:grpSpPr>
            <a:xfrm>
              <a:off x="2747" y="-27"/>
              <a:ext cx="9484" cy="7018"/>
              <a:chOff x="4080" y="6090"/>
              <a:chExt cx="9484" cy="701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EFFFF">
                      <a:alpha val="100000"/>
                    </a:srgbClr>
                  </a:clrFrom>
                  <a:clrTo>
                    <a:srgbClr val="FE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4080" y="6090"/>
                <a:ext cx="9485" cy="7018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85" h="7018">
                    <a:moveTo>
                      <a:pt x="5307" y="600"/>
                    </a:moveTo>
                    <a:lnTo>
                      <a:pt x="7200" y="600"/>
                    </a:lnTo>
                    <a:lnTo>
                      <a:pt x="7200" y="1920"/>
                    </a:lnTo>
                    <a:lnTo>
                      <a:pt x="5307" y="1920"/>
                    </a:lnTo>
                    <a:lnTo>
                      <a:pt x="5227" y="1356"/>
                    </a:lnTo>
                    <a:lnTo>
                      <a:pt x="5224" y="1352"/>
                    </a:lnTo>
                    <a:lnTo>
                      <a:pt x="5221" y="1349"/>
                    </a:lnTo>
                    <a:lnTo>
                      <a:pt x="5218" y="1347"/>
                    </a:lnTo>
                    <a:lnTo>
                      <a:pt x="5214" y="1345"/>
                    </a:lnTo>
                    <a:lnTo>
                      <a:pt x="5210" y="1344"/>
                    </a:lnTo>
                    <a:lnTo>
                      <a:pt x="5205" y="1343"/>
                    </a:lnTo>
                    <a:lnTo>
                      <a:pt x="5204" y="1343"/>
                    </a:lnTo>
                    <a:lnTo>
                      <a:pt x="5202" y="1343"/>
                    </a:lnTo>
                    <a:cubicBezTo>
                      <a:pt x="5166" y="1342"/>
                      <a:pt x="5081" y="1434"/>
                      <a:pt x="5036" y="1482"/>
                    </a:cubicBezTo>
                    <a:lnTo>
                      <a:pt x="5034" y="1485"/>
                    </a:lnTo>
                    <a:lnTo>
                      <a:pt x="5031" y="1488"/>
                    </a:lnTo>
                    <a:lnTo>
                      <a:pt x="5028" y="1491"/>
                    </a:lnTo>
                    <a:cubicBezTo>
                      <a:pt x="4969" y="1558"/>
                      <a:pt x="4900" y="1621"/>
                      <a:pt x="4878" y="1620"/>
                    </a:cubicBezTo>
                    <a:lnTo>
                      <a:pt x="4877" y="1620"/>
                    </a:lnTo>
                    <a:lnTo>
                      <a:pt x="4876" y="1619"/>
                    </a:lnTo>
                    <a:lnTo>
                      <a:pt x="4872" y="1619"/>
                    </a:lnTo>
                    <a:lnTo>
                      <a:pt x="4869" y="1618"/>
                    </a:lnTo>
                    <a:lnTo>
                      <a:pt x="4865" y="1617"/>
                    </a:lnTo>
                    <a:lnTo>
                      <a:pt x="4862" y="1615"/>
                    </a:lnTo>
                    <a:cubicBezTo>
                      <a:pt x="4838" y="1603"/>
                      <a:pt x="4829" y="1488"/>
                      <a:pt x="4829" y="1417"/>
                    </a:cubicBezTo>
                    <a:lnTo>
                      <a:pt x="4829" y="1413"/>
                    </a:lnTo>
                    <a:lnTo>
                      <a:pt x="4829" y="1409"/>
                    </a:lnTo>
                    <a:lnTo>
                      <a:pt x="4829" y="1405"/>
                    </a:lnTo>
                    <a:lnTo>
                      <a:pt x="4829" y="1397"/>
                    </a:lnTo>
                    <a:cubicBezTo>
                      <a:pt x="4828" y="1235"/>
                      <a:pt x="4863" y="1007"/>
                      <a:pt x="4891" y="956"/>
                    </a:cubicBezTo>
                    <a:lnTo>
                      <a:pt x="5307" y="600"/>
                    </a:lnTo>
                    <a:close/>
                    <a:moveTo>
                      <a:pt x="0" y="0"/>
                    </a:moveTo>
                    <a:lnTo>
                      <a:pt x="9485" y="0"/>
                    </a:lnTo>
                    <a:lnTo>
                      <a:pt x="9485" y="7018"/>
                    </a:lnTo>
                    <a:lnTo>
                      <a:pt x="0" y="7018"/>
                    </a:lnTo>
                    <a:lnTo>
                      <a:pt x="0" y="1800"/>
                    </a:lnTo>
                    <a:lnTo>
                      <a:pt x="2040" y="1800"/>
                    </a:lnTo>
                    <a:lnTo>
                      <a:pt x="2040" y="480"/>
                    </a:lnTo>
                    <a:lnTo>
                      <a:pt x="0" y="480"/>
                    </a:lnTo>
                    <a:lnTo>
                      <a:pt x="0" y="0"/>
                    </a:lnTo>
                    <a:close/>
                    <a:moveTo>
                      <a:pt x="4047" y="5499"/>
                    </a:moveTo>
                    <a:cubicBezTo>
                      <a:pt x="4045" y="5432"/>
                      <a:pt x="4109" y="5378"/>
                      <a:pt x="4172" y="5380"/>
                    </a:cubicBezTo>
                    <a:cubicBezTo>
                      <a:pt x="4241" y="5378"/>
                      <a:pt x="4298" y="5439"/>
                      <a:pt x="4296" y="5499"/>
                    </a:cubicBezTo>
                    <a:cubicBezTo>
                      <a:pt x="4298" y="5565"/>
                      <a:pt x="4234" y="5619"/>
                      <a:pt x="4172" y="5617"/>
                    </a:cubicBezTo>
                    <a:cubicBezTo>
                      <a:pt x="4102" y="5619"/>
                      <a:pt x="4045" y="5558"/>
                      <a:pt x="4047" y="5499"/>
                    </a:cubicBezTo>
                    <a:close/>
                    <a:moveTo>
                      <a:pt x="3720" y="5741"/>
                    </a:moveTo>
                    <a:cubicBezTo>
                      <a:pt x="3716" y="5678"/>
                      <a:pt x="3833" y="5626"/>
                      <a:pt x="3947" y="5628"/>
                    </a:cubicBezTo>
                    <a:cubicBezTo>
                      <a:pt x="4074" y="5626"/>
                      <a:pt x="4177" y="5684"/>
                      <a:pt x="4174" y="5741"/>
                    </a:cubicBezTo>
                    <a:cubicBezTo>
                      <a:pt x="4179" y="5781"/>
                      <a:pt x="4117" y="5823"/>
                      <a:pt x="4070" y="5837"/>
                    </a:cubicBezTo>
                    <a:cubicBezTo>
                      <a:pt x="4107" y="5836"/>
                      <a:pt x="4152" y="5832"/>
                      <a:pt x="4184" y="5829"/>
                    </a:cubicBezTo>
                    <a:cubicBezTo>
                      <a:pt x="4207" y="5832"/>
                      <a:pt x="4231" y="5832"/>
                      <a:pt x="4240" y="5832"/>
                    </a:cubicBezTo>
                    <a:cubicBezTo>
                      <a:pt x="4249" y="5832"/>
                      <a:pt x="4261" y="5832"/>
                      <a:pt x="4264" y="5832"/>
                    </a:cubicBezTo>
                    <a:cubicBezTo>
                      <a:pt x="4271" y="5832"/>
                      <a:pt x="4281" y="5831"/>
                      <a:pt x="4283" y="5831"/>
                    </a:cubicBezTo>
                    <a:cubicBezTo>
                      <a:pt x="4311" y="5830"/>
                      <a:pt x="4355" y="5839"/>
                      <a:pt x="4414" y="5862"/>
                    </a:cubicBezTo>
                    <a:cubicBezTo>
                      <a:pt x="4435" y="5867"/>
                      <a:pt x="4482" y="5874"/>
                      <a:pt x="4508" y="5879"/>
                    </a:cubicBezTo>
                    <a:cubicBezTo>
                      <a:pt x="4612" y="5894"/>
                      <a:pt x="4763" y="5923"/>
                      <a:pt x="4823" y="5959"/>
                    </a:cubicBezTo>
                    <a:cubicBezTo>
                      <a:pt x="4839" y="5968"/>
                      <a:pt x="4874" y="5984"/>
                      <a:pt x="4887" y="5990"/>
                    </a:cubicBezTo>
                    <a:cubicBezTo>
                      <a:pt x="4968" y="6025"/>
                      <a:pt x="5064" y="6079"/>
                      <a:pt x="5060" y="6120"/>
                    </a:cubicBezTo>
                    <a:cubicBezTo>
                      <a:pt x="5065" y="6139"/>
                      <a:pt x="5035" y="6169"/>
                      <a:pt x="5007" y="6183"/>
                    </a:cubicBezTo>
                    <a:cubicBezTo>
                      <a:pt x="5030" y="6348"/>
                      <a:pt x="4458" y="6540"/>
                      <a:pt x="3798" y="6534"/>
                    </a:cubicBezTo>
                    <a:cubicBezTo>
                      <a:pt x="3737" y="6550"/>
                      <a:pt x="3716" y="6557"/>
                      <a:pt x="3715" y="6557"/>
                    </a:cubicBezTo>
                    <a:lnTo>
                      <a:pt x="3715" y="6557"/>
                    </a:lnTo>
                    <a:lnTo>
                      <a:pt x="3715" y="6557"/>
                    </a:lnTo>
                    <a:lnTo>
                      <a:pt x="3715" y="6557"/>
                    </a:lnTo>
                    <a:cubicBezTo>
                      <a:pt x="3718" y="6556"/>
                      <a:pt x="3760" y="6542"/>
                      <a:pt x="3762" y="6536"/>
                    </a:cubicBezTo>
                    <a:lnTo>
                      <a:pt x="3763" y="6535"/>
                    </a:lnTo>
                    <a:lnTo>
                      <a:pt x="3763" y="6535"/>
                    </a:lnTo>
                    <a:lnTo>
                      <a:pt x="3763" y="6534"/>
                    </a:lnTo>
                    <a:lnTo>
                      <a:pt x="3763" y="6533"/>
                    </a:lnTo>
                    <a:lnTo>
                      <a:pt x="3762" y="6532"/>
                    </a:lnTo>
                    <a:cubicBezTo>
                      <a:pt x="3761" y="6530"/>
                      <a:pt x="3746" y="6529"/>
                      <a:pt x="3739" y="6529"/>
                    </a:cubicBezTo>
                    <a:cubicBezTo>
                      <a:pt x="3722" y="6529"/>
                      <a:pt x="3652" y="6534"/>
                      <a:pt x="3615" y="6537"/>
                    </a:cubicBezTo>
                    <a:cubicBezTo>
                      <a:pt x="3496" y="6546"/>
                      <a:pt x="3265" y="6559"/>
                      <a:pt x="3124" y="6558"/>
                    </a:cubicBezTo>
                    <a:cubicBezTo>
                      <a:pt x="2989" y="6560"/>
                      <a:pt x="2838" y="6546"/>
                      <a:pt x="2779" y="6527"/>
                    </a:cubicBezTo>
                    <a:cubicBezTo>
                      <a:pt x="2575" y="6484"/>
                      <a:pt x="2329" y="6251"/>
                      <a:pt x="2337" y="6167"/>
                    </a:cubicBezTo>
                    <a:lnTo>
                      <a:pt x="2337" y="6162"/>
                    </a:lnTo>
                    <a:lnTo>
                      <a:pt x="2338" y="6157"/>
                    </a:lnTo>
                    <a:lnTo>
                      <a:pt x="2339" y="6153"/>
                    </a:lnTo>
                    <a:lnTo>
                      <a:pt x="2340" y="6148"/>
                    </a:lnTo>
                    <a:lnTo>
                      <a:pt x="2342" y="6144"/>
                    </a:lnTo>
                    <a:cubicBezTo>
                      <a:pt x="2338" y="6138"/>
                      <a:pt x="2336" y="6127"/>
                      <a:pt x="2337" y="6125"/>
                    </a:cubicBezTo>
                    <a:cubicBezTo>
                      <a:pt x="2378" y="5971"/>
                      <a:pt x="2662" y="5862"/>
                      <a:pt x="2992" y="5846"/>
                    </a:cubicBezTo>
                    <a:cubicBezTo>
                      <a:pt x="3050" y="5839"/>
                      <a:pt x="3121" y="5832"/>
                      <a:pt x="3159" y="5824"/>
                    </a:cubicBezTo>
                    <a:cubicBezTo>
                      <a:pt x="3267" y="5799"/>
                      <a:pt x="3386" y="5781"/>
                      <a:pt x="3461" y="5782"/>
                    </a:cubicBezTo>
                    <a:cubicBezTo>
                      <a:pt x="3546" y="5780"/>
                      <a:pt x="3644" y="5805"/>
                      <a:pt x="3706" y="5840"/>
                    </a:cubicBezTo>
                    <a:cubicBezTo>
                      <a:pt x="3733" y="5843"/>
                      <a:pt x="3763" y="5844"/>
                      <a:pt x="3774" y="5844"/>
                    </a:cubicBezTo>
                    <a:cubicBezTo>
                      <a:pt x="3798" y="5844"/>
                      <a:pt x="3824" y="5841"/>
                      <a:pt x="3834" y="5840"/>
                    </a:cubicBezTo>
                    <a:cubicBezTo>
                      <a:pt x="3769" y="5824"/>
                      <a:pt x="3716" y="5778"/>
                      <a:pt x="3720" y="5741"/>
                    </a:cubicBezTo>
                    <a:close/>
                  </a:path>
                </a:pathLst>
              </a:custGeom>
            </p:spPr>
          </p:pic>
          <p:cxnSp>
            <p:nvCxnSpPr>
              <p:cNvPr id="13" name="直接连接符 12"/>
              <p:cNvCxnSpPr/>
              <p:nvPr/>
            </p:nvCxnSpPr>
            <p:spPr>
              <a:xfrm flipH="1">
                <a:off x="8712" y="11788"/>
                <a:ext cx="0" cy="964"/>
              </a:xfrm>
              <a:prstGeom prst="line">
                <a:avLst/>
              </a:prstGeom>
              <a:ln w="57150">
                <a:solidFill>
                  <a:srgbClr val="E4D7B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圆角矩形 20"/>
            <p:cNvSpPr/>
            <p:nvPr/>
          </p:nvSpPr>
          <p:spPr>
            <a:xfrm>
              <a:off x="7680" y="1060"/>
              <a:ext cx="531" cy="4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95" name="文本框 3"/>
          <p:cNvSpPr txBox="1"/>
          <p:nvPr/>
        </p:nvSpPr>
        <p:spPr>
          <a:xfrm>
            <a:off x="152400" y="634048"/>
            <a:ext cx="271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4427220" y="514350"/>
            <a:ext cx="4314190" cy="1192769"/>
          </a:xfrm>
          <a:prstGeom prst="wedgeRoundRectCallout">
            <a:avLst>
              <a:gd name="adj1" fmla="val -53777"/>
              <a:gd name="adj2" fmla="val -1042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小朋友们学我这样举起手来。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15080" y="1063625"/>
            <a:ext cx="492125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17420" y="1427163"/>
            <a:ext cx="492125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74820" y="1891665"/>
            <a:ext cx="492125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13020" y="1461770"/>
            <a:ext cx="492125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12620" y="1884363"/>
            <a:ext cx="492125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7703" y="3484245"/>
            <a:ext cx="490538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103620" y="1874520"/>
            <a:ext cx="490538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4427220" y="694373"/>
            <a:ext cx="2235200" cy="646699"/>
          </a:xfrm>
          <a:prstGeom prst="wedgeRoundRectCallout">
            <a:avLst>
              <a:gd name="adj1" fmla="val -56306"/>
              <a:gd name="adj2" fmla="val -1705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这是右手。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893503" y="3204210"/>
            <a:ext cx="4249738" cy="801062"/>
          </a:xfrm>
          <a:prstGeom prst="cloudCallout">
            <a:avLst>
              <a:gd name="adj1" fmla="val -54221"/>
              <a:gd name="adj2" fmla="val 49873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另一只手是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  <p:bldP spid="2" grpId="0" bldLvl="0" animBg="1"/>
      <p:bldP spid="3" grpId="0" bldLvl="0" animBg="1"/>
      <p:bldP spid="6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内容占位符 5121" descr="p-03-2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rcRect l="49059" b="48880"/>
          <a:stretch>
            <a:fillRect/>
          </a:stretch>
        </p:blipFill>
        <p:spPr>
          <a:xfrm>
            <a:off x="5486400" y="590550"/>
            <a:ext cx="1650365" cy="1927225"/>
          </a:xfrm>
        </p:spPr>
      </p:pic>
      <p:sp>
        <p:nvSpPr>
          <p:cNvPr id="2" name="圆角矩形标注 1"/>
          <p:cNvSpPr/>
          <p:nvPr/>
        </p:nvSpPr>
        <p:spPr>
          <a:xfrm>
            <a:off x="914400" y="1200468"/>
            <a:ext cx="3467100" cy="838200"/>
          </a:xfrm>
          <a:prstGeom prst="wedgeRoundRectCallout">
            <a:avLst>
              <a:gd name="adj1" fmla="val -33241"/>
              <a:gd name="adj2" fmla="val 100795"/>
              <a:gd name="adj3" fmla="val 16667"/>
            </a:avLst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看看你的两只手。</a:t>
            </a:r>
            <a:endParaRPr lang="zh-CN" altLang="en-US" sz="3200" b="1" strike="noStrike" noProof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pic>
        <p:nvPicPr>
          <p:cNvPr id="3" name="内容占位符 5121" descr="p-03-2"/>
          <p:cNvPicPr>
            <a:picLocks noGrp="1" noChangeAspect="1"/>
          </p:cNvPicPr>
          <p:nvPr/>
        </p:nvPicPr>
        <p:blipFill>
          <a:blip r:embed="rId1" cstate="print"/>
          <a:srcRect l="49657" t="53917" r="-5153" b="-1498"/>
          <a:stretch>
            <a:fillRect/>
          </a:stretch>
        </p:blipFill>
        <p:spPr>
          <a:xfrm>
            <a:off x="5715317" y="2800350"/>
            <a:ext cx="1798638" cy="179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老师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127250"/>
            <a:ext cx="1180465" cy="28454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97865" y="1073150"/>
            <a:ext cx="6934200" cy="37953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920" h="5977">
                <a:moveTo>
                  <a:pt x="4800" y="0"/>
                </a:moveTo>
                <a:lnTo>
                  <a:pt x="10920" y="0"/>
                </a:lnTo>
                <a:lnTo>
                  <a:pt x="10920" y="5977"/>
                </a:lnTo>
                <a:lnTo>
                  <a:pt x="9179" y="5977"/>
                </a:lnTo>
                <a:cubicBezTo>
                  <a:pt x="9179" y="5977"/>
                  <a:pt x="9184" y="5963"/>
                  <a:pt x="9184" y="5965"/>
                </a:cubicBezTo>
                <a:cubicBezTo>
                  <a:pt x="9192" y="5946"/>
                  <a:pt x="9196" y="5927"/>
                  <a:pt x="9199" y="5917"/>
                </a:cubicBezTo>
                <a:lnTo>
                  <a:pt x="9199" y="5916"/>
                </a:lnTo>
                <a:lnTo>
                  <a:pt x="9199" y="5915"/>
                </a:lnTo>
                <a:lnTo>
                  <a:pt x="9199" y="5914"/>
                </a:lnTo>
                <a:cubicBezTo>
                  <a:pt x="9202" y="5884"/>
                  <a:pt x="9237" y="5820"/>
                  <a:pt x="9259" y="5796"/>
                </a:cubicBezTo>
                <a:cubicBezTo>
                  <a:pt x="9288" y="5761"/>
                  <a:pt x="9319" y="5701"/>
                  <a:pt x="9330" y="5676"/>
                </a:cubicBezTo>
                <a:cubicBezTo>
                  <a:pt x="9335" y="5665"/>
                  <a:pt x="9344" y="5646"/>
                  <a:pt x="9348" y="5637"/>
                </a:cubicBezTo>
                <a:cubicBezTo>
                  <a:pt x="9356" y="5622"/>
                  <a:pt x="9362" y="5604"/>
                  <a:pt x="9365" y="5596"/>
                </a:cubicBezTo>
                <a:lnTo>
                  <a:pt x="9365" y="5595"/>
                </a:lnTo>
                <a:lnTo>
                  <a:pt x="9366" y="5595"/>
                </a:lnTo>
                <a:lnTo>
                  <a:pt x="9367" y="5590"/>
                </a:lnTo>
                <a:cubicBezTo>
                  <a:pt x="9392" y="5498"/>
                  <a:pt x="9529" y="5434"/>
                  <a:pt x="9601" y="5437"/>
                </a:cubicBezTo>
                <a:lnTo>
                  <a:pt x="9605" y="5437"/>
                </a:lnTo>
                <a:lnTo>
                  <a:pt x="9609" y="5437"/>
                </a:lnTo>
                <a:lnTo>
                  <a:pt x="9613" y="5437"/>
                </a:lnTo>
                <a:lnTo>
                  <a:pt x="9617" y="5438"/>
                </a:lnTo>
                <a:lnTo>
                  <a:pt x="9621" y="5438"/>
                </a:lnTo>
                <a:lnTo>
                  <a:pt x="9622" y="5438"/>
                </a:lnTo>
                <a:cubicBezTo>
                  <a:pt x="9645" y="5438"/>
                  <a:pt x="9667" y="5443"/>
                  <a:pt x="9680" y="5447"/>
                </a:cubicBezTo>
                <a:lnTo>
                  <a:pt x="9681" y="5447"/>
                </a:lnTo>
                <a:lnTo>
                  <a:pt x="9682" y="5447"/>
                </a:lnTo>
                <a:lnTo>
                  <a:pt x="9682" y="5447"/>
                </a:lnTo>
                <a:cubicBezTo>
                  <a:pt x="9702" y="5454"/>
                  <a:pt x="9744" y="5458"/>
                  <a:pt x="9764" y="5458"/>
                </a:cubicBezTo>
                <a:lnTo>
                  <a:pt x="9765" y="5458"/>
                </a:lnTo>
                <a:lnTo>
                  <a:pt x="9766" y="5458"/>
                </a:lnTo>
                <a:lnTo>
                  <a:pt x="9767" y="5458"/>
                </a:lnTo>
                <a:lnTo>
                  <a:pt x="9768" y="5458"/>
                </a:lnTo>
                <a:lnTo>
                  <a:pt x="9769" y="5458"/>
                </a:lnTo>
                <a:cubicBezTo>
                  <a:pt x="9778" y="5458"/>
                  <a:pt x="9792" y="5457"/>
                  <a:pt x="9798" y="5457"/>
                </a:cubicBezTo>
                <a:lnTo>
                  <a:pt x="9798" y="5457"/>
                </a:lnTo>
                <a:lnTo>
                  <a:pt x="9799" y="5457"/>
                </a:lnTo>
                <a:lnTo>
                  <a:pt x="9800" y="5457"/>
                </a:lnTo>
                <a:cubicBezTo>
                  <a:pt x="9810" y="5457"/>
                  <a:pt x="9828" y="5456"/>
                  <a:pt x="9837" y="5456"/>
                </a:cubicBezTo>
                <a:lnTo>
                  <a:pt x="9838" y="5456"/>
                </a:lnTo>
                <a:lnTo>
                  <a:pt x="9839" y="5456"/>
                </a:lnTo>
                <a:lnTo>
                  <a:pt x="9840" y="5456"/>
                </a:lnTo>
                <a:cubicBezTo>
                  <a:pt x="9855" y="5456"/>
                  <a:pt x="9871" y="5457"/>
                  <a:pt x="9879" y="5457"/>
                </a:cubicBezTo>
                <a:lnTo>
                  <a:pt x="9879" y="5457"/>
                </a:lnTo>
                <a:lnTo>
                  <a:pt x="9880" y="5457"/>
                </a:lnTo>
                <a:lnTo>
                  <a:pt x="9881" y="5457"/>
                </a:lnTo>
                <a:cubicBezTo>
                  <a:pt x="9890" y="5458"/>
                  <a:pt x="9904" y="5458"/>
                  <a:pt x="9909" y="5458"/>
                </a:cubicBezTo>
                <a:lnTo>
                  <a:pt x="9910" y="5458"/>
                </a:lnTo>
                <a:lnTo>
                  <a:pt x="9911" y="5458"/>
                </a:lnTo>
                <a:lnTo>
                  <a:pt x="9912" y="5458"/>
                </a:lnTo>
                <a:cubicBezTo>
                  <a:pt x="9922" y="5458"/>
                  <a:pt x="9940" y="5457"/>
                  <a:pt x="9949" y="5456"/>
                </a:cubicBezTo>
                <a:cubicBezTo>
                  <a:pt x="9957" y="5455"/>
                  <a:pt x="9968" y="5455"/>
                  <a:pt x="9971" y="5455"/>
                </a:cubicBezTo>
                <a:lnTo>
                  <a:pt x="9972" y="5455"/>
                </a:lnTo>
                <a:lnTo>
                  <a:pt x="9973" y="5455"/>
                </a:lnTo>
                <a:lnTo>
                  <a:pt x="9974" y="5455"/>
                </a:lnTo>
                <a:cubicBezTo>
                  <a:pt x="9977" y="5455"/>
                  <a:pt x="9982" y="5455"/>
                  <a:pt x="9982" y="5455"/>
                </a:cubicBezTo>
                <a:lnTo>
                  <a:pt x="9983" y="5455"/>
                </a:lnTo>
                <a:cubicBezTo>
                  <a:pt x="9986" y="5455"/>
                  <a:pt x="9990" y="5455"/>
                  <a:pt x="9991" y="5455"/>
                </a:cubicBezTo>
                <a:cubicBezTo>
                  <a:pt x="9994" y="5456"/>
                  <a:pt x="10000" y="5456"/>
                  <a:pt x="10001" y="5456"/>
                </a:cubicBezTo>
                <a:cubicBezTo>
                  <a:pt x="10037" y="5457"/>
                  <a:pt x="10096" y="5416"/>
                  <a:pt x="10120" y="5379"/>
                </a:cubicBezTo>
                <a:cubicBezTo>
                  <a:pt x="10144" y="5346"/>
                  <a:pt x="10199" y="5299"/>
                  <a:pt x="10225" y="5280"/>
                </a:cubicBezTo>
                <a:cubicBezTo>
                  <a:pt x="10313" y="5215"/>
                  <a:pt x="10375" y="5128"/>
                  <a:pt x="10373" y="5071"/>
                </a:cubicBezTo>
                <a:cubicBezTo>
                  <a:pt x="10373" y="5062"/>
                  <a:pt x="10371" y="5048"/>
                  <a:pt x="10370" y="5042"/>
                </a:cubicBezTo>
                <a:lnTo>
                  <a:pt x="10370" y="5042"/>
                </a:lnTo>
                <a:lnTo>
                  <a:pt x="10369" y="5041"/>
                </a:lnTo>
                <a:lnTo>
                  <a:pt x="10369" y="5040"/>
                </a:lnTo>
                <a:cubicBezTo>
                  <a:pt x="10368" y="5030"/>
                  <a:pt x="10366" y="5012"/>
                  <a:pt x="10366" y="5003"/>
                </a:cubicBezTo>
                <a:lnTo>
                  <a:pt x="10366" y="5002"/>
                </a:lnTo>
                <a:lnTo>
                  <a:pt x="10366" y="5001"/>
                </a:lnTo>
                <a:lnTo>
                  <a:pt x="10366" y="5000"/>
                </a:lnTo>
                <a:cubicBezTo>
                  <a:pt x="10366" y="4985"/>
                  <a:pt x="10370" y="4969"/>
                  <a:pt x="10372" y="4961"/>
                </a:cubicBezTo>
                <a:lnTo>
                  <a:pt x="10372" y="4961"/>
                </a:lnTo>
                <a:lnTo>
                  <a:pt x="10372" y="4960"/>
                </a:lnTo>
                <a:lnTo>
                  <a:pt x="10372" y="4959"/>
                </a:lnTo>
                <a:cubicBezTo>
                  <a:pt x="10375" y="4950"/>
                  <a:pt x="10377" y="4936"/>
                  <a:pt x="10377" y="4931"/>
                </a:cubicBezTo>
                <a:lnTo>
                  <a:pt x="10377" y="4930"/>
                </a:lnTo>
                <a:lnTo>
                  <a:pt x="10377" y="4928"/>
                </a:lnTo>
                <a:lnTo>
                  <a:pt x="10377" y="4926"/>
                </a:lnTo>
                <a:cubicBezTo>
                  <a:pt x="10379" y="4885"/>
                  <a:pt x="10306" y="4826"/>
                  <a:pt x="10262" y="4799"/>
                </a:cubicBezTo>
                <a:cubicBezTo>
                  <a:pt x="10253" y="4793"/>
                  <a:pt x="10241" y="4785"/>
                  <a:pt x="10237" y="4782"/>
                </a:cubicBezTo>
                <a:cubicBezTo>
                  <a:pt x="10208" y="4761"/>
                  <a:pt x="10186" y="4752"/>
                  <a:pt x="10169" y="4746"/>
                </a:cubicBezTo>
                <a:lnTo>
                  <a:pt x="10168" y="4745"/>
                </a:lnTo>
                <a:lnTo>
                  <a:pt x="10167" y="4745"/>
                </a:lnTo>
                <a:lnTo>
                  <a:pt x="10166" y="4745"/>
                </a:lnTo>
                <a:cubicBezTo>
                  <a:pt x="10152" y="4739"/>
                  <a:pt x="10140" y="4734"/>
                  <a:pt x="10117" y="4723"/>
                </a:cubicBezTo>
                <a:cubicBezTo>
                  <a:pt x="9991" y="4659"/>
                  <a:pt x="9717" y="4577"/>
                  <a:pt x="9611" y="4571"/>
                </a:cubicBezTo>
                <a:cubicBezTo>
                  <a:pt x="9583" y="4568"/>
                  <a:pt x="9533" y="4560"/>
                  <a:pt x="9517" y="4556"/>
                </a:cubicBezTo>
                <a:cubicBezTo>
                  <a:pt x="9499" y="4553"/>
                  <a:pt x="9475" y="4549"/>
                  <a:pt x="9455" y="4547"/>
                </a:cubicBezTo>
                <a:cubicBezTo>
                  <a:pt x="9451" y="4547"/>
                  <a:pt x="9445" y="4546"/>
                  <a:pt x="9444" y="4546"/>
                </a:cubicBezTo>
                <a:lnTo>
                  <a:pt x="9443" y="4546"/>
                </a:lnTo>
                <a:lnTo>
                  <a:pt x="9443" y="4546"/>
                </a:lnTo>
                <a:lnTo>
                  <a:pt x="9442" y="4546"/>
                </a:lnTo>
                <a:cubicBezTo>
                  <a:pt x="9426" y="4544"/>
                  <a:pt x="9408" y="4543"/>
                  <a:pt x="9398" y="4543"/>
                </a:cubicBezTo>
                <a:lnTo>
                  <a:pt x="9397" y="4543"/>
                </a:lnTo>
                <a:lnTo>
                  <a:pt x="9397" y="4543"/>
                </a:lnTo>
                <a:lnTo>
                  <a:pt x="9395" y="4543"/>
                </a:lnTo>
                <a:cubicBezTo>
                  <a:pt x="9353" y="4543"/>
                  <a:pt x="9288" y="4558"/>
                  <a:pt x="9248" y="4574"/>
                </a:cubicBezTo>
                <a:cubicBezTo>
                  <a:pt x="9240" y="4577"/>
                  <a:pt x="9222" y="4582"/>
                  <a:pt x="9217" y="4584"/>
                </a:cubicBezTo>
                <a:cubicBezTo>
                  <a:pt x="9076" y="4632"/>
                  <a:pt x="8978" y="4678"/>
                  <a:pt x="8900" y="4735"/>
                </a:cubicBezTo>
                <a:cubicBezTo>
                  <a:pt x="8888" y="4744"/>
                  <a:pt x="8867" y="4759"/>
                  <a:pt x="8855" y="4767"/>
                </a:cubicBezTo>
                <a:cubicBezTo>
                  <a:pt x="8835" y="4780"/>
                  <a:pt x="8814" y="4794"/>
                  <a:pt x="8803" y="4801"/>
                </a:cubicBezTo>
                <a:lnTo>
                  <a:pt x="8802" y="4802"/>
                </a:lnTo>
                <a:lnTo>
                  <a:pt x="8802" y="4802"/>
                </a:lnTo>
                <a:lnTo>
                  <a:pt x="8800" y="4803"/>
                </a:lnTo>
                <a:cubicBezTo>
                  <a:pt x="8777" y="4819"/>
                  <a:pt x="8727" y="4852"/>
                  <a:pt x="8707" y="4864"/>
                </a:cubicBezTo>
                <a:cubicBezTo>
                  <a:pt x="8637" y="4906"/>
                  <a:pt x="8542" y="4982"/>
                  <a:pt x="8480" y="5053"/>
                </a:cubicBezTo>
                <a:cubicBezTo>
                  <a:pt x="8445" y="5099"/>
                  <a:pt x="8372" y="5145"/>
                  <a:pt x="8341" y="5152"/>
                </a:cubicBezTo>
                <a:cubicBezTo>
                  <a:pt x="8329" y="5156"/>
                  <a:pt x="8316" y="5162"/>
                  <a:pt x="8309" y="5166"/>
                </a:cubicBezTo>
                <a:cubicBezTo>
                  <a:pt x="8301" y="5170"/>
                  <a:pt x="8291" y="5171"/>
                  <a:pt x="8289" y="5171"/>
                </a:cubicBezTo>
                <a:lnTo>
                  <a:pt x="8289" y="5171"/>
                </a:lnTo>
                <a:lnTo>
                  <a:pt x="8288" y="5171"/>
                </a:lnTo>
                <a:lnTo>
                  <a:pt x="8287" y="5171"/>
                </a:lnTo>
                <a:lnTo>
                  <a:pt x="8285" y="5171"/>
                </a:lnTo>
                <a:lnTo>
                  <a:pt x="8284" y="5171"/>
                </a:lnTo>
                <a:lnTo>
                  <a:pt x="8283" y="5171"/>
                </a:lnTo>
                <a:lnTo>
                  <a:pt x="8282" y="5170"/>
                </a:lnTo>
                <a:lnTo>
                  <a:pt x="8281" y="5170"/>
                </a:lnTo>
                <a:lnTo>
                  <a:pt x="8280" y="5170"/>
                </a:lnTo>
                <a:lnTo>
                  <a:pt x="8280" y="5170"/>
                </a:lnTo>
                <a:lnTo>
                  <a:pt x="8279" y="5170"/>
                </a:lnTo>
                <a:lnTo>
                  <a:pt x="8278" y="5170"/>
                </a:lnTo>
                <a:lnTo>
                  <a:pt x="8277" y="5170"/>
                </a:lnTo>
                <a:lnTo>
                  <a:pt x="8277" y="5170"/>
                </a:lnTo>
                <a:lnTo>
                  <a:pt x="8276" y="5171"/>
                </a:lnTo>
                <a:lnTo>
                  <a:pt x="8276" y="5171"/>
                </a:lnTo>
                <a:lnTo>
                  <a:pt x="8275" y="5171"/>
                </a:lnTo>
                <a:lnTo>
                  <a:pt x="8275" y="5171"/>
                </a:lnTo>
                <a:lnTo>
                  <a:pt x="8275" y="5172"/>
                </a:lnTo>
                <a:lnTo>
                  <a:pt x="8274" y="5173"/>
                </a:lnTo>
                <a:lnTo>
                  <a:pt x="8274" y="5175"/>
                </a:lnTo>
                <a:lnTo>
                  <a:pt x="8274" y="5176"/>
                </a:lnTo>
                <a:lnTo>
                  <a:pt x="8274" y="5177"/>
                </a:lnTo>
                <a:cubicBezTo>
                  <a:pt x="8273" y="5190"/>
                  <a:pt x="8286" y="5208"/>
                  <a:pt x="8294" y="5222"/>
                </a:cubicBezTo>
                <a:lnTo>
                  <a:pt x="8295" y="5223"/>
                </a:lnTo>
                <a:lnTo>
                  <a:pt x="8296" y="5224"/>
                </a:lnTo>
                <a:lnTo>
                  <a:pt x="8296" y="5225"/>
                </a:lnTo>
                <a:lnTo>
                  <a:pt x="8297" y="5226"/>
                </a:lnTo>
                <a:cubicBezTo>
                  <a:pt x="8327" y="5264"/>
                  <a:pt x="8340" y="5325"/>
                  <a:pt x="8340" y="5349"/>
                </a:cubicBezTo>
                <a:lnTo>
                  <a:pt x="8340" y="5350"/>
                </a:lnTo>
                <a:lnTo>
                  <a:pt x="8340" y="5352"/>
                </a:lnTo>
                <a:lnTo>
                  <a:pt x="8340" y="5353"/>
                </a:lnTo>
                <a:lnTo>
                  <a:pt x="8340" y="5354"/>
                </a:lnTo>
                <a:lnTo>
                  <a:pt x="8340" y="5356"/>
                </a:lnTo>
                <a:cubicBezTo>
                  <a:pt x="8341" y="5383"/>
                  <a:pt x="8319" y="5433"/>
                  <a:pt x="8289" y="5454"/>
                </a:cubicBezTo>
                <a:cubicBezTo>
                  <a:pt x="8272" y="5470"/>
                  <a:pt x="8256" y="5491"/>
                  <a:pt x="8256" y="5503"/>
                </a:cubicBezTo>
                <a:lnTo>
                  <a:pt x="8256" y="5504"/>
                </a:lnTo>
                <a:lnTo>
                  <a:pt x="8256" y="5505"/>
                </a:lnTo>
                <a:lnTo>
                  <a:pt x="8256" y="5506"/>
                </a:lnTo>
                <a:cubicBezTo>
                  <a:pt x="8256" y="5530"/>
                  <a:pt x="8289" y="5543"/>
                  <a:pt x="8309" y="5551"/>
                </a:cubicBezTo>
                <a:cubicBezTo>
                  <a:pt x="8329" y="5558"/>
                  <a:pt x="8356" y="5573"/>
                  <a:pt x="8368" y="5585"/>
                </a:cubicBezTo>
                <a:cubicBezTo>
                  <a:pt x="8371" y="5588"/>
                  <a:pt x="8377" y="5593"/>
                  <a:pt x="8378" y="5594"/>
                </a:cubicBezTo>
                <a:lnTo>
                  <a:pt x="8378" y="5594"/>
                </a:lnTo>
                <a:lnTo>
                  <a:pt x="8379" y="5595"/>
                </a:lnTo>
                <a:lnTo>
                  <a:pt x="8381" y="5597"/>
                </a:lnTo>
                <a:cubicBezTo>
                  <a:pt x="8436" y="5635"/>
                  <a:pt x="8473" y="5710"/>
                  <a:pt x="8472" y="5761"/>
                </a:cubicBezTo>
                <a:lnTo>
                  <a:pt x="8472" y="5764"/>
                </a:lnTo>
                <a:cubicBezTo>
                  <a:pt x="8475" y="5831"/>
                  <a:pt x="8405" y="5877"/>
                  <a:pt x="8348" y="5892"/>
                </a:cubicBezTo>
                <a:lnTo>
                  <a:pt x="8346" y="5893"/>
                </a:lnTo>
                <a:cubicBezTo>
                  <a:pt x="8315" y="5906"/>
                  <a:pt x="8277" y="5918"/>
                  <a:pt x="8255" y="5918"/>
                </a:cubicBezTo>
                <a:lnTo>
                  <a:pt x="8254" y="5917"/>
                </a:lnTo>
                <a:lnTo>
                  <a:pt x="8253" y="5917"/>
                </a:lnTo>
                <a:lnTo>
                  <a:pt x="8251" y="5918"/>
                </a:lnTo>
                <a:lnTo>
                  <a:pt x="8249" y="5918"/>
                </a:lnTo>
                <a:cubicBezTo>
                  <a:pt x="8209" y="5919"/>
                  <a:pt x="8189" y="5881"/>
                  <a:pt x="8185" y="5851"/>
                </a:cubicBezTo>
                <a:cubicBezTo>
                  <a:pt x="8174" y="5805"/>
                  <a:pt x="8143" y="5763"/>
                  <a:pt x="8124" y="5736"/>
                </a:cubicBezTo>
                <a:cubicBezTo>
                  <a:pt x="8120" y="5731"/>
                  <a:pt x="8115" y="5724"/>
                  <a:pt x="8114" y="5721"/>
                </a:cubicBezTo>
                <a:cubicBezTo>
                  <a:pt x="8099" y="5701"/>
                  <a:pt x="8075" y="5666"/>
                  <a:pt x="8063" y="5649"/>
                </a:cubicBezTo>
                <a:cubicBezTo>
                  <a:pt x="8038" y="5607"/>
                  <a:pt x="7983" y="5538"/>
                  <a:pt x="7947" y="5512"/>
                </a:cubicBezTo>
                <a:cubicBezTo>
                  <a:pt x="7886" y="5463"/>
                  <a:pt x="7851" y="5395"/>
                  <a:pt x="7841" y="5353"/>
                </a:cubicBezTo>
                <a:lnTo>
                  <a:pt x="7840" y="5351"/>
                </a:lnTo>
                <a:lnTo>
                  <a:pt x="7839" y="5349"/>
                </a:lnTo>
                <a:lnTo>
                  <a:pt x="7839" y="5347"/>
                </a:lnTo>
                <a:lnTo>
                  <a:pt x="7838" y="5346"/>
                </a:lnTo>
                <a:cubicBezTo>
                  <a:pt x="7834" y="5333"/>
                  <a:pt x="7833" y="5314"/>
                  <a:pt x="7833" y="5307"/>
                </a:cubicBezTo>
                <a:lnTo>
                  <a:pt x="7833" y="5306"/>
                </a:lnTo>
                <a:lnTo>
                  <a:pt x="7833" y="5305"/>
                </a:lnTo>
                <a:cubicBezTo>
                  <a:pt x="7833" y="5301"/>
                  <a:pt x="7833" y="5293"/>
                  <a:pt x="7833" y="5292"/>
                </a:cubicBezTo>
                <a:lnTo>
                  <a:pt x="7833" y="5291"/>
                </a:lnTo>
                <a:lnTo>
                  <a:pt x="7833" y="5291"/>
                </a:lnTo>
                <a:lnTo>
                  <a:pt x="7833" y="5290"/>
                </a:lnTo>
                <a:cubicBezTo>
                  <a:pt x="7833" y="5285"/>
                  <a:pt x="7833" y="5279"/>
                  <a:pt x="7833" y="5279"/>
                </a:cubicBezTo>
                <a:lnTo>
                  <a:pt x="7833" y="5278"/>
                </a:lnTo>
                <a:lnTo>
                  <a:pt x="7834" y="5276"/>
                </a:lnTo>
                <a:lnTo>
                  <a:pt x="7834" y="5275"/>
                </a:lnTo>
                <a:lnTo>
                  <a:pt x="7834" y="5273"/>
                </a:lnTo>
                <a:lnTo>
                  <a:pt x="7834" y="5271"/>
                </a:lnTo>
                <a:cubicBezTo>
                  <a:pt x="7835" y="5244"/>
                  <a:pt x="7808" y="5225"/>
                  <a:pt x="7788" y="5226"/>
                </a:cubicBezTo>
                <a:lnTo>
                  <a:pt x="7787" y="5226"/>
                </a:lnTo>
                <a:lnTo>
                  <a:pt x="7785" y="5226"/>
                </a:lnTo>
                <a:lnTo>
                  <a:pt x="7784" y="5227"/>
                </a:lnTo>
                <a:lnTo>
                  <a:pt x="7783" y="5227"/>
                </a:lnTo>
                <a:cubicBezTo>
                  <a:pt x="7772" y="5227"/>
                  <a:pt x="7752" y="5230"/>
                  <a:pt x="7742" y="5232"/>
                </a:cubicBezTo>
                <a:lnTo>
                  <a:pt x="7741" y="5233"/>
                </a:lnTo>
                <a:lnTo>
                  <a:pt x="7740" y="5233"/>
                </a:lnTo>
                <a:lnTo>
                  <a:pt x="7740" y="5233"/>
                </a:lnTo>
                <a:cubicBezTo>
                  <a:pt x="7724" y="5236"/>
                  <a:pt x="7698" y="5240"/>
                  <a:pt x="7687" y="5241"/>
                </a:cubicBezTo>
                <a:lnTo>
                  <a:pt x="7682" y="5241"/>
                </a:lnTo>
                <a:lnTo>
                  <a:pt x="7677" y="5241"/>
                </a:lnTo>
                <a:cubicBezTo>
                  <a:pt x="7580" y="5239"/>
                  <a:pt x="7501" y="5355"/>
                  <a:pt x="7503" y="5422"/>
                </a:cubicBezTo>
                <a:lnTo>
                  <a:pt x="7503" y="5426"/>
                </a:lnTo>
                <a:lnTo>
                  <a:pt x="7503" y="5427"/>
                </a:lnTo>
                <a:cubicBezTo>
                  <a:pt x="7503" y="5437"/>
                  <a:pt x="7505" y="5453"/>
                  <a:pt x="7507" y="5461"/>
                </a:cubicBezTo>
                <a:lnTo>
                  <a:pt x="7507" y="5461"/>
                </a:lnTo>
                <a:lnTo>
                  <a:pt x="7507" y="5462"/>
                </a:lnTo>
                <a:lnTo>
                  <a:pt x="7507" y="5463"/>
                </a:lnTo>
                <a:cubicBezTo>
                  <a:pt x="7510" y="5480"/>
                  <a:pt x="7512" y="5511"/>
                  <a:pt x="7512" y="5523"/>
                </a:cubicBezTo>
                <a:lnTo>
                  <a:pt x="7512" y="5524"/>
                </a:lnTo>
                <a:cubicBezTo>
                  <a:pt x="7512" y="5527"/>
                  <a:pt x="7512" y="5533"/>
                  <a:pt x="7512" y="5534"/>
                </a:cubicBezTo>
                <a:cubicBezTo>
                  <a:pt x="7510" y="5569"/>
                  <a:pt x="7538" y="5629"/>
                  <a:pt x="7577" y="5656"/>
                </a:cubicBezTo>
                <a:cubicBezTo>
                  <a:pt x="7616" y="5685"/>
                  <a:pt x="7635" y="5743"/>
                  <a:pt x="7635" y="5767"/>
                </a:cubicBezTo>
                <a:lnTo>
                  <a:pt x="7635" y="5768"/>
                </a:lnTo>
                <a:lnTo>
                  <a:pt x="7635" y="5770"/>
                </a:lnTo>
                <a:lnTo>
                  <a:pt x="7635" y="5772"/>
                </a:lnTo>
                <a:cubicBezTo>
                  <a:pt x="7639" y="5812"/>
                  <a:pt x="7563" y="5915"/>
                  <a:pt x="7516" y="5911"/>
                </a:cubicBezTo>
                <a:cubicBezTo>
                  <a:pt x="7487" y="5912"/>
                  <a:pt x="7462" y="5870"/>
                  <a:pt x="7445" y="5843"/>
                </a:cubicBezTo>
                <a:cubicBezTo>
                  <a:pt x="7342" y="5693"/>
                  <a:pt x="7217" y="5635"/>
                  <a:pt x="7111" y="5626"/>
                </a:cubicBezTo>
                <a:cubicBezTo>
                  <a:pt x="7027" y="5620"/>
                  <a:pt x="6882" y="5575"/>
                  <a:pt x="6845" y="5562"/>
                </a:cubicBezTo>
                <a:cubicBezTo>
                  <a:pt x="6833" y="5558"/>
                  <a:pt x="6813" y="5551"/>
                  <a:pt x="6799" y="5546"/>
                </a:cubicBezTo>
                <a:cubicBezTo>
                  <a:pt x="6796" y="5545"/>
                  <a:pt x="6788" y="5543"/>
                  <a:pt x="6788" y="5543"/>
                </a:cubicBezTo>
                <a:lnTo>
                  <a:pt x="6787" y="5542"/>
                </a:lnTo>
                <a:lnTo>
                  <a:pt x="6787" y="5542"/>
                </a:lnTo>
                <a:lnTo>
                  <a:pt x="6784" y="5541"/>
                </a:lnTo>
                <a:cubicBezTo>
                  <a:pt x="6731" y="5523"/>
                  <a:pt x="6650" y="5502"/>
                  <a:pt x="6617" y="5501"/>
                </a:cubicBezTo>
                <a:cubicBezTo>
                  <a:pt x="6589" y="5500"/>
                  <a:pt x="6532" y="5484"/>
                  <a:pt x="6512" y="5474"/>
                </a:cubicBezTo>
                <a:cubicBezTo>
                  <a:pt x="6487" y="5462"/>
                  <a:pt x="6428" y="5448"/>
                  <a:pt x="6400" y="5449"/>
                </a:cubicBezTo>
                <a:lnTo>
                  <a:pt x="6398" y="5449"/>
                </a:lnTo>
                <a:lnTo>
                  <a:pt x="6396" y="5449"/>
                </a:lnTo>
                <a:lnTo>
                  <a:pt x="6394" y="5449"/>
                </a:lnTo>
                <a:cubicBezTo>
                  <a:pt x="6352" y="5450"/>
                  <a:pt x="6289" y="5425"/>
                  <a:pt x="6267" y="5408"/>
                </a:cubicBezTo>
                <a:cubicBezTo>
                  <a:pt x="6239" y="5388"/>
                  <a:pt x="6183" y="5369"/>
                  <a:pt x="6163" y="5365"/>
                </a:cubicBezTo>
                <a:cubicBezTo>
                  <a:pt x="6138" y="5360"/>
                  <a:pt x="6087" y="5339"/>
                  <a:pt x="6059" y="5316"/>
                </a:cubicBezTo>
                <a:cubicBezTo>
                  <a:pt x="6041" y="5302"/>
                  <a:pt x="6020" y="5290"/>
                  <a:pt x="6011" y="5290"/>
                </a:cubicBezTo>
                <a:lnTo>
                  <a:pt x="6010" y="5290"/>
                </a:lnTo>
                <a:lnTo>
                  <a:pt x="6009" y="5290"/>
                </a:lnTo>
                <a:lnTo>
                  <a:pt x="6008" y="5290"/>
                </a:lnTo>
                <a:cubicBezTo>
                  <a:pt x="5988" y="5290"/>
                  <a:pt x="5984" y="5321"/>
                  <a:pt x="5984" y="5344"/>
                </a:cubicBezTo>
                <a:lnTo>
                  <a:pt x="5984" y="5345"/>
                </a:lnTo>
                <a:lnTo>
                  <a:pt x="5985" y="5347"/>
                </a:lnTo>
                <a:lnTo>
                  <a:pt x="5985" y="5348"/>
                </a:lnTo>
                <a:lnTo>
                  <a:pt x="5985" y="5349"/>
                </a:lnTo>
                <a:cubicBezTo>
                  <a:pt x="5985" y="5353"/>
                  <a:pt x="5985" y="5360"/>
                  <a:pt x="5985" y="5361"/>
                </a:cubicBezTo>
                <a:lnTo>
                  <a:pt x="5985" y="5362"/>
                </a:lnTo>
                <a:lnTo>
                  <a:pt x="5985" y="5362"/>
                </a:lnTo>
                <a:lnTo>
                  <a:pt x="5985" y="5364"/>
                </a:lnTo>
                <a:lnTo>
                  <a:pt x="5985" y="5366"/>
                </a:lnTo>
                <a:lnTo>
                  <a:pt x="5985" y="5369"/>
                </a:lnTo>
                <a:lnTo>
                  <a:pt x="5985" y="5371"/>
                </a:lnTo>
                <a:lnTo>
                  <a:pt x="5985" y="5373"/>
                </a:lnTo>
                <a:lnTo>
                  <a:pt x="5985" y="5374"/>
                </a:lnTo>
                <a:lnTo>
                  <a:pt x="5985" y="5375"/>
                </a:lnTo>
                <a:lnTo>
                  <a:pt x="5985" y="5376"/>
                </a:lnTo>
                <a:cubicBezTo>
                  <a:pt x="5985" y="5386"/>
                  <a:pt x="5984" y="5399"/>
                  <a:pt x="5983" y="5403"/>
                </a:cubicBezTo>
                <a:cubicBezTo>
                  <a:pt x="5982" y="5423"/>
                  <a:pt x="5981" y="5442"/>
                  <a:pt x="5981" y="5453"/>
                </a:cubicBezTo>
                <a:lnTo>
                  <a:pt x="5981" y="5454"/>
                </a:lnTo>
                <a:lnTo>
                  <a:pt x="5981" y="5455"/>
                </a:lnTo>
                <a:lnTo>
                  <a:pt x="5981" y="5456"/>
                </a:lnTo>
                <a:lnTo>
                  <a:pt x="5981" y="5457"/>
                </a:lnTo>
                <a:cubicBezTo>
                  <a:pt x="5981" y="5471"/>
                  <a:pt x="5982" y="5494"/>
                  <a:pt x="5984" y="5511"/>
                </a:cubicBezTo>
                <a:cubicBezTo>
                  <a:pt x="5985" y="5522"/>
                  <a:pt x="5985" y="5537"/>
                  <a:pt x="5986" y="5543"/>
                </a:cubicBezTo>
                <a:lnTo>
                  <a:pt x="5986" y="5544"/>
                </a:lnTo>
                <a:lnTo>
                  <a:pt x="5986" y="5544"/>
                </a:lnTo>
                <a:lnTo>
                  <a:pt x="5986" y="5545"/>
                </a:lnTo>
                <a:lnTo>
                  <a:pt x="5986" y="5547"/>
                </a:lnTo>
                <a:lnTo>
                  <a:pt x="5986" y="5549"/>
                </a:lnTo>
                <a:lnTo>
                  <a:pt x="5986" y="5551"/>
                </a:lnTo>
                <a:lnTo>
                  <a:pt x="5986" y="5554"/>
                </a:lnTo>
                <a:cubicBezTo>
                  <a:pt x="5985" y="5597"/>
                  <a:pt x="6009" y="5670"/>
                  <a:pt x="6040" y="5706"/>
                </a:cubicBezTo>
                <a:cubicBezTo>
                  <a:pt x="6083" y="5764"/>
                  <a:pt x="6093" y="5817"/>
                  <a:pt x="6093" y="5857"/>
                </a:cubicBezTo>
                <a:cubicBezTo>
                  <a:pt x="6093" y="5863"/>
                  <a:pt x="6093" y="5872"/>
                  <a:pt x="6093" y="5874"/>
                </a:cubicBezTo>
                <a:lnTo>
                  <a:pt x="6093" y="5875"/>
                </a:lnTo>
                <a:cubicBezTo>
                  <a:pt x="6093" y="5884"/>
                  <a:pt x="6093" y="5898"/>
                  <a:pt x="6094" y="5902"/>
                </a:cubicBezTo>
                <a:lnTo>
                  <a:pt x="6094" y="5903"/>
                </a:lnTo>
                <a:cubicBezTo>
                  <a:pt x="6094" y="5911"/>
                  <a:pt x="6095" y="5924"/>
                  <a:pt x="6095" y="5928"/>
                </a:cubicBezTo>
                <a:lnTo>
                  <a:pt x="6095" y="5928"/>
                </a:lnTo>
                <a:lnTo>
                  <a:pt x="6095" y="5930"/>
                </a:lnTo>
                <a:lnTo>
                  <a:pt x="6095" y="5931"/>
                </a:lnTo>
                <a:lnTo>
                  <a:pt x="6095" y="5932"/>
                </a:lnTo>
                <a:lnTo>
                  <a:pt x="6095" y="5933"/>
                </a:lnTo>
                <a:cubicBezTo>
                  <a:pt x="6095" y="5951"/>
                  <a:pt x="6088" y="5970"/>
                  <a:pt x="6081" y="5977"/>
                </a:cubicBezTo>
                <a:lnTo>
                  <a:pt x="5931" y="5977"/>
                </a:lnTo>
                <a:cubicBezTo>
                  <a:pt x="5902" y="5966"/>
                  <a:pt x="5870" y="5939"/>
                  <a:pt x="5846" y="5917"/>
                </a:cubicBezTo>
                <a:lnTo>
                  <a:pt x="5844" y="5915"/>
                </a:lnTo>
                <a:lnTo>
                  <a:pt x="5842" y="5913"/>
                </a:lnTo>
                <a:lnTo>
                  <a:pt x="5841" y="5912"/>
                </a:lnTo>
                <a:lnTo>
                  <a:pt x="5839" y="5910"/>
                </a:lnTo>
                <a:lnTo>
                  <a:pt x="5836" y="5908"/>
                </a:lnTo>
                <a:cubicBezTo>
                  <a:pt x="5776" y="5858"/>
                  <a:pt x="5725" y="5773"/>
                  <a:pt x="5722" y="5732"/>
                </a:cubicBezTo>
                <a:cubicBezTo>
                  <a:pt x="5718" y="5711"/>
                  <a:pt x="5703" y="5668"/>
                  <a:pt x="5696" y="5652"/>
                </a:cubicBezTo>
                <a:cubicBezTo>
                  <a:pt x="5686" y="5631"/>
                  <a:pt x="5678" y="5605"/>
                  <a:pt x="5674" y="5581"/>
                </a:cubicBezTo>
                <a:cubicBezTo>
                  <a:pt x="5673" y="5572"/>
                  <a:pt x="5670" y="5559"/>
                  <a:pt x="5669" y="5555"/>
                </a:cubicBezTo>
                <a:lnTo>
                  <a:pt x="5669" y="5554"/>
                </a:lnTo>
                <a:lnTo>
                  <a:pt x="5669" y="5554"/>
                </a:lnTo>
                <a:lnTo>
                  <a:pt x="5669" y="5553"/>
                </a:lnTo>
                <a:cubicBezTo>
                  <a:pt x="5666" y="5540"/>
                  <a:pt x="5663" y="5523"/>
                  <a:pt x="5663" y="5516"/>
                </a:cubicBezTo>
                <a:lnTo>
                  <a:pt x="5663" y="5515"/>
                </a:lnTo>
                <a:cubicBezTo>
                  <a:pt x="5663" y="5512"/>
                  <a:pt x="5662" y="5508"/>
                  <a:pt x="5663" y="5508"/>
                </a:cubicBezTo>
                <a:cubicBezTo>
                  <a:pt x="5661" y="5479"/>
                  <a:pt x="5698" y="5446"/>
                  <a:pt x="5732" y="5438"/>
                </a:cubicBezTo>
                <a:cubicBezTo>
                  <a:pt x="5761" y="5429"/>
                  <a:pt x="5786" y="5410"/>
                  <a:pt x="5786" y="5393"/>
                </a:cubicBezTo>
                <a:lnTo>
                  <a:pt x="5786" y="5392"/>
                </a:lnTo>
                <a:lnTo>
                  <a:pt x="5786" y="5390"/>
                </a:lnTo>
                <a:lnTo>
                  <a:pt x="5785" y="5389"/>
                </a:lnTo>
                <a:lnTo>
                  <a:pt x="5785" y="5388"/>
                </a:lnTo>
                <a:cubicBezTo>
                  <a:pt x="5786" y="5371"/>
                  <a:pt x="5769" y="5349"/>
                  <a:pt x="5759" y="5335"/>
                </a:cubicBezTo>
                <a:lnTo>
                  <a:pt x="5758" y="5335"/>
                </a:lnTo>
                <a:lnTo>
                  <a:pt x="5757" y="5334"/>
                </a:lnTo>
                <a:lnTo>
                  <a:pt x="5756" y="5332"/>
                </a:lnTo>
                <a:cubicBezTo>
                  <a:pt x="5735" y="5307"/>
                  <a:pt x="5717" y="5268"/>
                  <a:pt x="5711" y="5244"/>
                </a:cubicBezTo>
                <a:cubicBezTo>
                  <a:pt x="5700" y="5184"/>
                  <a:pt x="5631" y="5148"/>
                  <a:pt x="5584" y="5150"/>
                </a:cubicBezTo>
                <a:cubicBezTo>
                  <a:pt x="5577" y="5149"/>
                  <a:pt x="5567" y="5147"/>
                  <a:pt x="5565" y="5147"/>
                </a:cubicBezTo>
                <a:cubicBezTo>
                  <a:pt x="5551" y="5145"/>
                  <a:pt x="5535" y="5144"/>
                  <a:pt x="5529" y="5144"/>
                </a:cubicBezTo>
                <a:lnTo>
                  <a:pt x="5528" y="5144"/>
                </a:lnTo>
                <a:lnTo>
                  <a:pt x="5528" y="5144"/>
                </a:lnTo>
                <a:lnTo>
                  <a:pt x="5527" y="5144"/>
                </a:lnTo>
                <a:cubicBezTo>
                  <a:pt x="5517" y="5144"/>
                  <a:pt x="5504" y="5145"/>
                  <a:pt x="5498" y="5145"/>
                </a:cubicBezTo>
                <a:lnTo>
                  <a:pt x="5497" y="5145"/>
                </a:lnTo>
                <a:lnTo>
                  <a:pt x="5496" y="5145"/>
                </a:lnTo>
                <a:lnTo>
                  <a:pt x="5495" y="5146"/>
                </a:lnTo>
                <a:cubicBezTo>
                  <a:pt x="5485" y="5146"/>
                  <a:pt x="5468" y="5147"/>
                  <a:pt x="5458" y="5147"/>
                </a:cubicBezTo>
                <a:lnTo>
                  <a:pt x="5458" y="5147"/>
                </a:lnTo>
                <a:lnTo>
                  <a:pt x="5457" y="5147"/>
                </a:lnTo>
                <a:lnTo>
                  <a:pt x="5456" y="5147"/>
                </a:lnTo>
                <a:cubicBezTo>
                  <a:pt x="5441" y="5147"/>
                  <a:pt x="5422" y="5144"/>
                  <a:pt x="5413" y="5142"/>
                </a:cubicBezTo>
                <a:lnTo>
                  <a:pt x="5412" y="5142"/>
                </a:lnTo>
                <a:lnTo>
                  <a:pt x="5411" y="5142"/>
                </a:lnTo>
                <a:lnTo>
                  <a:pt x="5411" y="5142"/>
                </a:lnTo>
                <a:cubicBezTo>
                  <a:pt x="5399" y="5139"/>
                  <a:pt x="5383" y="5137"/>
                  <a:pt x="5378" y="5137"/>
                </a:cubicBezTo>
                <a:lnTo>
                  <a:pt x="5377" y="5137"/>
                </a:lnTo>
                <a:lnTo>
                  <a:pt x="5376" y="5137"/>
                </a:lnTo>
                <a:lnTo>
                  <a:pt x="5374" y="5137"/>
                </a:lnTo>
                <a:cubicBezTo>
                  <a:pt x="5343" y="5136"/>
                  <a:pt x="5330" y="5171"/>
                  <a:pt x="5330" y="5198"/>
                </a:cubicBezTo>
                <a:cubicBezTo>
                  <a:pt x="5330" y="5201"/>
                  <a:pt x="5330" y="5207"/>
                  <a:pt x="5331" y="5207"/>
                </a:cubicBezTo>
                <a:cubicBezTo>
                  <a:pt x="5331" y="5211"/>
                  <a:pt x="5331" y="5217"/>
                  <a:pt x="5331" y="5218"/>
                </a:cubicBezTo>
                <a:lnTo>
                  <a:pt x="5331" y="5219"/>
                </a:lnTo>
                <a:lnTo>
                  <a:pt x="5331" y="5219"/>
                </a:lnTo>
                <a:lnTo>
                  <a:pt x="5331" y="5221"/>
                </a:lnTo>
                <a:lnTo>
                  <a:pt x="5331" y="5223"/>
                </a:lnTo>
                <a:lnTo>
                  <a:pt x="5331" y="5225"/>
                </a:lnTo>
                <a:lnTo>
                  <a:pt x="5331" y="5227"/>
                </a:lnTo>
                <a:lnTo>
                  <a:pt x="5331" y="5229"/>
                </a:lnTo>
                <a:lnTo>
                  <a:pt x="5331" y="5230"/>
                </a:lnTo>
                <a:lnTo>
                  <a:pt x="5331" y="5231"/>
                </a:lnTo>
                <a:lnTo>
                  <a:pt x="5331" y="5232"/>
                </a:lnTo>
                <a:cubicBezTo>
                  <a:pt x="5331" y="5241"/>
                  <a:pt x="5330" y="5254"/>
                  <a:pt x="5329" y="5258"/>
                </a:cubicBezTo>
                <a:cubicBezTo>
                  <a:pt x="5328" y="5271"/>
                  <a:pt x="5328" y="5287"/>
                  <a:pt x="5328" y="5293"/>
                </a:cubicBezTo>
                <a:lnTo>
                  <a:pt x="5328" y="5294"/>
                </a:lnTo>
                <a:lnTo>
                  <a:pt x="5328" y="5295"/>
                </a:lnTo>
                <a:cubicBezTo>
                  <a:pt x="5328" y="5304"/>
                  <a:pt x="5328" y="5318"/>
                  <a:pt x="5329" y="5324"/>
                </a:cubicBezTo>
                <a:lnTo>
                  <a:pt x="5329" y="5325"/>
                </a:lnTo>
                <a:lnTo>
                  <a:pt x="5329" y="5325"/>
                </a:lnTo>
                <a:lnTo>
                  <a:pt x="5329" y="5326"/>
                </a:lnTo>
                <a:cubicBezTo>
                  <a:pt x="5329" y="5336"/>
                  <a:pt x="5330" y="5354"/>
                  <a:pt x="5330" y="5363"/>
                </a:cubicBezTo>
                <a:lnTo>
                  <a:pt x="5330" y="5364"/>
                </a:lnTo>
                <a:lnTo>
                  <a:pt x="5330" y="5365"/>
                </a:lnTo>
                <a:lnTo>
                  <a:pt x="5330" y="5369"/>
                </a:lnTo>
                <a:lnTo>
                  <a:pt x="5330" y="5371"/>
                </a:lnTo>
                <a:lnTo>
                  <a:pt x="5330" y="5373"/>
                </a:lnTo>
                <a:lnTo>
                  <a:pt x="5330" y="5381"/>
                </a:lnTo>
                <a:lnTo>
                  <a:pt x="5330" y="5383"/>
                </a:lnTo>
                <a:lnTo>
                  <a:pt x="5330" y="5384"/>
                </a:lnTo>
                <a:lnTo>
                  <a:pt x="5330" y="5474"/>
                </a:lnTo>
                <a:lnTo>
                  <a:pt x="5330" y="5475"/>
                </a:lnTo>
                <a:cubicBezTo>
                  <a:pt x="5330" y="5490"/>
                  <a:pt x="5329" y="5505"/>
                  <a:pt x="5329" y="5512"/>
                </a:cubicBezTo>
                <a:lnTo>
                  <a:pt x="5329" y="5513"/>
                </a:lnTo>
                <a:lnTo>
                  <a:pt x="5329" y="5514"/>
                </a:lnTo>
                <a:lnTo>
                  <a:pt x="5329" y="5514"/>
                </a:lnTo>
                <a:cubicBezTo>
                  <a:pt x="5328" y="5523"/>
                  <a:pt x="5328" y="5536"/>
                  <a:pt x="5328" y="5541"/>
                </a:cubicBezTo>
                <a:lnTo>
                  <a:pt x="5328" y="5542"/>
                </a:lnTo>
                <a:lnTo>
                  <a:pt x="5328" y="5543"/>
                </a:lnTo>
                <a:lnTo>
                  <a:pt x="5328" y="5545"/>
                </a:lnTo>
                <a:lnTo>
                  <a:pt x="5328" y="5546"/>
                </a:lnTo>
                <a:lnTo>
                  <a:pt x="5328" y="5547"/>
                </a:lnTo>
                <a:cubicBezTo>
                  <a:pt x="5328" y="5575"/>
                  <a:pt x="5334" y="5630"/>
                  <a:pt x="5339" y="5657"/>
                </a:cubicBezTo>
                <a:cubicBezTo>
                  <a:pt x="5342" y="5680"/>
                  <a:pt x="5347" y="5712"/>
                  <a:pt x="5348" y="5731"/>
                </a:cubicBezTo>
                <a:cubicBezTo>
                  <a:pt x="5348" y="5738"/>
                  <a:pt x="5349" y="5748"/>
                  <a:pt x="5349" y="5750"/>
                </a:cubicBezTo>
                <a:lnTo>
                  <a:pt x="5349" y="5750"/>
                </a:lnTo>
                <a:lnTo>
                  <a:pt x="5349" y="5751"/>
                </a:lnTo>
                <a:lnTo>
                  <a:pt x="5350" y="5752"/>
                </a:lnTo>
                <a:cubicBezTo>
                  <a:pt x="5351" y="5767"/>
                  <a:pt x="5352" y="5782"/>
                  <a:pt x="5352" y="5790"/>
                </a:cubicBezTo>
                <a:cubicBezTo>
                  <a:pt x="5352" y="5831"/>
                  <a:pt x="5335" y="5925"/>
                  <a:pt x="5305" y="5977"/>
                </a:cubicBezTo>
                <a:lnTo>
                  <a:pt x="2808" y="5977"/>
                </a:lnTo>
                <a:cubicBezTo>
                  <a:pt x="2800" y="5974"/>
                  <a:pt x="2791" y="5969"/>
                  <a:pt x="2788" y="5968"/>
                </a:cubicBezTo>
                <a:cubicBezTo>
                  <a:pt x="2763" y="5957"/>
                  <a:pt x="2735" y="5943"/>
                  <a:pt x="2710" y="5928"/>
                </a:cubicBezTo>
                <a:cubicBezTo>
                  <a:pt x="2698" y="5922"/>
                  <a:pt x="2682" y="5914"/>
                  <a:pt x="2675" y="5911"/>
                </a:cubicBezTo>
                <a:lnTo>
                  <a:pt x="2675" y="5911"/>
                </a:lnTo>
                <a:lnTo>
                  <a:pt x="2674" y="5911"/>
                </a:lnTo>
                <a:lnTo>
                  <a:pt x="2671" y="5910"/>
                </a:lnTo>
                <a:cubicBezTo>
                  <a:pt x="2617" y="5894"/>
                  <a:pt x="2578" y="5830"/>
                  <a:pt x="2579" y="5784"/>
                </a:cubicBezTo>
                <a:lnTo>
                  <a:pt x="2579" y="5781"/>
                </a:lnTo>
                <a:lnTo>
                  <a:pt x="2579" y="5779"/>
                </a:lnTo>
                <a:lnTo>
                  <a:pt x="2580" y="5776"/>
                </a:lnTo>
                <a:lnTo>
                  <a:pt x="2579" y="5774"/>
                </a:lnTo>
                <a:lnTo>
                  <a:pt x="2579" y="5772"/>
                </a:lnTo>
                <a:lnTo>
                  <a:pt x="2579" y="5769"/>
                </a:lnTo>
                <a:cubicBezTo>
                  <a:pt x="2579" y="5726"/>
                  <a:pt x="2596" y="5679"/>
                  <a:pt x="2615" y="5658"/>
                </a:cubicBezTo>
                <a:cubicBezTo>
                  <a:pt x="2622" y="5648"/>
                  <a:pt x="2634" y="5629"/>
                  <a:pt x="2639" y="5619"/>
                </a:cubicBezTo>
                <a:cubicBezTo>
                  <a:pt x="2646" y="5604"/>
                  <a:pt x="2659" y="5587"/>
                  <a:pt x="2665" y="5579"/>
                </a:cubicBezTo>
                <a:lnTo>
                  <a:pt x="2666" y="5578"/>
                </a:lnTo>
                <a:lnTo>
                  <a:pt x="2666" y="5578"/>
                </a:lnTo>
                <a:lnTo>
                  <a:pt x="2667" y="5577"/>
                </a:lnTo>
                <a:cubicBezTo>
                  <a:pt x="2681" y="5560"/>
                  <a:pt x="2694" y="5538"/>
                  <a:pt x="2693" y="5522"/>
                </a:cubicBezTo>
                <a:cubicBezTo>
                  <a:pt x="2697" y="5455"/>
                  <a:pt x="2573" y="5369"/>
                  <a:pt x="2534" y="5374"/>
                </a:cubicBezTo>
                <a:lnTo>
                  <a:pt x="2531" y="5374"/>
                </a:lnTo>
                <a:lnTo>
                  <a:pt x="2528" y="5374"/>
                </a:lnTo>
                <a:lnTo>
                  <a:pt x="2525" y="5374"/>
                </a:lnTo>
                <a:cubicBezTo>
                  <a:pt x="2464" y="5372"/>
                  <a:pt x="2370" y="5487"/>
                  <a:pt x="2371" y="5531"/>
                </a:cubicBezTo>
                <a:lnTo>
                  <a:pt x="2371" y="5534"/>
                </a:lnTo>
                <a:lnTo>
                  <a:pt x="2372" y="5536"/>
                </a:lnTo>
                <a:lnTo>
                  <a:pt x="2372" y="5538"/>
                </a:lnTo>
                <a:cubicBezTo>
                  <a:pt x="2372" y="5542"/>
                  <a:pt x="2372" y="5549"/>
                  <a:pt x="2372" y="5550"/>
                </a:cubicBezTo>
                <a:lnTo>
                  <a:pt x="2372" y="5550"/>
                </a:lnTo>
                <a:cubicBezTo>
                  <a:pt x="2372" y="5555"/>
                  <a:pt x="2373" y="5563"/>
                  <a:pt x="2373" y="5564"/>
                </a:cubicBezTo>
                <a:lnTo>
                  <a:pt x="2373" y="5565"/>
                </a:lnTo>
                <a:cubicBezTo>
                  <a:pt x="2374" y="5606"/>
                  <a:pt x="2336" y="5655"/>
                  <a:pt x="2314" y="5682"/>
                </a:cubicBezTo>
                <a:cubicBezTo>
                  <a:pt x="2308" y="5690"/>
                  <a:pt x="2296" y="5705"/>
                  <a:pt x="2293" y="5710"/>
                </a:cubicBezTo>
                <a:cubicBezTo>
                  <a:pt x="2277" y="5731"/>
                  <a:pt x="2258" y="5752"/>
                  <a:pt x="2248" y="5764"/>
                </a:cubicBezTo>
                <a:lnTo>
                  <a:pt x="2247" y="5765"/>
                </a:lnTo>
                <a:lnTo>
                  <a:pt x="2246" y="5765"/>
                </a:lnTo>
                <a:lnTo>
                  <a:pt x="2246" y="5766"/>
                </a:lnTo>
                <a:cubicBezTo>
                  <a:pt x="2232" y="5781"/>
                  <a:pt x="2212" y="5805"/>
                  <a:pt x="2200" y="5821"/>
                </a:cubicBezTo>
                <a:cubicBezTo>
                  <a:pt x="2193" y="5831"/>
                  <a:pt x="2182" y="5844"/>
                  <a:pt x="2178" y="5848"/>
                </a:cubicBezTo>
                <a:lnTo>
                  <a:pt x="2178" y="5849"/>
                </a:lnTo>
                <a:cubicBezTo>
                  <a:pt x="2143" y="5883"/>
                  <a:pt x="2119" y="5946"/>
                  <a:pt x="2119" y="5977"/>
                </a:cubicBezTo>
                <a:lnTo>
                  <a:pt x="0" y="5977"/>
                </a:lnTo>
                <a:lnTo>
                  <a:pt x="0" y="720"/>
                </a:lnTo>
                <a:lnTo>
                  <a:pt x="4800" y="720"/>
                </a:lnTo>
                <a:lnTo>
                  <a:pt x="4800" y="0"/>
                </a:lnTo>
                <a:close/>
                <a:moveTo>
                  <a:pt x="7619" y="2038"/>
                </a:moveTo>
                <a:cubicBezTo>
                  <a:pt x="7628" y="2040"/>
                  <a:pt x="7642" y="2041"/>
                  <a:pt x="7651" y="2041"/>
                </a:cubicBezTo>
                <a:cubicBezTo>
                  <a:pt x="7661" y="2041"/>
                  <a:pt x="7677" y="2040"/>
                  <a:pt x="7686" y="2040"/>
                </a:cubicBezTo>
                <a:cubicBezTo>
                  <a:pt x="7699" y="2039"/>
                  <a:pt x="7718" y="2038"/>
                  <a:pt x="7729" y="2038"/>
                </a:cubicBezTo>
                <a:lnTo>
                  <a:pt x="7731" y="2038"/>
                </a:lnTo>
                <a:lnTo>
                  <a:pt x="7733" y="2038"/>
                </a:lnTo>
                <a:lnTo>
                  <a:pt x="7737" y="2038"/>
                </a:lnTo>
                <a:lnTo>
                  <a:pt x="7739" y="2038"/>
                </a:lnTo>
                <a:lnTo>
                  <a:pt x="7741" y="2038"/>
                </a:lnTo>
                <a:lnTo>
                  <a:pt x="7745" y="2038"/>
                </a:lnTo>
                <a:lnTo>
                  <a:pt x="7749" y="2038"/>
                </a:lnTo>
                <a:lnTo>
                  <a:pt x="7750" y="2038"/>
                </a:lnTo>
                <a:lnTo>
                  <a:pt x="7756" y="2038"/>
                </a:lnTo>
                <a:lnTo>
                  <a:pt x="7757" y="2038"/>
                </a:lnTo>
                <a:lnTo>
                  <a:pt x="7761" y="2038"/>
                </a:lnTo>
                <a:lnTo>
                  <a:pt x="7764" y="2038"/>
                </a:lnTo>
                <a:lnTo>
                  <a:pt x="7769" y="2038"/>
                </a:lnTo>
                <a:lnTo>
                  <a:pt x="7772" y="2038"/>
                </a:lnTo>
                <a:lnTo>
                  <a:pt x="7777" y="2038"/>
                </a:lnTo>
                <a:lnTo>
                  <a:pt x="7780" y="2038"/>
                </a:lnTo>
                <a:lnTo>
                  <a:pt x="7783" y="2038"/>
                </a:lnTo>
                <a:lnTo>
                  <a:pt x="7789" y="2038"/>
                </a:lnTo>
                <a:lnTo>
                  <a:pt x="7795" y="2038"/>
                </a:lnTo>
                <a:lnTo>
                  <a:pt x="7802" y="2038"/>
                </a:lnTo>
                <a:lnTo>
                  <a:pt x="7819" y="2038"/>
                </a:lnTo>
                <a:lnTo>
                  <a:pt x="7822" y="2038"/>
                </a:lnTo>
                <a:lnTo>
                  <a:pt x="7824" y="2038"/>
                </a:lnTo>
                <a:cubicBezTo>
                  <a:pt x="7868" y="2038"/>
                  <a:pt x="7862" y="2037"/>
                  <a:pt x="7879" y="2037"/>
                </a:cubicBezTo>
                <a:cubicBezTo>
                  <a:pt x="7889" y="2037"/>
                  <a:pt x="7902" y="2036"/>
                  <a:pt x="7909" y="2036"/>
                </a:cubicBezTo>
                <a:cubicBezTo>
                  <a:pt x="7944" y="2036"/>
                  <a:pt x="7991" y="2043"/>
                  <a:pt x="8015" y="2048"/>
                </a:cubicBezTo>
                <a:cubicBezTo>
                  <a:pt x="8027" y="2051"/>
                  <a:pt x="8045" y="2054"/>
                  <a:pt x="8058" y="2056"/>
                </a:cubicBezTo>
                <a:cubicBezTo>
                  <a:pt x="8076" y="2059"/>
                  <a:pt x="8093" y="2062"/>
                  <a:pt x="8103" y="2064"/>
                </a:cubicBezTo>
                <a:cubicBezTo>
                  <a:pt x="8120" y="2067"/>
                  <a:pt x="8142" y="2071"/>
                  <a:pt x="8165" y="2074"/>
                </a:cubicBezTo>
                <a:cubicBezTo>
                  <a:pt x="8180" y="2076"/>
                  <a:pt x="8197" y="2079"/>
                  <a:pt x="8207" y="2081"/>
                </a:cubicBezTo>
                <a:cubicBezTo>
                  <a:pt x="8243" y="2087"/>
                  <a:pt x="8300" y="2094"/>
                  <a:pt x="8332" y="2094"/>
                </a:cubicBezTo>
                <a:cubicBezTo>
                  <a:pt x="8342" y="2094"/>
                  <a:pt x="8355" y="2093"/>
                  <a:pt x="8362" y="2093"/>
                </a:cubicBezTo>
                <a:cubicBezTo>
                  <a:pt x="8373" y="2092"/>
                  <a:pt x="8390" y="2092"/>
                  <a:pt x="8401" y="2092"/>
                </a:cubicBezTo>
                <a:lnTo>
                  <a:pt x="8510" y="2092"/>
                </a:lnTo>
                <a:cubicBezTo>
                  <a:pt x="8526" y="2092"/>
                  <a:pt x="8542" y="2093"/>
                  <a:pt x="8551" y="2094"/>
                </a:cubicBezTo>
                <a:cubicBezTo>
                  <a:pt x="8561" y="2094"/>
                  <a:pt x="8574" y="2095"/>
                  <a:pt x="8581" y="2095"/>
                </a:cubicBezTo>
                <a:cubicBezTo>
                  <a:pt x="8605" y="2097"/>
                  <a:pt x="8648" y="2087"/>
                  <a:pt x="8668" y="2070"/>
                </a:cubicBezTo>
                <a:cubicBezTo>
                  <a:pt x="8683" y="2061"/>
                  <a:pt x="8700" y="2052"/>
                  <a:pt x="8713" y="2053"/>
                </a:cubicBezTo>
                <a:cubicBezTo>
                  <a:pt x="8784" y="2062"/>
                  <a:pt x="8842" y="2197"/>
                  <a:pt x="8835" y="2236"/>
                </a:cubicBezTo>
                <a:cubicBezTo>
                  <a:pt x="8834" y="2258"/>
                  <a:pt x="8842" y="2299"/>
                  <a:pt x="8846" y="2317"/>
                </a:cubicBezTo>
                <a:cubicBezTo>
                  <a:pt x="8852" y="2343"/>
                  <a:pt x="8858" y="2391"/>
                  <a:pt x="8858" y="2421"/>
                </a:cubicBezTo>
                <a:cubicBezTo>
                  <a:pt x="8858" y="2431"/>
                  <a:pt x="8857" y="2445"/>
                  <a:pt x="8857" y="2452"/>
                </a:cubicBezTo>
                <a:cubicBezTo>
                  <a:pt x="8857" y="2463"/>
                  <a:pt x="8856" y="2480"/>
                  <a:pt x="8856" y="2492"/>
                </a:cubicBezTo>
                <a:lnTo>
                  <a:pt x="8856" y="2601"/>
                </a:lnTo>
                <a:cubicBezTo>
                  <a:pt x="8856" y="2617"/>
                  <a:pt x="8853" y="2636"/>
                  <a:pt x="8851" y="2646"/>
                </a:cubicBezTo>
                <a:cubicBezTo>
                  <a:pt x="8848" y="2657"/>
                  <a:pt x="8846" y="2671"/>
                  <a:pt x="8846" y="2679"/>
                </a:cubicBezTo>
                <a:cubicBezTo>
                  <a:pt x="8844" y="2723"/>
                  <a:pt x="8899" y="2741"/>
                  <a:pt x="8944" y="2744"/>
                </a:cubicBezTo>
                <a:cubicBezTo>
                  <a:pt x="8951" y="2745"/>
                  <a:pt x="8962" y="2746"/>
                  <a:pt x="8965" y="2747"/>
                </a:cubicBezTo>
                <a:cubicBezTo>
                  <a:pt x="8980" y="2749"/>
                  <a:pt x="8995" y="2750"/>
                  <a:pt x="9003" y="2750"/>
                </a:cubicBezTo>
                <a:cubicBezTo>
                  <a:pt x="9013" y="2750"/>
                  <a:pt x="9026" y="2749"/>
                  <a:pt x="9033" y="2749"/>
                </a:cubicBezTo>
                <a:cubicBezTo>
                  <a:pt x="9044" y="2748"/>
                  <a:pt x="9062" y="2747"/>
                  <a:pt x="9074" y="2747"/>
                </a:cubicBezTo>
                <a:lnTo>
                  <a:pt x="9079" y="2747"/>
                </a:lnTo>
                <a:lnTo>
                  <a:pt x="9081" y="2747"/>
                </a:lnTo>
                <a:lnTo>
                  <a:pt x="9083" y="2747"/>
                </a:lnTo>
                <a:lnTo>
                  <a:pt x="9091" y="2747"/>
                </a:lnTo>
                <a:lnTo>
                  <a:pt x="9093" y="2747"/>
                </a:lnTo>
                <a:lnTo>
                  <a:pt x="9102" y="2747"/>
                </a:lnTo>
                <a:lnTo>
                  <a:pt x="9104" y="2747"/>
                </a:lnTo>
                <a:lnTo>
                  <a:pt x="9166" y="2747"/>
                </a:lnTo>
                <a:lnTo>
                  <a:pt x="9201" y="2747"/>
                </a:lnTo>
                <a:cubicBezTo>
                  <a:pt x="9222" y="2747"/>
                  <a:pt x="9250" y="2747"/>
                  <a:pt x="9266" y="2748"/>
                </a:cubicBezTo>
                <a:cubicBezTo>
                  <a:pt x="9285" y="2748"/>
                  <a:pt x="9310" y="2749"/>
                  <a:pt x="9324" y="2749"/>
                </a:cubicBezTo>
                <a:cubicBezTo>
                  <a:pt x="9381" y="2750"/>
                  <a:pt x="9431" y="2742"/>
                  <a:pt x="9448" y="2737"/>
                </a:cubicBezTo>
                <a:cubicBezTo>
                  <a:pt x="9462" y="2732"/>
                  <a:pt x="9495" y="2727"/>
                  <a:pt x="9516" y="2728"/>
                </a:cubicBezTo>
                <a:cubicBezTo>
                  <a:pt x="9526" y="2728"/>
                  <a:pt x="9537" y="2728"/>
                  <a:pt x="9543" y="2729"/>
                </a:cubicBezTo>
                <a:cubicBezTo>
                  <a:pt x="9552" y="2729"/>
                  <a:pt x="9565" y="2730"/>
                  <a:pt x="9574" y="2730"/>
                </a:cubicBezTo>
                <a:cubicBezTo>
                  <a:pt x="9659" y="2729"/>
                  <a:pt x="9784" y="2706"/>
                  <a:pt x="9869" y="2680"/>
                </a:cubicBezTo>
                <a:cubicBezTo>
                  <a:pt x="9877" y="2678"/>
                  <a:pt x="9890" y="2675"/>
                  <a:pt x="9895" y="2673"/>
                </a:cubicBezTo>
                <a:cubicBezTo>
                  <a:pt x="9943" y="2660"/>
                  <a:pt x="9958" y="2654"/>
                  <a:pt x="10001" y="2638"/>
                </a:cubicBezTo>
                <a:cubicBezTo>
                  <a:pt x="10015" y="2633"/>
                  <a:pt x="10033" y="2627"/>
                  <a:pt x="10042" y="2624"/>
                </a:cubicBezTo>
                <a:cubicBezTo>
                  <a:pt x="10090" y="2615"/>
                  <a:pt x="10158" y="2570"/>
                  <a:pt x="10179" y="2525"/>
                </a:cubicBezTo>
                <a:cubicBezTo>
                  <a:pt x="10200" y="2485"/>
                  <a:pt x="10253" y="2445"/>
                  <a:pt x="10281" y="2432"/>
                </a:cubicBezTo>
                <a:cubicBezTo>
                  <a:pt x="10295" y="2424"/>
                  <a:pt x="10315" y="2412"/>
                  <a:pt x="10331" y="2399"/>
                </a:cubicBezTo>
                <a:cubicBezTo>
                  <a:pt x="10342" y="2391"/>
                  <a:pt x="10357" y="2381"/>
                  <a:pt x="10363" y="2377"/>
                </a:cubicBezTo>
                <a:cubicBezTo>
                  <a:pt x="10413" y="2349"/>
                  <a:pt x="10463" y="2289"/>
                  <a:pt x="10460" y="2253"/>
                </a:cubicBezTo>
                <a:cubicBezTo>
                  <a:pt x="10459" y="2224"/>
                  <a:pt x="10490" y="2168"/>
                  <a:pt x="10511" y="2137"/>
                </a:cubicBezTo>
                <a:cubicBezTo>
                  <a:pt x="10544" y="2090"/>
                  <a:pt x="10568" y="2030"/>
                  <a:pt x="10572" y="2004"/>
                </a:cubicBezTo>
                <a:cubicBezTo>
                  <a:pt x="10576" y="1986"/>
                  <a:pt x="10588" y="1948"/>
                  <a:pt x="10596" y="1927"/>
                </a:cubicBezTo>
                <a:cubicBezTo>
                  <a:pt x="10610" y="1892"/>
                  <a:pt x="10623" y="1841"/>
                  <a:pt x="10623" y="1807"/>
                </a:cubicBezTo>
                <a:cubicBezTo>
                  <a:pt x="10623" y="1796"/>
                  <a:pt x="10622" y="1784"/>
                  <a:pt x="10621" y="1777"/>
                </a:cubicBezTo>
                <a:cubicBezTo>
                  <a:pt x="10620" y="1769"/>
                  <a:pt x="10619" y="1756"/>
                  <a:pt x="10619" y="1748"/>
                </a:cubicBezTo>
                <a:cubicBezTo>
                  <a:pt x="10620" y="1717"/>
                  <a:pt x="10626" y="1687"/>
                  <a:pt x="10630" y="1667"/>
                </a:cubicBezTo>
                <a:cubicBezTo>
                  <a:pt x="10632" y="1655"/>
                  <a:pt x="10636" y="1635"/>
                  <a:pt x="10638" y="1620"/>
                </a:cubicBezTo>
                <a:cubicBezTo>
                  <a:pt x="10641" y="1605"/>
                  <a:pt x="10645" y="1586"/>
                  <a:pt x="10647" y="1576"/>
                </a:cubicBezTo>
                <a:cubicBezTo>
                  <a:pt x="10652" y="1554"/>
                  <a:pt x="10657" y="1528"/>
                  <a:pt x="10657" y="1507"/>
                </a:cubicBezTo>
                <a:cubicBezTo>
                  <a:pt x="10656" y="1464"/>
                  <a:pt x="10648" y="1444"/>
                  <a:pt x="10636" y="1418"/>
                </a:cubicBezTo>
                <a:cubicBezTo>
                  <a:pt x="10630" y="1406"/>
                  <a:pt x="10619" y="1379"/>
                  <a:pt x="10612" y="1363"/>
                </a:cubicBezTo>
                <a:cubicBezTo>
                  <a:pt x="10594" y="1317"/>
                  <a:pt x="10573" y="1267"/>
                  <a:pt x="10546" y="1217"/>
                </a:cubicBezTo>
                <a:cubicBezTo>
                  <a:pt x="10543" y="1211"/>
                  <a:pt x="10538" y="1202"/>
                  <a:pt x="10537" y="1200"/>
                </a:cubicBezTo>
                <a:cubicBezTo>
                  <a:pt x="10472" y="1064"/>
                  <a:pt x="10371" y="969"/>
                  <a:pt x="10269" y="958"/>
                </a:cubicBezTo>
                <a:cubicBezTo>
                  <a:pt x="10255" y="956"/>
                  <a:pt x="10233" y="951"/>
                  <a:pt x="10218" y="946"/>
                </a:cubicBezTo>
                <a:cubicBezTo>
                  <a:pt x="10198" y="941"/>
                  <a:pt x="10177" y="935"/>
                  <a:pt x="10165" y="931"/>
                </a:cubicBezTo>
                <a:cubicBezTo>
                  <a:pt x="10132" y="922"/>
                  <a:pt x="10075" y="906"/>
                  <a:pt x="10050" y="894"/>
                </a:cubicBezTo>
                <a:cubicBezTo>
                  <a:pt x="10028" y="881"/>
                  <a:pt x="9977" y="870"/>
                  <a:pt x="9936" y="871"/>
                </a:cubicBezTo>
                <a:cubicBezTo>
                  <a:pt x="9922" y="871"/>
                  <a:pt x="9903" y="872"/>
                  <a:pt x="9893" y="872"/>
                </a:cubicBezTo>
                <a:cubicBezTo>
                  <a:pt x="9877" y="873"/>
                  <a:pt x="9854" y="874"/>
                  <a:pt x="9838" y="874"/>
                </a:cubicBezTo>
                <a:lnTo>
                  <a:pt x="9833" y="874"/>
                </a:lnTo>
                <a:lnTo>
                  <a:pt x="9830" y="874"/>
                </a:lnTo>
                <a:lnTo>
                  <a:pt x="9822" y="874"/>
                </a:lnTo>
                <a:lnTo>
                  <a:pt x="9820" y="874"/>
                </a:lnTo>
                <a:lnTo>
                  <a:pt x="9812" y="874"/>
                </a:lnTo>
                <a:lnTo>
                  <a:pt x="9810" y="874"/>
                </a:lnTo>
                <a:lnTo>
                  <a:pt x="9805" y="874"/>
                </a:lnTo>
                <a:lnTo>
                  <a:pt x="9800" y="874"/>
                </a:lnTo>
                <a:lnTo>
                  <a:pt x="9795" y="874"/>
                </a:lnTo>
                <a:lnTo>
                  <a:pt x="9788" y="874"/>
                </a:lnTo>
                <a:lnTo>
                  <a:pt x="9751" y="874"/>
                </a:lnTo>
                <a:lnTo>
                  <a:pt x="9740" y="874"/>
                </a:lnTo>
                <a:lnTo>
                  <a:pt x="9733" y="874"/>
                </a:lnTo>
                <a:lnTo>
                  <a:pt x="9725" y="874"/>
                </a:lnTo>
                <a:lnTo>
                  <a:pt x="9688" y="874"/>
                </a:lnTo>
                <a:lnTo>
                  <a:pt x="9685" y="874"/>
                </a:lnTo>
                <a:lnTo>
                  <a:pt x="9679" y="874"/>
                </a:lnTo>
                <a:lnTo>
                  <a:pt x="9671" y="874"/>
                </a:lnTo>
                <a:lnTo>
                  <a:pt x="9669" y="874"/>
                </a:lnTo>
                <a:lnTo>
                  <a:pt x="9666" y="874"/>
                </a:lnTo>
                <a:lnTo>
                  <a:pt x="9663" y="874"/>
                </a:lnTo>
                <a:lnTo>
                  <a:pt x="9659" y="874"/>
                </a:lnTo>
                <a:lnTo>
                  <a:pt x="9646" y="874"/>
                </a:lnTo>
                <a:lnTo>
                  <a:pt x="9621" y="874"/>
                </a:lnTo>
                <a:lnTo>
                  <a:pt x="9613" y="874"/>
                </a:lnTo>
                <a:lnTo>
                  <a:pt x="9578" y="874"/>
                </a:lnTo>
                <a:lnTo>
                  <a:pt x="9576" y="874"/>
                </a:lnTo>
                <a:lnTo>
                  <a:pt x="9568" y="874"/>
                </a:lnTo>
                <a:lnTo>
                  <a:pt x="9565" y="874"/>
                </a:lnTo>
                <a:lnTo>
                  <a:pt x="9558" y="874"/>
                </a:lnTo>
                <a:lnTo>
                  <a:pt x="9555" y="874"/>
                </a:lnTo>
                <a:lnTo>
                  <a:pt x="9550" y="874"/>
                </a:lnTo>
                <a:lnTo>
                  <a:pt x="9545" y="874"/>
                </a:lnTo>
                <a:lnTo>
                  <a:pt x="9540" y="874"/>
                </a:lnTo>
                <a:lnTo>
                  <a:pt x="9532" y="874"/>
                </a:lnTo>
                <a:lnTo>
                  <a:pt x="9488" y="874"/>
                </a:lnTo>
                <a:lnTo>
                  <a:pt x="9480" y="874"/>
                </a:lnTo>
                <a:lnTo>
                  <a:pt x="9467" y="874"/>
                </a:lnTo>
                <a:lnTo>
                  <a:pt x="9457" y="874"/>
                </a:lnTo>
                <a:lnTo>
                  <a:pt x="9415" y="874"/>
                </a:lnTo>
                <a:lnTo>
                  <a:pt x="9413" y="874"/>
                </a:lnTo>
                <a:lnTo>
                  <a:pt x="9406" y="874"/>
                </a:lnTo>
                <a:lnTo>
                  <a:pt x="9398" y="874"/>
                </a:lnTo>
                <a:lnTo>
                  <a:pt x="9396" y="874"/>
                </a:lnTo>
                <a:lnTo>
                  <a:pt x="9392" y="874"/>
                </a:lnTo>
                <a:lnTo>
                  <a:pt x="9389" y="874"/>
                </a:lnTo>
                <a:lnTo>
                  <a:pt x="9386" y="874"/>
                </a:lnTo>
                <a:lnTo>
                  <a:pt x="9373" y="874"/>
                </a:lnTo>
                <a:lnTo>
                  <a:pt x="9348" y="874"/>
                </a:lnTo>
                <a:lnTo>
                  <a:pt x="9340" y="874"/>
                </a:lnTo>
                <a:lnTo>
                  <a:pt x="9305" y="874"/>
                </a:lnTo>
                <a:lnTo>
                  <a:pt x="9302" y="874"/>
                </a:lnTo>
                <a:lnTo>
                  <a:pt x="9295" y="874"/>
                </a:lnTo>
                <a:lnTo>
                  <a:pt x="9292" y="874"/>
                </a:lnTo>
                <a:lnTo>
                  <a:pt x="9285" y="874"/>
                </a:lnTo>
                <a:lnTo>
                  <a:pt x="9283" y="874"/>
                </a:lnTo>
                <a:lnTo>
                  <a:pt x="9278" y="874"/>
                </a:lnTo>
                <a:lnTo>
                  <a:pt x="9273" y="874"/>
                </a:lnTo>
                <a:lnTo>
                  <a:pt x="9268" y="874"/>
                </a:lnTo>
                <a:lnTo>
                  <a:pt x="9261" y="874"/>
                </a:lnTo>
                <a:lnTo>
                  <a:pt x="9221" y="874"/>
                </a:lnTo>
                <a:lnTo>
                  <a:pt x="9213" y="874"/>
                </a:lnTo>
                <a:lnTo>
                  <a:pt x="9200" y="874"/>
                </a:lnTo>
                <a:lnTo>
                  <a:pt x="9189" y="874"/>
                </a:lnTo>
                <a:lnTo>
                  <a:pt x="9141" y="874"/>
                </a:lnTo>
                <a:lnTo>
                  <a:pt x="9137" y="874"/>
                </a:lnTo>
                <a:lnTo>
                  <a:pt x="9128" y="874"/>
                </a:lnTo>
                <a:lnTo>
                  <a:pt x="9125" y="874"/>
                </a:lnTo>
                <a:lnTo>
                  <a:pt x="9115" y="874"/>
                </a:lnTo>
                <a:lnTo>
                  <a:pt x="9112" y="874"/>
                </a:lnTo>
                <a:lnTo>
                  <a:pt x="9109" y="874"/>
                </a:lnTo>
                <a:lnTo>
                  <a:pt x="9106" y="874"/>
                </a:lnTo>
                <a:lnTo>
                  <a:pt x="9100" y="874"/>
                </a:lnTo>
                <a:lnTo>
                  <a:pt x="9094" y="874"/>
                </a:lnTo>
                <a:lnTo>
                  <a:pt x="9085" y="874"/>
                </a:lnTo>
                <a:lnTo>
                  <a:pt x="9037" y="874"/>
                </a:lnTo>
                <a:lnTo>
                  <a:pt x="9028" y="874"/>
                </a:lnTo>
                <a:lnTo>
                  <a:pt x="9015" y="874"/>
                </a:lnTo>
                <a:lnTo>
                  <a:pt x="9004" y="874"/>
                </a:lnTo>
                <a:cubicBezTo>
                  <a:pt x="8896" y="874"/>
                  <a:pt x="8949" y="873"/>
                  <a:pt x="8916" y="873"/>
                </a:cubicBezTo>
                <a:cubicBezTo>
                  <a:pt x="8908" y="873"/>
                  <a:pt x="8898" y="872"/>
                  <a:pt x="8892" y="872"/>
                </a:cubicBezTo>
                <a:cubicBezTo>
                  <a:pt x="8862" y="872"/>
                  <a:pt x="8802" y="880"/>
                  <a:pt x="8769" y="886"/>
                </a:cubicBezTo>
                <a:cubicBezTo>
                  <a:pt x="8757" y="888"/>
                  <a:pt x="8739" y="891"/>
                  <a:pt x="8729" y="892"/>
                </a:cubicBezTo>
                <a:cubicBezTo>
                  <a:pt x="8708" y="895"/>
                  <a:pt x="8691" y="898"/>
                  <a:pt x="8679" y="900"/>
                </a:cubicBezTo>
                <a:cubicBezTo>
                  <a:pt x="8646" y="907"/>
                  <a:pt x="8563" y="918"/>
                  <a:pt x="8511" y="924"/>
                </a:cubicBezTo>
                <a:cubicBezTo>
                  <a:pt x="8500" y="926"/>
                  <a:pt x="8482" y="928"/>
                  <a:pt x="8474" y="929"/>
                </a:cubicBezTo>
                <a:cubicBezTo>
                  <a:pt x="8458" y="931"/>
                  <a:pt x="8441" y="933"/>
                  <a:pt x="8433" y="934"/>
                </a:cubicBezTo>
                <a:cubicBezTo>
                  <a:pt x="8406" y="937"/>
                  <a:pt x="8380" y="940"/>
                  <a:pt x="8345" y="948"/>
                </a:cubicBezTo>
                <a:cubicBezTo>
                  <a:pt x="8339" y="949"/>
                  <a:pt x="8331" y="950"/>
                  <a:pt x="8329" y="951"/>
                </a:cubicBezTo>
                <a:cubicBezTo>
                  <a:pt x="8266" y="961"/>
                  <a:pt x="8179" y="985"/>
                  <a:pt x="8146" y="1011"/>
                </a:cubicBezTo>
                <a:cubicBezTo>
                  <a:pt x="8124" y="1030"/>
                  <a:pt x="8057" y="1051"/>
                  <a:pt x="8018" y="1057"/>
                </a:cubicBezTo>
                <a:cubicBezTo>
                  <a:pt x="7941" y="1071"/>
                  <a:pt x="7873" y="1099"/>
                  <a:pt x="7819" y="1129"/>
                </a:cubicBezTo>
                <a:cubicBezTo>
                  <a:pt x="7809" y="1135"/>
                  <a:pt x="7796" y="1141"/>
                  <a:pt x="7791" y="1144"/>
                </a:cubicBezTo>
                <a:cubicBezTo>
                  <a:pt x="7729" y="1164"/>
                  <a:pt x="7668" y="1244"/>
                  <a:pt x="7643" y="1317"/>
                </a:cubicBezTo>
                <a:lnTo>
                  <a:pt x="7642" y="1320"/>
                </a:lnTo>
                <a:lnTo>
                  <a:pt x="7641" y="1322"/>
                </a:lnTo>
                <a:lnTo>
                  <a:pt x="7640" y="1324"/>
                </a:lnTo>
                <a:lnTo>
                  <a:pt x="7639" y="1327"/>
                </a:lnTo>
                <a:lnTo>
                  <a:pt x="7638" y="1329"/>
                </a:lnTo>
                <a:cubicBezTo>
                  <a:pt x="7620" y="1371"/>
                  <a:pt x="7613" y="1402"/>
                  <a:pt x="7606" y="1433"/>
                </a:cubicBezTo>
                <a:cubicBezTo>
                  <a:pt x="7605" y="1440"/>
                  <a:pt x="7602" y="1453"/>
                  <a:pt x="7601" y="1458"/>
                </a:cubicBezTo>
                <a:cubicBezTo>
                  <a:pt x="7588" y="1511"/>
                  <a:pt x="7583" y="1552"/>
                  <a:pt x="7581" y="1603"/>
                </a:cubicBezTo>
                <a:cubicBezTo>
                  <a:pt x="7581" y="1613"/>
                  <a:pt x="7582" y="1627"/>
                  <a:pt x="7582" y="1634"/>
                </a:cubicBezTo>
                <a:cubicBezTo>
                  <a:pt x="7583" y="1645"/>
                  <a:pt x="7583" y="1662"/>
                  <a:pt x="7583" y="1674"/>
                </a:cubicBezTo>
                <a:lnTo>
                  <a:pt x="7583" y="1690"/>
                </a:lnTo>
                <a:lnTo>
                  <a:pt x="7583" y="1692"/>
                </a:lnTo>
                <a:lnTo>
                  <a:pt x="7583" y="1693"/>
                </a:lnTo>
                <a:lnTo>
                  <a:pt x="7583" y="1697"/>
                </a:lnTo>
                <a:lnTo>
                  <a:pt x="7583" y="1699"/>
                </a:lnTo>
                <a:lnTo>
                  <a:pt x="7583" y="1700"/>
                </a:lnTo>
                <a:lnTo>
                  <a:pt x="7583" y="1704"/>
                </a:lnTo>
                <a:lnTo>
                  <a:pt x="7583" y="1706"/>
                </a:lnTo>
                <a:lnTo>
                  <a:pt x="7583" y="1707"/>
                </a:lnTo>
                <a:lnTo>
                  <a:pt x="7583" y="1710"/>
                </a:lnTo>
                <a:lnTo>
                  <a:pt x="7583" y="1712"/>
                </a:lnTo>
                <a:lnTo>
                  <a:pt x="7583" y="1714"/>
                </a:lnTo>
                <a:lnTo>
                  <a:pt x="7583" y="1717"/>
                </a:lnTo>
                <a:lnTo>
                  <a:pt x="7583" y="1718"/>
                </a:lnTo>
                <a:lnTo>
                  <a:pt x="7583" y="1720"/>
                </a:lnTo>
                <a:lnTo>
                  <a:pt x="7583" y="1723"/>
                </a:lnTo>
                <a:lnTo>
                  <a:pt x="7583" y="1725"/>
                </a:lnTo>
                <a:lnTo>
                  <a:pt x="7583" y="1726"/>
                </a:lnTo>
                <a:lnTo>
                  <a:pt x="7583" y="1734"/>
                </a:lnTo>
                <a:lnTo>
                  <a:pt x="7583" y="1735"/>
                </a:lnTo>
                <a:lnTo>
                  <a:pt x="7583" y="1737"/>
                </a:lnTo>
                <a:lnTo>
                  <a:pt x="7583" y="1739"/>
                </a:lnTo>
                <a:lnTo>
                  <a:pt x="7583" y="1740"/>
                </a:lnTo>
                <a:lnTo>
                  <a:pt x="7583" y="1742"/>
                </a:lnTo>
                <a:lnTo>
                  <a:pt x="7583" y="1743"/>
                </a:lnTo>
                <a:lnTo>
                  <a:pt x="7583" y="1745"/>
                </a:lnTo>
                <a:lnTo>
                  <a:pt x="7583" y="1747"/>
                </a:lnTo>
                <a:lnTo>
                  <a:pt x="7583" y="1748"/>
                </a:lnTo>
                <a:lnTo>
                  <a:pt x="7583" y="1750"/>
                </a:lnTo>
                <a:lnTo>
                  <a:pt x="7583" y="1760"/>
                </a:lnTo>
                <a:lnTo>
                  <a:pt x="7583" y="1762"/>
                </a:lnTo>
                <a:lnTo>
                  <a:pt x="7583" y="1764"/>
                </a:lnTo>
                <a:lnTo>
                  <a:pt x="7583" y="1765"/>
                </a:lnTo>
                <a:lnTo>
                  <a:pt x="7583" y="1767"/>
                </a:lnTo>
                <a:lnTo>
                  <a:pt x="7583" y="1799"/>
                </a:lnTo>
                <a:lnTo>
                  <a:pt x="7583" y="1801"/>
                </a:lnTo>
                <a:lnTo>
                  <a:pt x="7583" y="1802"/>
                </a:lnTo>
                <a:lnTo>
                  <a:pt x="7583" y="1806"/>
                </a:lnTo>
                <a:lnTo>
                  <a:pt x="7583" y="1808"/>
                </a:lnTo>
                <a:lnTo>
                  <a:pt x="7583" y="1809"/>
                </a:lnTo>
                <a:lnTo>
                  <a:pt x="7583" y="1813"/>
                </a:lnTo>
                <a:lnTo>
                  <a:pt x="7583" y="1814"/>
                </a:lnTo>
                <a:lnTo>
                  <a:pt x="7583" y="1816"/>
                </a:lnTo>
                <a:lnTo>
                  <a:pt x="7583" y="1819"/>
                </a:lnTo>
                <a:lnTo>
                  <a:pt x="7583" y="1821"/>
                </a:lnTo>
                <a:lnTo>
                  <a:pt x="7583" y="1823"/>
                </a:lnTo>
                <a:lnTo>
                  <a:pt x="7583" y="1826"/>
                </a:lnTo>
                <a:lnTo>
                  <a:pt x="7583" y="1827"/>
                </a:lnTo>
                <a:lnTo>
                  <a:pt x="7583" y="1829"/>
                </a:lnTo>
                <a:lnTo>
                  <a:pt x="7583" y="1832"/>
                </a:lnTo>
                <a:lnTo>
                  <a:pt x="7583" y="1834"/>
                </a:lnTo>
                <a:lnTo>
                  <a:pt x="7583" y="1835"/>
                </a:lnTo>
                <a:lnTo>
                  <a:pt x="7583" y="1843"/>
                </a:lnTo>
                <a:lnTo>
                  <a:pt x="7583" y="1844"/>
                </a:lnTo>
                <a:lnTo>
                  <a:pt x="7583" y="1846"/>
                </a:lnTo>
                <a:lnTo>
                  <a:pt x="7583" y="1848"/>
                </a:lnTo>
                <a:lnTo>
                  <a:pt x="7583" y="1849"/>
                </a:lnTo>
                <a:lnTo>
                  <a:pt x="7583" y="1851"/>
                </a:lnTo>
                <a:lnTo>
                  <a:pt x="7583" y="1852"/>
                </a:lnTo>
                <a:lnTo>
                  <a:pt x="7583" y="1854"/>
                </a:lnTo>
                <a:lnTo>
                  <a:pt x="7583" y="1856"/>
                </a:lnTo>
                <a:lnTo>
                  <a:pt x="7583" y="1857"/>
                </a:lnTo>
                <a:lnTo>
                  <a:pt x="7583" y="1859"/>
                </a:lnTo>
                <a:lnTo>
                  <a:pt x="7583" y="1869"/>
                </a:lnTo>
                <a:lnTo>
                  <a:pt x="7583" y="1871"/>
                </a:lnTo>
                <a:lnTo>
                  <a:pt x="7583" y="1873"/>
                </a:lnTo>
                <a:lnTo>
                  <a:pt x="7583" y="1874"/>
                </a:lnTo>
                <a:lnTo>
                  <a:pt x="7583" y="1876"/>
                </a:lnTo>
                <a:lnTo>
                  <a:pt x="7583" y="1892"/>
                </a:lnTo>
                <a:cubicBezTo>
                  <a:pt x="7583" y="1908"/>
                  <a:pt x="7582" y="1927"/>
                  <a:pt x="7581" y="1937"/>
                </a:cubicBezTo>
                <a:cubicBezTo>
                  <a:pt x="7581" y="1948"/>
                  <a:pt x="7580" y="1962"/>
                  <a:pt x="7580" y="1970"/>
                </a:cubicBezTo>
                <a:cubicBezTo>
                  <a:pt x="7582" y="2000"/>
                  <a:pt x="7582" y="2038"/>
                  <a:pt x="7619" y="2038"/>
                </a:cubicBezTo>
                <a:close/>
                <a:moveTo>
                  <a:pt x="1856" y="2965"/>
                </a:moveTo>
                <a:cubicBezTo>
                  <a:pt x="1871" y="2940"/>
                  <a:pt x="1894" y="2886"/>
                  <a:pt x="1911" y="2848"/>
                </a:cubicBezTo>
                <a:cubicBezTo>
                  <a:pt x="1952" y="2747"/>
                  <a:pt x="1994" y="2674"/>
                  <a:pt x="2010" y="2661"/>
                </a:cubicBezTo>
                <a:cubicBezTo>
                  <a:pt x="2035" y="2638"/>
                  <a:pt x="2059" y="2576"/>
                  <a:pt x="2063" y="2548"/>
                </a:cubicBezTo>
                <a:cubicBezTo>
                  <a:pt x="2066" y="2538"/>
                  <a:pt x="2071" y="2521"/>
                  <a:pt x="2074" y="2510"/>
                </a:cubicBezTo>
                <a:cubicBezTo>
                  <a:pt x="2079" y="2495"/>
                  <a:pt x="2082" y="2478"/>
                  <a:pt x="2083" y="2469"/>
                </a:cubicBezTo>
                <a:cubicBezTo>
                  <a:pt x="2083" y="2427"/>
                  <a:pt x="2124" y="2374"/>
                  <a:pt x="2169" y="2359"/>
                </a:cubicBezTo>
                <a:cubicBezTo>
                  <a:pt x="2200" y="2347"/>
                  <a:pt x="2245" y="2312"/>
                  <a:pt x="2266" y="2287"/>
                </a:cubicBezTo>
                <a:cubicBezTo>
                  <a:pt x="2291" y="2255"/>
                  <a:pt x="2339" y="2227"/>
                  <a:pt x="2367" y="2230"/>
                </a:cubicBezTo>
                <a:cubicBezTo>
                  <a:pt x="2377" y="2230"/>
                  <a:pt x="2391" y="2232"/>
                  <a:pt x="2398" y="2234"/>
                </a:cubicBezTo>
                <a:cubicBezTo>
                  <a:pt x="2410" y="2236"/>
                  <a:pt x="2428" y="2238"/>
                  <a:pt x="2440" y="2238"/>
                </a:cubicBezTo>
                <a:lnTo>
                  <a:pt x="2442" y="2238"/>
                </a:lnTo>
                <a:lnTo>
                  <a:pt x="2446" y="2238"/>
                </a:lnTo>
                <a:lnTo>
                  <a:pt x="2448" y="2238"/>
                </a:lnTo>
                <a:lnTo>
                  <a:pt x="2547" y="2238"/>
                </a:lnTo>
                <a:lnTo>
                  <a:pt x="2549" y="2238"/>
                </a:lnTo>
                <a:lnTo>
                  <a:pt x="2551" y="2238"/>
                </a:lnTo>
                <a:lnTo>
                  <a:pt x="2555" y="2238"/>
                </a:lnTo>
                <a:lnTo>
                  <a:pt x="2557" y="2238"/>
                </a:lnTo>
                <a:lnTo>
                  <a:pt x="2647" y="2238"/>
                </a:lnTo>
                <a:lnTo>
                  <a:pt x="2656" y="2238"/>
                </a:lnTo>
                <a:cubicBezTo>
                  <a:pt x="2673" y="2238"/>
                  <a:pt x="2695" y="2239"/>
                  <a:pt x="2707" y="2240"/>
                </a:cubicBezTo>
                <a:cubicBezTo>
                  <a:pt x="2722" y="2241"/>
                  <a:pt x="2741" y="2241"/>
                  <a:pt x="2752" y="2241"/>
                </a:cubicBezTo>
                <a:cubicBezTo>
                  <a:pt x="2801" y="2242"/>
                  <a:pt x="2847" y="2230"/>
                  <a:pt x="2868" y="2218"/>
                </a:cubicBezTo>
                <a:cubicBezTo>
                  <a:pt x="2888" y="2207"/>
                  <a:pt x="2936" y="2192"/>
                  <a:pt x="2962" y="2188"/>
                </a:cubicBezTo>
                <a:cubicBezTo>
                  <a:pt x="3019" y="2181"/>
                  <a:pt x="3087" y="2143"/>
                  <a:pt x="3123" y="2111"/>
                </a:cubicBezTo>
                <a:cubicBezTo>
                  <a:pt x="3137" y="2099"/>
                  <a:pt x="3164" y="2080"/>
                  <a:pt x="3177" y="2071"/>
                </a:cubicBezTo>
                <a:cubicBezTo>
                  <a:pt x="3242" y="2030"/>
                  <a:pt x="3295" y="1959"/>
                  <a:pt x="3306" y="1904"/>
                </a:cubicBezTo>
                <a:cubicBezTo>
                  <a:pt x="3307" y="1900"/>
                  <a:pt x="3310" y="1893"/>
                  <a:pt x="3310" y="1892"/>
                </a:cubicBezTo>
                <a:cubicBezTo>
                  <a:pt x="3324" y="1854"/>
                  <a:pt x="3325" y="1831"/>
                  <a:pt x="3328" y="1798"/>
                </a:cubicBezTo>
                <a:cubicBezTo>
                  <a:pt x="3329" y="1786"/>
                  <a:pt x="3331" y="1766"/>
                  <a:pt x="3332" y="1758"/>
                </a:cubicBezTo>
                <a:cubicBezTo>
                  <a:pt x="3333" y="1740"/>
                  <a:pt x="3335" y="1720"/>
                  <a:pt x="3335" y="1707"/>
                </a:cubicBezTo>
                <a:cubicBezTo>
                  <a:pt x="3353" y="1552"/>
                  <a:pt x="3097" y="1371"/>
                  <a:pt x="2966" y="1310"/>
                </a:cubicBezTo>
                <a:cubicBezTo>
                  <a:pt x="2946" y="1301"/>
                  <a:pt x="2907" y="1281"/>
                  <a:pt x="2889" y="1271"/>
                </a:cubicBezTo>
                <a:cubicBezTo>
                  <a:pt x="2858" y="1253"/>
                  <a:pt x="2797" y="1227"/>
                  <a:pt x="2764" y="1219"/>
                </a:cubicBezTo>
                <a:cubicBezTo>
                  <a:pt x="2736" y="1213"/>
                  <a:pt x="2682" y="1191"/>
                  <a:pt x="2661" y="1177"/>
                </a:cubicBezTo>
                <a:cubicBezTo>
                  <a:pt x="2615" y="1148"/>
                  <a:pt x="2456" y="1085"/>
                  <a:pt x="2396" y="1087"/>
                </a:cubicBezTo>
                <a:cubicBezTo>
                  <a:pt x="2386" y="1087"/>
                  <a:pt x="2375" y="1089"/>
                  <a:pt x="2368" y="1089"/>
                </a:cubicBezTo>
                <a:cubicBezTo>
                  <a:pt x="2358" y="1091"/>
                  <a:pt x="2340" y="1092"/>
                  <a:pt x="2327" y="1092"/>
                </a:cubicBezTo>
                <a:cubicBezTo>
                  <a:pt x="2312" y="1092"/>
                  <a:pt x="2295" y="1093"/>
                  <a:pt x="2285" y="1094"/>
                </a:cubicBezTo>
                <a:cubicBezTo>
                  <a:pt x="2274" y="1095"/>
                  <a:pt x="2258" y="1095"/>
                  <a:pt x="2248" y="1095"/>
                </a:cubicBezTo>
                <a:cubicBezTo>
                  <a:pt x="2214" y="1097"/>
                  <a:pt x="2157" y="1085"/>
                  <a:pt x="2127" y="1074"/>
                </a:cubicBezTo>
                <a:cubicBezTo>
                  <a:pt x="2094" y="1061"/>
                  <a:pt x="2038" y="1052"/>
                  <a:pt x="2010" y="1053"/>
                </a:cubicBezTo>
                <a:cubicBezTo>
                  <a:pt x="1998" y="1053"/>
                  <a:pt x="1983" y="1054"/>
                  <a:pt x="1974" y="1054"/>
                </a:cubicBezTo>
                <a:cubicBezTo>
                  <a:pt x="1962" y="1055"/>
                  <a:pt x="1943" y="1056"/>
                  <a:pt x="1929" y="1056"/>
                </a:cubicBezTo>
                <a:lnTo>
                  <a:pt x="1238" y="1056"/>
                </a:lnTo>
                <a:cubicBezTo>
                  <a:pt x="1222" y="1056"/>
                  <a:pt x="1207" y="1055"/>
                  <a:pt x="1199" y="1055"/>
                </a:cubicBezTo>
                <a:cubicBezTo>
                  <a:pt x="1190" y="1055"/>
                  <a:pt x="1177" y="1054"/>
                  <a:pt x="1170" y="1054"/>
                </a:cubicBezTo>
                <a:cubicBezTo>
                  <a:pt x="1159" y="1054"/>
                  <a:pt x="1140" y="1055"/>
                  <a:pt x="1127" y="1056"/>
                </a:cubicBezTo>
                <a:cubicBezTo>
                  <a:pt x="1060" y="1060"/>
                  <a:pt x="965" y="1073"/>
                  <a:pt x="914" y="1094"/>
                </a:cubicBezTo>
                <a:cubicBezTo>
                  <a:pt x="871" y="1110"/>
                  <a:pt x="803" y="1121"/>
                  <a:pt x="768" y="1124"/>
                </a:cubicBezTo>
                <a:cubicBezTo>
                  <a:pt x="757" y="1125"/>
                  <a:pt x="739" y="1128"/>
                  <a:pt x="729" y="1129"/>
                </a:cubicBezTo>
                <a:cubicBezTo>
                  <a:pt x="711" y="1132"/>
                  <a:pt x="691" y="1133"/>
                  <a:pt x="681" y="1133"/>
                </a:cubicBezTo>
                <a:cubicBezTo>
                  <a:pt x="642" y="1130"/>
                  <a:pt x="572" y="1152"/>
                  <a:pt x="533" y="1186"/>
                </a:cubicBezTo>
                <a:cubicBezTo>
                  <a:pt x="506" y="1208"/>
                  <a:pt x="459" y="1230"/>
                  <a:pt x="436" y="1227"/>
                </a:cubicBezTo>
                <a:cubicBezTo>
                  <a:pt x="431" y="1227"/>
                  <a:pt x="423" y="1227"/>
                  <a:pt x="421" y="1227"/>
                </a:cubicBezTo>
                <a:cubicBezTo>
                  <a:pt x="417" y="1226"/>
                  <a:pt x="410" y="1226"/>
                  <a:pt x="409" y="1226"/>
                </a:cubicBezTo>
                <a:cubicBezTo>
                  <a:pt x="271" y="1261"/>
                  <a:pt x="177" y="1459"/>
                  <a:pt x="185" y="1544"/>
                </a:cubicBezTo>
                <a:cubicBezTo>
                  <a:pt x="184" y="1551"/>
                  <a:pt x="183" y="1562"/>
                  <a:pt x="183" y="1567"/>
                </a:cubicBezTo>
                <a:cubicBezTo>
                  <a:pt x="181" y="1588"/>
                  <a:pt x="180" y="1606"/>
                  <a:pt x="180" y="1619"/>
                </a:cubicBezTo>
                <a:lnTo>
                  <a:pt x="180" y="1620"/>
                </a:lnTo>
                <a:cubicBezTo>
                  <a:pt x="180" y="1768"/>
                  <a:pt x="234" y="1925"/>
                  <a:pt x="335" y="2067"/>
                </a:cubicBezTo>
                <a:cubicBezTo>
                  <a:pt x="344" y="2080"/>
                  <a:pt x="357" y="2098"/>
                  <a:pt x="366" y="2112"/>
                </a:cubicBezTo>
                <a:cubicBezTo>
                  <a:pt x="380" y="2133"/>
                  <a:pt x="393" y="2153"/>
                  <a:pt x="402" y="2166"/>
                </a:cubicBezTo>
                <a:cubicBezTo>
                  <a:pt x="418" y="2190"/>
                  <a:pt x="449" y="2236"/>
                  <a:pt x="463" y="2259"/>
                </a:cubicBezTo>
                <a:cubicBezTo>
                  <a:pt x="476" y="2280"/>
                  <a:pt x="492" y="2303"/>
                  <a:pt x="512" y="2331"/>
                </a:cubicBezTo>
                <a:cubicBezTo>
                  <a:pt x="520" y="2344"/>
                  <a:pt x="531" y="2359"/>
                  <a:pt x="535" y="2366"/>
                </a:cubicBezTo>
                <a:cubicBezTo>
                  <a:pt x="596" y="2457"/>
                  <a:pt x="708" y="2596"/>
                  <a:pt x="783" y="2646"/>
                </a:cubicBezTo>
                <a:cubicBezTo>
                  <a:pt x="805" y="2662"/>
                  <a:pt x="844" y="2695"/>
                  <a:pt x="861" y="2711"/>
                </a:cubicBezTo>
                <a:cubicBezTo>
                  <a:pt x="967" y="2803"/>
                  <a:pt x="1109" y="2881"/>
                  <a:pt x="1203" y="2877"/>
                </a:cubicBezTo>
                <a:cubicBezTo>
                  <a:pt x="1213" y="2877"/>
                  <a:pt x="1227" y="2876"/>
                  <a:pt x="1234" y="2876"/>
                </a:cubicBezTo>
                <a:cubicBezTo>
                  <a:pt x="1245" y="2875"/>
                  <a:pt x="1262" y="2874"/>
                  <a:pt x="1274" y="2874"/>
                </a:cubicBezTo>
                <a:lnTo>
                  <a:pt x="1278" y="2874"/>
                </a:lnTo>
                <a:lnTo>
                  <a:pt x="1280" y="2874"/>
                </a:lnTo>
                <a:lnTo>
                  <a:pt x="1282" y="2874"/>
                </a:lnTo>
                <a:lnTo>
                  <a:pt x="1284" y="2874"/>
                </a:lnTo>
                <a:lnTo>
                  <a:pt x="1286" y="2874"/>
                </a:lnTo>
                <a:lnTo>
                  <a:pt x="1293" y="2874"/>
                </a:lnTo>
                <a:lnTo>
                  <a:pt x="1295" y="2874"/>
                </a:lnTo>
                <a:lnTo>
                  <a:pt x="1297" y="2874"/>
                </a:lnTo>
                <a:lnTo>
                  <a:pt x="1299" y="2874"/>
                </a:lnTo>
                <a:lnTo>
                  <a:pt x="1300" y="2874"/>
                </a:lnTo>
                <a:lnTo>
                  <a:pt x="1310" y="2874"/>
                </a:lnTo>
                <a:lnTo>
                  <a:pt x="1312" y="2874"/>
                </a:lnTo>
                <a:lnTo>
                  <a:pt x="1317" y="2874"/>
                </a:lnTo>
                <a:lnTo>
                  <a:pt x="1318" y="2874"/>
                </a:lnTo>
                <a:lnTo>
                  <a:pt x="1323" y="2874"/>
                </a:lnTo>
                <a:lnTo>
                  <a:pt x="1325" y="2874"/>
                </a:lnTo>
                <a:lnTo>
                  <a:pt x="1350" y="2874"/>
                </a:lnTo>
                <a:lnTo>
                  <a:pt x="1352" y="2874"/>
                </a:lnTo>
                <a:lnTo>
                  <a:pt x="1355" y="2874"/>
                </a:lnTo>
                <a:lnTo>
                  <a:pt x="1357" y="2874"/>
                </a:lnTo>
                <a:lnTo>
                  <a:pt x="1358" y="2874"/>
                </a:lnTo>
                <a:lnTo>
                  <a:pt x="1360" y="2874"/>
                </a:lnTo>
                <a:lnTo>
                  <a:pt x="1364" y="2874"/>
                </a:lnTo>
                <a:lnTo>
                  <a:pt x="1365" y="2874"/>
                </a:lnTo>
                <a:lnTo>
                  <a:pt x="1373" y="2874"/>
                </a:lnTo>
                <a:lnTo>
                  <a:pt x="1375" y="2874"/>
                </a:lnTo>
                <a:lnTo>
                  <a:pt x="1387" y="2874"/>
                </a:lnTo>
                <a:lnTo>
                  <a:pt x="1389" y="2874"/>
                </a:lnTo>
                <a:lnTo>
                  <a:pt x="1391" y="2874"/>
                </a:lnTo>
                <a:lnTo>
                  <a:pt x="1393" y="2874"/>
                </a:lnTo>
                <a:lnTo>
                  <a:pt x="1395" y="2874"/>
                </a:lnTo>
                <a:lnTo>
                  <a:pt x="1402" y="2874"/>
                </a:lnTo>
                <a:lnTo>
                  <a:pt x="1404" y="2874"/>
                </a:lnTo>
                <a:lnTo>
                  <a:pt x="1406" y="2874"/>
                </a:lnTo>
                <a:lnTo>
                  <a:pt x="1408" y="2874"/>
                </a:lnTo>
                <a:lnTo>
                  <a:pt x="1409" y="2874"/>
                </a:lnTo>
                <a:lnTo>
                  <a:pt x="1419" y="2874"/>
                </a:lnTo>
                <a:lnTo>
                  <a:pt x="1421" y="2874"/>
                </a:lnTo>
                <a:lnTo>
                  <a:pt x="1426" y="2874"/>
                </a:lnTo>
                <a:lnTo>
                  <a:pt x="1427" y="2874"/>
                </a:lnTo>
                <a:lnTo>
                  <a:pt x="1432" y="2874"/>
                </a:lnTo>
                <a:lnTo>
                  <a:pt x="1434" y="2874"/>
                </a:lnTo>
                <a:lnTo>
                  <a:pt x="1459" y="2874"/>
                </a:lnTo>
                <a:lnTo>
                  <a:pt x="1461" y="2874"/>
                </a:lnTo>
                <a:lnTo>
                  <a:pt x="1464" y="2874"/>
                </a:lnTo>
                <a:lnTo>
                  <a:pt x="1466" y="2874"/>
                </a:lnTo>
                <a:lnTo>
                  <a:pt x="1467" y="2874"/>
                </a:lnTo>
                <a:lnTo>
                  <a:pt x="1469" y="2874"/>
                </a:lnTo>
                <a:lnTo>
                  <a:pt x="1473" y="2874"/>
                </a:lnTo>
                <a:lnTo>
                  <a:pt x="1474" y="2874"/>
                </a:lnTo>
                <a:lnTo>
                  <a:pt x="1482" y="2874"/>
                </a:lnTo>
                <a:lnTo>
                  <a:pt x="1484" y="2874"/>
                </a:lnTo>
                <a:lnTo>
                  <a:pt x="1496" y="2874"/>
                </a:lnTo>
                <a:lnTo>
                  <a:pt x="1498" y="2874"/>
                </a:lnTo>
                <a:lnTo>
                  <a:pt x="1500" y="2874"/>
                </a:lnTo>
                <a:lnTo>
                  <a:pt x="1502" y="2874"/>
                </a:lnTo>
                <a:lnTo>
                  <a:pt x="1504" y="2874"/>
                </a:lnTo>
                <a:lnTo>
                  <a:pt x="1511" y="2874"/>
                </a:lnTo>
                <a:lnTo>
                  <a:pt x="1513" y="2874"/>
                </a:lnTo>
                <a:lnTo>
                  <a:pt x="1515" y="2874"/>
                </a:lnTo>
                <a:lnTo>
                  <a:pt x="1517" y="2874"/>
                </a:lnTo>
                <a:lnTo>
                  <a:pt x="1518" y="2874"/>
                </a:lnTo>
                <a:lnTo>
                  <a:pt x="1528" y="2874"/>
                </a:lnTo>
                <a:lnTo>
                  <a:pt x="1530" y="2874"/>
                </a:lnTo>
                <a:lnTo>
                  <a:pt x="1535" y="2874"/>
                </a:lnTo>
                <a:lnTo>
                  <a:pt x="1536" y="2874"/>
                </a:lnTo>
                <a:lnTo>
                  <a:pt x="1541" y="2874"/>
                </a:lnTo>
                <a:lnTo>
                  <a:pt x="1543" y="2874"/>
                </a:lnTo>
                <a:lnTo>
                  <a:pt x="1568" y="2874"/>
                </a:lnTo>
                <a:lnTo>
                  <a:pt x="1570" y="2874"/>
                </a:lnTo>
                <a:lnTo>
                  <a:pt x="1573" y="2874"/>
                </a:lnTo>
                <a:lnTo>
                  <a:pt x="1575" y="2874"/>
                </a:lnTo>
                <a:lnTo>
                  <a:pt x="1576" y="2874"/>
                </a:lnTo>
                <a:lnTo>
                  <a:pt x="1578" y="2874"/>
                </a:lnTo>
                <a:lnTo>
                  <a:pt x="1582" y="2874"/>
                </a:lnTo>
                <a:lnTo>
                  <a:pt x="1583" y="2874"/>
                </a:lnTo>
                <a:lnTo>
                  <a:pt x="1591" y="2874"/>
                </a:lnTo>
                <a:lnTo>
                  <a:pt x="1593" y="2874"/>
                </a:lnTo>
                <a:cubicBezTo>
                  <a:pt x="1624" y="2875"/>
                  <a:pt x="1629" y="2871"/>
                  <a:pt x="1642" y="2869"/>
                </a:cubicBezTo>
                <a:cubicBezTo>
                  <a:pt x="1652" y="2866"/>
                  <a:pt x="1665" y="2864"/>
                  <a:pt x="1672" y="2864"/>
                </a:cubicBezTo>
                <a:cubicBezTo>
                  <a:pt x="1702" y="2858"/>
                  <a:pt x="1753" y="2903"/>
                  <a:pt x="1780" y="2942"/>
                </a:cubicBezTo>
                <a:cubicBezTo>
                  <a:pt x="1795" y="2961"/>
                  <a:pt x="1812" y="2979"/>
                  <a:pt x="1822" y="2984"/>
                </a:cubicBezTo>
                <a:cubicBezTo>
                  <a:pt x="1831" y="2990"/>
                  <a:pt x="1835" y="2997"/>
                  <a:pt x="1836" y="2998"/>
                </a:cubicBezTo>
                <a:lnTo>
                  <a:pt x="1836" y="2999"/>
                </a:lnTo>
                <a:lnTo>
                  <a:pt x="1837" y="2999"/>
                </a:lnTo>
                <a:lnTo>
                  <a:pt x="1837" y="2999"/>
                </a:lnTo>
                <a:lnTo>
                  <a:pt x="1837" y="3000"/>
                </a:lnTo>
                <a:lnTo>
                  <a:pt x="1837" y="3000"/>
                </a:lnTo>
                <a:lnTo>
                  <a:pt x="1838" y="3000"/>
                </a:lnTo>
                <a:lnTo>
                  <a:pt x="1838" y="3000"/>
                </a:lnTo>
                <a:lnTo>
                  <a:pt x="1838" y="3000"/>
                </a:lnTo>
                <a:lnTo>
                  <a:pt x="1838" y="3000"/>
                </a:lnTo>
                <a:lnTo>
                  <a:pt x="1838" y="3000"/>
                </a:lnTo>
                <a:cubicBezTo>
                  <a:pt x="1839" y="3000"/>
                  <a:pt x="1840" y="2996"/>
                  <a:pt x="1841" y="2994"/>
                </a:cubicBezTo>
                <a:cubicBezTo>
                  <a:pt x="1843" y="2990"/>
                  <a:pt x="1850" y="2975"/>
                  <a:pt x="1856" y="2965"/>
                </a:cubicBezTo>
                <a:close/>
              </a:path>
            </a:pathLst>
          </a:custGeom>
        </p:spPr>
      </p:pic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304800" y="1276668"/>
            <a:ext cx="2794000" cy="1056251"/>
          </a:xfrm>
          <a:prstGeom prst="wedgeRoundRectCallout">
            <a:avLst>
              <a:gd name="adj1" fmla="val 20818"/>
              <a:gd name="adj2" fmla="val 6455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我用右手写字，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5029200" y="1353185"/>
            <a:ext cx="3253740" cy="578884"/>
          </a:xfrm>
          <a:prstGeom prst="wedgeRoundRectCallout">
            <a:avLst>
              <a:gd name="adj1" fmla="val -15710"/>
              <a:gd name="adj2" fmla="val 9508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我举手发言用右手。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367" name="文本框 1"/>
          <p:cNvSpPr txBox="1"/>
          <p:nvPr/>
        </p:nvSpPr>
        <p:spPr>
          <a:xfrm>
            <a:off x="2330450" y="589915"/>
            <a:ext cx="4483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左手和右手可以做什么？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50148" y="2825433"/>
            <a:ext cx="430213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88148" y="2901950"/>
            <a:ext cx="492125" cy="685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1768793"/>
            <a:ext cx="2416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SzTx/>
              <a:buFont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左手压住本子。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39590" y="2825433"/>
            <a:ext cx="430213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16948" y="2978150"/>
            <a:ext cx="490538" cy="685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10698" y="1435100"/>
            <a:ext cx="430213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16948" y="1745298"/>
            <a:ext cx="492125" cy="685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79465" y="2215833"/>
            <a:ext cx="430213" cy="685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4" grpId="0" bldLvl="0" animBg="1"/>
      <p:bldP spid="13" grpId="0" bldLvl="0" animBg="1"/>
      <p:bldP spid="3" grpId="0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/>
          <p:nvPr/>
        </p:nvSpPr>
        <p:spPr>
          <a:xfrm>
            <a:off x="895350" y="800100"/>
            <a:ext cx="7518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你知道图片中的人物伸出的是哪只手吗？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7623175" y="421640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3962400" y="4217988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5695950" y="421640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157413" y="421640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688975" y="4217988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老师1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9790" y="1882775"/>
            <a:ext cx="895985" cy="2159635"/>
          </a:xfrm>
          <a:prstGeom prst="rect">
            <a:avLst/>
          </a:prstGeom>
        </p:spPr>
      </p:pic>
      <p:pic>
        <p:nvPicPr>
          <p:cNvPr id="13" name="图片 12" descr="女0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1962785"/>
            <a:ext cx="1038225" cy="2176145"/>
          </a:xfrm>
          <a:prstGeom prst="rect">
            <a:avLst/>
          </a:prstGeom>
        </p:spPr>
      </p:pic>
      <p:pic>
        <p:nvPicPr>
          <p:cNvPr id="14" name="图片 13" descr="男01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1900555"/>
            <a:ext cx="1068070" cy="2239010"/>
          </a:xfrm>
          <a:prstGeom prst="rect">
            <a:avLst/>
          </a:prstGeom>
        </p:spPr>
      </p:pic>
      <p:pic>
        <p:nvPicPr>
          <p:cNvPr id="15" name="图片 14" descr="男老师2 拷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85950" y="1657985"/>
            <a:ext cx="1338580" cy="2439670"/>
          </a:xfrm>
          <a:prstGeom prst="rect">
            <a:avLst/>
          </a:prstGeom>
        </p:spPr>
      </p:pic>
      <p:pic>
        <p:nvPicPr>
          <p:cNvPr id="16" name="图片 15" descr="女04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3505" y="1866265"/>
            <a:ext cx="1046480" cy="2194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男01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07678" y="275590"/>
            <a:ext cx="2365375" cy="495744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007995" y="1950720"/>
            <a:ext cx="492125" cy="572770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86000" y="2006600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右手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94580" y="3135630"/>
            <a:ext cx="430530" cy="574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09883" y="3135630"/>
            <a:ext cx="10398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手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65855" y="1390015"/>
            <a:ext cx="330200" cy="363855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95283" y="1294130"/>
            <a:ext cx="10398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耳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894580" y="1294130"/>
            <a:ext cx="430530" cy="4978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86400" y="1341755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左耳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962083" y="3468688"/>
            <a:ext cx="490538" cy="742950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17390" y="3503295"/>
            <a:ext cx="430213" cy="674688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99130" y="3637598"/>
            <a:ext cx="10398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腿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05400" y="3751263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788410" y="4476750"/>
            <a:ext cx="620395" cy="43561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98750" y="4467225"/>
            <a:ext cx="10398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脚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495800" y="4476750"/>
            <a:ext cx="620395" cy="4356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1600" y="4476750"/>
            <a:ext cx="10398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483" y="2260600"/>
            <a:ext cx="1219200" cy="609600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右边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9683" y="2267585"/>
            <a:ext cx="1219200" cy="609600"/>
          </a:xfrm>
          <a:prstGeom prst="rect">
            <a:avLst/>
          </a:prstGeom>
          <a:solidFill>
            <a:srgbClr val="FF0000">
              <a:alpha val="63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  <p:bldP spid="17" grpId="0" bldLvl="0" animBg="1"/>
      <p:bldP spid="18" grpId="0"/>
      <p:bldP spid="19" grpId="0" bldLvl="0" animBg="1"/>
      <p:bldP spid="20" grpId="0"/>
      <p:bldP spid="21" grpId="0" bldLvl="0" animBg="1"/>
      <p:bldP spid="22" grpId="0"/>
      <p:bldP spid="26" grpId="0" bldLvl="0" animBg="1"/>
      <p:bldP spid="28" grpId="0" bldLvl="0" animBg="1"/>
      <p:bldP spid="27" grpId="0"/>
      <p:bldP spid="29" grpId="0"/>
      <p:bldP spid="31" grpId="0" bldLvl="0" animBg="1"/>
      <p:bldP spid="34" grpId="0"/>
      <p:bldP spid="5" grpId="0" bldLvl="0" animBg="1"/>
      <p:bldP spid="6" grpId="0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3"/>
          <p:cNvGrpSpPr/>
          <p:nvPr/>
        </p:nvGrpSpPr>
        <p:grpSpPr>
          <a:xfrm>
            <a:off x="456883" y="972185"/>
            <a:ext cx="8212137" cy="3228975"/>
            <a:chOff x="565" y="1988"/>
            <a:chExt cx="13138" cy="5085"/>
          </a:xfrm>
        </p:grpSpPr>
        <p:sp>
          <p:nvSpPr>
            <p:cNvPr id="167" name=" 167"/>
            <p:cNvSpPr/>
            <p:nvPr/>
          </p:nvSpPr>
          <p:spPr>
            <a:xfrm>
              <a:off x="565" y="2286"/>
              <a:ext cx="13138" cy="4758"/>
            </a:xfrm>
            <a:prstGeom prst="roundRect">
              <a:avLst/>
            </a:prstGeom>
            <a:solidFill>
              <a:srgbClr val="E7F3F4"/>
            </a:solidFill>
            <a:ln w="28575" cmpd="dbl">
              <a:solidFill>
                <a:schemeClr val="accent1">
                  <a:shade val="5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765" y="1988"/>
              <a:ext cx="12645" cy="5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9pPr>
            </a:lstStyle>
            <a:p>
              <a:pPr marL="0" marR="0" lvl="0" indent="720090" algn="l" defTabSz="914400" rtl="0" eaLnBrk="1" fontAlgn="base" latinLnBrk="0" hangingPunct="1">
                <a:lnSpc>
                  <a:spcPct val="1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区分左右的标准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：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720090" algn="l" defTabSz="914400" rtl="0" eaLnBrk="1" fontAlgn="base" latinLnBrk="0" hangingPunct="1">
                <a:lnSpc>
                  <a:spcPct val="1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一般以人的左、右手为标准，一个人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左手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所在的一边是他的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左边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，</a:t>
              </a:r>
              <a:r>
                <a:rPr lang="zh-CN" altLang="en-US" sz="3000" b="1" strike="noStrike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右手</a:t>
              </a:r>
              <a:r>
                <a:rPr lang="zh-CN" altLang="en-US" sz="30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所在的一边是他的</a:t>
              </a:r>
              <a:r>
                <a:rPr lang="zh-CN" altLang="en-US" sz="3000" b="1" strike="noStrike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右边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WPS 演示</Application>
  <PresentationFormat>全屏显示(16:9)</PresentationFormat>
  <Paragraphs>172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黑体</vt:lpstr>
      <vt:lpstr>楷体</vt:lpstr>
      <vt:lpstr>楷体_GB2312</vt:lpstr>
      <vt:lpstr>新宋体</vt:lpstr>
      <vt:lpstr>Arial Unicode MS</vt:lpstr>
      <vt:lpstr>Calibri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541</cp:revision>
  <dcterms:created xsi:type="dcterms:W3CDTF">2015-05-29T07:51:00Z</dcterms:created>
  <dcterms:modified xsi:type="dcterms:W3CDTF">2023-09-28T13:11:24Z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