
<file path=[Content_Types].xml><?xml version="1.0" encoding="utf-8"?>
<Types xmlns="http://schemas.openxmlformats.org/package/2006/content-types">
  <Default Extension="jpeg" ContentType="image/jpeg"/>
  <Default Extension="JPG" ContentType="image/.jpg"/>
  <Default Extension="gif" ContentType="image/gi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2" r:id="rId4"/>
  </p:sldMasterIdLst>
  <p:notesMasterIdLst>
    <p:notesMasterId r:id="rId21"/>
  </p:notesMasterIdLst>
  <p:sldIdLst>
    <p:sldId id="257" r:id="rId5"/>
    <p:sldId id="275" r:id="rId6"/>
    <p:sldId id="274" r:id="rId7"/>
    <p:sldId id="277" r:id="rId8"/>
    <p:sldId id="282" r:id="rId9"/>
    <p:sldId id="276" r:id="rId10"/>
    <p:sldId id="285" r:id="rId11"/>
    <p:sldId id="286" r:id="rId12"/>
    <p:sldId id="287" r:id="rId13"/>
    <p:sldId id="289" r:id="rId14"/>
    <p:sldId id="290" r:id="rId15"/>
    <p:sldId id="291" r:id="rId16"/>
    <p:sldId id="292" r:id="rId17"/>
    <p:sldId id="284" r:id="rId18"/>
    <p:sldId id="272" r:id="rId19"/>
    <p:sldId id="295" r:id="rId20"/>
  </p:sldIdLst>
  <p:sldSz cx="9144000" cy="6858000" type="screen4x3"/>
  <p:notesSz cx="6858000" cy="9144000"/>
  <p:custDataLst>
    <p:tags r:id="rId25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omic Sans MS" panose="030F0702030302020204" pitchFamily="66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omic Sans MS" panose="030F0702030302020204" pitchFamily="66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omic Sans MS" panose="030F0702030302020204" pitchFamily="66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omic Sans MS" panose="030F0702030302020204" pitchFamily="66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omic Sans MS" panose="030F0702030302020204" pitchFamily="66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omic Sans MS" panose="030F0702030302020204" pitchFamily="66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omic Sans MS" panose="030F0702030302020204" pitchFamily="66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omic Sans MS" panose="030F0702030302020204" pitchFamily="66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omic Sans MS" panose="030F0702030302020204" pitchFamily="66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666699"/>
    <a:srgbClr val="6600FF"/>
    <a:srgbClr val="FF0066"/>
    <a:srgbClr val="FF33CC"/>
    <a:srgbClr val="FF0000"/>
    <a:srgbClr val="FF9900"/>
    <a:srgbClr val="006600"/>
    <a:srgbClr val="00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561"/>
    <p:restoredTop sz="94660"/>
  </p:normalViewPr>
  <p:slideViewPr>
    <p:cSldViewPr showGuides="1">
      <p:cViewPr varScale="1">
        <p:scale>
          <a:sx n="71" d="100"/>
          <a:sy n="71" d="100"/>
        </p:scale>
        <p:origin x="1080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21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notesMaster" Target="notesMasters/notesMaster1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757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l" eaLnBrk="1" hangingPunct="1">
              <a:defRPr sz="1200" smtClean="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577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200" smtClean="0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24" name="Rectangle 4"/>
          <p:cNvSpPr>
            <a:spLocks noRot="1" noTextEdi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7578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578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l" eaLnBrk="1" hangingPunct="1">
              <a:defRPr sz="1200" smtClean="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578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 smtClean="0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BDDF0C-BE10-4016-9348-C60B69D0559F}" type="slidenum"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Freeform 2"/>
          <p:cNvSpPr/>
          <p:nvPr/>
        </p:nvSpPr>
        <p:spPr>
          <a:xfrm>
            <a:off x="20638" y="12700"/>
            <a:ext cx="8896350" cy="6780213"/>
          </a:xfrm>
          <a:custGeom>
            <a:avLst/>
            <a:gdLst/>
            <a:ahLst/>
            <a:cxnLst>
              <a:cxn ang="0">
                <a:pos x="2147483646" y="0"/>
              </a:cxn>
              <a:cxn ang="0">
                <a:pos x="0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0"/>
              </a:cxn>
              <a:cxn ang="0">
                <a:pos x="2147483646" y="0"/>
              </a:cxn>
            </a:cxnLst>
            <a:pathLst>
              <a:path w="3985" h="3619">
                <a:moveTo>
                  <a:pt x="2822" y="0"/>
                </a:moveTo>
                <a:lnTo>
                  <a:pt x="0" y="975"/>
                </a:lnTo>
                <a:lnTo>
                  <a:pt x="2169" y="3619"/>
                </a:lnTo>
                <a:lnTo>
                  <a:pt x="3985" y="1125"/>
                </a:lnTo>
                <a:lnTo>
                  <a:pt x="2822" y="0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grpSp>
        <p:nvGrpSpPr>
          <p:cNvPr id="3075" name="Group 8"/>
          <p:cNvGrpSpPr/>
          <p:nvPr/>
        </p:nvGrpSpPr>
        <p:grpSpPr>
          <a:xfrm>
            <a:off x="195263" y="234950"/>
            <a:ext cx="3787775" cy="1778000"/>
            <a:chOff x="123" y="148"/>
            <a:chExt cx="2386" cy="1120"/>
          </a:xfrm>
        </p:grpSpPr>
        <p:sp>
          <p:nvSpPr>
            <p:cNvPr id="3093" name="Freeform 9"/>
            <p:cNvSpPr/>
            <p:nvPr userDrawn="1"/>
          </p:nvSpPr>
          <p:spPr>
            <a:xfrm>
              <a:off x="177" y="177"/>
              <a:ext cx="2250" cy="1017"/>
            </a:xfrm>
            <a:custGeom>
              <a:avLst/>
              <a:gdLst/>
              <a:ahLst/>
              <a:cxnLst>
                <a:cxn ang="0">
                  <a:pos x="6376" y="2383"/>
                </a:cxn>
                <a:cxn ang="0">
                  <a:pos x="5702" y="1919"/>
                </a:cxn>
                <a:cxn ang="0">
                  <a:pos x="4466" y="1268"/>
                </a:cxn>
                <a:cxn ang="0">
                  <a:pos x="570" y="0"/>
                </a:cxn>
                <a:cxn ang="0">
                  <a:pos x="184" y="120"/>
                </a:cxn>
                <a:cxn ang="0">
                  <a:pos x="0" y="501"/>
                </a:cxn>
                <a:cxn ang="0">
                  <a:pos x="224" y="936"/>
                </a:cxn>
                <a:cxn ang="0">
                  <a:pos x="4577" y="2469"/>
                </a:cxn>
                <a:cxn ang="0">
                  <a:pos x="5531" y="2371"/>
                </a:cxn>
                <a:cxn ang="0">
                  <a:pos x="6302" y="2498"/>
                </a:cxn>
                <a:cxn ang="0">
                  <a:pos x="6376" y="2383"/>
                </a:cxn>
                <a:cxn ang="0">
                  <a:pos x="6376" y="2383"/>
                </a:cxn>
              </a:cxnLst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>
                <a:alpha val="100000"/>
              </a:srgb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094" name="Freeform 10"/>
            <p:cNvSpPr/>
            <p:nvPr userDrawn="1"/>
          </p:nvSpPr>
          <p:spPr>
            <a:xfrm>
              <a:off x="166" y="261"/>
              <a:ext cx="2244" cy="1007"/>
            </a:xfrm>
            <a:custGeom>
              <a:avLst/>
              <a:gdLst/>
              <a:ahLst/>
              <a:cxnLst>
                <a:cxn ang="0">
                  <a:pos x="274" y="0"/>
                </a:cxn>
                <a:cxn ang="0">
                  <a:pos x="2664" y="781"/>
                </a:cxn>
                <a:cxn ang="0">
                  <a:pos x="2858" y="960"/>
                </a:cxn>
                <a:cxn ang="0">
                  <a:pos x="3175" y="1191"/>
                </a:cxn>
                <a:cxn ang="0">
                  <a:pos x="3133" y="1235"/>
                </a:cxn>
                <a:cxn ang="0">
                  <a:pos x="2702" y="1184"/>
                </a:cxn>
                <a:cxn ang="0">
                  <a:pos x="2292" y="1220"/>
                </a:cxn>
                <a:cxn ang="0">
                  <a:pos x="83" y="449"/>
                </a:cxn>
                <a:cxn ang="0">
                  <a:pos x="0" y="226"/>
                </a:cxn>
                <a:cxn ang="0">
                  <a:pos x="92" y="48"/>
                </a:cxn>
                <a:cxn ang="0">
                  <a:pos x="274" y="0"/>
                </a:cxn>
                <a:cxn ang="0">
                  <a:pos x="274" y="0"/>
                </a:cxn>
              </a:cxnLst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tx2">
                <a:alpha val="10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095" name="Freeform 11"/>
            <p:cNvSpPr/>
            <p:nvPr userDrawn="1"/>
          </p:nvSpPr>
          <p:spPr>
            <a:xfrm>
              <a:off x="474" y="344"/>
              <a:ext cx="1488" cy="919"/>
            </a:xfrm>
            <a:custGeom>
              <a:avLst/>
              <a:gdLst/>
              <a:ahLst/>
              <a:cxnLst>
                <a:cxn ang="0">
                  <a:pos x="0" y="492"/>
                </a:cxn>
                <a:cxn ang="0">
                  <a:pos x="1855" y="1131"/>
                </a:cxn>
                <a:cxn ang="0">
                  <a:pos x="1889" y="808"/>
                </a:cxn>
                <a:cxn ang="0">
                  <a:pos x="2111" y="639"/>
                </a:cxn>
                <a:cxn ang="0">
                  <a:pos x="157" y="0"/>
                </a:cxn>
                <a:cxn ang="0">
                  <a:pos x="0" y="192"/>
                </a:cxn>
                <a:cxn ang="0">
                  <a:pos x="0" y="492"/>
                </a:cxn>
                <a:cxn ang="0">
                  <a:pos x="0" y="492"/>
                </a:cxn>
              </a:cxnLst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>
                <a:alpha val="10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grpSp>
          <p:nvGrpSpPr>
            <p:cNvPr id="3096" name="Group 12"/>
            <p:cNvGrpSpPr/>
            <p:nvPr userDrawn="1"/>
          </p:nvGrpSpPr>
          <p:grpSpPr>
            <a:xfrm>
              <a:off x="123" y="148"/>
              <a:ext cx="2386" cy="1081"/>
              <a:chOff x="123" y="148"/>
              <a:chExt cx="2386" cy="1081"/>
            </a:xfrm>
          </p:grpSpPr>
          <p:sp>
            <p:nvSpPr>
              <p:cNvPr id="3097" name="Freeform 13"/>
              <p:cNvSpPr/>
              <p:nvPr userDrawn="1"/>
            </p:nvSpPr>
            <p:spPr>
              <a:xfrm>
                <a:off x="2005" y="934"/>
                <a:ext cx="212" cy="214"/>
              </a:xfrm>
              <a:custGeom>
                <a:avLst/>
                <a:gdLst/>
                <a:ahLst/>
                <a:cxnLst>
                  <a:cxn ang="0">
                    <a:pos x="219" y="0"/>
                  </a:cxn>
                  <a:cxn ang="0">
                    <a:pos x="81" y="101"/>
                  </a:cxn>
                  <a:cxn ang="0">
                    <a:pos x="0" y="265"/>
                  </a:cxn>
                  <a:cxn ang="0">
                    <a:pos x="160" y="245"/>
                  </a:cxn>
                  <a:cxn ang="0">
                    <a:pos x="206" y="129"/>
                  </a:cxn>
                  <a:cxn ang="0">
                    <a:pos x="300" y="41"/>
                  </a:cxn>
                  <a:cxn ang="0">
                    <a:pos x="219" y="0"/>
                  </a:cxn>
                  <a:cxn ang="0">
                    <a:pos x="219" y="0"/>
                  </a:cxn>
                </a:cxnLst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>
                  <a:alpha val="100000"/>
                </a:scheme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3098" name="Freeform 14"/>
              <p:cNvSpPr/>
              <p:nvPr userDrawn="1"/>
            </p:nvSpPr>
            <p:spPr>
              <a:xfrm>
                <a:off x="123" y="148"/>
                <a:ext cx="2386" cy="1081"/>
              </a:xfrm>
              <a:custGeom>
                <a:avLst/>
                <a:gdLst/>
                <a:ahLst/>
                <a:cxnLst>
                  <a:cxn ang="0">
                    <a:pos x="313" y="0"/>
                  </a:cxn>
                  <a:cxn ang="0">
                    <a:pos x="126" y="79"/>
                  </a:cxn>
                  <a:cxn ang="0">
                    <a:pos x="0" y="314"/>
                  </a:cxn>
                  <a:cxn ang="0">
                    <a:pos x="135" y="541"/>
                  </a:cxn>
                  <a:cxn ang="0">
                    <a:pos x="2373" y="1308"/>
                  </a:cxn>
                  <a:cxn ang="0">
                    <a:pos x="2855" y="1260"/>
                  </a:cxn>
                  <a:cxn ang="0">
                    <a:pos x="3245" y="1328"/>
                  </a:cxn>
                  <a:cxn ang="0">
                    <a:pos x="3381" y="1220"/>
                  </a:cxn>
                  <a:cxn ang="0">
                    <a:pos x="3015" y="1002"/>
                  </a:cxn>
                  <a:cxn ang="0">
                    <a:pos x="2866" y="773"/>
                  </a:cxn>
                  <a:cxn ang="0">
                    <a:pos x="2749" y="795"/>
                  </a:cxn>
                  <a:cxn ang="0">
                    <a:pos x="2889" y="1002"/>
                  </a:cxn>
                  <a:cxn ang="0">
                    <a:pos x="3168" y="1222"/>
                  </a:cxn>
                  <a:cxn ang="0">
                    <a:pos x="2837" y="1188"/>
                  </a:cxn>
                  <a:cxn ang="0">
                    <a:pos x="2447" y="1228"/>
                  </a:cxn>
                  <a:cxn ang="0">
                    <a:pos x="2519" y="980"/>
                  </a:cxn>
                  <a:cxn ang="0">
                    <a:pos x="2686" y="812"/>
                  </a:cxn>
                  <a:cxn ang="0">
                    <a:pos x="2491" y="833"/>
                  </a:cxn>
                  <a:cxn ang="0">
                    <a:pos x="2339" y="993"/>
                  </a:cxn>
                  <a:cxn ang="0">
                    <a:pos x="2287" y="1194"/>
                  </a:cxn>
                  <a:cxn ang="0">
                    <a:pos x="215" y="468"/>
                  </a:cxn>
                  <a:cxn ang="0">
                    <a:pos x="160" y="324"/>
                  </a:cxn>
                  <a:cxn ang="0">
                    <a:pos x="207" y="144"/>
                  </a:cxn>
                  <a:cxn ang="0">
                    <a:pos x="435" y="0"/>
                  </a:cxn>
                  <a:cxn ang="0">
                    <a:pos x="313" y="0"/>
                  </a:cxn>
                  <a:cxn ang="0">
                    <a:pos x="313" y="0"/>
                  </a:cxn>
                </a:cxnLst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>
                  <a:alpha val="100000"/>
                </a:scheme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3099" name="Freeform 15"/>
              <p:cNvSpPr/>
              <p:nvPr userDrawn="1"/>
            </p:nvSpPr>
            <p:spPr>
              <a:xfrm>
                <a:off x="324" y="158"/>
                <a:ext cx="1686" cy="614"/>
              </a:xfrm>
              <a:custGeom>
                <a:avLst/>
                <a:gdLst/>
                <a:ahLst/>
                <a:cxnLst>
                  <a:cxn ang="0">
                    <a:pos x="201" y="0"/>
                  </a:cxn>
                  <a:cxn ang="0">
                    <a:pos x="2389" y="739"/>
                  </a:cxn>
                  <a:cxn ang="0">
                    <a:pos x="2159" y="754"/>
                  </a:cxn>
                  <a:cxn ang="0">
                    <a:pos x="0" y="41"/>
                  </a:cxn>
                  <a:cxn ang="0">
                    <a:pos x="201" y="0"/>
                  </a:cxn>
                  <a:cxn ang="0">
                    <a:pos x="201" y="0"/>
                  </a:cxn>
                </a:cxnLst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>
                  <a:alpha val="100000"/>
                </a:scheme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3100" name="Freeform 16"/>
              <p:cNvSpPr/>
              <p:nvPr userDrawn="1"/>
            </p:nvSpPr>
            <p:spPr>
              <a:xfrm>
                <a:off x="409" y="251"/>
                <a:ext cx="227" cy="410"/>
              </a:xfrm>
              <a:custGeom>
                <a:avLst/>
                <a:gdLst/>
                <a:ahLst/>
                <a:cxnLst>
                  <a:cxn ang="0">
                    <a:pos x="234" y="0"/>
                  </a:cxn>
                  <a:cxn ang="0">
                    <a:pos x="38" y="159"/>
                  </a:cxn>
                  <a:cxn ang="0">
                    <a:pos x="0" y="344"/>
                  </a:cxn>
                  <a:cxn ang="0">
                    <a:pos x="67" y="470"/>
                  </a:cxn>
                  <a:cxn ang="0">
                    <a:pos x="189" y="502"/>
                  </a:cxn>
                  <a:cxn ang="0">
                    <a:pos x="153" y="230"/>
                  </a:cxn>
                  <a:cxn ang="0">
                    <a:pos x="322" y="26"/>
                  </a:cxn>
                  <a:cxn ang="0">
                    <a:pos x="234" y="0"/>
                  </a:cxn>
                  <a:cxn ang="0">
                    <a:pos x="234" y="0"/>
                  </a:cxn>
                </a:cxnLst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>
                  <a:alpha val="100000"/>
                </a:scheme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3101" name="Freeform 17"/>
              <p:cNvSpPr/>
              <p:nvPr userDrawn="1"/>
            </p:nvSpPr>
            <p:spPr>
              <a:xfrm>
                <a:off x="846" y="536"/>
                <a:ext cx="691" cy="364"/>
              </a:xfrm>
              <a:custGeom>
                <a:avLst/>
                <a:gdLst/>
                <a:ahLst/>
                <a:cxnLst>
                  <a:cxn ang="0">
                    <a:pos x="28" y="52"/>
                  </a:cxn>
                  <a:cxn ang="0">
                    <a:pos x="319" y="100"/>
                  </a:cxn>
                  <a:cxn ang="0">
                    <a:pos x="647" y="207"/>
                  </a:cxn>
                  <a:cxn ang="0">
                    <a:pos x="879" y="368"/>
                  </a:cxn>
                  <a:cxn ang="0">
                    <a:pos x="651" y="348"/>
                  </a:cxn>
                  <a:cxn ang="0">
                    <a:pos x="277" y="221"/>
                  </a:cxn>
                  <a:cxn ang="0">
                    <a:pos x="100" y="121"/>
                  </a:cxn>
                  <a:cxn ang="0">
                    <a:pos x="213" y="246"/>
                  </a:cxn>
                  <a:cxn ang="0">
                    <a:pos x="543" y="408"/>
                  </a:cxn>
                  <a:cxn ang="0">
                    <a:pos x="930" y="448"/>
                  </a:cxn>
                  <a:cxn ang="0">
                    <a:pos x="976" y="338"/>
                  </a:cxn>
                  <a:cxn ang="0">
                    <a:pos x="787" y="182"/>
                  </a:cxn>
                  <a:cxn ang="0">
                    <a:pos x="339" y="26"/>
                  </a:cxn>
                  <a:cxn ang="0">
                    <a:pos x="0" y="0"/>
                  </a:cxn>
                  <a:cxn ang="0">
                    <a:pos x="28" y="52"/>
                  </a:cxn>
                  <a:cxn ang="0">
                    <a:pos x="28" y="52"/>
                  </a:cxn>
                </a:cxnLst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>
                  <a:alpha val="100000"/>
                </a:scheme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</p:grpSp>
      <p:grpSp>
        <p:nvGrpSpPr>
          <p:cNvPr id="3076" name="Group 18"/>
          <p:cNvGrpSpPr/>
          <p:nvPr/>
        </p:nvGrpSpPr>
        <p:grpSpPr>
          <a:xfrm>
            <a:off x="7915275" y="4368800"/>
            <a:ext cx="742950" cy="1058863"/>
            <a:chOff x="4986" y="2752"/>
            <a:chExt cx="468" cy="667"/>
          </a:xfrm>
        </p:grpSpPr>
        <p:sp>
          <p:nvSpPr>
            <p:cNvPr id="3084" name="Freeform 19"/>
            <p:cNvSpPr/>
            <p:nvPr userDrawn="1"/>
          </p:nvSpPr>
          <p:spPr>
            <a:xfrm rot="7320404">
              <a:off x="4909" y="2936"/>
              <a:ext cx="629" cy="293"/>
            </a:xfrm>
            <a:custGeom>
              <a:avLst/>
              <a:gdLst/>
              <a:ahLst/>
              <a:cxnLst>
                <a:cxn ang="0">
                  <a:pos x="498" y="198"/>
                </a:cxn>
                <a:cxn ang="0">
                  <a:pos x="445" y="159"/>
                </a:cxn>
                <a:cxn ang="0">
                  <a:pos x="349" y="105"/>
                </a:cxn>
                <a:cxn ang="0">
                  <a:pos x="44" y="0"/>
                </a:cxn>
                <a:cxn ang="0">
                  <a:pos x="14" y="10"/>
                </a:cxn>
                <a:cxn ang="0">
                  <a:pos x="0" y="42"/>
                </a:cxn>
                <a:cxn ang="0">
                  <a:pos x="17" y="78"/>
                </a:cxn>
                <a:cxn ang="0">
                  <a:pos x="358" y="205"/>
                </a:cxn>
                <a:cxn ang="0">
                  <a:pos x="433" y="197"/>
                </a:cxn>
                <a:cxn ang="0">
                  <a:pos x="493" y="207"/>
                </a:cxn>
                <a:cxn ang="0">
                  <a:pos x="498" y="198"/>
                </a:cxn>
                <a:cxn ang="0">
                  <a:pos x="498" y="198"/>
                </a:cxn>
              </a:cxnLst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>
                <a:alpha val="100000"/>
              </a:srgb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085" name="Freeform 20"/>
            <p:cNvSpPr/>
            <p:nvPr userDrawn="1"/>
          </p:nvSpPr>
          <p:spPr>
            <a:xfrm rot="7320404">
              <a:off x="4893" y="2922"/>
              <a:ext cx="627" cy="290"/>
            </a:xfrm>
            <a:custGeom>
              <a:avLst/>
              <a:gdLst/>
              <a:ahLst/>
              <a:cxnLst>
                <a:cxn ang="0">
                  <a:pos x="21" y="0"/>
                </a:cxn>
                <a:cxn ang="0">
                  <a:pos x="208" y="65"/>
                </a:cxn>
                <a:cxn ang="0">
                  <a:pos x="223" y="79"/>
                </a:cxn>
                <a:cxn ang="0">
                  <a:pos x="248" y="99"/>
                </a:cxn>
                <a:cxn ang="0">
                  <a:pos x="245" y="102"/>
                </a:cxn>
                <a:cxn ang="0">
                  <a:pos x="211" y="98"/>
                </a:cxn>
                <a:cxn ang="0">
                  <a:pos x="179" y="101"/>
                </a:cxn>
                <a:cxn ang="0">
                  <a:pos x="7" y="37"/>
                </a:cxn>
                <a:cxn ang="0">
                  <a:pos x="0" y="19"/>
                </a:cxn>
                <a:cxn ang="0">
                  <a:pos x="7" y="4"/>
                </a:cxn>
                <a:cxn ang="0">
                  <a:pos x="21" y="0"/>
                </a:cxn>
                <a:cxn ang="0">
                  <a:pos x="21" y="0"/>
                </a:cxn>
              </a:cxnLst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folHlink">
                <a:alpha val="10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086" name="Freeform 21"/>
            <p:cNvSpPr/>
            <p:nvPr userDrawn="1"/>
          </p:nvSpPr>
          <p:spPr>
            <a:xfrm rot="7320404">
              <a:off x="4999" y="2912"/>
              <a:ext cx="416" cy="265"/>
            </a:xfrm>
            <a:custGeom>
              <a:avLst/>
              <a:gdLst/>
              <a:ahLst/>
              <a:cxnLst>
                <a:cxn ang="0">
                  <a:pos x="0" y="41"/>
                </a:cxn>
                <a:cxn ang="0">
                  <a:pos x="145" y="94"/>
                </a:cxn>
                <a:cxn ang="0">
                  <a:pos x="148" y="67"/>
                </a:cxn>
                <a:cxn ang="0">
                  <a:pos x="165" y="53"/>
                </a:cxn>
                <a:cxn ang="0">
                  <a:pos x="12" y="0"/>
                </a:cxn>
                <a:cxn ang="0">
                  <a:pos x="0" y="16"/>
                </a:cxn>
                <a:cxn ang="0">
                  <a:pos x="0" y="41"/>
                </a:cxn>
                <a:cxn ang="0">
                  <a:pos x="0" y="41"/>
                </a:cxn>
              </a:cxnLst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>
                <a:alpha val="10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grpSp>
          <p:nvGrpSpPr>
            <p:cNvPr id="3087" name="Group 22"/>
            <p:cNvGrpSpPr/>
            <p:nvPr userDrawn="1"/>
          </p:nvGrpSpPr>
          <p:grpSpPr>
            <a:xfrm>
              <a:off x="4986" y="2752"/>
              <a:ext cx="468" cy="667"/>
              <a:chOff x="4986" y="2752"/>
              <a:chExt cx="468" cy="667"/>
            </a:xfrm>
          </p:grpSpPr>
          <p:sp>
            <p:nvSpPr>
              <p:cNvPr id="3088" name="Freeform 23"/>
              <p:cNvSpPr/>
              <p:nvPr userDrawn="1"/>
            </p:nvSpPr>
            <p:spPr>
              <a:xfrm rot="7320404">
                <a:off x="4987" y="3190"/>
                <a:ext cx="59" cy="61"/>
              </a:xfrm>
              <a:custGeom>
                <a:avLst/>
                <a:gdLst/>
                <a:ahLst/>
                <a:cxnLst>
                  <a:cxn ang="0">
                    <a:pos x="17" y="0"/>
                  </a:cxn>
                  <a:cxn ang="0">
                    <a:pos x="6" y="8"/>
                  </a:cxn>
                  <a:cxn ang="0">
                    <a:pos x="0" y="22"/>
                  </a:cxn>
                  <a:cxn ang="0">
                    <a:pos x="12" y="20"/>
                  </a:cxn>
                  <a:cxn ang="0">
                    <a:pos x="16" y="11"/>
                  </a:cxn>
                  <a:cxn ang="0">
                    <a:pos x="23" y="4"/>
                  </a:cxn>
                  <a:cxn ang="0">
                    <a:pos x="17" y="0"/>
                  </a:cxn>
                  <a:cxn ang="0">
                    <a:pos x="17" y="0"/>
                  </a:cxn>
                </a:cxnLst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>
                  <a:alpha val="100000"/>
                </a:scheme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3089" name="Freeform 24"/>
              <p:cNvSpPr/>
              <p:nvPr userDrawn="1"/>
            </p:nvSpPr>
            <p:spPr>
              <a:xfrm rot="7320404">
                <a:off x="4887" y="2930"/>
                <a:ext cx="667" cy="311"/>
              </a:xfrm>
              <a:custGeom>
                <a:avLst/>
                <a:gdLst/>
                <a:ahLst/>
                <a:cxnLst>
                  <a:cxn ang="0">
                    <a:pos x="25" y="0"/>
                  </a:cxn>
                  <a:cxn ang="0">
                    <a:pos x="10" y="6"/>
                  </a:cxn>
                  <a:cxn ang="0">
                    <a:pos x="0" y="26"/>
                  </a:cxn>
                  <a:cxn ang="0">
                    <a:pos x="11" y="45"/>
                  </a:cxn>
                  <a:cxn ang="0">
                    <a:pos x="185" y="108"/>
                  </a:cxn>
                  <a:cxn ang="0">
                    <a:pos x="223" y="104"/>
                  </a:cxn>
                  <a:cxn ang="0">
                    <a:pos x="253" y="110"/>
                  </a:cxn>
                  <a:cxn ang="0">
                    <a:pos x="264" y="101"/>
                  </a:cxn>
                  <a:cxn ang="0">
                    <a:pos x="236" y="83"/>
                  </a:cxn>
                  <a:cxn ang="0">
                    <a:pos x="224" y="64"/>
                  </a:cxn>
                  <a:cxn ang="0">
                    <a:pos x="215" y="66"/>
                  </a:cxn>
                  <a:cxn ang="0">
                    <a:pos x="226" y="83"/>
                  </a:cxn>
                  <a:cxn ang="0">
                    <a:pos x="248" y="101"/>
                  </a:cxn>
                  <a:cxn ang="0">
                    <a:pos x="222" y="98"/>
                  </a:cxn>
                  <a:cxn ang="0">
                    <a:pos x="191" y="102"/>
                  </a:cxn>
                  <a:cxn ang="0">
                    <a:pos x="197" y="81"/>
                  </a:cxn>
                  <a:cxn ang="0">
                    <a:pos x="210" y="67"/>
                  </a:cxn>
                  <a:cxn ang="0">
                    <a:pos x="195" y="69"/>
                  </a:cxn>
                  <a:cxn ang="0">
                    <a:pos x="183" y="82"/>
                  </a:cxn>
                  <a:cxn ang="0">
                    <a:pos x="179" y="99"/>
                  </a:cxn>
                  <a:cxn ang="0">
                    <a:pos x="17" y="39"/>
                  </a:cxn>
                  <a:cxn ang="0">
                    <a:pos x="13" y="27"/>
                  </a:cxn>
                  <a:cxn ang="0">
                    <a:pos x="16" y="12"/>
                  </a:cxn>
                  <a:cxn ang="0">
                    <a:pos x="34" y="0"/>
                  </a:cxn>
                  <a:cxn ang="0">
                    <a:pos x="25" y="0"/>
                  </a:cxn>
                  <a:cxn ang="0">
                    <a:pos x="25" y="0"/>
                  </a:cxn>
                </a:cxnLst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>
                  <a:alpha val="100000"/>
                </a:scheme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3090" name="Freeform 25"/>
              <p:cNvSpPr/>
              <p:nvPr userDrawn="1"/>
            </p:nvSpPr>
            <p:spPr>
              <a:xfrm rot="7320404">
                <a:off x="5062" y="2997"/>
                <a:ext cx="472" cy="176"/>
              </a:xfrm>
              <a:custGeom>
                <a:avLst/>
                <a:gdLst/>
                <a:ahLst/>
                <a:cxnLst>
                  <a:cxn ang="0">
                    <a:pos x="16" y="0"/>
                  </a:cxn>
                  <a:cxn ang="0">
                    <a:pos x="187" y="61"/>
                  </a:cxn>
                  <a:cxn ang="0">
                    <a:pos x="169" y="62"/>
                  </a:cxn>
                  <a:cxn ang="0">
                    <a:pos x="0" y="4"/>
                  </a:cxn>
                  <a:cxn ang="0">
                    <a:pos x="16" y="0"/>
                  </a:cxn>
                  <a:cxn ang="0">
                    <a:pos x="16" y="0"/>
                  </a:cxn>
                </a:cxnLst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>
                  <a:alpha val="100000"/>
                </a:scheme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3091" name="Freeform 26"/>
              <p:cNvSpPr/>
              <p:nvPr userDrawn="1"/>
            </p:nvSpPr>
            <p:spPr>
              <a:xfrm rot="7320404">
                <a:off x="5363" y="2873"/>
                <a:ext cx="63" cy="118"/>
              </a:xfrm>
              <a:custGeom>
                <a:avLst/>
                <a:gdLst/>
                <a:ahLst/>
                <a:cxnLst>
                  <a:cxn ang="0">
                    <a:pos x="18" y="0"/>
                  </a:cxn>
                  <a:cxn ang="0">
                    <a:pos x="3" y="13"/>
                  </a:cxn>
                  <a:cxn ang="0">
                    <a:pos x="0" y="29"/>
                  </a:cxn>
                  <a:cxn ang="0">
                    <a:pos x="5" y="39"/>
                  </a:cxn>
                  <a:cxn ang="0">
                    <a:pos x="15" y="42"/>
                  </a:cxn>
                  <a:cxn ang="0">
                    <a:pos x="12" y="19"/>
                  </a:cxn>
                  <a:cxn ang="0">
                    <a:pos x="25" y="2"/>
                  </a:cxn>
                  <a:cxn ang="0">
                    <a:pos x="18" y="0"/>
                  </a:cxn>
                  <a:cxn ang="0">
                    <a:pos x="18" y="0"/>
                  </a:cxn>
                </a:cxnLst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>
                  <a:alpha val="100000"/>
                </a:scheme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3092" name="Freeform 27"/>
              <p:cNvSpPr/>
              <p:nvPr userDrawn="1"/>
            </p:nvSpPr>
            <p:spPr>
              <a:xfrm rot="7320404">
                <a:off x="5136" y="2999"/>
                <a:ext cx="193" cy="104"/>
              </a:xfrm>
              <a:custGeom>
                <a:avLst/>
                <a:gdLst/>
                <a:ahLst/>
                <a:cxnLst>
                  <a:cxn ang="0">
                    <a:pos x="2" y="4"/>
                  </a:cxn>
                  <a:cxn ang="0">
                    <a:pos x="25" y="8"/>
                  </a:cxn>
                  <a:cxn ang="0">
                    <a:pos x="51" y="17"/>
                  </a:cxn>
                  <a:cxn ang="0">
                    <a:pos x="69" y="30"/>
                  </a:cxn>
                  <a:cxn ang="0">
                    <a:pos x="51" y="28"/>
                  </a:cxn>
                  <a:cxn ang="0">
                    <a:pos x="22" y="18"/>
                  </a:cxn>
                  <a:cxn ang="0">
                    <a:pos x="8" y="10"/>
                  </a:cxn>
                  <a:cxn ang="0">
                    <a:pos x="17" y="20"/>
                  </a:cxn>
                  <a:cxn ang="0">
                    <a:pos x="42" y="33"/>
                  </a:cxn>
                  <a:cxn ang="0">
                    <a:pos x="73" y="37"/>
                  </a:cxn>
                  <a:cxn ang="0">
                    <a:pos x="76" y="28"/>
                  </a:cxn>
                  <a:cxn ang="0">
                    <a:pos x="62" y="15"/>
                  </a:cxn>
                  <a:cxn ang="0">
                    <a:pos x="26" y="2"/>
                  </a:cxn>
                  <a:cxn ang="0">
                    <a:pos x="0" y="0"/>
                  </a:cxn>
                  <a:cxn ang="0">
                    <a:pos x="2" y="4"/>
                  </a:cxn>
                  <a:cxn ang="0">
                    <a:pos x="2" y="4"/>
                  </a:cxn>
                </a:cxnLst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>
                  <a:alpha val="100000"/>
                </a:scheme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</p:grpSp>
      <p:sp>
        <p:nvSpPr>
          <p:cNvPr id="3077" name="Freeform 28"/>
          <p:cNvSpPr/>
          <p:nvPr/>
        </p:nvSpPr>
        <p:spPr>
          <a:xfrm>
            <a:off x="901700" y="5054600"/>
            <a:ext cx="6807200" cy="72866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056447500" y="645160443"/>
              </a:cxn>
              <a:cxn ang="0">
                <a:pos x="2147483646" y="362902749"/>
              </a:cxn>
              <a:cxn ang="0">
                <a:pos x="2147483646" y="947579400"/>
              </a:cxn>
              <a:cxn ang="0">
                <a:pos x="2147483646" y="383064013"/>
              </a:cxn>
              <a:cxn ang="0">
                <a:pos x="2147483646" y="1149192039"/>
              </a:cxn>
              <a:cxn ang="0">
                <a:pos x="2147483646" y="342741485"/>
              </a:cxn>
            </a:cxnLst>
            <a:pathLst>
              <a:path w="4288" h="459">
                <a:moveTo>
                  <a:pt x="0" y="0"/>
                </a:moveTo>
                <a:cubicBezTo>
                  <a:pt x="136" y="43"/>
                  <a:pt x="556" y="232"/>
                  <a:pt x="816" y="256"/>
                </a:cubicBezTo>
                <a:cubicBezTo>
                  <a:pt x="1076" y="280"/>
                  <a:pt x="1387" y="124"/>
                  <a:pt x="1560" y="144"/>
                </a:cubicBezTo>
                <a:cubicBezTo>
                  <a:pt x="1733" y="164"/>
                  <a:pt x="1725" y="375"/>
                  <a:pt x="1856" y="376"/>
                </a:cubicBezTo>
                <a:cubicBezTo>
                  <a:pt x="1987" y="377"/>
                  <a:pt x="2064" y="139"/>
                  <a:pt x="2344" y="152"/>
                </a:cubicBezTo>
                <a:cubicBezTo>
                  <a:pt x="2624" y="165"/>
                  <a:pt x="3212" y="459"/>
                  <a:pt x="3536" y="456"/>
                </a:cubicBezTo>
                <a:cubicBezTo>
                  <a:pt x="3860" y="453"/>
                  <a:pt x="4165" y="188"/>
                  <a:pt x="4288" y="136"/>
                </a:cubicBezTo>
              </a:path>
            </a:pathLst>
          </a:custGeom>
          <a:noFill/>
          <a:ln w="76200" cap="flat" cmpd="sng">
            <a:solidFill>
              <a:schemeClr val="folHlink">
                <a:alpha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078" name="Freeform 29"/>
          <p:cNvSpPr/>
          <p:nvPr/>
        </p:nvSpPr>
        <p:spPr>
          <a:xfrm>
            <a:off x="4076700" y="1930400"/>
            <a:ext cx="889000" cy="381000"/>
          </a:xfrm>
          <a:custGeom>
            <a:avLst/>
            <a:gdLst/>
            <a:ahLst/>
            <a:cxnLst>
              <a:cxn ang="0">
                <a:pos x="0" y="80645000"/>
              </a:cxn>
              <a:cxn ang="0">
                <a:pos x="705643750" y="362902500"/>
              </a:cxn>
              <a:cxn ang="0">
                <a:pos x="1129030000" y="40322500"/>
              </a:cxn>
              <a:cxn ang="0">
                <a:pos x="1411287500" y="604837500"/>
              </a:cxn>
            </a:cxnLst>
            <a:pathLst>
              <a:path w="560" h="240">
                <a:moveTo>
                  <a:pt x="0" y="32"/>
                </a:moveTo>
                <a:cubicBezTo>
                  <a:pt x="102" y="89"/>
                  <a:pt x="205" y="147"/>
                  <a:pt x="280" y="144"/>
                </a:cubicBezTo>
                <a:cubicBezTo>
                  <a:pt x="355" y="141"/>
                  <a:pt x="401" y="0"/>
                  <a:pt x="448" y="16"/>
                </a:cubicBezTo>
                <a:cubicBezTo>
                  <a:pt x="495" y="32"/>
                  <a:pt x="541" y="201"/>
                  <a:pt x="560" y="240"/>
                </a:cubicBezTo>
              </a:path>
            </a:pathLst>
          </a:custGeom>
          <a:noFill/>
          <a:ln w="114300" cap="flat" cmpd="sng">
            <a:solidFill>
              <a:schemeClr val="tx2">
                <a:alpha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371600" y="1511300"/>
            <a:ext cx="6400800" cy="2273300"/>
          </a:xfrm>
          <a:effectLst>
            <a:outerShdw dist="45791" dir="2021404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3300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  <a:endParaRPr lang="zh-CN" altLang="en-US" noProof="0" smtClean="0"/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549400" y="4051300"/>
            <a:ext cx="6032500" cy="1003300"/>
          </a:xfrm>
        </p:spPr>
        <p:txBody>
          <a:bodyPr/>
          <a:lstStyle>
            <a:lvl1pPr marL="0" indent="0" algn="ctr">
              <a:buFontTx/>
              <a:buNone/>
              <a:defRPr sz="2800"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  <a:endParaRPr lang="zh-CN" altLang="en-US" noProof="0" smtClean="0"/>
          </a:p>
        </p:txBody>
      </p:sp>
      <p:sp>
        <p:nvSpPr>
          <p:cNvPr id="76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mtClean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7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mtClean="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8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mtClean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FA66C4A-0441-4967-84EE-5E2F67051C79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7EAFC7B-1A36-4000-B9FC-9163F4FF6F38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457950" y="152400"/>
            <a:ext cx="1924050" cy="53340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152400"/>
            <a:ext cx="5619750" cy="53340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7EAFC7B-1A36-4000-B9FC-9163F4FF6F38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8" name="Group 2"/>
          <p:cNvGrpSpPr/>
          <p:nvPr/>
        </p:nvGrpSpPr>
        <p:grpSpPr>
          <a:xfrm>
            <a:off x="0" y="2438400"/>
            <a:ext cx="9009063" cy="1052513"/>
            <a:chOff x="0" y="1536"/>
            <a:chExt cx="5675" cy="663"/>
          </a:xfrm>
        </p:grpSpPr>
        <p:grpSp>
          <p:nvGrpSpPr>
            <p:cNvPr id="4104" name="Group 3"/>
            <p:cNvGrpSpPr/>
            <p:nvPr/>
          </p:nvGrpSpPr>
          <p:grpSpPr>
            <a:xfrm>
              <a:off x="183" y="1604"/>
              <a:ext cx="448" cy="299"/>
              <a:chOff x="720" y="336"/>
              <a:chExt cx="624" cy="432"/>
            </a:xfrm>
          </p:grpSpPr>
          <p:sp>
            <p:nvSpPr>
              <p:cNvPr id="22" name="Rectangle 4"/>
              <p:cNvSpPr>
                <a:spLocks noChangeArrowheads="1"/>
              </p:cNvSpPr>
              <p:nvPr/>
            </p:nvSpPr>
            <p:spPr bwMode="auto">
              <a:xfrm>
                <a:off x="720" y="336"/>
                <a:ext cx="384" cy="432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algn="ctr">
                  <a:defRPr>
                    <a:solidFill>
                      <a:schemeClr val="tx1"/>
                    </a:solidFill>
                    <a:latin typeface="Comic Sans MS" panose="030F0702030302020204" pitchFamily="66" charset="0"/>
                    <a:ea typeface="宋体" panose="02010600030101010101" pitchFamily="2" charset="-122"/>
                  </a:defRPr>
                </a:lvl1pPr>
                <a:lvl2pPr marL="742950" indent="-285750" algn="ctr">
                  <a:defRPr>
                    <a:solidFill>
                      <a:schemeClr val="tx1"/>
                    </a:solidFill>
                    <a:latin typeface="Comic Sans MS" panose="030F0702030302020204" pitchFamily="66" charset="0"/>
                    <a:ea typeface="宋体" panose="02010600030101010101" pitchFamily="2" charset="-122"/>
                  </a:defRPr>
                </a:lvl2pPr>
                <a:lvl3pPr marL="1143000" indent="-228600" algn="ctr">
                  <a:defRPr>
                    <a:solidFill>
                      <a:schemeClr val="tx1"/>
                    </a:solidFill>
                    <a:latin typeface="Comic Sans MS" panose="030F0702030302020204" pitchFamily="66" charset="0"/>
                    <a:ea typeface="宋体" panose="02010600030101010101" pitchFamily="2" charset="-122"/>
                  </a:defRPr>
                </a:lvl3pPr>
                <a:lvl4pPr marL="1600200" indent="-228600" algn="ctr">
                  <a:defRPr>
                    <a:solidFill>
                      <a:schemeClr val="tx1"/>
                    </a:solidFill>
                    <a:latin typeface="Comic Sans MS" panose="030F0702030302020204" pitchFamily="66" charset="0"/>
                    <a:ea typeface="宋体" panose="02010600030101010101" pitchFamily="2" charset="-122"/>
                  </a:defRPr>
                </a:lvl4pPr>
                <a:lvl5pPr marL="2057400" indent="-228600" algn="ctr">
                  <a:defRPr>
                    <a:solidFill>
                      <a:schemeClr val="tx1"/>
                    </a:solidFill>
                    <a:latin typeface="Comic Sans MS" panose="030F0702030302020204" pitchFamily="66" charset="0"/>
                    <a:ea typeface="宋体" panose="02010600030101010101" pitchFamily="2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omic Sans MS" panose="030F0702030302020204" pitchFamily="66" charset="0"/>
                    <a:ea typeface="宋体" panose="02010600030101010101" pitchFamily="2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omic Sans MS" panose="030F0702030302020204" pitchFamily="66" charset="0"/>
                    <a:ea typeface="宋体" panose="02010600030101010101" pitchFamily="2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omic Sans MS" panose="030F0702030302020204" pitchFamily="66" charset="0"/>
                    <a:ea typeface="宋体" panose="02010600030101010101" pitchFamily="2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omic Sans MS" panose="030F0702030302020204" pitchFamily="66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omic Sans MS" panose="030F0702030302020204" pitchFamily="66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3" name="Rectangle 5"/>
              <p:cNvSpPr>
                <a:spLocks noChangeArrowheads="1"/>
              </p:cNvSpPr>
              <p:nvPr/>
            </p:nvSpPr>
            <p:spPr bwMode="auto">
              <a:xfrm>
                <a:off x="1056" y="336"/>
                <a:ext cx="288" cy="432"/>
              </a:xfrm>
              <a:prstGeom prst="rect">
                <a:avLst/>
              </a:prstGeom>
              <a:gradFill rotWithShape="0">
                <a:gsLst>
                  <a:gs pos="0">
                    <a:schemeClr val="folHlink"/>
                  </a:gs>
                  <a:gs pos="100000">
                    <a:schemeClr val="bg1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algn="ctr">
                  <a:defRPr>
                    <a:solidFill>
                      <a:schemeClr val="tx1"/>
                    </a:solidFill>
                    <a:latin typeface="Comic Sans MS" panose="030F0702030302020204" pitchFamily="66" charset="0"/>
                    <a:ea typeface="宋体" panose="02010600030101010101" pitchFamily="2" charset="-122"/>
                  </a:defRPr>
                </a:lvl1pPr>
                <a:lvl2pPr marL="742950" indent="-285750" algn="ctr">
                  <a:defRPr>
                    <a:solidFill>
                      <a:schemeClr val="tx1"/>
                    </a:solidFill>
                    <a:latin typeface="Comic Sans MS" panose="030F0702030302020204" pitchFamily="66" charset="0"/>
                    <a:ea typeface="宋体" panose="02010600030101010101" pitchFamily="2" charset="-122"/>
                  </a:defRPr>
                </a:lvl2pPr>
                <a:lvl3pPr marL="1143000" indent="-228600" algn="ctr">
                  <a:defRPr>
                    <a:solidFill>
                      <a:schemeClr val="tx1"/>
                    </a:solidFill>
                    <a:latin typeface="Comic Sans MS" panose="030F0702030302020204" pitchFamily="66" charset="0"/>
                    <a:ea typeface="宋体" panose="02010600030101010101" pitchFamily="2" charset="-122"/>
                  </a:defRPr>
                </a:lvl3pPr>
                <a:lvl4pPr marL="1600200" indent="-228600" algn="ctr">
                  <a:defRPr>
                    <a:solidFill>
                      <a:schemeClr val="tx1"/>
                    </a:solidFill>
                    <a:latin typeface="Comic Sans MS" panose="030F0702030302020204" pitchFamily="66" charset="0"/>
                    <a:ea typeface="宋体" panose="02010600030101010101" pitchFamily="2" charset="-122"/>
                  </a:defRPr>
                </a:lvl4pPr>
                <a:lvl5pPr marL="2057400" indent="-228600" algn="ctr">
                  <a:defRPr>
                    <a:solidFill>
                      <a:schemeClr val="tx1"/>
                    </a:solidFill>
                    <a:latin typeface="Comic Sans MS" panose="030F0702030302020204" pitchFamily="66" charset="0"/>
                    <a:ea typeface="宋体" panose="02010600030101010101" pitchFamily="2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omic Sans MS" panose="030F0702030302020204" pitchFamily="66" charset="0"/>
                    <a:ea typeface="宋体" panose="02010600030101010101" pitchFamily="2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omic Sans MS" panose="030F0702030302020204" pitchFamily="66" charset="0"/>
                    <a:ea typeface="宋体" panose="02010600030101010101" pitchFamily="2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omic Sans MS" panose="030F0702030302020204" pitchFamily="66" charset="0"/>
                    <a:ea typeface="宋体" panose="02010600030101010101" pitchFamily="2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omic Sans MS" panose="030F0702030302020204" pitchFamily="66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omic Sans MS" panose="030F0702030302020204" pitchFamily="66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4105" name="Group 6"/>
            <p:cNvGrpSpPr/>
            <p:nvPr/>
          </p:nvGrpSpPr>
          <p:grpSpPr>
            <a:xfrm>
              <a:off x="261" y="1870"/>
              <a:ext cx="465" cy="299"/>
              <a:chOff x="912" y="2640"/>
              <a:chExt cx="672" cy="432"/>
            </a:xfrm>
          </p:grpSpPr>
          <p:sp>
            <p:nvSpPr>
              <p:cNvPr id="20" name="Rectangle 7"/>
              <p:cNvSpPr>
                <a:spLocks noChangeArrowheads="1"/>
              </p:cNvSpPr>
              <p:nvPr/>
            </p:nvSpPr>
            <p:spPr bwMode="auto">
              <a:xfrm>
                <a:off x="912" y="2640"/>
                <a:ext cx="384" cy="432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algn="ctr">
                  <a:defRPr>
                    <a:solidFill>
                      <a:schemeClr val="tx1"/>
                    </a:solidFill>
                    <a:latin typeface="Comic Sans MS" panose="030F0702030302020204" pitchFamily="66" charset="0"/>
                    <a:ea typeface="宋体" panose="02010600030101010101" pitchFamily="2" charset="-122"/>
                  </a:defRPr>
                </a:lvl1pPr>
                <a:lvl2pPr marL="742950" indent="-285750" algn="ctr">
                  <a:defRPr>
                    <a:solidFill>
                      <a:schemeClr val="tx1"/>
                    </a:solidFill>
                    <a:latin typeface="Comic Sans MS" panose="030F0702030302020204" pitchFamily="66" charset="0"/>
                    <a:ea typeface="宋体" panose="02010600030101010101" pitchFamily="2" charset="-122"/>
                  </a:defRPr>
                </a:lvl2pPr>
                <a:lvl3pPr marL="1143000" indent="-228600" algn="ctr">
                  <a:defRPr>
                    <a:solidFill>
                      <a:schemeClr val="tx1"/>
                    </a:solidFill>
                    <a:latin typeface="Comic Sans MS" panose="030F0702030302020204" pitchFamily="66" charset="0"/>
                    <a:ea typeface="宋体" panose="02010600030101010101" pitchFamily="2" charset="-122"/>
                  </a:defRPr>
                </a:lvl3pPr>
                <a:lvl4pPr marL="1600200" indent="-228600" algn="ctr">
                  <a:defRPr>
                    <a:solidFill>
                      <a:schemeClr val="tx1"/>
                    </a:solidFill>
                    <a:latin typeface="Comic Sans MS" panose="030F0702030302020204" pitchFamily="66" charset="0"/>
                    <a:ea typeface="宋体" panose="02010600030101010101" pitchFamily="2" charset="-122"/>
                  </a:defRPr>
                </a:lvl4pPr>
                <a:lvl5pPr marL="2057400" indent="-228600" algn="ctr">
                  <a:defRPr>
                    <a:solidFill>
                      <a:schemeClr val="tx1"/>
                    </a:solidFill>
                    <a:latin typeface="Comic Sans MS" panose="030F0702030302020204" pitchFamily="66" charset="0"/>
                    <a:ea typeface="宋体" panose="02010600030101010101" pitchFamily="2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omic Sans MS" panose="030F0702030302020204" pitchFamily="66" charset="0"/>
                    <a:ea typeface="宋体" panose="02010600030101010101" pitchFamily="2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omic Sans MS" panose="030F0702030302020204" pitchFamily="66" charset="0"/>
                    <a:ea typeface="宋体" panose="02010600030101010101" pitchFamily="2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omic Sans MS" panose="030F0702030302020204" pitchFamily="66" charset="0"/>
                    <a:ea typeface="宋体" panose="02010600030101010101" pitchFamily="2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omic Sans MS" panose="030F0702030302020204" pitchFamily="66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omic Sans MS" panose="030F0702030302020204" pitchFamily="66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1" name="Rectangle 8"/>
              <p:cNvSpPr>
                <a:spLocks noChangeArrowheads="1"/>
              </p:cNvSpPr>
              <p:nvPr/>
            </p:nvSpPr>
            <p:spPr bwMode="auto">
              <a:xfrm>
                <a:off x="1248" y="2640"/>
                <a:ext cx="336" cy="432"/>
              </a:xfrm>
              <a:prstGeom prst="rect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algn="ctr">
                  <a:defRPr>
                    <a:solidFill>
                      <a:schemeClr val="tx1"/>
                    </a:solidFill>
                    <a:latin typeface="Comic Sans MS" panose="030F0702030302020204" pitchFamily="66" charset="0"/>
                    <a:ea typeface="宋体" panose="02010600030101010101" pitchFamily="2" charset="-122"/>
                  </a:defRPr>
                </a:lvl1pPr>
                <a:lvl2pPr marL="742950" indent="-285750" algn="ctr">
                  <a:defRPr>
                    <a:solidFill>
                      <a:schemeClr val="tx1"/>
                    </a:solidFill>
                    <a:latin typeface="Comic Sans MS" panose="030F0702030302020204" pitchFamily="66" charset="0"/>
                    <a:ea typeface="宋体" panose="02010600030101010101" pitchFamily="2" charset="-122"/>
                  </a:defRPr>
                </a:lvl2pPr>
                <a:lvl3pPr marL="1143000" indent="-228600" algn="ctr">
                  <a:defRPr>
                    <a:solidFill>
                      <a:schemeClr val="tx1"/>
                    </a:solidFill>
                    <a:latin typeface="Comic Sans MS" panose="030F0702030302020204" pitchFamily="66" charset="0"/>
                    <a:ea typeface="宋体" panose="02010600030101010101" pitchFamily="2" charset="-122"/>
                  </a:defRPr>
                </a:lvl3pPr>
                <a:lvl4pPr marL="1600200" indent="-228600" algn="ctr">
                  <a:defRPr>
                    <a:solidFill>
                      <a:schemeClr val="tx1"/>
                    </a:solidFill>
                    <a:latin typeface="Comic Sans MS" panose="030F0702030302020204" pitchFamily="66" charset="0"/>
                    <a:ea typeface="宋体" panose="02010600030101010101" pitchFamily="2" charset="-122"/>
                  </a:defRPr>
                </a:lvl4pPr>
                <a:lvl5pPr marL="2057400" indent="-228600" algn="ctr">
                  <a:defRPr>
                    <a:solidFill>
                      <a:schemeClr val="tx1"/>
                    </a:solidFill>
                    <a:latin typeface="Comic Sans MS" panose="030F0702030302020204" pitchFamily="66" charset="0"/>
                    <a:ea typeface="宋体" panose="02010600030101010101" pitchFamily="2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omic Sans MS" panose="030F0702030302020204" pitchFamily="66" charset="0"/>
                    <a:ea typeface="宋体" panose="02010600030101010101" pitchFamily="2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omic Sans MS" panose="030F0702030302020204" pitchFamily="66" charset="0"/>
                    <a:ea typeface="宋体" panose="02010600030101010101" pitchFamily="2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omic Sans MS" panose="030F0702030302020204" pitchFamily="66" charset="0"/>
                    <a:ea typeface="宋体" panose="02010600030101010101" pitchFamily="2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omic Sans MS" panose="030F0702030302020204" pitchFamily="66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omic Sans MS" panose="030F0702030302020204" pitchFamily="66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7" name="Rectangle 9"/>
            <p:cNvSpPr>
              <a:spLocks noChangeArrowheads="1"/>
            </p:cNvSpPr>
            <p:nvPr/>
          </p:nvSpPr>
          <p:spPr bwMode="auto">
            <a:xfrm>
              <a:off x="0" y="1824"/>
              <a:ext cx="353" cy="26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algn="ctr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1pPr>
              <a:lvl2pPr marL="742950" indent="-285750" algn="ctr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2pPr>
              <a:lvl3pPr marL="1143000" indent="-228600" algn="ctr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3pPr>
              <a:lvl4pPr marL="1600200" indent="-228600" algn="ctr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4pPr>
              <a:lvl5pPr marL="2057400" indent="-228600" algn="ctr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" name="Rectangle 10"/>
            <p:cNvSpPr>
              <a:spLocks noChangeArrowheads="1"/>
            </p:cNvSpPr>
            <p:nvPr/>
          </p:nvSpPr>
          <p:spPr bwMode="auto">
            <a:xfrm>
              <a:off x="400" y="1536"/>
              <a:ext cx="20" cy="663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algn="ctr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1pPr>
              <a:lvl2pPr marL="742950" indent="-285750" algn="ctr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2pPr>
              <a:lvl3pPr marL="1143000" indent="-228600" algn="ctr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3pPr>
              <a:lvl4pPr marL="1600200" indent="-228600" algn="ctr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4pPr>
              <a:lvl5pPr marL="2057400" indent="-228600" algn="ctr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" name="Rectangle 11"/>
            <p:cNvSpPr>
              <a:spLocks noChangeArrowheads="1"/>
            </p:cNvSpPr>
            <p:nvPr/>
          </p:nvSpPr>
          <p:spPr bwMode="auto">
            <a:xfrm flipV="1">
              <a:off x="199" y="2054"/>
              <a:ext cx="5476" cy="35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algn="ctr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1pPr>
              <a:lvl2pPr marL="742950" indent="-285750" algn="ctr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2pPr>
              <a:lvl3pPr marL="1143000" indent="-228600" algn="ctr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3pPr>
              <a:lvl4pPr marL="1600200" indent="-228600" algn="ctr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4pPr>
              <a:lvl5pPr marL="2057400" indent="-228600" algn="ctr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61452" name="Rectangle 12"/>
          <p:cNvSpPr>
            <a:spLocks noGrp="1" noChangeArrowheads="1"/>
          </p:cNvSpPr>
          <p:nvPr>
            <p:ph type="ctrTitle"/>
          </p:nvPr>
        </p:nvSpPr>
        <p:spPr>
          <a:xfrm>
            <a:off x="990600" y="1676400"/>
            <a:ext cx="7772400" cy="1462088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  <a:endParaRPr lang="zh-CN" altLang="en-US" noProof="0" smtClean="0"/>
          </a:p>
        </p:txBody>
      </p:sp>
      <p:sp>
        <p:nvSpPr>
          <p:cNvPr id="61453" name="Rectangle 1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anose="05000000000000000000" pitchFamily="2" charset="2"/>
              <a:buNone/>
              <a:defRPr/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  <a:endParaRPr lang="zh-CN" altLang="en-US" noProof="0" smtClean="0"/>
          </a:p>
        </p:txBody>
      </p:sp>
      <p:sp>
        <p:nvSpPr>
          <p:cNvPr id="24" name="Rectangle 1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90600" y="6248400"/>
            <a:ext cx="1905000" cy="4572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>
              <a:defRPr smtClean="0">
                <a:solidFill>
                  <a:schemeClr val="bg2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" name="Rectangle 1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29000" y="6248400"/>
            <a:ext cx="2895600" cy="4572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>
              <a:defRPr smtClean="0">
                <a:solidFill>
                  <a:schemeClr val="bg2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6" name="Rectangle 1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858000" y="6248400"/>
            <a:ext cx="1905000" cy="4572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>
              <a:defRPr smtClean="0">
                <a:solidFill>
                  <a:schemeClr val="bg2"/>
                </a:solidFill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F7C3779-E565-4BD9-ABE9-9E15863FA6C1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4A3E25F-40C6-4D51-B1B3-9E3F6FC8DC06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4A3E25F-40C6-4D51-B1B3-9E3F6FC8DC06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182688" y="2017713"/>
            <a:ext cx="3810000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145088" y="2017713"/>
            <a:ext cx="3810000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4A3E25F-40C6-4D51-B1B3-9E3F6FC8DC06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4A3E25F-40C6-4D51-B1B3-9E3F6FC8DC06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4A3E25F-40C6-4D51-B1B3-9E3F6FC8DC06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4A3E25F-40C6-4D51-B1B3-9E3F6FC8DC06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4A3E25F-40C6-4D51-B1B3-9E3F6FC8DC06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7EAFC7B-1A36-4000-B9FC-9163F4FF6F38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None/>
              <a:defRPr/>
            </a:pPr>
            <a:endParaRPr kumimoji="0" lang="zh-CN" altLang="en-US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4A3E25F-40C6-4D51-B1B3-9E3F6FC8DC06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4A3E25F-40C6-4D51-B1B3-9E3F6FC8DC06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004050" y="214313"/>
            <a:ext cx="1951038" cy="59182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150938" y="214313"/>
            <a:ext cx="5700712" cy="59182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4A3E25F-40C6-4D51-B1B3-9E3F6FC8DC06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9156700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7EAFC7B-1A36-4000-B9FC-9163F4FF6F38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828800"/>
            <a:ext cx="3771900" cy="36576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10100" y="1828800"/>
            <a:ext cx="3771900" cy="36576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7EAFC7B-1A36-4000-B9FC-9163F4FF6F38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7EAFC7B-1A36-4000-B9FC-9163F4FF6F38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7EAFC7B-1A36-4000-B9FC-9163F4FF6F38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7EAFC7B-1A36-4000-B9FC-9163F4FF6F38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7EAFC7B-1A36-4000-B9FC-9163F4FF6F38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7EAFC7B-1A36-4000-B9FC-9163F4FF6F38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7" Type="http://schemas.openxmlformats.org/officeDocument/2006/relationships/theme" Target="../theme/theme3.xml"/><Relationship Id="rId6" Type="http://schemas.openxmlformats.org/officeDocument/2006/relationships/image" Target="../media/image8.jpeg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Freeform 2"/>
          <p:cNvSpPr/>
          <p:nvPr/>
        </p:nvSpPr>
        <p:spPr>
          <a:xfrm rot="-3172564">
            <a:off x="7777163" y="-14287"/>
            <a:ext cx="1162050" cy="2084387"/>
          </a:xfrm>
          <a:custGeom>
            <a:avLst/>
            <a:gdLst/>
            <a:ahLst/>
            <a:cxnLst>
              <a:cxn ang="0">
                <a:pos x="465160249" y="138463012"/>
              </a:cxn>
              <a:cxn ang="0">
                <a:pos x="411001033" y="25582090"/>
              </a:cxn>
              <a:cxn ang="0">
                <a:pos x="359085058" y="0"/>
              </a:cxn>
              <a:cxn ang="0">
                <a:pos x="17625693" y="898890480"/>
              </a:cxn>
              <a:cxn ang="0">
                <a:pos x="17625693" y="1032237527"/>
              </a:cxn>
              <a:cxn ang="0">
                <a:pos x="0" y="1161107043"/>
              </a:cxn>
              <a:cxn ang="0">
                <a:pos x="11536839" y="1178694836"/>
              </a:cxn>
              <a:cxn ang="0">
                <a:pos x="70663288" y="1072849144"/>
              </a:cxn>
              <a:cxn ang="0">
                <a:pos x="118573533" y="1032237527"/>
              </a:cxn>
              <a:cxn ang="0">
                <a:pos x="465160249" y="138463012"/>
              </a:cxn>
              <a:cxn ang="0">
                <a:pos x="465160249" y="138463012"/>
              </a:cxn>
            </a:cxnLst>
            <a:pathLst>
              <a:path w="2903" h="3686">
                <a:moveTo>
                  <a:pt x="2903" y="433"/>
                </a:moveTo>
                <a:lnTo>
                  <a:pt x="2565" y="80"/>
                </a:lnTo>
                <a:lnTo>
                  <a:pt x="2241" y="0"/>
                </a:lnTo>
                <a:lnTo>
                  <a:pt x="110" y="2811"/>
                </a:lnTo>
                <a:lnTo>
                  <a:pt x="110" y="3228"/>
                </a:lnTo>
                <a:lnTo>
                  <a:pt x="0" y="3631"/>
                </a:lnTo>
                <a:lnTo>
                  <a:pt x="72" y="3686"/>
                </a:lnTo>
                <a:lnTo>
                  <a:pt x="441" y="3355"/>
                </a:lnTo>
                <a:lnTo>
                  <a:pt x="740" y="3228"/>
                </a:lnTo>
                <a:lnTo>
                  <a:pt x="2903" y="433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027" name="Rectangle 3"/>
          <p:cNvSpPr>
            <a:spLocks noGrp="1"/>
          </p:cNvSpPr>
          <p:nvPr>
            <p:ph type="title"/>
          </p:nvPr>
        </p:nvSpPr>
        <p:spPr>
          <a:xfrm>
            <a:off x="685800" y="152400"/>
            <a:ext cx="6870700" cy="1600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/>
          </p:cNvSpPr>
          <p:nvPr>
            <p:ph type="body" idx="1"/>
          </p:nvPr>
        </p:nvSpPr>
        <p:spPr>
          <a:xfrm>
            <a:off x="685800" y="1828800"/>
            <a:ext cx="7696200" cy="36576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371600" y="624840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l" eaLnBrk="1" hangingPunct="1">
              <a:defRPr sz="1400" smtClean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56000" y="6248400"/>
            <a:ext cx="2895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defRPr sz="1400" smtClean="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18300" y="624840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400" smtClean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7EAFC7B-1A36-4000-B9FC-9163F4FF6F38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2" name="Freeform 8"/>
          <p:cNvSpPr/>
          <p:nvPr/>
        </p:nvSpPr>
        <p:spPr>
          <a:xfrm rot="-3172564">
            <a:off x="7864475" y="23813"/>
            <a:ext cx="1165225" cy="2097087"/>
          </a:xfrm>
          <a:custGeom>
            <a:avLst/>
            <a:gdLst/>
            <a:ahLst/>
            <a:cxnLst>
              <a:cxn ang="0">
                <a:pos x="367400126" y="0"/>
              </a:cxn>
              <a:cxn ang="0">
                <a:pos x="20829548" y="909239838"/>
              </a:cxn>
              <a:cxn ang="0">
                <a:pos x="20989661" y="1026623476"/>
              </a:cxn>
              <a:cxn ang="0">
                <a:pos x="0" y="1165174497"/>
              </a:cxn>
              <a:cxn ang="0">
                <a:pos x="8011272" y="1187624598"/>
              </a:cxn>
              <a:cxn ang="0">
                <a:pos x="67615873" y="1075051858"/>
              </a:cxn>
              <a:cxn ang="0">
                <a:pos x="122252957" y="1032717091"/>
              </a:cxn>
              <a:cxn ang="0">
                <a:pos x="466420234" y="137267738"/>
              </a:cxn>
              <a:cxn ang="0">
                <a:pos x="414827305" y="30789179"/>
              </a:cxn>
              <a:cxn ang="0">
                <a:pos x="367400126" y="0"/>
              </a:cxn>
              <a:cxn ang="0">
                <a:pos x="367400126" y="0"/>
              </a:cxn>
            </a:cxnLst>
            <a:pathLst>
              <a:path w="2911" h="3703">
                <a:moveTo>
                  <a:pt x="2293" y="0"/>
                </a:moveTo>
                <a:lnTo>
                  <a:pt x="130" y="2835"/>
                </a:lnTo>
                <a:lnTo>
                  <a:pt x="131" y="3201"/>
                </a:lnTo>
                <a:lnTo>
                  <a:pt x="0" y="3633"/>
                </a:lnTo>
                <a:lnTo>
                  <a:pt x="50" y="3703"/>
                </a:lnTo>
                <a:lnTo>
                  <a:pt x="422" y="3352"/>
                </a:lnTo>
                <a:lnTo>
                  <a:pt x="763" y="3220"/>
                </a:lnTo>
                <a:lnTo>
                  <a:pt x="2911" y="428"/>
                </a:lnTo>
                <a:lnTo>
                  <a:pt x="2589" y="96"/>
                </a:lnTo>
                <a:lnTo>
                  <a:pt x="2293" y="0"/>
                </a:lnTo>
                <a:close/>
              </a:path>
            </a:pathLst>
          </a:custGeom>
          <a:solidFill>
            <a:schemeClr val="folHlink">
              <a:alpha val="100000"/>
            </a:scheme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033" name="Freeform 9"/>
          <p:cNvSpPr/>
          <p:nvPr/>
        </p:nvSpPr>
        <p:spPr>
          <a:xfrm rot="-3172564">
            <a:off x="7831138" y="192088"/>
            <a:ext cx="1025525" cy="1571625"/>
          </a:xfrm>
          <a:custGeom>
            <a:avLst/>
            <a:gdLst/>
            <a:ahLst/>
            <a:cxnLst>
              <a:cxn ang="0">
                <a:pos x="0" y="795925910"/>
              </a:cxn>
              <a:cxn ang="0">
                <a:pos x="69271991" y="817705678"/>
              </a:cxn>
              <a:cxn ang="0">
                <a:pos x="118018666" y="889450897"/>
              </a:cxn>
              <a:cxn ang="0">
                <a:pos x="410660494" y="127796260"/>
              </a:cxn>
              <a:cxn ang="0">
                <a:pos x="339624568" y="26263738"/>
              </a:cxn>
              <a:cxn ang="0">
                <a:pos x="304347469" y="0"/>
              </a:cxn>
              <a:cxn ang="0">
                <a:pos x="0" y="795925910"/>
              </a:cxn>
              <a:cxn ang="0">
                <a:pos x="0" y="795925910"/>
              </a:cxn>
            </a:cxnLst>
            <a:pathLst>
              <a:path w="2561" h="2777">
                <a:moveTo>
                  <a:pt x="0" y="2485"/>
                </a:moveTo>
                <a:lnTo>
                  <a:pt x="432" y="2553"/>
                </a:lnTo>
                <a:lnTo>
                  <a:pt x="736" y="2777"/>
                </a:lnTo>
                <a:lnTo>
                  <a:pt x="2561" y="399"/>
                </a:lnTo>
                <a:lnTo>
                  <a:pt x="2118" y="82"/>
                </a:lnTo>
                <a:lnTo>
                  <a:pt x="1898" y="0"/>
                </a:lnTo>
                <a:lnTo>
                  <a:pt x="0" y="2485"/>
                </a:lnTo>
                <a:close/>
              </a:path>
            </a:pathLst>
          </a:custGeom>
          <a:solidFill>
            <a:schemeClr val="bg2">
              <a:alpha val="100000"/>
            </a:scheme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grpSp>
        <p:nvGrpSpPr>
          <p:cNvPr id="1034" name="Group 10"/>
          <p:cNvGrpSpPr/>
          <p:nvPr/>
        </p:nvGrpSpPr>
        <p:grpSpPr>
          <a:xfrm>
            <a:off x="7938" y="5540375"/>
            <a:ext cx="1784350" cy="1246188"/>
            <a:chOff x="5" y="3490"/>
            <a:chExt cx="1124" cy="785"/>
          </a:xfrm>
        </p:grpSpPr>
        <p:sp>
          <p:nvSpPr>
            <p:cNvPr id="1051" name="Freeform 11"/>
            <p:cNvSpPr/>
            <p:nvPr userDrawn="1"/>
          </p:nvSpPr>
          <p:spPr>
            <a:xfrm>
              <a:off x="24" y="3505"/>
              <a:ext cx="1089" cy="649"/>
            </a:xfrm>
            <a:custGeom>
              <a:avLst/>
              <a:gdLst/>
              <a:ahLst/>
              <a:cxnLst>
                <a:cxn ang="0">
                  <a:pos x="397" y="315"/>
                </a:cxn>
                <a:cxn ang="0">
                  <a:pos x="355" y="277"/>
                </a:cxn>
                <a:cxn ang="0">
                  <a:pos x="333" y="120"/>
                </a:cxn>
                <a:cxn ang="0">
                  <a:pos x="535" y="83"/>
                </a:cxn>
                <a:cxn ang="0">
                  <a:pos x="545" y="51"/>
                </a:cxn>
                <a:cxn ang="0">
                  <a:pos x="525" y="25"/>
                </a:cxn>
                <a:cxn ang="0">
                  <a:pos x="319" y="53"/>
                </a:cxn>
                <a:cxn ang="0">
                  <a:pos x="305" y="8"/>
                </a:cxn>
                <a:cxn ang="0">
                  <a:pos x="272" y="0"/>
                </a:cxn>
                <a:cxn ang="0">
                  <a:pos x="240" y="7"/>
                </a:cxn>
                <a:cxn ang="0">
                  <a:pos x="222" y="27"/>
                </a:cxn>
                <a:cxn ang="0">
                  <a:pos x="235" y="72"/>
                </a:cxn>
                <a:cxn ang="0">
                  <a:pos x="165" y="111"/>
                </a:cxn>
                <a:cxn ang="0">
                  <a:pos x="246" y="119"/>
                </a:cxn>
                <a:cxn ang="0">
                  <a:pos x="278" y="223"/>
                </a:cxn>
                <a:cxn ang="0">
                  <a:pos x="36" y="118"/>
                </a:cxn>
                <a:cxn ang="0">
                  <a:pos x="12" y="128"/>
                </a:cxn>
                <a:cxn ang="0">
                  <a:pos x="0" y="159"/>
                </a:cxn>
                <a:cxn ang="0">
                  <a:pos x="14" y="195"/>
                </a:cxn>
                <a:cxn ang="0">
                  <a:pos x="285" y="322"/>
                </a:cxn>
                <a:cxn ang="0">
                  <a:pos x="345" y="314"/>
                </a:cxn>
                <a:cxn ang="0">
                  <a:pos x="393" y="325"/>
                </a:cxn>
                <a:cxn ang="0">
                  <a:pos x="397" y="315"/>
                </a:cxn>
                <a:cxn ang="0">
                  <a:pos x="397" y="315"/>
                </a:cxn>
              </a:cxnLst>
              <a:pathLst>
                <a:path w="2177" h="1298">
                  <a:moveTo>
                    <a:pt x="1587" y="1260"/>
                  </a:moveTo>
                  <a:lnTo>
                    <a:pt x="1420" y="1106"/>
                  </a:lnTo>
                  <a:lnTo>
                    <a:pt x="1331" y="477"/>
                  </a:lnTo>
                  <a:lnTo>
                    <a:pt x="2139" y="330"/>
                  </a:lnTo>
                  <a:lnTo>
                    <a:pt x="2177" y="203"/>
                  </a:lnTo>
                  <a:lnTo>
                    <a:pt x="2099" y="100"/>
                  </a:lnTo>
                  <a:lnTo>
                    <a:pt x="1276" y="211"/>
                  </a:lnTo>
                  <a:lnTo>
                    <a:pt x="1219" y="32"/>
                  </a:lnTo>
                  <a:lnTo>
                    <a:pt x="1085" y="0"/>
                  </a:lnTo>
                  <a:lnTo>
                    <a:pt x="958" y="28"/>
                  </a:lnTo>
                  <a:lnTo>
                    <a:pt x="888" y="106"/>
                  </a:lnTo>
                  <a:lnTo>
                    <a:pt x="937" y="285"/>
                  </a:lnTo>
                  <a:lnTo>
                    <a:pt x="660" y="441"/>
                  </a:lnTo>
                  <a:lnTo>
                    <a:pt x="983" y="473"/>
                  </a:lnTo>
                  <a:lnTo>
                    <a:pt x="1112" y="889"/>
                  </a:lnTo>
                  <a:lnTo>
                    <a:pt x="141" y="469"/>
                  </a:lnTo>
                  <a:lnTo>
                    <a:pt x="46" y="509"/>
                  </a:lnTo>
                  <a:lnTo>
                    <a:pt x="0" y="636"/>
                  </a:lnTo>
                  <a:lnTo>
                    <a:pt x="55" y="779"/>
                  </a:lnTo>
                  <a:lnTo>
                    <a:pt x="1139" y="1288"/>
                  </a:lnTo>
                  <a:lnTo>
                    <a:pt x="1378" y="1256"/>
                  </a:lnTo>
                  <a:lnTo>
                    <a:pt x="1570" y="1298"/>
                  </a:lnTo>
                  <a:lnTo>
                    <a:pt x="1587" y="1260"/>
                  </a:lnTo>
                  <a:close/>
                </a:path>
              </a:pathLst>
            </a:custGeom>
            <a:solidFill>
              <a:srgbClr val="F8F8F8">
                <a:alpha val="100000"/>
              </a:srgb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52" name="Freeform 12"/>
            <p:cNvSpPr/>
            <p:nvPr userDrawn="1"/>
          </p:nvSpPr>
          <p:spPr>
            <a:xfrm>
              <a:off x="1022" y="3582"/>
              <a:ext cx="71" cy="129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30" y="0"/>
                </a:cxn>
                <a:cxn ang="0">
                  <a:pos x="35" y="59"/>
                </a:cxn>
                <a:cxn ang="0">
                  <a:pos x="2" y="65"/>
                </a:cxn>
                <a:cxn ang="0">
                  <a:pos x="0" y="2"/>
                </a:cxn>
                <a:cxn ang="0">
                  <a:pos x="0" y="2"/>
                </a:cxn>
              </a:cxnLst>
              <a:pathLst>
                <a:path w="143" h="258">
                  <a:moveTo>
                    <a:pt x="0" y="7"/>
                  </a:moveTo>
                  <a:lnTo>
                    <a:pt x="120" y="0"/>
                  </a:lnTo>
                  <a:lnTo>
                    <a:pt x="143" y="233"/>
                  </a:lnTo>
                  <a:lnTo>
                    <a:pt x="8" y="258"/>
                  </a:lnTo>
                  <a:lnTo>
                    <a:pt x="0" y="7"/>
                  </a:ln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53" name="Freeform 13"/>
            <p:cNvSpPr/>
            <p:nvPr userDrawn="1"/>
          </p:nvSpPr>
          <p:spPr>
            <a:xfrm>
              <a:off x="20" y="3774"/>
              <a:ext cx="792" cy="410"/>
            </a:xfrm>
            <a:custGeom>
              <a:avLst/>
              <a:gdLst/>
              <a:ahLst/>
              <a:cxnLst>
                <a:cxn ang="0">
                  <a:pos x="34" y="0"/>
                </a:cxn>
                <a:cxn ang="0">
                  <a:pos x="332" y="129"/>
                </a:cxn>
                <a:cxn ang="0">
                  <a:pos x="356" y="159"/>
                </a:cxn>
                <a:cxn ang="0">
                  <a:pos x="396" y="198"/>
                </a:cxn>
                <a:cxn ang="0">
                  <a:pos x="391" y="205"/>
                </a:cxn>
                <a:cxn ang="0">
                  <a:pos x="337" y="196"/>
                </a:cxn>
                <a:cxn ang="0">
                  <a:pos x="286" y="202"/>
                </a:cxn>
                <a:cxn ang="0">
                  <a:pos x="10" y="74"/>
                </a:cxn>
                <a:cxn ang="0">
                  <a:pos x="0" y="37"/>
                </a:cxn>
                <a:cxn ang="0">
                  <a:pos x="11" y="8"/>
                </a:cxn>
                <a:cxn ang="0">
                  <a:pos x="34" y="0"/>
                </a:cxn>
                <a:cxn ang="0">
                  <a:pos x="34" y="0"/>
                </a:cxn>
              </a:cxnLst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tx2">
                <a:alpha val="10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54" name="Freeform 14"/>
            <p:cNvSpPr/>
            <p:nvPr userDrawn="1"/>
          </p:nvSpPr>
          <p:spPr>
            <a:xfrm>
              <a:off x="129" y="3808"/>
              <a:ext cx="525" cy="374"/>
            </a:xfrm>
            <a:custGeom>
              <a:avLst/>
              <a:gdLst/>
              <a:ahLst/>
              <a:cxnLst>
                <a:cxn ang="0">
                  <a:pos x="0" y="82"/>
                </a:cxn>
                <a:cxn ang="0">
                  <a:pos x="231" y="187"/>
                </a:cxn>
                <a:cxn ang="0">
                  <a:pos x="235" y="134"/>
                </a:cxn>
                <a:cxn ang="0">
                  <a:pos x="263" y="106"/>
                </a:cxn>
                <a:cxn ang="0">
                  <a:pos x="20" y="0"/>
                </a:cxn>
                <a:cxn ang="0">
                  <a:pos x="0" y="32"/>
                </a:cxn>
                <a:cxn ang="0">
                  <a:pos x="0" y="82"/>
                </a:cxn>
                <a:cxn ang="0">
                  <a:pos x="0" y="82"/>
                </a:cxn>
              </a:cxnLst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>
                <a:alpha val="10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55" name="Freeform 15"/>
            <p:cNvSpPr/>
            <p:nvPr userDrawn="1"/>
          </p:nvSpPr>
          <p:spPr>
            <a:xfrm>
              <a:off x="485" y="3532"/>
              <a:ext cx="135" cy="121"/>
            </a:xfrm>
            <a:custGeom>
              <a:avLst/>
              <a:gdLst/>
              <a:ahLst/>
              <a:cxnLst>
                <a:cxn ang="0">
                  <a:pos x="0" y="7"/>
                </a:cxn>
                <a:cxn ang="0">
                  <a:pos x="39" y="0"/>
                </a:cxn>
                <a:cxn ang="0">
                  <a:pos x="62" y="9"/>
                </a:cxn>
                <a:cxn ang="0">
                  <a:pos x="67" y="35"/>
                </a:cxn>
                <a:cxn ang="0">
                  <a:pos x="40" y="37"/>
                </a:cxn>
                <a:cxn ang="0">
                  <a:pos x="8" y="61"/>
                </a:cxn>
                <a:cxn ang="0">
                  <a:pos x="0" y="7"/>
                </a:cxn>
                <a:cxn ang="0">
                  <a:pos x="0" y="7"/>
                </a:cxn>
              </a:cxnLst>
              <a:pathLst>
                <a:path w="272" h="241">
                  <a:moveTo>
                    <a:pt x="0" y="28"/>
                  </a:moveTo>
                  <a:lnTo>
                    <a:pt x="160" y="0"/>
                  </a:lnTo>
                  <a:lnTo>
                    <a:pt x="251" y="36"/>
                  </a:lnTo>
                  <a:lnTo>
                    <a:pt x="272" y="139"/>
                  </a:lnTo>
                  <a:lnTo>
                    <a:pt x="164" y="146"/>
                  </a:lnTo>
                  <a:lnTo>
                    <a:pt x="32" y="241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chemeClr val="hlink">
                <a:alpha val="10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56" name="Freeform 16"/>
            <p:cNvSpPr/>
            <p:nvPr userDrawn="1"/>
          </p:nvSpPr>
          <p:spPr>
            <a:xfrm>
              <a:off x="641" y="4163"/>
              <a:ext cx="76" cy="112"/>
            </a:xfrm>
            <a:custGeom>
              <a:avLst/>
              <a:gdLst/>
              <a:ahLst/>
              <a:cxnLst>
                <a:cxn ang="0">
                  <a:pos x="38" y="1"/>
                </a:cxn>
                <a:cxn ang="0">
                  <a:pos x="38" y="56"/>
                </a:cxn>
                <a:cxn ang="0">
                  <a:pos x="0" y="2"/>
                </a:cxn>
                <a:cxn ang="0">
                  <a:pos x="18" y="0"/>
                </a:cxn>
                <a:cxn ang="0">
                  <a:pos x="38" y="1"/>
                </a:cxn>
                <a:cxn ang="0">
                  <a:pos x="38" y="1"/>
                </a:cxn>
              </a:cxnLst>
              <a:pathLst>
                <a:path w="152" h="224">
                  <a:moveTo>
                    <a:pt x="152" y="4"/>
                  </a:moveTo>
                  <a:lnTo>
                    <a:pt x="152" y="224"/>
                  </a:lnTo>
                  <a:lnTo>
                    <a:pt x="0" y="8"/>
                  </a:lnTo>
                  <a:lnTo>
                    <a:pt x="72" y="0"/>
                  </a:lnTo>
                  <a:lnTo>
                    <a:pt x="152" y="4"/>
                  </a:lnTo>
                  <a:close/>
                </a:path>
              </a:pathLst>
            </a:custGeom>
            <a:solidFill>
              <a:schemeClr val="hlink">
                <a:alpha val="10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57" name="Freeform 17"/>
            <p:cNvSpPr/>
            <p:nvPr userDrawn="1"/>
          </p:nvSpPr>
          <p:spPr>
            <a:xfrm>
              <a:off x="504" y="3607"/>
              <a:ext cx="193" cy="383"/>
            </a:xfrm>
            <a:custGeom>
              <a:avLst/>
              <a:gdLst/>
              <a:ahLst/>
              <a:cxnLst>
                <a:cxn ang="0">
                  <a:pos x="0" y="20"/>
                </a:cxn>
                <a:cxn ang="0">
                  <a:pos x="22" y="0"/>
                </a:cxn>
                <a:cxn ang="0">
                  <a:pos x="58" y="2"/>
                </a:cxn>
                <a:cxn ang="0">
                  <a:pos x="97" y="192"/>
                </a:cxn>
                <a:cxn ang="0">
                  <a:pos x="70" y="181"/>
                </a:cxn>
                <a:cxn ang="0">
                  <a:pos x="38" y="170"/>
                </a:cxn>
                <a:cxn ang="0">
                  <a:pos x="0" y="20"/>
                </a:cxn>
                <a:cxn ang="0">
                  <a:pos x="0" y="20"/>
                </a:cxn>
              </a:cxnLst>
              <a:pathLst>
                <a:path w="386" h="764">
                  <a:moveTo>
                    <a:pt x="0" y="80"/>
                  </a:moveTo>
                  <a:lnTo>
                    <a:pt x="87" y="0"/>
                  </a:lnTo>
                  <a:lnTo>
                    <a:pt x="232" y="6"/>
                  </a:lnTo>
                  <a:lnTo>
                    <a:pt x="386" y="764"/>
                  </a:lnTo>
                  <a:lnTo>
                    <a:pt x="279" y="720"/>
                  </a:lnTo>
                  <a:lnTo>
                    <a:pt x="152" y="677"/>
                  </a:lnTo>
                  <a:lnTo>
                    <a:pt x="0" y="80"/>
                  </a:lnTo>
                  <a:close/>
                </a:path>
              </a:pathLst>
            </a:custGeom>
            <a:solidFill>
              <a:schemeClr val="bg2">
                <a:alpha val="10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58" name="Freeform 18"/>
            <p:cNvSpPr/>
            <p:nvPr userDrawn="1"/>
          </p:nvSpPr>
          <p:spPr>
            <a:xfrm>
              <a:off x="668" y="3590"/>
              <a:ext cx="364" cy="174"/>
            </a:xfrm>
            <a:custGeom>
              <a:avLst/>
              <a:gdLst/>
              <a:ahLst/>
              <a:cxnLst>
                <a:cxn ang="0">
                  <a:pos x="173" y="0"/>
                </a:cxn>
                <a:cxn ang="0">
                  <a:pos x="0" y="27"/>
                </a:cxn>
                <a:cxn ang="0">
                  <a:pos x="7" y="87"/>
                </a:cxn>
                <a:cxn ang="0">
                  <a:pos x="179" y="60"/>
                </a:cxn>
                <a:cxn ang="0">
                  <a:pos x="182" y="11"/>
                </a:cxn>
                <a:cxn ang="0">
                  <a:pos x="173" y="0"/>
                </a:cxn>
                <a:cxn ang="0">
                  <a:pos x="173" y="0"/>
                </a:cxn>
              </a:cxnLst>
              <a:pathLst>
                <a:path w="728" h="348">
                  <a:moveTo>
                    <a:pt x="692" y="0"/>
                  </a:moveTo>
                  <a:lnTo>
                    <a:pt x="0" y="106"/>
                  </a:lnTo>
                  <a:lnTo>
                    <a:pt x="28" y="348"/>
                  </a:lnTo>
                  <a:lnTo>
                    <a:pt x="715" y="237"/>
                  </a:lnTo>
                  <a:lnTo>
                    <a:pt x="728" y="43"/>
                  </a:lnTo>
                  <a:lnTo>
                    <a:pt x="692" y="0"/>
                  </a:lnTo>
                  <a:close/>
                </a:path>
              </a:pathLst>
            </a:custGeom>
            <a:solidFill>
              <a:schemeClr val="bg2">
                <a:alpha val="10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59" name="Freeform 19"/>
            <p:cNvSpPr/>
            <p:nvPr userDrawn="1"/>
          </p:nvSpPr>
          <p:spPr>
            <a:xfrm>
              <a:off x="347" y="3693"/>
              <a:ext cx="156" cy="67"/>
            </a:xfrm>
            <a:custGeom>
              <a:avLst/>
              <a:gdLst/>
              <a:ahLst/>
              <a:cxnLst>
                <a:cxn ang="0">
                  <a:pos x="68" y="0"/>
                </a:cxn>
                <a:cxn ang="0">
                  <a:pos x="0" y="19"/>
                </a:cxn>
                <a:cxn ang="0">
                  <a:pos x="78" y="33"/>
                </a:cxn>
                <a:cxn ang="0">
                  <a:pos x="68" y="0"/>
                </a:cxn>
                <a:cxn ang="0">
                  <a:pos x="68" y="0"/>
                </a:cxn>
              </a:cxnLst>
              <a:pathLst>
                <a:path w="312" h="135">
                  <a:moveTo>
                    <a:pt x="272" y="0"/>
                  </a:moveTo>
                  <a:lnTo>
                    <a:pt x="0" y="78"/>
                  </a:lnTo>
                  <a:lnTo>
                    <a:pt x="312" y="135"/>
                  </a:lnTo>
                  <a:lnTo>
                    <a:pt x="272" y="0"/>
                  </a:ln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grpSp>
          <p:nvGrpSpPr>
            <p:cNvPr id="1060" name="Group 20"/>
            <p:cNvGrpSpPr/>
            <p:nvPr userDrawn="1"/>
          </p:nvGrpSpPr>
          <p:grpSpPr>
            <a:xfrm>
              <a:off x="5" y="3490"/>
              <a:ext cx="1124" cy="780"/>
              <a:chOff x="5" y="3490"/>
              <a:chExt cx="1124" cy="780"/>
            </a:xfrm>
          </p:grpSpPr>
          <p:grpSp>
            <p:nvGrpSpPr>
              <p:cNvPr id="1061" name="Group 21"/>
              <p:cNvGrpSpPr/>
              <p:nvPr userDrawn="1"/>
            </p:nvGrpSpPr>
            <p:grpSpPr>
              <a:xfrm>
                <a:off x="499" y="3562"/>
                <a:ext cx="548" cy="708"/>
                <a:chOff x="499" y="3562"/>
                <a:chExt cx="548" cy="708"/>
              </a:xfrm>
            </p:grpSpPr>
            <p:sp>
              <p:nvSpPr>
                <p:cNvPr id="1074" name="Freeform 22"/>
                <p:cNvSpPr/>
                <p:nvPr userDrawn="1"/>
              </p:nvSpPr>
              <p:spPr>
                <a:xfrm>
                  <a:off x="499" y="3587"/>
                  <a:ext cx="157" cy="87"/>
                </a:xfrm>
                <a:custGeom>
                  <a:avLst/>
                  <a:gdLst/>
                  <a:ahLst/>
                  <a:cxnLst>
                    <a:cxn ang="0">
                      <a:pos x="0" y="26"/>
                    </a:cxn>
                    <a:cxn ang="0">
                      <a:pos x="29" y="2"/>
                    </a:cxn>
                    <a:cxn ang="0">
                      <a:pos x="54" y="0"/>
                    </a:cxn>
                    <a:cxn ang="0">
                      <a:pos x="73" y="6"/>
                    </a:cxn>
                    <a:cxn ang="0">
                      <a:pos x="79" y="22"/>
                    </a:cxn>
                    <a:cxn ang="0">
                      <a:pos x="42" y="16"/>
                    </a:cxn>
                    <a:cxn ang="0">
                      <a:pos x="19" y="25"/>
                    </a:cxn>
                    <a:cxn ang="0">
                      <a:pos x="4" y="43"/>
                    </a:cxn>
                    <a:cxn ang="0">
                      <a:pos x="0" y="26"/>
                    </a:cxn>
                    <a:cxn ang="0">
                      <a:pos x="0" y="26"/>
                    </a:cxn>
                  </a:cxnLst>
                  <a:pathLst>
                    <a:path w="313" h="175">
                      <a:moveTo>
                        <a:pt x="0" y="107"/>
                      </a:moveTo>
                      <a:lnTo>
                        <a:pt x="114" y="10"/>
                      </a:lnTo>
                      <a:lnTo>
                        <a:pt x="213" y="0"/>
                      </a:lnTo>
                      <a:lnTo>
                        <a:pt x="292" y="27"/>
                      </a:lnTo>
                      <a:lnTo>
                        <a:pt x="313" y="91"/>
                      </a:lnTo>
                      <a:lnTo>
                        <a:pt x="167" y="67"/>
                      </a:lnTo>
                      <a:lnTo>
                        <a:pt x="74" y="101"/>
                      </a:lnTo>
                      <a:lnTo>
                        <a:pt x="13" y="175"/>
                      </a:lnTo>
                      <a:lnTo>
                        <a:pt x="0" y="107"/>
                      </a:lnTo>
                      <a:close/>
                    </a:path>
                  </a:pathLst>
                </a:custGeom>
                <a:solidFill>
                  <a:schemeClr val="accent2">
                    <a:alpha val="100000"/>
                  </a:scheme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075" name="Freeform 23"/>
                <p:cNvSpPr/>
                <p:nvPr userDrawn="1"/>
              </p:nvSpPr>
              <p:spPr>
                <a:xfrm>
                  <a:off x="636" y="4137"/>
                  <a:ext cx="115" cy="133"/>
                </a:xfrm>
                <a:custGeom>
                  <a:avLst/>
                  <a:gdLst/>
                  <a:ahLst/>
                  <a:cxnLst>
                    <a:cxn ang="0">
                      <a:pos x="0" y="10"/>
                    </a:cxn>
                    <a:cxn ang="0">
                      <a:pos x="40" y="67"/>
                    </a:cxn>
                    <a:cxn ang="0">
                      <a:pos x="58" y="63"/>
                    </a:cxn>
                    <a:cxn ang="0">
                      <a:pos x="56" y="5"/>
                    </a:cxn>
                    <a:cxn ang="0">
                      <a:pos x="42" y="0"/>
                    </a:cxn>
                    <a:cxn ang="0">
                      <a:pos x="45" y="50"/>
                    </a:cxn>
                    <a:cxn ang="0">
                      <a:pos x="18" y="1"/>
                    </a:cxn>
                    <a:cxn ang="0">
                      <a:pos x="0" y="10"/>
                    </a:cxn>
                    <a:cxn ang="0">
                      <a:pos x="0" y="10"/>
                    </a:cxn>
                  </a:cxnLst>
                  <a:pathLst>
                    <a:path w="230" h="266">
                      <a:moveTo>
                        <a:pt x="0" y="40"/>
                      </a:moveTo>
                      <a:lnTo>
                        <a:pt x="160" y="266"/>
                      </a:lnTo>
                      <a:lnTo>
                        <a:pt x="230" y="251"/>
                      </a:lnTo>
                      <a:lnTo>
                        <a:pt x="223" y="17"/>
                      </a:lnTo>
                      <a:lnTo>
                        <a:pt x="166" y="0"/>
                      </a:lnTo>
                      <a:lnTo>
                        <a:pt x="179" y="197"/>
                      </a:lnTo>
                      <a:lnTo>
                        <a:pt x="71" y="4"/>
                      </a:lnTo>
                      <a:lnTo>
                        <a:pt x="0" y="40"/>
                      </a:lnTo>
                      <a:close/>
                    </a:path>
                  </a:pathLst>
                </a:custGeom>
                <a:solidFill>
                  <a:schemeClr val="accent2">
                    <a:alpha val="100000"/>
                  </a:scheme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076" name="Freeform 24"/>
                <p:cNvSpPr/>
                <p:nvPr userDrawn="1"/>
              </p:nvSpPr>
              <p:spPr>
                <a:xfrm>
                  <a:off x="1004" y="3562"/>
                  <a:ext cx="43" cy="117"/>
                </a:xfrm>
                <a:custGeom>
                  <a:avLst/>
                  <a:gdLst/>
                  <a:ahLst/>
                  <a:cxnLst>
                    <a:cxn ang="0">
                      <a:pos x="0" y="5"/>
                    </a:cxn>
                    <a:cxn ang="0">
                      <a:pos x="9" y="24"/>
                    </a:cxn>
                    <a:cxn ang="0">
                      <a:pos x="11" y="39"/>
                    </a:cxn>
                    <a:cxn ang="0">
                      <a:pos x="6" y="59"/>
                    </a:cxn>
                    <a:cxn ang="0">
                      <a:pos x="20" y="55"/>
                    </a:cxn>
                    <a:cxn ang="0">
                      <a:pos x="21" y="29"/>
                    </a:cxn>
                    <a:cxn ang="0">
                      <a:pos x="11" y="0"/>
                    </a:cxn>
                    <a:cxn ang="0">
                      <a:pos x="0" y="5"/>
                    </a:cxn>
                    <a:cxn ang="0">
                      <a:pos x="0" y="5"/>
                    </a:cxn>
                  </a:cxnLst>
                  <a:pathLst>
                    <a:path w="87" h="234">
                      <a:moveTo>
                        <a:pt x="0" y="19"/>
                      </a:moveTo>
                      <a:lnTo>
                        <a:pt x="36" y="93"/>
                      </a:lnTo>
                      <a:lnTo>
                        <a:pt x="44" y="154"/>
                      </a:lnTo>
                      <a:lnTo>
                        <a:pt x="27" y="234"/>
                      </a:lnTo>
                      <a:lnTo>
                        <a:pt x="80" y="220"/>
                      </a:lnTo>
                      <a:lnTo>
                        <a:pt x="87" y="116"/>
                      </a:lnTo>
                      <a:lnTo>
                        <a:pt x="46" y="0"/>
                      </a:lnTo>
                      <a:lnTo>
                        <a:pt x="0" y="19"/>
                      </a:lnTo>
                      <a:close/>
                    </a:path>
                  </a:pathLst>
                </a:custGeom>
                <a:solidFill>
                  <a:schemeClr val="accent2">
                    <a:alpha val="100000"/>
                  </a:scheme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</p:grpSp>
          <p:sp>
            <p:nvSpPr>
              <p:cNvPr id="1062" name="Freeform 25"/>
              <p:cNvSpPr/>
              <p:nvPr userDrawn="1"/>
            </p:nvSpPr>
            <p:spPr>
              <a:xfrm>
                <a:off x="76" y="3732"/>
                <a:ext cx="595" cy="250"/>
              </a:xfrm>
              <a:custGeom>
                <a:avLst/>
                <a:gdLst/>
                <a:ahLst/>
                <a:cxnLst>
                  <a:cxn ang="0">
                    <a:pos x="25" y="0"/>
                  </a:cxn>
                  <a:cxn ang="0">
                    <a:pos x="298" y="123"/>
                  </a:cxn>
                  <a:cxn ang="0">
                    <a:pos x="269" y="125"/>
                  </a:cxn>
                  <a:cxn ang="0">
                    <a:pos x="0" y="7"/>
                  </a:cxn>
                  <a:cxn ang="0">
                    <a:pos x="25" y="0"/>
                  </a:cxn>
                  <a:cxn ang="0">
                    <a:pos x="25" y="0"/>
                  </a:cxn>
                </a:cxnLst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>
                  <a:alpha val="100000"/>
                </a:scheme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063" name="Freeform 26"/>
              <p:cNvSpPr/>
              <p:nvPr userDrawn="1"/>
            </p:nvSpPr>
            <p:spPr>
              <a:xfrm>
                <a:off x="260" y="3886"/>
                <a:ext cx="244" cy="148"/>
              </a:xfrm>
              <a:custGeom>
                <a:avLst/>
                <a:gdLst/>
                <a:ahLst/>
                <a:cxnLst>
                  <a:cxn ang="0">
                    <a:pos x="3" y="9"/>
                  </a:cxn>
                  <a:cxn ang="0">
                    <a:pos x="40" y="17"/>
                  </a:cxn>
                  <a:cxn ang="0">
                    <a:pos x="81" y="35"/>
                  </a:cxn>
                  <a:cxn ang="0">
                    <a:pos x="110" y="61"/>
                  </a:cxn>
                  <a:cxn ang="0">
                    <a:pos x="81" y="58"/>
                  </a:cxn>
                  <a:cxn ang="0">
                    <a:pos x="34" y="37"/>
                  </a:cxn>
                  <a:cxn ang="0">
                    <a:pos x="12" y="20"/>
                  </a:cxn>
                  <a:cxn ang="0">
                    <a:pos x="26" y="41"/>
                  </a:cxn>
                  <a:cxn ang="0">
                    <a:pos x="68" y="68"/>
                  </a:cxn>
                  <a:cxn ang="0">
                    <a:pos x="116" y="74"/>
                  </a:cxn>
                  <a:cxn ang="0">
                    <a:pos x="122" y="56"/>
                  </a:cxn>
                  <a:cxn ang="0">
                    <a:pos x="98" y="30"/>
                  </a:cxn>
                  <a:cxn ang="0">
                    <a:pos x="42" y="5"/>
                  </a:cxn>
                  <a:cxn ang="0">
                    <a:pos x="0" y="0"/>
                  </a:cxn>
                  <a:cxn ang="0">
                    <a:pos x="3" y="9"/>
                  </a:cxn>
                  <a:cxn ang="0">
                    <a:pos x="3" y="9"/>
                  </a:cxn>
                </a:cxnLst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>
                  <a:alpha val="100000"/>
                </a:scheme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064" name="Freeform 27"/>
              <p:cNvSpPr/>
              <p:nvPr userDrawn="1"/>
            </p:nvSpPr>
            <p:spPr>
              <a:xfrm>
                <a:off x="565" y="3680"/>
                <a:ext cx="107" cy="238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23" y="6"/>
                  </a:cxn>
                  <a:cxn ang="0">
                    <a:pos x="20" y="48"/>
                  </a:cxn>
                  <a:cxn ang="0">
                    <a:pos x="27" y="81"/>
                  </a:cxn>
                  <a:cxn ang="0">
                    <a:pos x="54" y="112"/>
                  </a:cxn>
                  <a:cxn ang="0">
                    <a:pos x="25" y="119"/>
                  </a:cxn>
                  <a:cxn ang="0">
                    <a:pos x="8" y="85"/>
                  </a:cxn>
                  <a:cxn ang="0">
                    <a:pos x="0" y="14"/>
                  </a:cxn>
                  <a:cxn ang="0">
                    <a:pos x="6" y="0"/>
                  </a:cxn>
                  <a:cxn ang="0">
                    <a:pos x="6" y="0"/>
                  </a:cxn>
                </a:cxnLst>
                <a:pathLst>
                  <a:path w="213" h="478">
                    <a:moveTo>
                      <a:pt x="24" y="0"/>
                    </a:moveTo>
                    <a:lnTo>
                      <a:pt x="91" y="25"/>
                    </a:lnTo>
                    <a:lnTo>
                      <a:pt x="80" y="192"/>
                    </a:lnTo>
                    <a:lnTo>
                      <a:pt x="106" y="327"/>
                    </a:lnTo>
                    <a:lnTo>
                      <a:pt x="213" y="451"/>
                    </a:lnTo>
                    <a:lnTo>
                      <a:pt x="97" y="478"/>
                    </a:lnTo>
                    <a:lnTo>
                      <a:pt x="30" y="344"/>
                    </a:lnTo>
                    <a:lnTo>
                      <a:pt x="0" y="57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chemeClr val="accent2">
                  <a:alpha val="100000"/>
                </a:scheme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grpSp>
            <p:nvGrpSpPr>
              <p:cNvPr id="1065" name="Group 28"/>
              <p:cNvGrpSpPr/>
              <p:nvPr userDrawn="1"/>
            </p:nvGrpSpPr>
            <p:grpSpPr>
              <a:xfrm>
                <a:off x="5" y="3490"/>
                <a:ext cx="1124" cy="678"/>
                <a:chOff x="5" y="3490"/>
                <a:chExt cx="1124" cy="678"/>
              </a:xfrm>
            </p:grpSpPr>
            <p:sp>
              <p:nvSpPr>
                <p:cNvPr id="1066" name="Freeform 29"/>
                <p:cNvSpPr/>
                <p:nvPr userDrawn="1"/>
              </p:nvSpPr>
              <p:spPr>
                <a:xfrm>
                  <a:off x="669" y="4048"/>
                  <a:ext cx="75" cy="87"/>
                </a:xfrm>
                <a:custGeom>
                  <a:avLst/>
                  <a:gdLst/>
                  <a:ahLst/>
                  <a:cxnLst>
                    <a:cxn ang="0">
                      <a:pos x="28" y="0"/>
                    </a:cxn>
                    <a:cxn ang="0">
                      <a:pos x="10" y="17"/>
                    </a:cxn>
                    <a:cxn ang="0">
                      <a:pos x="0" y="44"/>
                    </a:cxn>
                    <a:cxn ang="0">
                      <a:pos x="20" y="40"/>
                    </a:cxn>
                    <a:cxn ang="0">
                      <a:pos x="26" y="21"/>
                    </a:cxn>
                    <a:cxn ang="0">
                      <a:pos x="38" y="7"/>
                    </a:cxn>
                    <a:cxn ang="0">
                      <a:pos x="28" y="0"/>
                    </a:cxn>
                    <a:cxn ang="0">
                      <a:pos x="28" y="0"/>
                    </a:cxn>
                  </a:cxnLst>
                  <a:pathLst>
                    <a:path w="150" h="173">
                      <a:moveTo>
                        <a:pt x="110" y="0"/>
                      </a:moveTo>
                      <a:lnTo>
                        <a:pt x="40" y="66"/>
                      </a:lnTo>
                      <a:lnTo>
                        <a:pt x="0" y="173"/>
                      </a:lnTo>
                      <a:lnTo>
                        <a:pt x="80" y="160"/>
                      </a:lnTo>
                      <a:lnTo>
                        <a:pt x="103" y="84"/>
                      </a:lnTo>
                      <a:lnTo>
                        <a:pt x="150" y="27"/>
                      </a:lnTo>
                      <a:lnTo>
                        <a:pt x="110" y="0"/>
                      </a:lnTo>
                      <a:close/>
                    </a:path>
                  </a:pathLst>
                </a:custGeom>
                <a:solidFill>
                  <a:schemeClr val="accent2">
                    <a:alpha val="100000"/>
                  </a:scheme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067" name="Freeform 30"/>
                <p:cNvSpPr/>
                <p:nvPr userDrawn="1"/>
              </p:nvSpPr>
              <p:spPr>
                <a:xfrm>
                  <a:off x="5" y="3728"/>
                  <a:ext cx="842" cy="440"/>
                </a:xfrm>
                <a:custGeom>
                  <a:avLst/>
                  <a:gdLst/>
                  <a:ahLst/>
                  <a:cxnLst>
                    <a:cxn ang="0">
                      <a:pos x="39" y="0"/>
                    </a:cxn>
                    <a:cxn ang="0">
                      <a:pos x="16" y="13"/>
                    </a:cxn>
                    <a:cxn ang="0">
                      <a:pos x="0" y="52"/>
                    </a:cxn>
                    <a:cxn ang="0">
                      <a:pos x="17" y="90"/>
                    </a:cxn>
                    <a:cxn ang="0">
                      <a:pos x="296" y="217"/>
                    </a:cxn>
                    <a:cxn ang="0">
                      <a:pos x="356" y="209"/>
                    </a:cxn>
                    <a:cxn ang="0">
                      <a:pos x="404" y="220"/>
                    </a:cxn>
                    <a:cxn ang="0">
                      <a:pos x="421" y="202"/>
                    </a:cxn>
                    <a:cxn ang="0">
                      <a:pos x="376" y="166"/>
                    </a:cxn>
                    <a:cxn ang="0">
                      <a:pos x="357" y="128"/>
                    </a:cxn>
                    <a:cxn ang="0">
                      <a:pos x="343" y="132"/>
                    </a:cxn>
                    <a:cxn ang="0">
                      <a:pos x="360" y="166"/>
                    </a:cxn>
                    <a:cxn ang="0">
                      <a:pos x="395" y="203"/>
                    </a:cxn>
                    <a:cxn ang="0">
                      <a:pos x="354" y="197"/>
                    </a:cxn>
                    <a:cxn ang="0">
                      <a:pos x="305" y="204"/>
                    </a:cxn>
                    <a:cxn ang="0">
                      <a:pos x="314" y="163"/>
                    </a:cxn>
                    <a:cxn ang="0">
                      <a:pos x="335" y="135"/>
                    </a:cxn>
                    <a:cxn ang="0">
                      <a:pos x="311" y="138"/>
                    </a:cxn>
                    <a:cxn ang="0">
                      <a:pos x="292" y="165"/>
                    </a:cxn>
                    <a:cxn ang="0">
                      <a:pos x="285" y="198"/>
                    </a:cxn>
                    <a:cxn ang="0">
                      <a:pos x="27" y="78"/>
                    </a:cxn>
                    <a:cxn ang="0">
                      <a:pos x="20" y="54"/>
                    </a:cxn>
                    <a:cxn ang="0">
                      <a:pos x="26" y="24"/>
                    </a:cxn>
                    <a:cxn ang="0">
                      <a:pos x="55" y="0"/>
                    </a:cxn>
                    <a:cxn ang="0">
                      <a:pos x="39" y="0"/>
                    </a:cxn>
                    <a:cxn ang="0">
                      <a:pos x="39" y="0"/>
                    </a:cxn>
                  </a:cxnLst>
                  <a:pathLst>
                    <a:path w="1684" h="880">
                      <a:moveTo>
                        <a:pt x="156" y="0"/>
                      </a:moveTo>
                      <a:lnTo>
                        <a:pt x="63" y="52"/>
                      </a:lnTo>
                      <a:lnTo>
                        <a:pt x="0" y="208"/>
                      </a:lnTo>
                      <a:lnTo>
                        <a:pt x="67" y="358"/>
                      </a:lnTo>
                      <a:lnTo>
                        <a:pt x="1182" y="867"/>
                      </a:lnTo>
                      <a:lnTo>
                        <a:pt x="1422" y="835"/>
                      </a:lnTo>
                      <a:lnTo>
                        <a:pt x="1616" y="880"/>
                      </a:lnTo>
                      <a:lnTo>
                        <a:pt x="1684" y="808"/>
                      </a:lnTo>
                      <a:lnTo>
                        <a:pt x="1502" y="664"/>
                      </a:lnTo>
                      <a:lnTo>
                        <a:pt x="1428" y="512"/>
                      </a:lnTo>
                      <a:lnTo>
                        <a:pt x="1369" y="527"/>
                      </a:lnTo>
                      <a:lnTo>
                        <a:pt x="1439" y="664"/>
                      </a:lnTo>
                      <a:lnTo>
                        <a:pt x="1578" y="810"/>
                      </a:lnTo>
                      <a:lnTo>
                        <a:pt x="1413" y="787"/>
                      </a:lnTo>
                      <a:lnTo>
                        <a:pt x="1219" y="814"/>
                      </a:lnTo>
                      <a:lnTo>
                        <a:pt x="1255" y="650"/>
                      </a:lnTo>
                      <a:lnTo>
                        <a:pt x="1338" y="538"/>
                      </a:lnTo>
                      <a:lnTo>
                        <a:pt x="1241" y="552"/>
                      </a:lnTo>
                      <a:lnTo>
                        <a:pt x="1165" y="658"/>
                      </a:lnTo>
                      <a:lnTo>
                        <a:pt x="1139" y="791"/>
                      </a:lnTo>
                      <a:lnTo>
                        <a:pt x="107" y="310"/>
                      </a:lnTo>
                      <a:lnTo>
                        <a:pt x="80" y="215"/>
                      </a:lnTo>
                      <a:lnTo>
                        <a:pt x="103" y="95"/>
                      </a:lnTo>
                      <a:lnTo>
                        <a:pt x="217" y="0"/>
                      </a:lnTo>
                      <a:lnTo>
                        <a:pt x="156" y="0"/>
                      </a:lnTo>
                      <a:close/>
                    </a:path>
                  </a:pathLst>
                </a:custGeom>
                <a:solidFill>
                  <a:schemeClr val="accent2">
                    <a:alpha val="100000"/>
                  </a:scheme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068" name="Freeform 31"/>
                <p:cNvSpPr/>
                <p:nvPr userDrawn="1"/>
              </p:nvSpPr>
              <p:spPr>
                <a:xfrm>
                  <a:off x="106" y="3770"/>
                  <a:ext cx="80" cy="167"/>
                </a:xfrm>
                <a:custGeom>
                  <a:avLst/>
                  <a:gdLst/>
                  <a:ahLst/>
                  <a:cxnLst>
                    <a:cxn ang="0">
                      <a:pos x="29" y="0"/>
                    </a:cxn>
                    <a:cxn ang="0">
                      <a:pos x="5" y="26"/>
                    </a:cxn>
                    <a:cxn ang="0">
                      <a:pos x="0" y="57"/>
                    </a:cxn>
                    <a:cxn ang="0">
                      <a:pos x="9" y="78"/>
                    </a:cxn>
                    <a:cxn ang="0">
                      <a:pos x="24" y="83"/>
                    </a:cxn>
                    <a:cxn ang="0">
                      <a:pos x="19" y="38"/>
                    </a:cxn>
                    <a:cxn ang="0">
                      <a:pos x="40" y="4"/>
                    </a:cxn>
                    <a:cxn ang="0">
                      <a:pos x="29" y="0"/>
                    </a:cxn>
                    <a:cxn ang="0">
                      <a:pos x="29" y="0"/>
                    </a:cxn>
                  </a:cxnLst>
                  <a:pathLst>
                    <a:path w="160" h="335">
                      <a:moveTo>
                        <a:pt x="116" y="0"/>
                      </a:moveTo>
                      <a:lnTo>
                        <a:pt x="19" y="106"/>
                      </a:lnTo>
                      <a:lnTo>
                        <a:pt x="0" y="230"/>
                      </a:lnTo>
                      <a:lnTo>
                        <a:pt x="33" y="314"/>
                      </a:lnTo>
                      <a:lnTo>
                        <a:pt x="94" y="335"/>
                      </a:lnTo>
                      <a:lnTo>
                        <a:pt x="76" y="154"/>
                      </a:lnTo>
                      <a:lnTo>
                        <a:pt x="160" y="17"/>
                      </a:lnTo>
                      <a:lnTo>
                        <a:pt x="116" y="0"/>
                      </a:lnTo>
                      <a:close/>
                    </a:path>
                  </a:pathLst>
                </a:custGeom>
                <a:solidFill>
                  <a:schemeClr val="accent2">
                    <a:alpha val="100000"/>
                  </a:scheme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069" name="Freeform 32"/>
                <p:cNvSpPr/>
                <p:nvPr userDrawn="1"/>
              </p:nvSpPr>
              <p:spPr>
                <a:xfrm>
                  <a:off x="449" y="3490"/>
                  <a:ext cx="322" cy="594"/>
                </a:xfrm>
                <a:custGeom>
                  <a:avLst/>
                  <a:gdLst/>
                  <a:ahLst/>
                  <a:cxnLst>
                    <a:cxn ang="0">
                      <a:pos x="55" y="224"/>
                    </a:cxn>
                    <a:cxn ang="0">
                      <a:pos x="0" y="31"/>
                    </a:cxn>
                    <a:cxn ang="0">
                      <a:pos x="21" y="10"/>
                    </a:cxn>
                    <a:cxn ang="0">
                      <a:pos x="65" y="0"/>
                    </a:cxn>
                    <a:cxn ang="0">
                      <a:pos x="100" y="15"/>
                    </a:cxn>
                    <a:cxn ang="0">
                      <a:pos x="162" y="297"/>
                    </a:cxn>
                    <a:cxn ang="0">
                      <a:pos x="139" y="273"/>
                    </a:cxn>
                    <a:cxn ang="0">
                      <a:pos x="89" y="25"/>
                    </a:cxn>
                    <a:cxn ang="0">
                      <a:pos x="57" y="16"/>
                    </a:cxn>
                    <a:cxn ang="0">
                      <a:pos x="30" y="19"/>
                    </a:cxn>
                    <a:cxn ang="0">
                      <a:pos x="19" y="36"/>
                    </a:cxn>
                    <a:cxn ang="0">
                      <a:pos x="77" y="231"/>
                    </a:cxn>
                    <a:cxn ang="0">
                      <a:pos x="55" y="224"/>
                    </a:cxn>
                    <a:cxn ang="0">
                      <a:pos x="55" y="224"/>
                    </a:cxn>
                  </a:cxnLst>
                  <a:pathLst>
                    <a:path w="642" h="1188">
                      <a:moveTo>
                        <a:pt x="218" y="896"/>
                      </a:moveTo>
                      <a:lnTo>
                        <a:pt x="0" y="124"/>
                      </a:lnTo>
                      <a:lnTo>
                        <a:pt x="81" y="38"/>
                      </a:lnTo>
                      <a:lnTo>
                        <a:pt x="258" y="0"/>
                      </a:lnTo>
                      <a:lnTo>
                        <a:pt x="399" y="57"/>
                      </a:lnTo>
                      <a:lnTo>
                        <a:pt x="642" y="1188"/>
                      </a:lnTo>
                      <a:lnTo>
                        <a:pt x="555" y="1091"/>
                      </a:lnTo>
                      <a:lnTo>
                        <a:pt x="355" y="97"/>
                      </a:lnTo>
                      <a:lnTo>
                        <a:pt x="226" y="61"/>
                      </a:lnTo>
                      <a:lnTo>
                        <a:pt x="119" y="74"/>
                      </a:lnTo>
                      <a:lnTo>
                        <a:pt x="76" y="141"/>
                      </a:lnTo>
                      <a:lnTo>
                        <a:pt x="306" y="924"/>
                      </a:lnTo>
                      <a:lnTo>
                        <a:pt x="218" y="896"/>
                      </a:lnTo>
                      <a:close/>
                    </a:path>
                  </a:pathLst>
                </a:custGeom>
                <a:solidFill>
                  <a:schemeClr val="accent2">
                    <a:alpha val="100000"/>
                  </a:scheme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070" name="Freeform 33"/>
                <p:cNvSpPr/>
                <p:nvPr userDrawn="1"/>
              </p:nvSpPr>
              <p:spPr>
                <a:xfrm>
                  <a:off x="578" y="3650"/>
                  <a:ext cx="96" cy="252"/>
                </a:xfrm>
                <a:custGeom>
                  <a:avLst/>
                  <a:gdLst/>
                  <a:ahLst/>
                  <a:cxnLst>
                    <a:cxn ang="0">
                      <a:pos x="0" y="7"/>
                    </a:cxn>
                    <a:cxn ang="0">
                      <a:pos x="19" y="49"/>
                    </a:cxn>
                    <a:cxn ang="0">
                      <a:pos x="29" y="80"/>
                    </a:cxn>
                    <a:cxn ang="0">
                      <a:pos x="29" y="126"/>
                    </a:cxn>
                    <a:cxn ang="0">
                      <a:pos x="48" y="126"/>
                    </a:cxn>
                    <a:cxn ang="0">
                      <a:pos x="47" y="90"/>
                    </a:cxn>
                    <a:cxn ang="0">
                      <a:pos x="41" y="52"/>
                    </a:cxn>
                    <a:cxn ang="0">
                      <a:pos x="25" y="15"/>
                    </a:cxn>
                    <a:cxn ang="0">
                      <a:pos x="16" y="0"/>
                    </a:cxn>
                    <a:cxn ang="0">
                      <a:pos x="0" y="7"/>
                    </a:cxn>
                    <a:cxn ang="0">
                      <a:pos x="0" y="7"/>
                    </a:cxn>
                  </a:cxnLst>
                  <a:pathLst>
                    <a:path w="192" h="504">
                      <a:moveTo>
                        <a:pt x="0" y="27"/>
                      </a:moveTo>
                      <a:lnTo>
                        <a:pt x="76" y="194"/>
                      </a:lnTo>
                      <a:lnTo>
                        <a:pt x="113" y="318"/>
                      </a:lnTo>
                      <a:lnTo>
                        <a:pt x="116" y="504"/>
                      </a:lnTo>
                      <a:lnTo>
                        <a:pt x="192" y="504"/>
                      </a:lnTo>
                      <a:lnTo>
                        <a:pt x="187" y="360"/>
                      </a:lnTo>
                      <a:lnTo>
                        <a:pt x="162" y="208"/>
                      </a:lnTo>
                      <a:lnTo>
                        <a:pt x="99" y="59"/>
                      </a:lnTo>
                      <a:lnTo>
                        <a:pt x="63" y="0"/>
                      </a:lnTo>
                      <a:lnTo>
                        <a:pt x="0" y="27"/>
                      </a:lnTo>
                      <a:close/>
                    </a:path>
                  </a:pathLst>
                </a:custGeom>
                <a:solidFill>
                  <a:schemeClr val="accent2">
                    <a:alpha val="100000"/>
                  </a:scheme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071" name="Freeform 34"/>
                <p:cNvSpPr/>
                <p:nvPr userDrawn="1"/>
              </p:nvSpPr>
              <p:spPr>
                <a:xfrm>
                  <a:off x="328" y="3630"/>
                  <a:ext cx="195" cy="135"/>
                </a:xfrm>
                <a:custGeom>
                  <a:avLst/>
                  <a:gdLst/>
                  <a:ahLst/>
                  <a:cxnLst>
                    <a:cxn ang="0">
                      <a:pos x="75" y="0"/>
                    </a:cxn>
                    <a:cxn ang="0">
                      <a:pos x="65" y="5"/>
                    </a:cxn>
                    <a:cxn ang="0">
                      <a:pos x="64" y="17"/>
                    </a:cxn>
                    <a:cxn ang="0">
                      <a:pos x="0" y="43"/>
                    </a:cxn>
                    <a:cxn ang="0">
                      <a:pos x="0" y="56"/>
                    </a:cxn>
                    <a:cxn ang="0">
                      <a:pos x="71" y="57"/>
                    </a:cxn>
                    <a:cxn ang="0">
                      <a:pos x="80" y="68"/>
                    </a:cxn>
                    <a:cxn ang="0">
                      <a:pos x="98" y="67"/>
                    </a:cxn>
                    <a:cxn ang="0">
                      <a:pos x="96" y="48"/>
                    </a:cxn>
                    <a:cxn ang="0">
                      <a:pos x="29" y="44"/>
                    </a:cxn>
                    <a:cxn ang="0">
                      <a:pos x="84" y="23"/>
                    </a:cxn>
                    <a:cxn ang="0">
                      <a:pos x="75" y="0"/>
                    </a:cxn>
                    <a:cxn ang="0">
                      <a:pos x="75" y="0"/>
                    </a:cxn>
                  </a:cxnLst>
                  <a:pathLst>
                    <a:path w="390" h="269">
                      <a:moveTo>
                        <a:pt x="297" y="0"/>
                      </a:moveTo>
                      <a:lnTo>
                        <a:pt x="257" y="17"/>
                      </a:lnTo>
                      <a:lnTo>
                        <a:pt x="253" y="66"/>
                      </a:lnTo>
                      <a:lnTo>
                        <a:pt x="0" y="169"/>
                      </a:lnTo>
                      <a:lnTo>
                        <a:pt x="0" y="222"/>
                      </a:lnTo>
                      <a:lnTo>
                        <a:pt x="284" y="226"/>
                      </a:lnTo>
                      <a:lnTo>
                        <a:pt x="320" y="269"/>
                      </a:lnTo>
                      <a:lnTo>
                        <a:pt x="390" y="266"/>
                      </a:lnTo>
                      <a:lnTo>
                        <a:pt x="383" y="190"/>
                      </a:lnTo>
                      <a:lnTo>
                        <a:pt x="116" y="176"/>
                      </a:lnTo>
                      <a:lnTo>
                        <a:pt x="333" y="89"/>
                      </a:lnTo>
                      <a:lnTo>
                        <a:pt x="297" y="0"/>
                      </a:lnTo>
                      <a:close/>
                    </a:path>
                  </a:pathLst>
                </a:custGeom>
                <a:solidFill>
                  <a:schemeClr val="accent2">
                    <a:alpha val="100000"/>
                  </a:scheme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072" name="Freeform 35"/>
                <p:cNvSpPr/>
                <p:nvPr userDrawn="1"/>
              </p:nvSpPr>
              <p:spPr>
                <a:xfrm>
                  <a:off x="658" y="3538"/>
                  <a:ext cx="471" cy="212"/>
                </a:xfrm>
                <a:custGeom>
                  <a:avLst/>
                  <a:gdLst/>
                  <a:ahLst/>
                  <a:cxnLst>
                    <a:cxn ang="0">
                      <a:pos x="0" y="33"/>
                    </a:cxn>
                    <a:cxn ang="0">
                      <a:pos x="216" y="0"/>
                    </a:cxn>
                    <a:cxn ang="0">
                      <a:pos x="232" y="20"/>
                    </a:cxn>
                    <a:cxn ang="0">
                      <a:pos x="236" y="46"/>
                    </a:cxn>
                    <a:cxn ang="0">
                      <a:pos x="226" y="71"/>
                    </a:cxn>
                    <a:cxn ang="0">
                      <a:pos x="15" y="106"/>
                    </a:cxn>
                    <a:cxn ang="0">
                      <a:pos x="14" y="96"/>
                    </a:cxn>
                    <a:cxn ang="0">
                      <a:pos x="216" y="61"/>
                    </a:cxn>
                    <a:cxn ang="0">
                      <a:pos x="224" y="37"/>
                    </a:cxn>
                    <a:cxn ang="0">
                      <a:pos x="210" y="15"/>
                    </a:cxn>
                    <a:cxn ang="0">
                      <a:pos x="0" y="47"/>
                    </a:cxn>
                    <a:cxn ang="0">
                      <a:pos x="0" y="33"/>
                    </a:cxn>
                    <a:cxn ang="0">
                      <a:pos x="0" y="33"/>
                    </a:cxn>
                  </a:cxnLst>
                  <a:pathLst>
                    <a:path w="941" h="424">
                      <a:moveTo>
                        <a:pt x="0" y="131"/>
                      </a:moveTo>
                      <a:lnTo>
                        <a:pt x="863" y="0"/>
                      </a:lnTo>
                      <a:lnTo>
                        <a:pt x="926" y="78"/>
                      </a:lnTo>
                      <a:lnTo>
                        <a:pt x="941" y="181"/>
                      </a:lnTo>
                      <a:lnTo>
                        <a:pt x="903" y="282"/>
                      </a:lnTo>
                      <a:lnTo>
                        <a:pt x="57" y="424"/>
                      </a:lnTo>
                      <a:lnTo>
                        <a:pt x="53" y="384"/>
                      </a:lnTo>
                      <a:lnTo>
                        <a:pt x="863" y="242"/>
                      </a:lnTo>
                      <a:lnTo>
                        <a:pt x="893" y="145"/>
                      </a:lnTo>
                      <a:lnTo>
                        <a:pt x="840" y="57"/>
                      </a:lnTo>
                      <a:lnTo>
                        <a:pt x="0" y="185"/>
                      </a:lnTo>
                      <a:lnTo>
                        <a:pt x="0" y="131"/>
                      </a:lnTo>
                      <a:close/>
                    </a:path>
                  </a:pathLst>
                </a:custGeom>
                <a:solidFill>
                  <a:schemeClr val="accent2">
                    <a:alpha val="100000"/>
                  </a:scheme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073" name="Freeform 36"/>
                <p:cNvSpPr/>
                <p:nvPr userDrawn="1"/>
              </p:nvSpPr>
              <p:spPr>
                <a:xfrm>
                  <a:off x="717" y="3606"/>
                  <a:ext cx="245" cy="86"/>
                </a:xfrm>
                <a:custGeom>
                  <a:avLst/>
                  <a:gdLst/>
                  <a:ahLst/>
                  <a:cxnLst>
                    <a:cxn ang="0">
                      <a:pos x="0" y="31"/>
                    </a:cxn>
                    <a:cxn ang="0">
                      <a:pos x="17" y="43"/>
                    </a:cxn>
                    <a:cxn ang="0">
                      <a:pos x="56" y="41"/>
                    </a:cxn>
                    <a:cxn ang="0">
                      <a:pos x="105" y="29"/>
                    </a:cxn>
                    <a:cxn ang="0">
                      <a:pos x="123" y="10"/>
                    </a:cxn>
                    <a:cxn ang="0">
                      <a:pos x="111" y="0"/>
                    </a:cxn>
                    <a:cxn ang="0">
                      <a:pos x="64" y="0"/>
                    </a:cxn>
                    <a:cxn ang="0">
                      <a:pos x="28" y="3"/>
                    </a:cxn>
                    <a:cxn ang="0">
                      <a:pos x="4" y="19"/>
                    </a:cxn>
                    <a:cxn ang="0">
                      <a:pos x="28" y="23"/>
                    </a:cxn>
                    <a:cxn ang="0">
                      <a:pos x="69" y="13"/>
                    </a:cxn>
                    <a:cxn ang="0">
                      <a:pos x="105" y="13"/>
                    </a:cxn>
                    <a:cxn ang="0">
                      <a:pos x="68" y="27"/>
                    </a:cxn>
                    <a:cxn ang="0">
                      <a:pos x="36" y="31"/>
                    </a:cxn>
                    <a:cxn ang="0">
                      <a:pos x="0" y="31"/>
                    </a:cxn>
                    <a:cxn ang="0">
                      <a:pos x="0" y="31"/>
                    </a:cxn>
                  </a:cxnLst>
                  <a:pathLst>
                    <a:path w="488" h="173">
                      <a:moveTo>
                        <a:pt x="0" y="126"/>
                      </a:moveTo>
                      <a:lnTo>
                        <a:pt x="66" y="173"/>
                      </a:lnTo>
                      <a:lnTo>
                        <a:pt x="222" y="166"/>
                      </a:lnTo>
                      <a:lnTo>
                        <a:pt x="418" y="116"/>
                      </a:lnTo>
                      <a:lnTo>
                        <a:pt x="488" y="42"/>
                      </a:lnTo>
                      <a:lnTo>
                        <a:pt x="443" y="2"/>
                      </a:lnTo>
                      <a:lnTo>
                        <a:pt x="253" y="0"/>
                      </a:lnTo>
                      <a:lnTo>
                        <a:pt x="110" y="12"/>
                      </a:lnTo>
                      <a:lnTo>
                        <a:pt x="15" y="76"/>
                      </a:lnTo>
                      <a:lnTo>
                        <a:pt x="112" y="95"/>
                      </a:lnTo>
                      <a:lnTo>
                        <a:pt x="275" y="53"/>
                      </a:lnTo>
                      <a:lnTo>
                        <a:pt x="416" y="53"/>
                      </a:lnTo>
                      <a:lnTo>
                        <a:pt x="268" y="110"/>
                      </a:lnTo>
                      <a:lnTo>
                        <a:pt x="142" y="126"/>
                      </a:lnTo>
                      <a:lnTo>
                        <a:pt x="0" y="126"/>
                      </a:lnTo>
                      <a:close/>
                    </a:path>
                  </a:pathLst>
                </a:custGeom>
                <a:solidFill>
                  <a:schemeClr val="accent2">
                    <a:alpha val="100000"/>
                  </a:scheme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</p:grpSp>
        </p:grpSp>
      </p:grpSp>
      <p:grpSp>
        <p:nvGrpSpPr>
          <p:cNvPr id="1035" name="Group 37"/>
          <p:cNvGrpSpPr/>
          <p:nvPr/>
        </p:nvGrpSpPr>
        <p:grpSpPr>
          <a:xfrm>
            <a:off x="8680450" y="2116138"/>
            <a:ext cx="385763" cy="4308475"/>
            <a:chOff x="5468" y="1333"/>
            <a:chExt cx="243" cy="2714"/>
          </a:xfrm>
        </p:grpSpPr>
        <p:sp>
          <p:nvSpPr>
            <p:cNvPr id="1049" name="Freeform 38"/>
            <p:cNvSpPr/>
            <p:nvPr userDrawn="1"/>
          </p:nvSpPr>
          <p:spPr>
            <a:xfrm flipH="1">
              <a:off x="5468" y="2620"/>
              <a:ext cx="205" cy="1427"/>
            </a:xfrm>
            <a:custGeom>
              <a:avLst/>
              <a:gdLst/>
              <a:ahLst/>
              <a:cxnLst>
                <a:cxn ang="0">
                  <a:pos x="49" y="603"/>
                </a:cxn>
                <a:cxn ang="0">
                  <a:pos x="27" y="562"/>
                </a:cxn>
                <a:cxn ang="0">
                  <a:pos x="23" y="531"/>
                </a:cxn>
                <a:cxn ang="0">
                  <a:pos x="26" y="485"/>
                </a:cxn>
                <a:cxn ang="0">
                  <a:pos x="42" y="430"/>
                </a:cxn>
                <a:cxn ang="0">
                  <a:pos x="45" y="395"/>
                </a:cxn>
                <a:cxn ang="0">
                  <a:pos x="42" y="372"/>
                </a:cxn>
                <a:cxn ang="0">
                  <a:pos x="28" y="355"/>
                </a:cxn>
                <a:cxn ang="0">
                  <a:pos x="25" y="333"/>
                </a:cxn>
                <a:cxn ang="0">
                  <a:pos x="30" y="303"/>
                </a:cxn>
                <a:cxn ang="0">
                  <a:pos x="52" y="221"/>
                </a:cxn>
                <a:cxn ang="0">
                  <a:pos x="54" y="180"/>
                </a:cxn>
                <a:cxn ang="0">
                  <a:pos x="49" y="136"/>
                </a:cxn>
                <a:cxn ang="0">
                  <a:pos x="30" y="115"/>
                </a:cxn>
                <a:cxn ang="0">
                  <a:pos x="14" y="80"/>
                </a:cxn>
                <a:cxn ang="0">
                  <a:pos x="0" y="0"/>
                </a:cxn>
                <a:cxn ang="0">
                  <a:pos x="2" y="73"/>
                </a:cxn>
                <a:cxn ang="0">
                  <a:pos x="13" y="117"/>
                </a:cxn>
                <a:cxn ang="0">
                  <a:pos x="27" y="144"/>
                </a:cxn>
                <a:cxn ang="0">
                  <a:pos x="42" y="159"/>
                </a:cxn>
                <a:cxn ang="0">
                  <a:pos x="43" y="199"/>
                </a:cxn>
                <a:cxn ang="0">
                  <a:pos x="35" y="242"/>
                </a:cxn>
                <a:cxn ang="0">
                  <a:pos x="17" y="316"/>
                </a:cxn>
                <a:cxn ang="0">
                  <a:pos x="16" y="364"/>
                </a:cxn>
                <a:cxn ang="0">
                  <a:pos x="33" y="391"/>
                </a:cxn>
                <a:cxn ang="0">
                  <a:pos x="32" y="416"/>
                </a:cxn>
                <a:cxn ang="0">
                  <a:pos x="18" y="468"/>
                </a:cxn>
                <a:cxn ang="0">
                  <a:pos x="11" y="518"/>
                </a:cxn>
                <a:cxn ang="0">
                  <a:pos x="17" y="571"/>
                </a:cxn>
                <a:cxn ang="0">
                  <a:pos x="30" y="600"/>
                </a:cxn>
                <a:cxn ang="0">
                  <a:pos x="47" y="623"/>
                </a:cxn>
                <a:cxn ang="0">
                  <a:pos x="49" y="603"/>
                </a:cxn>
                <a:cxn ang="0">
                  <a:pos x="49" y="603"/>
                </a:cxn>
              </a:cxnLst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close/>
                </a:path>
              </a:pathLst>
            </a:custGeom>
            <a:solidFill>
              <a:schemeClr val="folHlink">
                <a:alpha val="10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50" name="Freeform 39"/>
            <p:cNvSpPr/>
            <p:nvPr userDrawn="1"/>
          </p:nvSpPr>
          <p:spPr>
            <a:xfrm flipH="1">
              <a:off x="5506" y="1333"/>
              <a:ext cx="205" cy="1633"/>
            </a:xfrm>
            <a:custGeom>
              <a:avLst/>
              <a:gdLst/>
              <a:ahLst/>
              <a:cxnLst>
                <a:cxn ang="0">
                  <a:pos x="49" y="789"/>
                </a:cxn>
                <a:cxn ang="0">
                  <a:pos x="27" y="737"/>
                </a:cxn>
                <a:cxn ang="0">
                  <a:pos x="23" y="696"/>
                </a:cxn>
                <a:cxn ang="0">
                  <a:pos x="26" y="636"/>
                </a:cxn>
                <a:cxn ang="0">
                  <a:pos x="42" y="563"/>
                </a:cxn>
                <a:cxn ang="0">
                  <a:pos x="45" y="518"/>
                </a:cxn>
                <a:cxn ang="0">
                  <a:pos x="42" y="487"/>
                </a:cxn>
                <a:cxn ang="0">
                  <a:pos x="28" y="465"/>
                </a:cxn>
                <a:cxn ang="0">
                  <a:pos x="25" y="437"/>
                </a:cxn>
                <a:cxn ang="0">
                  <a:pos x="30" y="397"/>
                </a:cxn>
                <a:cxn ang="0">
                  <a:pos x="52" y="289"/>
                </a:cxn>
                <a:cxn ang="0">
                  <a:pos x="54" y="237"/>
                </a:cxn>
                <a:cxn ang="0">
                  <a:pos x="49" y="179"/>
                </a:cxn>
                <a:cxn ang="0">
                  <a:pos x="30" y="151"/>
                </a:cxn>
                <a:cxn ang="0">
                  <a:pos x="14" y="106"/>
                </a:cxn>
                <a:cxn ang="0">
                  <a:pos x="0" y="0"/>
                </a:cxn>
                <a:cxn ang="0">
                  <a:pos x="2" y="96"/>
                </a:cxn>
                <a:cxn ang="0">
                  <a:pos x="13" y="153"/>
                </a:cxn>
                <a:cxn ang="0">
                  <a:pos x="27" y="189"/>
                </a:cxn>
                <a:cxn ang="0">
                  <a:pos x="42" y="209"/>
                </a:cxn>
                <a:cxn ang="0">
                  <a:pos x="43" y="261"/>
                </a:cxn>
                <a:cxn ang="0">
                  <a:pos x="35" y="317"/>
                </a:cxn>
                <a:cxn ang="0">
                  <a:pos x="17" y="415"/>
                </a:cxn>
                <a:cxn ang="0">
                  <a:pos x="16" y="478"/>
                </a:cxn>
                <a:cxn ang="0">
                  <a:pos x="33" y="513"/>
                </a:cxn>
                <a:cxn ang="0">
                  <a:pos x="32" y="545"/>
                </a:cxn>
                <a:cxn ang="0">
                  <a:pos x="18" y="613"/>
                </a:cxn>
                <a:cxn ang="0">
                  <a:pos x="11" y="679"/>
                </a:cxn>
                <a:cxn ang="0">
                  <a:pos x="17" y="749"/>
                </a:cxn>
                <a:cxn ang="0">
                  <a:pos x="30" y="786"/>
                </a:cxn>
                <a:cxn ang="0">
                  <a:pos x="47" y="817"/>
                </a:cxn>
                <a:cxn ang="0">
                  <a:pos x="49" y="789"/>
                </a:cxn>
                <a:cxn ang="0">
                  <a:pos x="49" y="789"/>
                </a:cxn>
              </a:cxnLst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close/>
                </a:path>
              </a:pathLst>
            </a:custGeom>
            <a:solidFill>
              <a:schemeClr val="folHlink">
                <a:alpha val="10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1036" name="Group 40"/>
          <p:cNvGrpSpPr/>
          <p:nvPr/>
        </p:nvGrpSpPr>
        <p:grpSpPr>
          <a:xfrm>
            <a:off x="7318375" y="90488"/>
            <a:ext cx="2133600" cy="1911350"/>
            <a:chOff x="4610" y="57"/>
            <a:chExt cx="1344" cy="1204"/>
          </a:xfrm>
        </p:grpSpPr>
        <p:grpSp>
          <p:nvGrpSpPr>
            <p:cNvPr id="1037" name="Group 41"/>
            <p:cNvGrpSpPr/>
            <p:nvPr userDrawn="1"/>
          </p:nvGrpSpPr>
          <p:grpSpPr>
            <a:xfrm>
              <a:off x="4610" y="57"/>
              <a:ext cx="1344" cy="1204"/>
              <a:chOff x="4610" y="57"/>
              <a:chExt cx="1344" cy="1204"/>
            </a:xfrm>
          </p:grpSpPr>
          <p:sp>
            <p:nvSpPr>
              <p:cNvPr id="1039" name="Freeform 42"/>
              <p:cNvSpPr/>
              <p:nvPr userDrawn="1"/>
            </p:nvSpPr>
            <p:spPr>
              <a:xfrm rot="-3172564">
                <a:off x="5430" y="1086"/>
                <a:ext cx="62" cy="288"/>
              </a:xfrm>
              <a:custGeom>
                <a:avLst/>
                <a:gdLst/>
                <a:ahLst/>
                <a:cxnLst>
                  <a:cxn ang="0">
                    <a:pos x="8" y="1"/>
                  </a:cxn>
                  <a:cxn ang="0">
                    <a:pos x="8" y="44"/>
                  </a:cxn>
                  <a:cxn ang="0">
                    <a:pos x="0" y="103"/>
                  </a:cxn>
                  <a:cxn ang="0">
                    <a:pos x="5" y="101"/>
                  </a:cxn>
                  <a:cxn ang="0">
                    <a:pos x="14" y="48"/>
                  </a:cxn>
                  <a:cxn ang="0">
                    <a:pos x="16" y="0"/>
                  </a:cxn>
                  <a:cxn ang="0">
                    <a:pos x="8" y="1"/>
                  </a:cxn>
                  <a:cxn ang="0">
                    <a:pos x="8" y="1"/>
                  </a:cxn>
                </a:cxnLst>
                <a:pathLst>
                  <a:path w="245" h="806">
                    <a:moveTo>
                      <a:pt x="123" y="9"/>
                    </a:moveTo>
                    <a:lnTo>
                      <a:pt x="131" y="342"/>
                    </a:lnTo>
                    <a:lnTo>
                      <a:pt x="0" y="806"/>
                    </a:lnTo>
                    <a:lnTo>
                      <a:pt x="79" y="789"/>
                    </a:lnTo>
                    <a:lnTo>
                      <a:pt x="218" y="376"/>
                    </a:lnTo>
                    <a:lnTo>
                      <a:pt x="245" y="0"/>
                    </a:lnTo>
                    <a:lnTo>
                      <a:pt x="123" y="9"/>
                    </a:lnTo>
                    <a:close/>
                  </a:path>
                </a:pathLst>
              </a:custGeom>
              <a:solidFill>
                <a:schemeClr val="accent2">
                  <a:alpha val="100000"/>
                </a:scheme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grpSp>
            <p:nvGrpSpPr>
              <p:cNvPr id="1040" name="Group 43"/>
              <p:cNvGrpSpPr/>
              <p:nvPr userDrawn="1"/>
            </p:nvGrpSpPr>
            <p:grpSpPr>
              <a:xfrm>
                <a:off x="4610" y="57"/>
                <a:ext cx="1344" cy="985"/>
                <a:chOff x="4610" y="57"/>
                <a:chExt cx="1344" cy="985"/>
              </a:xfrm>
            </p:grpSpPr>
            <p:sp>
              <p:nvSpPr>
                <p:cNvPr id="1041" name="Freeform 44"/>
                <p:cNvSpPr/>
                <p:nvPr userDrawn="1"/>
              </p:nvSpPr>
              <p:spPr>
                <a:xfrm rot="-3172564">
                  <a:off x="4966" y="71"/>
                  <a:ext cx="153" cy="12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9" y="24"/>
                    </a:cxn>
                    <a:cxn ang="0">
                      <a:pos x="32" y="45"/>
                    </a:cxn>
                    <a:cxn ang="0">
                      <a:pos x="39" y="18"/>
                    </a:cxn>
                    <a:cxn ang="0">
                      <a:pos x="23" y="1"/>
                    </a:cxn>
                    <a:cxn ang="0">
                      <a:pos x="30" y="24"/>
                    </a:cxn>
                    <a:cxn ang="0">
                      <a:pos x="8" y="2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pathLst>
                    <a:path w="604" h="349">
                      <a:moveTo>
                        <a:pt x="0" y="0"/>
                      </a:moveTo>
                      <a:lnTo>
                        <a:pt x="298" y="184"/>
                      </a:lnTo>
                      <a:lnTo>
                        <a:pt x="500" y="349"/>
                      </a:lnTo>
                      <a:lnTo>
                        <a:pt x="604" y="140"/>
                      </a:lnTo>
                      <a:lnTo>
                        <a:pt x="359" y="9"/>
                      </a:lnTo>
                      <a:lnTo>
                        <a:pt x="464" y="184"/>
                      </a:lnTo>
                      <a:lnTo>
                        <a:pt x="131" y="1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2">
                    <a:alpha val="100000"/>
                  </a:scheme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042" name="Freeform 45"/>
                <p:cNvSpPr/>
                <p:nvPr userDrawn="1"/>
              </p:nvSpPr>
              <p:spPr>
                <a:xfrm rot="-3172564">
                  <a:off x="5048" y="331"/>
                  <a:ext cx="269" cy="438"/>
                </a:xfrm>
                <a:custGeom>
                  <a:avLst/>
                  <a:gdLst/>
                  <a:ahLst/>
                  <a:cxnLst>
                    <a:cxn ang="0">
                      <a:pos x="47" y="16"/>
                    </a:cxn>
                    <a:cxn ang="0">
                      <a:pos x="31" y="45"/>
                    </a:cxn>
                    <a:cxn ang="0">
                      <a:pos x="10" y="97"/>
                    </a:cxn>
                    <a:cxn ang="0">
                      <a:pos x="0" y="140"/>
                    </a:cxn>
                    <a:cxn ang="0">
                      <a:pos x="4" y="156"/>
                    </a:cxn>
                    <a:cxn ang="0">
                      <a:pos x="17" y="152"/>
                    </a:cxn>
                    <a:cxn ang="0">
                      <a:pos x="37" y="116"/>
                    </a:cxn>
                    <a:cxn ang="0">
                      <a:pos x="56" y="68"/>
                    </a:cxn>
                    <a:cxn ang="0">
                      <a:pos x="66" y="34"/>
                    </a:cxn>
                    <a:cxn ang="0">
                      <a:pos x="68" y="11"/>
                    </a:cxn>
                    <a:cxn ang="0">
                      <a:pos x="62" y="0"/>
                    </a:cxn>
                    <a:cxn ang="0">
                      <a:pos x="53" y="8"/>
                    </a:cxn>
                    <a:cxn ang="0">
                      <a:pos x="62" y="14"/>
                    </a:cxn>
                    <a:cxn ang="0">
                      <a:pos x="56" y="45"/>
                    </a:cxn>
                    <a:cxn ang="0">
                      <a:pos x="44" y="83"/>
                    </a:cxn>
                    <a:cxn ang="0">
                      <a:pos x="22" y="128"/>
                    </a:cxn>
                    <a:cxn ang="0">
                      <a:pos x="7" y="141"/>
                    </a:cxn>
                    <a:cxn ang="0">
                      <a:pos x="9" y="120"/>
                    </a:cxn>
                    <a:cxn ang="0">
                      <a:pos x="28" y="64"/>
                    </a:cxn>
                    <a:cxn ang="0">
                      <a:pos x="53" y="15"/>
                    </a:cxn>
                    <a:cxn ang="0">
                      <a:pos x="47" y="16"/>
                    </a:cxn>
                    <a:cxn ang="0">
                      <a:pos x="47" y="16"/>
                    </a:cxn>
                  </a:cxnLst>
                  <a:pathLst>
                    <a:path w="1064" h="1230">
                      <a:moveTo>
                        <a:pt x="741" y="129"/>
                      </a:moveTo>
                      <a:lnTo>
                        <a:pt x="485" y="352"/>
                      </a:lnTo>
                      <a:lnTo>
                        <a:pt x="163" y="762"/>
                      </a:lnTo>
                      <a:lnTo>
                        <a:pt x="0" y="1101"/>
                      </a:lnTo>
                      <a:lnTo>
                        <a:pt x="59" y="1230"/>
                      </a:lnTo>
                      <a:lnTo>
                        <a:pt x="262" y="1201"/>
                      </a:lnTo>
                      <a:lnTo>
                        <a:pt x="578" y="914"/>
                      </a:lnTo>
                      <a:lnTo>
                        <a:pt x="876" y="534"/>
                      </a:lnTo>
                      <a:lnTo>
                        <a:pt x="1034" y="270"/>
                      </a:lnTo>
                      <a:lnTo>
                        <a:pt x="1064" y="84"/>
                      </a:lnTo>
                      <a:lnTo>
                        <a:pt x="977" y="0"/>
                      </a:lnTo>
                      <a:lnTo>
                        <a:pt x="836" y="65"/>
                      </a:lnTo>
                      <a:lnTo>
                        <a:pt x="969" y="107"/>
                      </a:lnTo>
                      <a:lnTo>
                        <a:pt x="876" y="352"/>
                      </a:lnTo>
                      <a:lnTo>
                        <a:pt x="690" y="656"/>
                      </a:lnTo>
                      <a:lnTo>
                        <a:pt x="350" y="1008"/>
                      </a:lnTo>
                      <a:lnTo>
                        <a:pt x="116" y="1114"/>
                      </a:lnTo>
                      <a:lnTo>
                        <a:pt x="135" y="943"/>
                      </a:lnTo>
                      <a:lnTo>
                        <a:pt x="437" y="504"/>
                      </a:lnTo>
                      <a:lnTo>
                        <a:pt x="831" y="118"/>
                      </a:lnTo>
                      <a:lnTo>
                        <a:pt x="741" y="129"/>
                      </a:lnTo>
                      <a:close/>
                    </a:path>
                  </a:pathLst>
                </a:custGeom>
                <a:solidFill>
                  <a:schemeClr val="accent2">
                    <a:alpha val="100000"/>
                  </a:scheme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043" name="Freeform 46"/>
                <p:cNvSpPr/>
                <p:nvPr userDrawn="1"/>
              </p:nvSpPr>
              <p:spPr>
                <a:xfrm rot="-3172564">
                  <a:off x="4858" y="181"/>
                  <a:ext cx="505" cy="898"/>
                </a:xfrm>
                <a:custGeom>
                  <a:avLst/>
                  <a:gdLst/>
                  <a:ahLst/>
                  <a:cxnLst>
                    <a:cxn ang="0">
                      <a:pos x="124" y="0"/>
                    </a:cxn>
                    <a:cxn ang="0">
                      <a:pos x="0" y="320"/>
                    </a:cxn>
                    <a:cxn ang="0">
                      <a:pos x="12" y="311"/>
                    </a:cxn>
                    <a:cxn ang="0">
                      <a:pos x="127" y="8"/>
                    </a:cxn>
                    <a:cxn ang="0">
                      <a:pos x="124" y="0"/>
                    </a:cxn>
                    <a:cxn ang="0">
                      <a:pos x="124" y="0"/>
                    </a:cxn>
                  </a:cxnLst>
                  <a:pathLst>
                    <a:path w="2002" h="2521">
                      <a:moveTo>
                        <a:pt x="1941" y="0"/>
                      </a:moveTo>
                      <a:lnTo>
                        <a:pt x="0" y="2521"/>
                      </a:lnTo>
                      <a:lnTo>
                        <a:pt x="192" y="2450"/>
                      </a:lnTo>
                      <a:lnTo>
                        <a:pt x="2002" y="61"/>
                      </a:lnTo>
                      <a:lnTo>
                        <a:pt x="1941" y="0"/>
                      </a:lnTo>
                      <a:close/>
                    </a:path>
                  </a:pathLst>
                </a:custGeom>
                <a:solidFill>
                  <a:schemeClr val="accent2">
                    <a:alpha val="100000"/>
                  </a:scheme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044" name="Freeform 47"/>
                <p:cNvSpPr/>
                <p:nvPr userDrawn="1"/>
              </p:nvSpPr>
              <p:spPr>
                <a:xfrm rot="-3172564">
                  <a:off x="4903" y="-19"/>
                  <a:ext cx="758" cy="1344"/>
                </a:xfrm>
                <a:custGeom>
                  <a:avLst/>
                  <a:gdLst/>
                  <a:ahLst/>
                  <a:cxnLst>
                    <a:cxn ang="0">
                      <a:pos x="6" y="361"/>
                    </a:cxn>
                    <a:cxn ang="0">
                      <a:pos x="25" y="360"/>
                    </a:cxn>
                    <a:cxn ang="0">
                      <a:pos x="52" y="382"/>
                    </a:cxn>
                    <a:cxn ang="0">
                      <a:pos x="43" y="358"/>
                    </a:cxn>
                    <a:cxn ang="0">
                      <a:pos x="23" y="343"/>
                    </a:cxn>
                    <a:cxn ang="0">
                      <a:pos x="41" y="345"/>
                    </a:cxn>
                    <a:cxn ang="0">
                      <a:pos x="62" y="365"/>
                    </a:cxn>
                    <a:cxn ang="0">
                      <a:pos x="182" y="53"/>
                    </a:cxn>
                    <a:cxn ang="0">
                      <a:pos x="164" y="19"/>
                    </a:cxn>
                    <a:cxn ang="0">
                      <a:pos x="147" y="0"/>
                    </a:cxn>
                    <a:cxn ang="0">
                      <a:pos x="171" y="10"/>
                    </a:cxn>
                    <a:cxn ang="0">
                      <a:pos x="191" y="55"/>
                    </a:cxn>
                    <a:cxn ang="0">
                      <a:pos x="53" y="416"/>
                    </a:cxn>
                    <a:cxn ang="0">
                      <a:pos x="31" y="433"/>
                    </a:cxn>
                    <a:cxn ang="0">
                      <a:pos x="7" y="479"/>
                    </a:cxn>
                    <a:cxn ang="0">
                      <a:pos x="0" y="466"/>
                    </a:cxn>
                    <a:cxn ang="0">
                      <a:pos x="8" y="461"/>
                    </a:cxn>
                    <a:cxn ang="0">
                      <a:pos x="24" y="430"/>
                    </a:cxn>
                    <a:cxn ang="0">
                      <a:pos x="11" y="416"/>
                    </a:cxn>
                    <a:cxn ang="0">
                      <a:pos x="11" y="403"/>
                    </a:cxn>
                    <a:cxn ang="0">
                      <a:pos x="26" y="419"/>
                    </a:cxn>
                    <a:cxn ang="0">
                      <a:pos x="26" y="405"/>
                    </a:cxn>
                    <a:cxn ang="0">
                      <a:pos x="38" y="409"/>
                    </a:cxn>
                    <a:cxn ang="0">
                      <a:pos x="27" y="391"/>
                    </a:cxn>
                    <a:cxn ang="0">
                      <a:pos x="40" y="389"/>
                    </a:cxn>
                    <a:cxn ang="0">
                      <a:pos x="6" y="361"/>
                    </a:cxn>
                    <a:cxn ang="0">
                      <a:pos x="6" y="361"/>
                    </a:cxn>
                  </a:cxnLst>
                  <a:pathLst>
                    <a:path w="3007" h="3771">
                      <a:moveTo>
                        <a:pt x="95" y="2844"/>
                      </a:moveTo>
                      <a:lnTo>
                        <a:pt x="394" y="2834"/>
                      </a:lnTo>
                      <a:lnTo>
                        <a:pt x="821" y="3009"/>
                      </a:lnTo>
                      <a:lnTo>
                        <a:pt x="681" y="2817"/>
                      </a:lnTo>
                      <a:lnTo>
                        <a:pt x="367" y="2703"/>
                      </a:lnTo>
                      <a:lnTo>
                        <a:pt x="637" y="2720"/>
                      </a:lnTo>
                      <a:lnTo>
                        <a:pt x="979" y="2870"/>
                      </a:lnTo>
                      <a:lnTo>
                        <a:pt x="2859" y="420"/>
                      </a:lnTo>
                      <a:lnTo>
                        <a:pt x="2578" y="148"/>
                      </a:lnTo>
                      <a:lnTo>
                        <a:pt x="2308" y="0"/>
                      </a:lnTo>
                      <a:lnTo>
                        <a:pt x="2692" y="78"/>
                      </a:lnTo>
                      <a:lnTo>
                        <a:pt x="3007" y="428"/>
                      </a:lnTo>
                      <a:lnTo>
                        <a:pt x="831" y="3273"/>
                      </a:lnTo>
                      <a:lnTo>
                        <a:pt x="481" y="3412"/>
                      </a:lnTo>
                      <a:lnTo>
                        <a:pt x="105" y="3771"/>
                      </a:lnTo>
                      <a:lnTo>
                        <a:pt x="0" y="3667"/>
                      </a:lnTo>
                      <a:lnTo>
                        <a:pt x="131" y="3631"/>
                      </a:lnTo>
                      <a:lnTo>
                        <a:pt x="376" y="3385"/>
                      </a:lnTo>
                      <a:lnTo>
                        <a:pt x="165" y="3273"/>
                      </a:lnTo>
                      <a:lnTo>
                        <a:pt x="165" y="3176"/>
                      </a:lnTo>
                      <a:lnTo>
                        <a:pt x="411" y="3298"/>
                      </a:lnTo>
                      <a:lnTo>
                        <a:pt x="411" y="3186"/>
                      </a:lnTo>
                      <a:lnTo>
                        <a:pt x="603" y="3220"/>
                      </a:lnTo>
                      <a:lnTo>
                        <a:pt x="428" y="3079"/>
                      </a:lnTo>
                      <a:lnTo>
                        <a:pt x="629" y="3062"/>
                      </a:lnTo>
                      <a:lnTo>
                        <a:pt x="95" y="2844"/>
                      </a:lnTo>
                      <a:close/>
                    </a:path>
                  </a:pathLst>
                </a:custGeom>
                <a:solidFill>
                  <a:schemeClr val="accent2">
                    <a:alpha val="100000"/>
                  </a:scheme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045" name="Freeform 48"/>
                <p:cNvSpPr/>
                <p:nvPr userDrawn="1"/>
              </p:nvSpPr>
              <p:spPr>
                <a:xfrm rot="-3172564">
                  <a:off x="5297" y="896"/>
                  <a:ext cx="169" cy="122"/>
                </a:xfrm>
                <a:custGeom>
                  <a:avLst/>
                  <a:gdLst/>
                  <a:ahLst/>
                  <a:cxnLst>
                    <a:cxn ang="0">
                      <a:pos x="0" y="10"/>
                    </a:cxn>
                    <a:cxn ang="0">
                      <a:pos x="16" y="14"/>
                    </a:cxn>
                    <a:cxn ang="0">
                      <a:pos x="40" y="44"/>
                    </a:cxn>
                    <a:cxn ang="0">
                      <a:pos x="42" y="37"/>
                    </a:cxn>
                    <a:cxn ang="0">
                      <a:pos x="28" y="15"/>
                    </a:cxn>
                    <a:cxn ang="0">
                      <a:pos x="2" y="0"/>
                    </a:cxn>
                    <a:cxn ang="0">
                      <a:pos x="0" y="10"/>
                    </a:cxn>
                    <a:cxn ang="0">
                      <a:pos x="0" y="10"/>
                    </a:cxn>
                  </a:cxnLst>
                  <a:pathLst>
                    <a:path w="673" h="342">
                      <a:moveTo>
                        <a:pt x="0" y="80"/>
                      </a:moveTo>
                      <a:lnTo>
                        <a:pt x="255" y="106"/>
                      </a:lnTo>
                      <a:lnTo>
                        <a:pt x="639" y="342"/>
                      </a:lnTo>
                      <a:lnTo>
                        <a:pt x="673" y="289"/>
                      </a:lnTo>
                      <a:lnTo>
                        <a:pt x="447" y="114"/>
                      </a:lnTo>
                      <a:lnTo>
                        <a:pt x="26" y="0"/>
                      </a:lnTo>
                      <a:lnTo>
                        <a:pt x="0" y="80"/>
                      </a:lnTo>
                      <a:close/>
                    </a:path>
                  </a:pathLst>
                </a:custGeom>
                <a:solidFill>
                  <a:schemeClr val="accent2">
                    <a:alpha val="100000"/>
                  </a:scheme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046" name="Freeform 49"/>
                <p:cNvSpPr/>
                <p:nvPr userDrawn="1"/>
              </p:nvSpPr>
              <p:spPr>
                <a:xfrm rot="-3172564">
                  <a:off x="5253" y="805"/>
                  <a:ext cx="181" cy="144"/>
                </a:xfrm>
                <a:custGeom>
                  <a:avLst/>
                  <a:gdLst/>
                  <a:ahLst/>
                  <a:cxnLst>
                    <a:cxn ang="0">
                      <a:pos x="0" y="10"/>
                    </a:cxn>
                    <a:cxn ang="0">
                      <a:pos x="22" y="19"/>
                    </a:cxn>
                    <a:cxn ang="0">
                      <a:pos x="41" y="51"/>
                    </a:cxn>
                    <a:cxn ang="0">
                      <a:pos x="46" y="38"/>
                    </a:cxn>
                    <a:cxn ang="0">
                      <a:pos x="27" y="15"/>
                    </a:cxn>
                    <a:cxn ang="0">
                      <a:pos x="5" y="0"/>
                    </a:cxn>
                    <a:cxn ang="0">
                      <a:pos x="0" y="10"/>
                    </a:cxn>
                    <a:cxn ang="0">
                      <a:pos x="0" y="10"/>
                    </a:cxn>
                  </a:cxnLst>
                  <a:pathLst>
                    <a:path w="716" h="403">
                      <a:moveTo>
                        <a:pt x="0" y="78"/>
                      </a:moveTo>
                      <a:lnTo>
                        <a:pt x="340" y="148"/>
                      </a:lnTo>
                      <a:lnTo>
                        <a:pt x="638" y="403"/>
                      </a:lnTo>
                      <a:lnTo>
                        <a:pt x="716" y="296"/>
                      </a:lnTo>
                      <a:lnTo>
                        <a:pt x="420" y="114"/>
                      </a:lnTo>
                      <a:lnTo>
                        <a:pt x="70" y="0"/>
                      </a:lnTo>
                      <a:lnTo>
                        <a:pt x="0" y="78"/>
                      </a:lnTo>
                      <a:close/>
                    </a:path>
                  </a:pathLst>
                </a:custGeom>
                <a:solidFill>
                  <a:schemeClr val="accent2">
                    <a:alpha val="100000"/>
                  </a:scheme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047" name="Freeform 50"/>
                <p:cNvSpPr/>
                <p:nvPr userDrawn="1"/>
              </p:nvSpPr>
              <p:spPr>
                <a:xfrm rot="-3172564">
                  <a:off x="4985" y="210"/>
                  <a:ext cx="181" cy="147"/>
                </a:xfrm>
                <a:custGeom>
                  <a:avLst/>
                  <a:gdLst/>
                  <a:ahLst/>
                  <a:cxnLst>
                    <a:cxn ang="0">
                      <a:pos x="0" y="10"/>
                    </a:cxn>
                    <a:cxn ang="0">
                      <a:pos x="20" y="18"/>
                    </a:cxn>
                    <a:cxn ang="0">
                      <a:pos x="41" y="53"/>
                    </a:cxn>
                    <a:cxn ang="0">
                      <a:pos x="46" y="40"/>
                    </a:cxn>
                    <a:cxn ang="0">
                      <a:pos x="25" y="11"/>
                    </a:cxn>
                    <a:cxn ang="0">
                      <a:pos x="4" y="0"/>
                    </a:cxn>
                    <a:cxn ang="0">
                      <a:pos x="0" y="10"/>
                    </a:cxn>
                    <a:cxn ang="0">
                      <a:pos x="0" y="10"/>
                    </a:cxn>
                  </a:cxnLst>
                  <a:pathLst>
                    <a:path w="717" h="411">
                      <a:moveTo>
                        <a:pt x="0" y="78"/>
                      </a:moveTo>
                      <a:lnTo>
                        <a:pt x="316" y="139"/>
                      </a:lnTo>
                      <a:lnTo>
                        <a:pt x="649" y="411"/>
                      </a:lnTo>
                      <a:lnTo>
                        <a:pt x="717" y="314"/>
                      </a:lnTo>
                      <a:lnTo>
                        <a:pt x="394" y="87"/>
                      </a:lnTo>
                      <a:lnTo>
                        <a:pt x="54" y="0"/>
                      </a:lnTo>
                      <a:lnTo>
                        <a:pt x="0" y="78"/>
                      </a:lnTo>
                      <a:close/>
                    </a:path>
                  </a:pathLst>
                </a:custGeom>
                <a:solidFill>
                  <a:schemeClr val="accent2">
                    <a:alpha val="100000"/>
                  </a:scheme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048" name="Freeform 51"/>
                <p:cNvSpPr/>
                <p:nvPr userDrawn="1"/>
              </p:nvSpPr>
              <p:spPr>
                <a:xfrm rot="-3172564">
                  <a:off x="4948" y="141"/>
                  <a:ext cx="179" cy="138"/>
                </a:xfrm>
                <a:custGeom>
                  <a:avLst/>
                  <a:gdLst/>
                  <a:ahLst/>
                  <a:cxnLst>
                    <a:cxn ang="0">
                      <a:pos x="0" y="11"/>
                    </a:cxn>
                    <a:cxn ang="0">
                      <a:pos x="17" y="17"/>
                    </a:cxn>
                    <a:cxn ang="0">
                      <a:pos x="42" y="49"/>
                    </a:cxn>
                    <a:cxn ang="0">
                      <a:pos x="45" y="39"/>
                    </a:cxn>
                    <a:cxn ang="0">
                      <a:pos x="19" y="7"/>
                    </a:cxn>
                    <a:cxn ang="0">
                      <a:pos x="3" y="0"/>
                    </a:cxn>
                    <a:cxn ang="0">
                      <a:pos x="0" y="11"/>
                    </a:cxn>
                    <a:cxn ang="0">
                      <a:pos x="0" y="11"/>
                    </a:cxn>
                  </a:cxnLst>
                  <a:pathLst>
                    <a:path w="709" h="386">
                      <a:moveTo>
                        <a:pt x="0" y="88"/>
                      </a:moveTo>
                      <a:lnTo>
                        <a:pt x="272" y="131"/>
                      </a:lnTo>
                      <a:lnTo>
                        <a:pt x="665" y="386"/>
                      </a:lnTo>
                      <a:lnTo>
                        <a:pt x="709" y="308"/>
                      </a:lnTo>
                      <a:lnTo>
                        <a:pt x="306" y="53"/>
                      </a:lnTo>
                      <a:lnTo>
                        <a:pt x="43" y="0"/>
                      </a:lnTo>
                      <a:lnTo>
                        <a:pt x="0" y="88"/>
                      </a:lnTo>
                      <a:close/>
                    </a:path>
                  </a:pathLst>
                </a:custGeom>
                <a:solidFill>
                  <a:schemeClr val="accent2">
                    <a:alpha val="100000"/>
                  </a:scheme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</p:grpSp>
        </p:grpSp>
        <p:sp>
          <p:nvSpPr>
            <p:cNvPr id="1038" name="Line 52"/>
            <p:cNvSpPr/>
            <p:nvPr userDrawn="1"/>
          </p:nvSpPr>
          <p:spPr>
            <a:xfrm>
              <a:off x="4870" y="84"/>
              <a:ext cx="42" cy="96"/>
            </a:xfrm>
            <a:prstGeom prst="line">
              <a:avLst/>
            </a:prstGeom>
            <a:ln w="38100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anose="030F0702030302020204" pitchFamily="66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anose="030F0702030302020204" pitchFamily="66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anose="030F0702030302020204" pitchFamily="66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anose="030F0702030302020204" pitchFamily="66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anose="030F0702030302020204" pitchFamily="66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anose="030F0702030302020204" pitchFamily="66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anose="030F0702030302020204" pitchFamily="66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anose="030F0702030302020204" pitchFamily="66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50" name="Rectangle 2"/>
          <p:cNvSpPr>
            <a:spLocks noChangeArrowheads="1"/>
          </p:cNvSpPr>
          <p:nvPr/>
        </p:nvSpPr>
        <p:spPr bwMode="ltGray">
          <a:xfrm>
            <a:off x="417513" y="1098550"/>
            <a:ext cx="438150" cy="474663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ctr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 algn="ctr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 algn="ctr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 algn="ctr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 algn="ctr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zh-CN" sz="2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1" name="Rectangle 3"/>
          <p:cNvSpPr>
            <a:spLocks noChangeArrowheads="1"/>
          </p:cNvSpPr>
          <p:nvPr/>
        </p:nvSpPr>
        <p:spPr bwMode="ltGray">
          <a:xfrm>
            <a:off x="800100" y="1098550"/>
            <a:ext cx="328613" cy="474663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ctr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 algn="ctr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 algn="ctr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 algn="ctr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 algn="ctr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zh-CN" sz="2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ltGray">
          <a:xfrm>
            <a:off x="541338" y="1520825"/>
            <a:ext cx="422275" cy="474663"/>
          </a:xfrm>
          <a:prstGeom prst="rect">
            <a:avLst/>
          </a:prstGeom>
          <a:solidFill>
            <a:schemeClr val="fol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ctr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 algn="ctr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 algn="ctr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 algn="ctr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 algn="ctr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zh-CN" sz="2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3" name="Rectangle 5"/>
          <p:cNvSpPr>
            <a:spLocks noChangeArrowheads="1"/>
          </p:cNvSpPr>
          <p:nvPr/>
        </p:nvSpPr>
        <p:spPr bwMode="ltGray">
          <a:xfrm>
            <a:off x="911225" y="1520825"/>
            <a:ext cx="368300" cy="474663"/>
          </a:xfrm>
          <a:prstGeom prst="rect">
            <a:avLst/>
          </a:prstGeom>
          <a:gradFill rotWithShape="0">
            <a:gsLst>
              <a:gs pos="0">
                <a:schemeClr val="folHlink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ctr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 algn="ctr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 algn="ctr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 algn="ctr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 algn="ctr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zh-CN" sz="2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4" name="Rectangle 6"/>
          <p:cNvSpPr>
            <a:spLocks noChangeArrowheads="1"/>
          </p:cNvSpPr>
          <p:nvPr/>
        </p:nvSpPr>
        <p:spPr bwMode="ltGray">
          <a:xfrm>
            <a:off x="127000" y="1447800"/>
            <a:ext cx="560388" cy="422275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ctr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 algn="ctr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 algn="ctr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 algn="ctr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 algn="ctr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zh-CN" sz="2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5" name="Rectangle 7"/>
          <p:cNvSpPr>
            <a:spLocks noChangeArrowheads="1"/>
          </p:cNvSpPr>
          <p:nvPr/>
        </p:nvSpPr>
        <p:spPr bwMode="gray">
          <a:xfrm>
            <a:off x="762000" y="990600"/>
            <a:ext cx="31750" cy="1052513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ctr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 algn="ctr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 algn="ctr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 algn="ctr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 algn="ctr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zh-CN" sz="2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6" name="Rectangle 8"/>
          <p:cNvSpPr>
            <a:spLocks noChangeArrowheads="1"/>
          </p:cNvSpPr>
          <p:nvPr/>
        </p:nvSpPr>
        <p:spPr bwMode="gray">
          <a:xfrm>
            <a:off x="442913" y="1781175"/>
            <a:ext cx="8226425" cy="31750"/>
          </a:xfrm>
          <a:prstGeom prst="rect">
            <a:avLst/>
          </a:pr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ctr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 algn="ctr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 algn="ctr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 algn="ctr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 algn="ctr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zh-CN" sz="2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7" name="Rectangle 9"/>
          <p:cNvSpPr>
            <a:spLocks noGrp="1"/>
          </p:cNvSpPr>
          <p:nvPr>
            <p:ph type="title"/>
          </p:nvPr>
        </p:nvSpPr>
        <p:spPr>
          <a:xfrm>
            <a:off x="1150938" y="214313"/>
            <a:ext cx="7793037" cy="14620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2058" name="Rectangle 10"/>
          <p:cNvSpPr>
            <a:spLocks noGrp="1"/>
          </p:cNvSpPr>
          <p:nvPr>
            <p:ph type="body" idx="1"/>
          </p:nvPr>
        </p:nvSpPr>
        <p:spPr>
          <a:xfrm>
            <a:off x="1182688" y="2017713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60427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162050" y="6243638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l" eaLnBrk="1" hangingPunct="1">
              <a:defRPr sz="1400" smtClean="0">
                <a:latin typeface="+mn-lt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0428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657600" y="6243638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ctr" eaLnBrk="1" hangingPunct="1">
              <a:defRPr sz="1400" smtClean="0">
                <a:latin typeface="+mn-lt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0429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42150" y="6243638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400" smtClean="0">
                <a:latin typeface="+mn-lt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4A3E25F-40C6-4D51-B1B3-9E3F6FC8DC06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anose="05000000000000000000" pitchFamily="2" charset="2"/>
        <a:buChar char="n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anose="05000000000000000000" pitchFamily="2" charset="2"/>
        <a:buChar char="n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anose="05000000000000000000" pitchFamily="2" charset="2"/>
        <a:buChar char="n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55000"/>
        <a:buFont typeface="Wingdings" panose="05000000000000000000" pitchFamily="2" charset="2"/>
        <a:buChar char="n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2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3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25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6.GIF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3.GIF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6146" name="Picture 14" descr="beijing-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7" name="AutoShape 15"/>
          <p:cNvSpPr/>
          <p:nvPr/>
        </p:nvSpPr>
        <p:spPr>
          <a:xfrm>
            <a:off x="468313" y="2276475"/>
            <a:ext cx="2376487" cy="2376488"/>
          </a:xfrm>
          <a:prstGeom prst="flowChartConnector">
            <a:avLst/>
          </a:prstGeom>
          <a:solidFill>
            <a:srgbClr val="FF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endParaRPr lang="zh-CN" altLang="en-US" sz="1800" dirty="0"/>
          </a:p>
        </p:txBody>
      </p:sp>
      <p:sp>
        <p:nvSpPr>
          <p:cNvPr id="6148" name="AutoShape 16"/>
          <p:cNvSpPr/>
          <p:nvPr/>
        </p:nvSpPr>
        <p:spPr>
          <a:xfrm>
            <a:off x="3203575" y="2349500"/>
            <a:ext cx="2376488" cy="2376488"/>
          </a:xfrm>
          <a:prstGeom prst="flowChartConnector">
            <a:avLst/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endParaRPr lang="zh-CN" altLang="en-US" sz="1800" dirty="0"/>
          </a:p>
        </p:txBody>
      </p:sp>
      <p:sp>
        <p:nvSpPr>
          <p:cNvPr id="6149" name="AutoShape 17"/>
          <p:cNvSpPr/>
          <p:nvPr/>
        </p:nvSpPr>
        <p:spPr>
          <a:xfrm>
            <a:off x="5940425" y="2205038"/>
            <a:ext cx="2376488" cy="2376487"/>
          </a:xfrm>
          <a:prstGeom prst="flowChartConnector">
            <a:avLst/>
          </a:prstGeom>
          <a:solidFill>
            <a:srgbClr val="0066FF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endParaRPr lang="zh-CN" altLang="en-US" sz="1800" dirty="0"/>
          </a:p>
        </p:txBody>
      </p:sp>
      <p:sp>
        <p:nvSpPr>
          <p:cNvPr id="9234" name="Text Box 18"/>
          <p:cNvSpPr txBox="1">
            <a:spLocks noChangeArrowheads="1"/>
          </p:cNvSpPr>
          <p:nvPr/>
        </p:nvSpPr>
        <p:spPr bwMode="auto">
          <a:xfrm>
            <a:off x="1547813" y="404813"/>
            <a:ext cx="5834063" cy="3140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R="0" algn="ctr" defTabSz="914400" eaLnBrk="1" hangingPunct="1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en-US" altLang="zh-CN" sz="8000" b="1" kern="1200" cap="none" spc="0" normalizeH="0" baseline="0" noProof="0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  <a:t>Lesson 10</a:t>
            </a:r>
            <a:endParaRPr kumimoji="0" lang="en-US" altLang="zh-CN" sz="8000" b="1" kern="1200" cap="none" spc="0" normalizeH="0" baseline="0" noProof="0">
              <a:solidFill>
                <a:srgbClr val="FFFF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  <a:p>
            <a:pPr marR="0" defTabSz="914400" eaLnBrk="1" hangingPunct="1">
              <a:spcBef>
                <a:spcPct val="50000"/>
              </a:spcBef>
              <a:buClrTx/>
              <a:buSzTx/>
              <a:buFontTx/>
              <a:buNone/>
              <a:defRPr/>
            </a:pPr>
            <a:endParaRPr kumimoji="0" lang="en-US" altLang="zh-CN" sz="8000" kern="1200" cap="none" spc="0" normalizeH="0" baseline="0" noProof="0">
              <a:solidFill>
                <a:schemeClr val="folHlink"/>
              </a:solidFill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51" name="Text Box 19"/>
          <p:cNvSpPr txBox="1"/>
          <p:nvPr/>
        </p:nvSpPr>
        <p:spPr>
          <a:xfrm>
            <a:off x="2195513" y="2276475"/>
            <a:ext cx="1511300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endParaRPr lang="zh-CN" altLang="zh-CN" sz="1800" dirty="0"/>
          </a:p>
        </p:txBody>
      </p:sp>
      <p:sp>
        <p:nvSpPr>
          <p:cNvPr id="9236" name="Text Box 20"/>
          <p:cNvSpPr txBox="1">
            <a:spLocks noChangeArrowheads="1"/>
          </p:cNvSpPr>
          <p:nvPr/>
        </p:nvSpPr>
        <p:spPr bwMode="auto">
          <a:xfrm>
            <a:off x="827088" y="2924175"/>
            <a:ext cx="1800225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R="0" defTabSz="914400" eaLnBrk="1" hangingPunct="1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en-US" altLang="zh-CN" sz="6000" b="1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  <a:t>Red</a:t>
            </a:r>
            <a:endParaRPr kumimoji="0" lang="en-US" altLang="zh-CN" sz="6000" b="1" kern="1200" cap="none" spc="0" normalizeH="0" baseline="0" noProof="0">
              <a:effectLst>
                <a:outerShdw blurRad="38100" dist="38100" dir="2700000" algn="tl">
                  <a:srgbClr val="C0C0C0"/>
                </a:outerShdw>
              </a:effectLst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237" name="Text Box 21"/>
          <p:cNvSpPr txBox="1">
            <a:spLocks noChangeArrowheads="1"/>
          </p:cNvSpPr>
          <p:nvPr/>
        </p:nvSpPr>
        <p:spPr bwMode="auto">
          <a:xfrm>
            <a:off x="3203575" y="2997200"/>
            <a:ext cx="2736850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R="0" defTabSz="914400" eaLnBrk="1" hangingPunct="1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en-US" altLang="zh-CN" sz="6000" b="1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  <a:t>Yellow</a:t>
            </a:r>
            <a:endParaRPr kumimoji="0" lang="en-US" altLang="zh-CN" sz="6000" b="1" kern="1200" cap="none" spc="0" normalizeH="0" baseline="0" noProof="0">
              <a:effectLst>
                <a:outerShdw blurRad="38100" dist="38100" dir="2700000" algn="tl">
                  <a:srgbClr val="C0C0C0"/>
                </a:outerShdw>
              </a:effectLst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238" name="Text Box 22"/>
          <p:cNvSpPr txBox="1">
            <a:spLocks noChangeArrowheads="1"/>
          </p:cNvSpPr>
          <p:nvPr/>
        </p:nvSpPr>
        <p:spPr bwMode="auto">
          <a:xfrm>
            <a:off x="6300788" y="2852738"/>
            <a:ext cx="2016125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R="0" defTabSz="914400" eaLnBrk="1" hangingPunct="1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en-US" altLang="zh-CN" sz="6000" b="1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  <a:t>Blue</a:t>
            </a:r>
            <a:endParaRPr kumimoji="0" lang="en-US" altLang="zh-CN" sz="6000" b="1" kern="1200" cap="none" spc="0" normalizeH="0" baseline="0" noProof="0">
              <a:effectLst>
                <a:outerShdw blurRad="38100" dist="38100" dir="2700000" algn="tl">
                  <a:srgbClr val="C0C0C0"/>
                </a:outerShdw>
              </a:effectLst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70660" name="Text Box 4"/>
          <p:cNvSpPr txBox="1"/>
          <p:nvPr/>
        </p:nvSpPr>
        <p:spPr>
          <a:xfrm>
            <a:off x="323850" y="2349500"/>
            <a:ext cx="3595688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en-US" altLang="zh-CN" dirty="0">
                <a:solidFill>
                  <a:srgbClr val="6600FF"/>
                </a:solidFill>
              </a:rPr>
              <a:t>What colour is it?</a:t>
            </a:r>
            <a:endParaRPr lang="en-US" altLang="zh-CN" dirty="0">
              <a:solidFill>
                <a:srgbClr val="6600FF"/>
              </a:solidFill>
            </a:endParaRPr>
          </a:p>
        </p:txBody>
      </p:sp>
      <p:sp>
        <p:nvSpPr>
          <p:cNvPr id="70661" name="Text Box 5"/>
          <p:cNvSpPr txBox="1"/>
          <p:nvPr/>
        </p:nvSpPr>
        <p:spPr>
          <a:xfrm>
            <a:off x="827088" y="1196975"/>
            <a:ext cx="2894012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en-US" altLang="zh-CN" b="1" dirty="0">
                <a:solidFill>
                  <a:srgbClr val="6600FF"/>
                </a:solidFill>
              </a:rPr>
              <a:t>What is this?</a:t>
            </a:r>
            <a:endParaRPr lang="en-US" altLang="zh-CN" b="1" dirty="0">
              <a:solidFill>
                <a:srgbClr val="6600FF"/>
              </a:solidFill>
            </a:endParaRPr>
          </a:p>
        </p:txBody>
      </p:sp>
      <p:sp>
        <p:nvSpPr>
          <p:cNvPr id="70662" name="Text Box 6"/>
          <p:cNvSpPr txBox="1"/>
          <p:nvPr/>
        </p:nvSpPr>
        <p:spPr>
          <a:xfrm>
            <a:off x="971550" y="3573463"/>
            <a:ext cx="1897063" cy="5794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en-US" altLang="zh-CN" dirty="0">
                <a:solidFill>
                  <a:srgbClr val="6600FF"/>
                </a:solidFill>
              </a:rPr>
              <a:t>It</a:t>
            </a:r>
            <a:r>
              <a:rPr lang="en-US" altLang="zh-CN" dirty="0">
                <a:solidFill>
                  <a:srgbClr val="6600FF"/>
                </a:solidFill>
                <a:latin typeface="Arial" panose="020B0604020202020204" pitchFamily="34" charset="0"/>
              </a:rPr>
              <a:t>’</a:t>
            </a:r>
            <a:r>
              <a:rPr lang="en-US" altLang="zh-CN" dirty="0">
                <a:solidFill>
                  <a:srgbClr val="6600FF"/>
                </a:solidFill>
              </a:rPr>
              <a:t>s blue.</a:t>
            </a:r>
            <a:endParaRPr lang="en-US" altLang="zh-CN" dirty="0">
              <a:solidFill>
                <a:srgbClr val="6600FF"/>
              </a:solidFill>
            </a:endParaRPr>
          </a:p>
        </p:txBody>
      </p:sp>
      <p:pic>
        <p:nvPicPr>
          <p:cNvPr id="15365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43438" y="836613"/>
            <a:ext cx="2647950" cy="37719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06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06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06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06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06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06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06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06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06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06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06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06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60" grpId="0"/>
      <p:bldP spid="70661" grpId="0"/>
      <p:bldP spid="7066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72707" name="Text Box 3"/>
          <p:cNvSpPr txBox="1"/>
          <p:nvPr/>
        </p:nvSpPr>
        <p:spPr>
          <a:xfrm>
            <a:off x="468313" y="3644900"/>
            <a:ext cx="3595687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en-US" altLang="zh-CN" dirty="0">
                <a:solidFill>
                  <a:srgbClr val="6600FF"/>
                </a:solidFill>
              </a:rPr>
              <a:t>What colour is it?</a:t>
            </a:r>
            <a:endParaRPr lang="en-US" altLang="zh-CN" dirty="0">
              <a:solidFill>
                <a:srgbClr val="6600FF"/>
              </a:solidFill>
            </a:endParaRPr>
          </a:p>
        </p:txBody>
      </p:sp>
      <p:sp>
        <p:nvSpPr>
          <p:cNvPr id="72708" name="Text Box 4"/>
          <p:cNvSpPr txBox="1"/>
          <p:nvPr/>
        </p:nvSpPr>
        <p:spPr>
          <a:xfrm>
            <a:off x="827088" y="1196975"/>
            <a:ext cx="2894012" cy="15541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en-US" altLang="zh-CN" b="1" dirty="0">
                <a:solidFill>
                  <a:srgbClr val="6600FF"/>
                </a:solidFill>
              </a:rPr>
              <a:t>What is this?</a:t>
            </a:r>
            <a:endParaRPr lang="en-US" altLang="zh-CN" b="1" dirty="0">
              <a:solidFill>
                <a:srgbClr val="6600FF"/>
              </a:solidFill>
            </a:endParaRPr>
          </a:p>
          <a:p>
            <a:pPr marL="0" lvl="0" indent="0" algn="ctr" eaLnBrk="1" hangingPunct="1">
              <a:spcBef>
                <a:spcPct val="0"/>
              </a:spcBef>
              <a:buNone/>
            </a:pPr>
            <a:endParaRPr lang="en-US" altLang="zh-CN" b="1" dirty="0">
              <a:solidFill>
                <a:srgbClr val="6600FF"/>
              </a:solidFill>
            </a:endParaRPr>
          </a:p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en-US" altLang="zh-CN" b="1" dirty="0">
                <a:solidFill>
                  <a:srgbClr val="6600FF"/>
                </a:solidFill>
              </a:rPr>
              <a:t>What</a:t>
            </a:r>
            <a:r>
              <a:rPr lang="en-US" altLang="zh-CN" b="1" dirty="0">
                <a:solidFill>
                  <a:srgbClr val="6600FF"/>
                </a:solidFill>
                <a:latin typeface="Arial" panose="020B0604020202020204" pitchFamily="34" charset="0"/>
              </a:rPr>
              <a:t>’</a:t>
            </a:r>
            <a:r>
              <a:rPr lang="en-US" altLang="zh-CN" b="1" dirty="0">
                <a:solidFill>
                  <a:srgbClr val="6600FF"/>
                </a:solidFill>
              </a:rPr>
              <a:t>s this?</a:t>
            </a:r>
            <a:endParaRPr lang="en-US" altLang="zh-CN" b="1" dirty="0">
              <a:solidFill>
                <a:srgbClr val="6600FF"/>
              </a:solidFill>
            </a:endParaRPr>
          </a:p>
        </p:txBody>
      </p:sp>
      <p:pic>
        <p:nvPicPr>
          <p:cNvPr id="16388" name="Picture 5" descr="u=2884890263,850507227&amp;fm=23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59338" y="692150"/>
            <a:ext cx="2219325" cy="43195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2710" name="Text Box 6"/>
          <p:cNvSpPr txBox="1"/>
          <p:nvPr/>
        </p:nvSpPr>
        <p:spPr>
          <a:xfrm>
            <a:off x="1187450" y="4652963"/>
            <a:ext cx="1912938" cy="5794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en-US" altLang="zh-CN" dirty="0">
                <a:solidFill>
                  <a:srgbClr val="6600FF"/>
                </a:solidFill>
              </a:rPr>
              <a:t>It is red.</a:t>
            </a:r>
            <a:endParaRPr lang="en-US" altLang="zh-CN" dirty="0">
              <a:solidFill>
                <a:srgbClr val="66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7270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7270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7270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7270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7270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7270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0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72710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72710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72710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707" grpId="0"/>
      <p:bldP spid="7270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73731" name="Text Box 3"/>
          <p:cNvSpPr txBox="1"/>
          <p:nvPr/>
        </p:nvSpPr>
        <p:spPr>
          <a:xfrm>
            <a:off x="250825" y="1844675"/>
            <a:ext cx="3595688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en-US" altLang="zh-CN" dirty="0">
                <a:solidFill>
                  <a:srgbClr val="6600FF"/>
                </a:solidFill>
              </a:rPr>
              <a:t>What colour is it?</a:t>
            </a:r>
            <a:endParaRPr lang="en-US" altLang="zh-CN" dirty="0">
              <a:solidFill>
                <a:srgbClr val="6600FF"/>
              </a:solidFill>
            </a:endParaRPr>
          </a:p>
        </p:txBody>
      </p:sp>
      <p:pic>
        <p:nvPicPr>
          <p:cNvPr id="17411" name="Picture 5" descr="u=2061377970,4146120461&amp;fm=23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40200" y="836613"/>
            <a:ext cx="3910013" cy="3910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3734" name="Text Box 6"/>
          <p:cNvSpPr txBox="1"/>
          <p:nvPr/>
        </p:nvSpPr>
        <p:spPr>
          <a:xfrm>
            <a:off x="458788" y="2852738"/>
            <a:ext cx="2846387" cy="15541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en-US" altLang="zh-CN" b="1" dirty="0">
                <a:solidFill>
                  <a:srgbClr val="66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It</a:t>
            </a:r>
            <a:r>
              <a:rPr lang="en-US" altLang="zh-CN" b="1" dirty="0">
                <a:solidFill>
                  <a:srgbClr val="66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’</a:t>
            </a:r>
            <a:r>
              <a:rPr lang="en-US" altLang="zh-CN" b="1" dirty="0">
                <a:solidFill>
                  <a:srgbClr val="66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 yellow.</a:t>
            </a:r>
            <a:endParaRPr lang="en-US" altLang="zh-CN" b="1" dirty="0">
              <a:solidFill>
                <a:srgbClr val="66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lvl="0" indent="0" algn="ctr" eaLnBrk="1" hangingPunct="1">
              <a:spcBef>
                <a:spcPct val="0"/>
              </a:spcBef>
              <a:buNone/>
            </a:pPr>
            <a:endParaRPr lang="en-US" altLang="zh-CN" b="1" dirty="0">
              <a:solidFill>
                <a:srgbClr val="66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en-US" altLang="zh-CN" b="1" dirty="0">
                <a:solidFill>
                  <a:srgbClr val="66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It is yellow.</a:t>
            </a:r>
            <a:endParaRPr lang="en-US" altLang="zh-CN" b="1" dirty="0">
              <a:solidFill>
                <a:srgbClr val="66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37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37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37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37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37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37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731" grpId="0"/>
      <p:bldP spid="7373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74754" name="Text Box 2"/>
          <p:cNvSpPr txBox="1"/>
          <p:nvPr/>
        </p:nvSpPr>
        <p:spPr>
          <a:xfrm>
            <a:off x="250825" y="1844675"/>
            <a:ext cx="3595688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en-US" altLang="zh-CN" dirty="0">
                <a:solidFill>
                  <a:srgbClr val="6600FF"/>
                </a:solidFill>
              </a:rPr>
              <a:t>What colour is it?</a:t>
            </a:r>
            <a:endParaRPr lang="en-US" altLang="zh-CN" dirty="0">
              <a:solidFill>
                <a:srgbClr val="6600FF"/>
              </a:solidFill>
            </a:endParaRPr>
          </a:p>
        </p:txBody>
      </p:sp>
      <p:sp>
        <p:nvSpPr>
          <p:cNvPr id="74756" name="Text Box 4"/>
          <p:cNvSpPr txBox="1"/>
          <p:nvPr/>
        </p:nvSpPr>
        <p:spPr>
          <a:xfrm>
            <a:off x="561975" y="2852738"/>
            <a:ext cx="2641600" cy="15541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en-US" altLang="zh-CN" b="1" dirty="0">
                <a:solidFill>
                  <a:srgbClr val="66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It</a:t>
            </a:r>
            <a:r>
              <a:rPr lang="en-US" altLang="zh-CN" b="1" dirty="0">
                <a:solidFill>
                  <a:srgbClr val="66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’</a:t>
            </a:r>
            <a:r>
              <a:rPr lang="en-US" altLang="zh-CN" b="1" dirty="0">
                <a:solidFill>
                  <a:srgbClr val="66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 green.</a:t>
            </a:r>
            <a:endParaRPr lang="en-US" altLang="zh-CN" b="1" dirty="0">
              <a:solidFill>
                <a:srgbClr val="66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lvl="0" indent="0" algn="ctr" eaLnBrk="1" hangingPunct="1">
              <a:spcBef>
                <a:spcPct val="0"/>
              </a:spcBef>
              <a:buNone/>
            </a:pPr>
            <a:endParaRPr lang="en-US" altLang="zh-CN" b="1" dirty="0">
              <a:solidFill>
                <a:srgbClr val="66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en-US" altLang="zh-CN" b="1" dirty="0">
                <a:solidFill>
                  <a:srgbClr val="66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It is green.</a:t>
            </a:r>
            <a:endParaRPr lang="en-US" altLang="zh-CN" b="1" dirty="0">
              <a:solidFill>
                <a:srgbClr val="66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8436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11638" y="1628775"/>
            <a:ext cx="4619625" cy="31543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747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747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747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47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47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754" grpId="0"/>
      <p:bldP spid="7475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WordArt 4"/>
          <p:cNvSpPr>
            <a:spLocks noTextEdit="1"/>
          </p:cNvSpPr>
          <p:nvPr/>
        </p:nvSpPr>
        <p:spPr>
          <a:xfrm>
            <a:off x="1979613" y="333375"/>
            <a:ext cx="5976937" cy="1439863"/>
          </a:xfrm>
          <a:prstGeom prst="rect">
            <a:avLst/>
          </a:prstGeom>
        </p:spPr>
        <p:txBody>
          <a:bodyPr wrap="none" fromWordArt="1">
            <a:prstTxWarp prst="textTriangle">
              <a:avLst>
                <a:gd name="adj" fmla="val 50000"/>
              </a:avLst>
            </a:prstTxWarp>
            <a:normAutofit/>
            <a:scene3d>
              <a:camera prst="legacyObliqueTopLeft">
                <a:rot lat="0" lon="0" rev="0"/>
              </a:camera>
              <a:lightRig rig="legacyNormal3" dir="r"/>
            </a:scene3d>
            <a:sp3d extrusionH="201600" prstMaterial="legacyMatte">
              <a:extrusionClr>
                <a:srgbClr val="0066CC"/>
              </a:extrusionClr>
            </a:sp3d>
          </a:bodyPr>
          <a:p>
            <a:pPr algn="ctr"/>
            <a:r>
              <a:rPr lang="zh-CN" altLang="en-US" sz="2400" b="1">
                <a:gradFill rotWithShape="1">
                  <a:gsLst>
                    <a:gs pos="0">
                      <a:srgbClr val="FFFFCC"/>
                    </a:gs>
                    <a:gs pos="100000">
                      <a:srgbClr val="FF9999"/>
                    </a:gs>
                  </a:gsLst>
                  <a:lin ang="5400000" scaled="1"/>
                  <a:tileRect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看看我们今天学了什么？</a:t>
            </a:r>
            <a:endParaRPr lang="zh-CN" altLang="en-US" sz="2400" b="1">
              <a:gradFill rotWithShape="1">
                <a:gsLst>
                  <a:gs pos="0">
                    <a:srgbClr val="FFFFCC"/>
                  </a:gs>
                  <a:gs pos="100000">
                    <a:srgbClr val="FF9999"/>
                  </a:gs>
                </a:gsLst>
                <a:lin ang="5400000" scaled="1"/>
                <a:tileRect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9459" name="Text Box 6"/>
          <p:cNvSpPr txBox="1"/>
          <p:nvPr/>
        </p:nvSpPr>
        <p:spPr>
          <a:xfrm>
            <a:off x="1403350" y="2420938"/>
            <a:ext cx="6697663" cy="37036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zh-CN" sz="2000" dirty="0">
                <a:solidFill>
                  <a:srgbClr val="000000"/>
                </a:solidFill>
                <a:latin typeface="Comic Sans MS" panose="030F0702030302020204" pitchFamily="66" charset="0"/>
              </a:rPr>
              <a:t>1</a:t>
            </a:r>
            <a:r>
              <a:rPr lang="zh-CN" altLang="en-US" sz="2000" dirty="0">
                <a:solidFill>
                  <a:srgbClr val="000000"/>
                </a:solidFill>
                <a:latin typeface="Comic Sans MS" panose="030F0702030302020204" pitchFamily="66" charset="0"/>
              </a:rPr>
              <a:t>、</a:t>
            </a:r>
            <a:r>
              <a:rPr lang="zh-CN" altLang="en-US" sz="2400" b="1" dirty="0">
                <a:solidFill>
                  <a:srgbClr val="000000"/>
                </a:solidFill>
                <a:latin typeface="Comic Sans MS" panose="030F0702030302020204" pitchFamily="66" charset="0"/>
              </a:rPr>
              <a:t>填一填、连一连。</a:t>
            </a:r>
            <a:endParaRPr lang="zh-CN" altLang="en-US" sz="2400" b="1" dirty="0">
              <a:solidFill>
                <a:srgbClr val="000000"/>
              </a:solidFill>
              <a:latin typeface="Comic Sans MS" panose="030F0702030302020204" pitchFamily="66" charset="0"/>
            </a:endParaRPr>
          </a:p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zh-CN" sz="2000" dirty="0">
                <a:solidFill>
                  <a:srgbClr val="000000"/>
                </a:solidFill>
                <a:latin typeface="Comic Sans MS" panose="030F0702030302020204" pitchFamily="66" charset="0"/>
              </a:rPr>
              <a:t>r_d                                      </a:t>
            </a:r>
            <a:endParaRPr lang="en-US" altLang="zh-CN" sz="2000" b="1" dirty="0">
              <a:solidFill>
                <a:schemeClr val="accent2"/>
              </a:solidFill>
              <a:latin typeface="Comic Sans MS" panose="030F0702030302020204" pitchFamily="66" charset="0"/>
            </a:endParaRPr>
          </a:p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zh-CN" sz="2000" dirty="0">
                <a:solidFill>
                  <a:srgbClr val="000000"/>
                </a:solidFill>
                <a:latin typeface="Comic Sans MS" panose="030F0702030302020204" pitchFamily="66" charset="0"/>
              </a:rPr>
              <a:t>ye__w                                  </a:t>
            </a:r>
            <a:endParaRPr lang="en-US" altLang="zh-CN" sz="2000" b="1" dirty="0">
              <a:solidFill>
                <a:srgbClr val="0033CC"/>
              </a:solidFill>
              <a:latin typeface="Comic Sans MS" panose="030F0702030302020204" pitchFamily="66" charset="0"/>
            </a:endParaRPr>
          </a:p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zh-CN" sz="2000" dirty="0">
                <a:solidFill>
                  <a:srgbClr val="000000"/>
                </a:solidFill>
                <a:latin typeface="Comic Sans MS" panose="030F0702030302020204" pitchFamily="66" charset="0"/>
              </a:rPr>
              <a:t>_lue                                     </a:t>
            </a:r>
            <a:endParaRPr lang="en-US" altLang="zh-CN" sz="2000" dirty="0">
              <a:solidFill>
                <a:srgbClr val="FF0066"/>
              </a:solidFill>
              <a:latin typeface="Comic Sans MS" panose="030F0702030302020204" pitchFamily="66" charset="0"/>
            </a:endParaRPr>
          </a:p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zh-CN" sz="2000" dirty="0">
                <a:solidFill>
                  <a:srgbClr val="000000"/>
                </a:solidFill>
                <a:latin typeface="Comic Sans MS" panose="030F0702030302020204" pitchFamily="66" charset="0"/>
              </a:rPr>
              <a:t>2</a:t>
            </a:r>
            <a:r>
              <a:rPr lang="zh-CN" altLang="en-US" sz="2000" dirty="0">
                <a:solidFill>
                  <a:srgbClr val="000000"/>
                </a:solidFill>
                <a:latin typeface="Comic Sans MS" panose="030F0702030302020204" pitchFamily="66" charset="0"/>
              </a:rPr>
              <a:t>、</a:t>
            </a:r>
            <a:r>
              <a:rPr lang="zh-CN" altLang="en-US" sz="2400" b="1" dirty="0">
                <a:solidFill>
                  <a:srgbClr val="000000"/>
                </a:solidFill>
                <a:latin typeface="Comic Sans MS" panose="030F0702030302020204" pitchFamily="66" charset="0"/>
              </a:rPr>
              <a:t>翻译句子。</a:t>
            </a:r>
            <a:endParaRPr lang="zh-CN" altLang="en-US" sz="2400" b="1" dirty="0">
              <a:solidFill>
                <a:srgbClr val="000000"/>
              </a:solidFill>
              <a:latin typeface="Comic Sans MS" panose="030F0702030302020204" pitchFamily="66" charset="0"/>
            </a:endParaRPr>
          </a:p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2000" dirty="0">
                <a:solidFill>
                  <a:srgbClr val="000000"/>
                </a:solidFill>
                <a:latin typeface="Comic Sans MS" panose="030F0702030302020204" pitchFamily="66" charset="0"/>
              </a:rPr>
              <a:t>它是什么颜色的？  </a:t>
            </a:r>
            <a:endParaRPr lang="zh-CN" altLang="en-US" sz="2000" dirty="0">
              <a:solidFill>
                <a:srgbClr val="000000"/>
              </a:solidFill>
              <a:latin typeface="Comic Sans MS" panose="030F0702030302020204" pitchFamily="66" charset="0"/>
            </a:endParaRPr>
          </a:p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2000" dirty="0">
                <a:solidFill>
                  <a:srgbClr val="000000"/>
                </a:solidFill>
                <a:latin typeface="Comic Sans MS" panose="030F0702030302020204" pitchFamily="66" charset="0"/>
              </a:rPr>
              <a:t>它是黄色的。</a:t>
            </a:r>
            <a:endParaRPr lang="zh-CN" altLang="en-US" sz="2000" dirty="0">
              <a:solidFill>
                <a:srgbClr val="000000"/>
              </a:solidFill>
              <a:latin typeface="Comic Sans MS" panose="030F0702030302020204" pitchFamily="66" charset="0"/>
            </a:endParaRPr>
          </a:p>
          <a:p>
            <a:pPr marL="0" lvl="0" indent="0" algn="ctr" eaLnBrk="1" hangingPunct="1">
              <a:spcBef>
                <a:spcPct val="50000"/>
              </a:spcBef>
              <a:buClrTx/>
              <a:buSzTx/>
              <a:buFontTx/>
              <a:buNone/>
            </a:pPr>
            <a:endParaRPr lang="en-US" altLang="zh-CN" sz="180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66567" name="Text Box 7"/>
          <p:cNvSpPr txBox="1"/>
          <p:nvPr/>
        </p:nvSpPr>
        <p:spPr>
          <a:xfrm>
            <a:off x="1547813" y="2924175"/>
            <a:ext cx="288925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zh-CN" sz="2000" dirty="0">
                <a:latin typeface="Comic Sans MS" panose="030F0702030302020204" pitchFamily="66" charset="0"/>
              </a:rPr>
              <a:t>e</a:t>
            </a:r>
            <a:endParaRPr lang="en-US" altLang="zh-CN" sz="2000" dirty="0">
              <a:latin typeface="Comic Sans MS" panose="030F0702030302020204" pitchFamily="66" charset="0"/>
            </a:endParaRPr>
          </a:p>
        </p:txBody>
      </p:sp>
      <p:sp>
        <p:nvSpPr>
          <p:cNvPr id="66568" name="Text Box 8"/>
          <p:cNvSpPr txBox="1"/>
          <p:nvPr/>
        </p:nvSpPr>
        <p:spPr>
          <a:xfrm>
            <a:off x="1692275" y="3357563"/>
            <a:ext cx="504825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zh-CN" sz="2000" dirty="0">
                <a:solidFill>
                  <a:srgbClr val="000000"/>
                </a:solidFill>
                <a:latin typeface="Comic Sans MS" panose="030F0702030302020204" pitchFamily="66" charset="0"/>
              </a:rPr>
              <a:t>llo</a:t>
            </a:r>
            <a:endParaRPr lang="en-US" altLang="zh-CN" sz="2000" dirty="0">
              <a:solidFill>
                <a:srgbClr val="00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66569" name="Text Box 9"/>
          <p:cNvSpPr txBox="1"/>
          <p:nvPr/>
        </p:nvSpPr>
        <p:spPr>
          <a:xfrm>
            <a:off x="1403350" y="3860800"/>
            <a:ext cx="215900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zh-CN" sz="1800" dirty="0">
                <a:solidFill>
                  <a:srgbClr val="000000"/>
                </a:solidFill>
                <a:latin typeface="Comic Sans MS" panose="030F0702030302020204" pitchFamily="66" charset="0"/>
              </a:rPr>
              <a:t>b</a:t>
            </a:r>
            <a:endParaRPr lang="en-US" altLang="zh-CN" sz="1800" dirty="0">
              <a:solidFill>
                <a:srgbClr val="00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66570" name="Text Box 10"/>
          <p:cNvSpPr txBox="1"/>
          <p:nvPr/>
        </p:nvSpPr>
        <p:spPr>
          <a:xfrm>
            <a:off x="3924300" y="4868863"/>
            <a:ext cx="2736850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zh-CN" sz="1800" dirty="0">
                <a:solidFill>
                  <a:srgbClr val="000000"/>
                </a:solidFill>
                <a:latin typeface="Comic Sans MS" panose="030F0702030302020204" pitchFamily="66" charset="0"/>
              </a:rPr>
              <a:t>What   colour  is  it?</a:t>
            </a:r>
            <a:endParaRPr lang="en-US" altLang="zh-CN" sz="1800" dirty="0">
              <a:solidFill>
                <a:srgbClr val="00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66571" name="Text Box 11"/>
          <p:cNvSpPr txBox="1"/>
          <p:nvPr/>
        </p:nvSpPr>
        <p:spPr>
          <a:xfrm>
            <a:off x="3995738" y="5373688"/>
            <a:ext cx="2663825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zh-CN" sz="1800" dirty="0">
                <a:solidFill>
                  <a:srgbClr val="000000"/>
                </a:solidFill>
                <a:latin typeface="Comic Sans MS" panose="030F0702030302020204" pitchFamily="66" charset="0"/>
              </a:rPr>
              <a:t>It</a:t>
            </a:r>
            <a:r>
              <a:rPr lang="en-US" altLang="zh-CN" sz="1800" dirty="0">
                <a:solidFill>
                  <a:srgbClr val="000000"/>
                </a:solidFill>
                <a:latin typeface="Arial" panose="020B0604020202020204" pitchFamily="34" charset="0"/>
              </a:rPr>
              <a:t>’</a:t>
            </a:r>
            <a:r>
              <a:rPr lang="en-US" altLang="zh-CN" sz="1800" dirty="0">
                <a:solidFill>
                  <a:srgbClr val="000000"/>
                </a:solidFill>
                <a:latin typeface="Comic Sans MS" panose="030F0702030302020204" pitchFamily="66" charset="0"/>
              </a:rPr>
              <a:t>s   yellow.</a:t>
            </a:r>
            <a:endParaRPr lang="en-US" altLang="zh-CN" sz="1800" dirty="0">
              <a:solidFill>
                <a:srgbClr val="00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66572" name="Line 12"/>
          <p:cNvSpPr/>
          <p:nvPr/>
        </p:nvSpPr>
        <p:spPr>
          <a:xfrm>
            <a:off x="2051050" y="3141663"/>
            <a:ext cx="2736850" cy="935037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6573" name="Line 13"/>
          <p:cNvSpPr/>
          <p:nvPr/>
        </p:nvSpPr>
        <p:spPr>
          <a:xfrm flipV="1">
            <a:off x="2339975" y="3141663"/>
            <a:ext cx="2447925" cy="503237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6574" name="Line 14"/>
          <p:cNvSpPr/>
          <p:nvPr/>
        </p:nvSpPr>
        <p:spPr>
          <a:xfrm flipV="1">
            <a:off x="2051050" y="3573463"/>
            <a:ext cx="2736850" cy="503237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pic>
        <p:nvPicPr>
          <p:cNvPr id="19468" name="Picture 15" descr="小鸟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64388" y="4508500"/>
            <a:ext cx="1979612" cy="2349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69" name="AutoShape 16"/>
          <p:cNvSpPr/>
          <p:nvPr/>
        </p:nvSpPr>
        <p:spPr>
          <a:xfrm rot="-253946">
            <a:off x="6370638" y="2420938"/>
            <a:ext cx="2090737" cy="1655762"/>
          </a:xfrm>
          <a:prstGeom prst="cloudCallout">
            <a:avLst>
              <a:gd name="adj1" fmla="val -13509"/>
              <a:gd name="adj2" fmla="val 123356"/>
            </a:avLst>
          </a:prstGeom>
          <a:solidFill>
            <a:srgbClr val="FFFF99"/>
          </a:solidFill>
          <a:ln w="9525" cap="flat" cmpd="sng">
            <a:solidFill>
              <a:srgbClr val="9900CC"/>
            </a:solidFill>
            <a:prstDash val="solid"/>
            <a:headEnd type="none" w="med" len="med"/>
            <a:tailEnd type="none" w="med" len="med"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CN" altLang="zh-CN" sz="1800" dirty="0">
              <a:latin typeface="Arial" panose="020B0604020202020204" pitchFamily="34" charset="0"/>
            </a:endParaRPr>
          </a:p>
        </p:txBody>
      </p:sp>
      <p:sp>
        <p:nvSpPr>
          <p:cNvPr id="19470" name="Text Box 17"/>
          <p:cNvSpPr txBox="1"/>
          <p:nvPr/>
        </p:nvSpPr>
        <p:spPr>
          <a:xfrm rot="-431761">
            <a:off x="6702425" y="2655888"/>
            <a:ext cx="1612900" cy="9461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800" b="1" dirty="0">
                <a:solidFill>
                  <a:srgbClr val="FF33CC"/>
                </a:solidFill>
                <a:latin typeface="Comic Sans MS" panose="030F0702030302020204" pitchFamily="66" charset="0"/>
                <a:ea typeface="楷体_GB2312" pitchFamily="49" charset="-122"/>
              </a:rPr>
              <a:t>我知道，</a:t>
            </a:r>
            <a:endParaRPr lang="zh-CN" altLang="en-US" sz="2800" b="1" dirty="0">
              <a:solidFill>
                <a:srgbClr val="FF33CC"/>
              </a:solidFill>
              <a:latin typeface="Comic Sans MS" panose="030F0702030302020204" pitchFamily="66" charset="0"/>
              <a:ea typeface="楷体_GB2312" pitchFamily="49" charset="-122"/>
            </a:endParaRPr>
          </a:p>
          <a:p>
            <a:pPr marL="0" lvl="0" indent="0"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800" b="1" dirty="0">
                <a:solidFill>
                  <a:srgbClr val="FF33CC"/>
                </a:solidFill>
                <a:latin typeface="Comic Sans MS" panose="030F0702030302020204" pitchFamily="66" charset="0"/>
                <a:ea typeface="楷体_GB2312" pitchFamily="49" charset="-122"/>
              </a:rPr>
              <a:t>我最棒！</a:t>
            </a:r>
            <a:endParaRPr lang="zh-CN" altLang="en-US" sz="2800" b="1" dirty="0">
              <a:solidFill>
                <a:srgbClr val="FF33CC"/>
              </a:solidFill>
              <a:latin typeface="Comic Sans MS" panose="030F0702030302020204" pitchFamily="66" charset="0"/>
              <a:ea typeface="楷体_GB2312" pitchFamily="49" charset="-122"/>
            </a:endParaRPr>
          </a:p>
        </p:txBody>
      </p:sp>
      <p:sp>
        <p:nvSpPr>
          <p:cNvPr id="19471" name="AutoShape 18"/>
          <p:cNvSpPr/>
          <p:nvPr/>
        </p:nvSpPr>
        <p:spPr>
          <a:xfrm>
            <a:off x="4859338" y="2781300"/>
            <a:ext cx="360362" cy="431800"/>
          </a:xfrm>
          <a:prstGeom prst="smileyFace">
            <a:avLst>
              <a:gd name="adj" fmla="val 4653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CN" altLang="en-US" sz="1800" dirty="0">
              <a:latin typeface="Comic Sans MS" panose="030F0702030302020204" pitchFamily="66" charset="0"/>
            </a:endParaRPr>
          </a:p>
        </p:txBody>
      </p:sp>
      <p:sp>
        <p:nvSpPr>
          <p:cNvPr id="66579" name="AutoShape 19"/>
          <p:cNvSpPr>
            <a:spLocks noChangeArrowheads="1"/>
          </p:cNvSpPr>
          <p:nvPr/>
        </p:nvSpPr>
        <p:spPr bwMode="auto">
          <a:xfrm>
            <a:off x="4859338" y="3284538"/>
            <a:ext cx="433388" cy="433388"/>
          </a:xfrm>
          <a:prstGeom prst="star5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473" name="AutoShape 20"/>
          <p:cNvSpPr/>
          <p:nvPr/>
        </p:nvSpPr>
        <p:spPr>
          <a:xfrm>
            <a:off x="4859338" y="3933825"/>
            <a:ext cx="360362" cy="358775"/>
          </a:xfrm>
          <a:custGeom>
            <a:avLst/>
            <a:gdLst>
              <a:gd name="txL" fmla="*/ 5037 w 21600"/>
              <a:gd name="txT" fmla="*/ 2277 h 21600"/>
              <a:gd name="txR" fmla="*/ 16557 w 21600"/>
              <a:gd name="txB" fmla="*/ 13677 h 21600"/>
            </a:gdLst>
            <a:ahLst/>
            <a:cxnLst>
              <a:cxn ang="17694720">
                <a:pos x="3022736" y="603373"/>
              </a:cxn>
              <a:cxn ang="11796480">
                <a:pos x="814969" y="2979626"/>
              </a:cxn>
              <a:cxn ang="5898240">
                <a:pos x="3022736" y="5959236"/>
              </a:cxn>
              <a:cxn ang="0">
                <a:pos x="5197104" y="2979626"/>
              </a:cxn>
            </a:cxnLst>
            <a:rect l="txL" t="txT" r="txR" b="txB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0000">
              <a:alpha val="100000"/>
            </a:srgbClr>
          </a:solidFill>
          <a:ln w="9525" cap="flat" cmpd="sng">
            <a:solidFill>
              <a:schemeClr val="tx1">
                <a:alpha val="10000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65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65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65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65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65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65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1" dur="1000"/>
                                        <p:tgtEl>
                                          <p:spTgt spid="665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665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665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665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665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65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65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65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65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65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665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665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7" grpId="0"/>
      <p:bldP spid="66568" grpId="0"/>
      <p:bldP spid="66569" grpId="0"/>
      <p:bldP spid="66570" grpId="0"/>
      <p:bldP spid="6657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0482" name="Picture 4" descr="再见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3" name="AutoShape 7"/>
          <p:cNvSpPr/>
          <p:nvPr/>
        </p:nvSpPr>
        <p:spPr>
          <a:xfrm>
            <a:off x="827088" y="260350"/>
            <a:ext cx="6553200" cy="3313113"/>
          </a:xfrm>
          <a:prstGeom prst="cloudCallout">
            <a:avLst>
              <a:gd name="adj1" fmla="val -36653"/>
              <a:gd name="adj2" fmla="val 94755"/>
            </a:avLst>
          </a:prstGeom>
          <a:solidFill>
            <a:srgbClr val="FFFF99"/>
          </a:solidFill>
          <a:ln w="9525" cap="flat" cmpd="sng">
            <a:solidFill>
              <a:srgbClr val="FF66FF"/>
            </a:solidFill>
            <a:prstDash val="solid"/>
            <a:headEnd type="none" w="med" len="med"/>
            <a:tailEnd type="none" w="med" len="med"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endParaRPr lang="zh-CN" altLang="zh-CN" sz="1800" dirty="0">
              <a:latin typeface="Arial" panose="020B0604020202020204" pitchFamily="34" charset="0"/>
            </a:endParaRPr>
          </a:p>
        </p:txBody>
      </p:sp>
      <p:sp>
        <p:nvSpPr>
          <p:cNvPr id="20484" name="Text Box 9"/>
          <p:cNvSpPr txBox="1"/>
          <p:nvPr/>
        </p:nvSpPr>
        <p:spPr>
          <a:xfrm rot="-295710">
            <a:off x="1042988" y="1052513"/>
            <a:ext cx="5788025" cy="15557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zh-CN" sz="54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  </a:t>
            </a:r>
            <a:r>
              <a:rPr lang="en-US" altLang="zh-CN" sz="9600" b="1" dirty="0">
                <a:solidFill>
                  <a:srgbClr val="6600CC"/>
                </a:solidFill>
                <a:latin typeface="Times New Roman" panose="02020603050405020304" pitchFamily="18" charset="0"/>
              </a:rPr>
              <a:t>Good-bye!</a:t>
            </a:r>
            <a:endParaRPr lang="en-US" altLang="zh-CN" sz="9600" b="1" dirty="0">
              <a:solidFill>
                <a:srgbClr val="6600CC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36569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249237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414528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7170" name="Text Box 4"/>
          <p:cNvSpPr txBox="1"/>
          <p:nvPr/>
        </p:nvSpPr>
        <p:spPr>
          <a:xfrm>
            <a:off x="323850" y="260350"/>
            <a:ext cx="5545138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6000" b="1" dirty="0">
                <a:solidFill>
                  <a:srgbClr val="660066"/>
                </a:solidFill>
                <a:ea typeface="楷体_GB2312" pitchFamily="49" charset="-122"/>
              </a:rPr>
              <a:t>我们周围的色彩</a:t>
            </a:r>
            <a:endParaRPr lang="zh-CN" altLang="en-US" sz="6000" b="1" dirty="0">
              <a:solidFill>
                <a:srgbClr val="660066"/>
              </a:solidFill>
              <a:ea typeface="楷体_GB2312" pitchFamily="49" charset="-122"/>
            </a:endParaRPr>
          </a:p>
        </p:txBody>
      </p:sp>
      <p:pic>
        <p:nvPicPr>
          <p:cNvPr id="7171" name="Picture 5" descr="3d6a36cf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9388" y="1557338"/>
            <a:ext cx="4286250" cy="2990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2" name="Picture 6" descr="窗户上的花草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6463" y="1412875"/>
            <a:ext cx="4427537" cy="5445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3" name="Picture 10" descr="鸟语花香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1550" y="4652963"/>
            <a:ext cx="3384550" cy="22050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40978" name="Text Box 18"/>
          <p:cNvSpPr txBox="1"/>
          <p:nvPr/>
        </p:nvSpPr>
        <p:spPr>
          <a:xfrm>
            <a:off x="5292725" y="1989138"/>
            <a:ext cx="2716213" cy="5794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en-US" altLang="zh-CN" b="1" dirty="0">
                <a:solidFill>
                  <a:srgbClr val="0000FF"/>
                </a:solidFill>
              </a:rPr>
              <a:t>What</a:t>
            </a:r>
            <a:r>
              <a:rPr lang="en-US" altLang="zh-CN" b="1" dirty="0">
                <a:solidFill>
                  <a:srgbClr val="0000FF"/>
                </a:solidFill>
                <a:latin typeface="Arial" panose="020B0604020202020204" pitchFamily="34" charset="0"/>
              </a:rPr>
              <a:t>’</a:t>
            </a:r>
            <a:r>
              <a:rPr lang="en-US" altLang="zh-CN" b="1" dirty="0">
                <a:solidFill>
                  <a:srgbClr val="0000FF"/>
                </a:solidFill>
              </a:rPr>
              <a:t>s this?</a:t>
            </a:r>
            <a:endParaRPr lang="en-US" altLang="zh-CN" b="1" dirty="0">
              <a:solidFill>
                <a:srgbClr val="0000FF"/>
              </a:solidFill>
            </a:endParaRPr>
          </a:p>
        </p:txBody>
      </p:sp>
      <p:sp>
        <p:nvSpPr>
          <p:cNvPr id="40979" name="Text Box 19"/>
          <p:cNvSpPr txBox="1"/>
          <p:nvPr/>
        </p:nvSpPr>
        <p:spPr>
          <a:xfrm>
            <a:off x="5219700" y="4005263"/>
            <a:ext cx="3167063" cy="5794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en-US" altLang="zh-CN" b="1" dirty="0">
                <a:solidFill>
                  <a:srgbClr val="0000FF"/>
                </a:solidFill>
              </a:rPr>
              <a:t>It</a:t>
            </a:r>
            <a:r>
              <a:rPr lang="en-US" altLang="zh-CN" b="1" dirty="0">
                <a:solidFill>
                  <a:srgbClr val="0000FF"/>
                </a:solidFill>
                <a:latin typeface="Arial" panose="020B0604020202020204" pitchFamily="34" charset="0"/>
              </a:rPr>
              <a:t>’</a:t>
            </a:r>
            <a:r>
              <a:rPr lang="en-US" altLang="zh-CN" b="1" dirty="0">
                <a:solidFill>
                  <a:srgbClr val="0000FF"/>
                </a:solidFill>
              </a:rPr>
              <a:t>s an </a:t>
            </a:r>
            <a:r>
              <a:rPr lang="en-US" altLang="zh-CN" b="1" dirty="0">
                <a:solidFill>
                  <a:schemeClr val="tx2"/>
                </a:solidFill>
              </a:rPr>
              <a:t>orange</a:t>
            </a:r>
            <a:r>
              <a:rPr lang="en-US" altLang="zh-CN" b="1" dirty="0">
                <a:solidFill>
                  <a:srgbClr val="0000FF"/>
                </a:solidFill>
              </a:rPr>
              <a:t>.</a:t>
            </a:r>
            <a:endParaRPr lang="en-US" altLang="zh-CN" b="1" dirty="0">
              <a:solidFill>
                <a:srgbClr val="0000FF"/>
              </a:solidFill>
            </a:endParaRPr>
          </a:p>
        </p:txBody>
      </p:sp>
      <p:pic>
        <p:nvPicPr>
          <p:cNvPr id="8196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1000" y="1108075"/>
            <a:ext cx="4838700" cy="34766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09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09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78" grpId="0"/>
      <p:bldP spid="4097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9218" name="Picture 5" descr="queen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00113" y="908050"/>
            <a:ext cx="3705225" cy="5292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4038" name="Text Box 6"/>
          <p:cNvSpPr txBox="1"/>
          <p:nvPr/>
        </p:nvSpPr>
        <p:spPr>
          <a:xfrm>
            <a:off x="5580063" y="1916113"/>
            <a:ext cx="2216150" cy="14938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zh-CN" altLang="en-US" b="1" dirty="0"/>
              <a:t>女王，女皇</a:t>
            </a:r>
            <a:endParaRPr lang="zh-CN" altLang="en-US" b="1" dirty="0"/>
          </a:p>
          <a:p>
            <a:pPr marL="0" lvl="0" indent="0" algn="ctr" eaLnBrk="1" hangingPunct="1">
              <a:spcBef>
                <a:spcPct val="0"/>
              </a:spcBef>
              <a:buNone/>
            </a:pPr>
            <a:endParaRPr lang="zh-CN" altLang="en-US" sz="2800" b="1" dirty="0"/>
          </a:p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en-US" altLang="zh-CN" b="1" dirty="0">
                <a:solidFill>
                  <a:schemeClr val="tx2"/>
                </a:solidFill>
              </a:rPr>
              <a:t>queen</a:t>
            </a:r>
            <a:endParaRPr lang="en-US" altLang="zh-CN" b="1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4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10242" name="Picture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64163" y="908050"/>
            <a:ext cx="3598862" cy="45354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9159" name="Text Box 7"/>
          <p:cNvSpPr txBox="1"/>
          <p:nvPr/>
        </p:nvSpPr>
        <p:spPr>
          <a:xfrm>
            <a:off x="179388" y="981075"/>
            <a:ext cx="5688012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zh-CN" sz="4000" b="1" dirty="0">
                <a:latin typeface="宋体" panose="02010600030101010101" pitchFamily="2" charset="-122"/>
              </a:rPr>
              <a:t>What’s  this?</a:t>
            </a:r>
            <a:endParaRPr lang="en-US" altLang="zh-CN" sz="4000" b="1" dirty="0">
              <a:latin typeface="宋体" panose="02010600030101010101" pitchFamily="2" charset="-122"/>
            </a:endParaRPr>
          </a:p>
        </p:txBody>
      </p:sp>
      <p:sp>
        <p:nvSpPr>
          <p:cNvPr id="49160" name="Text Box 8"/>
          <p:cNvSpPr txBox="1"/>
          <p:nvPr/>
        </p:nvSpPr>
        <p:spPr>
          <a:xfrm>
            <a:off x="179388" y="2133600"/>
            <a:ext cx="4608512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zh-CN" sz="4000" b="1" dirty="0">
                <a:latin typeface="宋体" panose="02010600030101010101" pitchFamily="2" charset="-122"/>
              </a:rPr>
              <a:t>It’s  a  chair.</a:t>
            </a:r>
            <a:endParaRPr lang="en-US" altLang="zh-CN" sz="4000" b="1" dirty="0">
              <a:latin typeface="宋体" panose="02010600030101010101" pitchFamily="2" charset="-122"/>
            </a:endParaRPr>
          </a:p>
        </p:txBody>
      </p:sp>
      <p:sp>
        <p:nvSpPr>
          <p:cNvPr id="49161" name="Text Box 9"/>
          <p:cNvSpPr txBox="1"/>
          <p:nvPr/>
        </p:nvSpPr>
        <p:spPr>
          <a:xfrm>
            <a:off x="179388" y="3284538"/>
            <a:ext cx="6337300" cy="1616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zh-CN" sz="4000" b="1" dirty="0">
                <a:latin typeface="宋体" panose="02010600030101010101" pitchFamily="2" charset="-122"/>
              </a:rPr>
              <a:t>What  colour  is  it?</a:t>
            </a:r>
            <a:endParaRPr lang="en-US" altLang="zh-CN" sz="4000" b="1" dirty="0">
              <a:latin typeface="宋体" panose="02010600030101010101" pitchFamily="2" charset="-122"/>
            </a:endParaRPr>
          </a:p>
          <a:p>
            <a:pPr marL="0" lvl="0" indent="0" eaLnBrk="1" hangingPunct="1">
              <a:spcBef>
                <a:spcPct val="50000"/>
              </a:spcBef>
              <a:buNone/>
            </a:pPr>
            <a:endParaRPr lang="en-US" altLang="zh-CN" sz="4000" b="1" dirty="0"/>
          </a:p>
        </p:txBody>
      </p:sp>
      <p:sp>
        <p:nvSpPr>
          <p:cNvPr id="49162" name="Text Box 10"/>
          <p:cNvSpPr txBox="1"/>
          <p:nvPr/>
        </p:nvSpPr>
        <p:spPr>
          <a:xfrm>
            <a:off x="179388" y="4581525"/>
            <a:ext cx="5113337" cy="19685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zh-CN" sz="4000" b="1" dirty="0">
                <a:latin typeface="宋体" panose="02010600030101010101" pitchFamily="2" charset="-122"/>
              </a:rPr>
              <a:t>It’s   </a:t>
            </a:r>
            <a:r>
              <a:rPr lang="en-US" altLang="zh-CN" sz="9600" b="1" dirty="0">
                <a:solidFill>
                  <a:srgbClr val="0000FF"/>
                </a:solidFill>
                <a:latin typeface="宋体" panose="02010600030101010101" pitchFamily="2" charset="-122"/>
              </a:rPr>
              <a:t>blue</a:t>
            </a:r>
            <a:r>
              <a:rPr lang="en-US" altLang="zh-CN" sz="4000" b="1" dirty="0">
                <a:latin typeface="宋体" panose="02010600030101010101" pitchFamily="2" charset="-122"/>
              </a:rPr>
              <a:t>.</a:t>
            </a:r>
            <a:endParaRPr lang="en-US" altLang="zh-CN" sz="4000" b="1" dirty="0">
              <a:latin typeface="宋体" panose="02010600030101010101" pitchFamily="2" charset="-122"/>
            </a:endParaRPr>
          </a:p>
          <a:p>
            <a:pPr marL="0" lvl="0" indent="0" eaLnBrk="1" hangingPunct="1">
              <a:spcBef>
                <a:spcPct val="50000"/>
              </a:spcBef>
              <a:buNone/>
            </a:pPr>
            <a:endParaRPr lang="en-US" altLang="zh-CN" sz="1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9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9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9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91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91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9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9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6" dur="1000"/>
                                        <p:tgtEl>
                                          <p:spTgt spid="49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9" grpId="0"/>
      <p:bldP spid="49160" grpId="0"/>
      <p:bldP spid="49161" grpId="0"/>
      <p:bldP spid="4916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11266" name="Picture 7" descr="blue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988" y="944563"/>
            <a:ext cx="6443662" cy="4111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3016" name="Text Box 8"/>
          <p:cNvSpPr txBox="1"/>
          <p:nvPr/>
        </p:nvSpPr>
        <p:spPr>
          <a:xfrm>
            <a:off x="4511675" y="1268413"/>
            <a:ext cx="3595688" cy="5794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en-US" altLang="zh-CN" dirty="0">
                <a:solidFill>
                  <a:srgbClr val="0066FF"/>
                </a:solidFill>
              </a:rPr>
              <a:t>What colour is it?</a:t>
            </a:r>
            <a:endParaRPr lang="en-US" altLang="zh-CN" dirty="0">
              <a:solidFill>
                <a:srgbClr val="0066FF"/>
              </a:solidFill>
            </a:endParaRPr>
          </a:p>
        </p:txBody>
      </p:sp>
      <p:sp>
        <p:nvSpPr>
          <p:cNvPr id="43017" name="Text Box 9"/>
          <p:cNvSpPr txBox="1"/>
          <p:nvPr/>
        </p:nvSpPr>
        <p:spPr>
          <a:xfrm>
            <a:off x="5219700" y="2420938"/>
            <a:ext cx="1897063" cy="5794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en-US" altLang="zh-CN" dirty="0"/>
              <a:t>It</a:t>
            </a:r>
            <a:r>
              <a:rPr lang="en-US" altLang="zh-CN" dirty="0">
                <a:latin typeface="Arial" panose="020B0604020202020204" pitchFamily="34" charset="0"/>
              </a:rPr>
              <a:t>’</a:t>
            </a:r>
            <a:r>
              <a:rPr lang="en-US" altLang="zh-CN" dirty="0"/>
              <a:t>s </a:t>
            </a:r>
            <a:r>
              <a:rPr lang="en-US" altLang="zh-CN" dirty="0">
                <a:solidFill>
                  <a:srgbClr val="0000FF"/>
                </a:solidFill>
              </a:rPr>
              <a:t>blue</a:t>
            </a:r>
            <a:r>
              <a:rPr lang="en-US" altLang="zh-CN" dirty="0"/>
              <a:t>.</a:t>
            </a:r>
            <a:endParaRPr lang="en-US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autoRev="1" fill="hold"/>
                                        <p:tgtEl>
                                          <p:spTgt spid="43016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33cc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" autoRev="1" fill="hold"/>
                                        <p:tgtEl>
                                          <p:spTgt spid="43016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33cc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" autoRev="1" fill="hold"/>
                                        <p:tgtEl>
                                          <p:spTgt spid="43016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430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30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800" decel="100000" fill="hold"/>
                                        <p:tgtEl>
                                          <p:spTgt spid="430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430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67588" name="Text Box 4"/>
          <p:cNvSpPr txBox="1"/>
          <p:nvPr/>
        </p:nvSpPr>
        <p:spPr>
          <a:xfrm>
            <a:off x="5148263" y="981075"/>
            <a:ext cx="2716212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en-US" altLang="zh-CN" b="1" dirty="0">
                <a:solidFill>
                  <a:srgbClr val="0000FF"/>
                </a:solidFill>
              </a:rPr>
              <a:t>What</a:t>
            </a:r>
            <a:r>
              <a:rPr lang="en-US" altLang="zh-CN" b="1" dirty="0">
                <a:solidFill>
                  <a:srgbClr val="0000FF"/>
                </a:solidFill>
                <a:latin typeface="Arial" panose="020B0604020202020204" pitchFamily="34" charset="0"/>
              </a:rPr>
              <a:t>’</a:t>
            </a:r>
            <a:r>
              <a:rPr lang="en-US" altLang="zh-CN" b="1" dirty="0">
                <a:solidFill>
                  <a:srgbClr val="0000FF"/>
                </a:solidFill>
              </a:rPr>
              <a:t>s this?</a:t>
            </a:r>
            <a:endParaRPr lang="en-US" altLang="zh-CN" b="1" dirty="0">
              <a:solidFill>
                <a:srgbClr val="0000FF"/>
              </a:solidFill>
            </a:endParaRPr>
          </a:p>
        </p:txBody>
      </p:sp>
      <p:sp>
        <p:nvSpPr>
          <p:cNvPr id="67589" name="Text Box 5"/>
          <p:cNvSpPr txBox="1"/>
          <p:nvPr/>
        </p:nvSpPr>
        <p:spPr>
          <a:xfrm>
            <a:off x="5148263" y="1844675"/>
            <a:ext cx="2189162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en-US" altLang="zh-CN" dirty="0">
                <a:solidFill>
                  <a:srgbClr val="0000FF"/>
                </a:solidFill>
              </a:rPr>
              <a:t>It</a:t>
            </a:r>
            <a:r>
              <a:rPr lang="en-US" altLang="zh-CN" dirty="0">
                <a:solidFill>
                  <a:srgbClr val="0000FF"/>
                </a:solidFill>
                <a:latin typeface="Arial" panose="020B0604020202020204" pitchFamily="34" charset="0"/>
              </a:rPr>
              <a:t>’</a:t>
            </a:r>
            <a:r>
              <a:rPr lang="en-US" altLang="zh-CN" dirty="0">
                <a:solidFill>
                  <a:srgbClr val="0000FF"/>
                </a:solidFill>
              </a:rPr>
              <a:t>s a kite.</a:t>
            </a:r>
            <a:endParaRPr lang="en-US" altLang="zh-CN" dirty="0">
              <a:solidFill>
                <a:srgbClr val="0000FF"/>
              </a:solidFill>
            </a:endParaRPr>
          </a:p>
        </p:txBody>
      </p:sp>
      <p:sp>
        <p:nvSpPr>
          <p:cNvPr id="67590" name="Text Box 6"/>
          <p:cNvSpPr txBox="1"/>
          <p:nvPr/>
        </p:nvSpPr>
        <p:spPr>
          <a:xfrm>
            <a:off x="4391025" y="2781300"/>
            <a:ext cx="4752975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zh-CN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What  colour  is  it?</a:t>
            </a:r>
            <a:endParaRPr lang="en-US" altLang="zh-CN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zh-CN" b="1" dirty="0">
                <a:solidFill>
                  <a:srgbClr val="0000FF"/>
                </a:solidFill>
              </a:rPr>
              <a:t>It</a:t>
            </a:r>
            <a:r>
              <a:rPr lang="en-US" altLang="zh-CN" b="1" dirty="0">
                <a:solidFill>
                  <a:srgbClr val="0000FF"/>
                </a:solidFill>
                <a:latin typeface="Arial" panose="020B0604020202020204" pitchFamily="34" charset="0"/>
              </a:rPr>
              <a:t>’</a:t>
            </a:r>
            <a:r>
              <a:rPr lang="en-US" altLang="zh-CN" b="1" dirty="0">
                <a:solidFill>
                  <a:srgbClr val="0000FF"/>
                </a:solidFill>
              </a:rPr>
              <a:t>s </a:t>
            </a:r>
            <a:r>
              <a:rPr lang="en-US" altLang="zh-CN" b="1" dirty="0">
                <a:solidFill>
                  <a:schemeClr val="tx2"/>
                </a:solidFill>
              </a:rPr>
              <a:t>red</a:t>
            </a:r>
            <a:r>
              <a:rPr lang="en-US" altLang="zh-CN" b="1" dirty="0">
                <a:solidFill>
                  <a:srgbClr val="0000FF"/>
                </a:solidFill>
              </a:rPr>
              <a:t>.</a:t>
            </a:r>
            <a:endParaRPr lang="en-US" altLang="zh-CN" b="1" dirty="0">
              <a:solidFill>
                <a:srgbClr val="0000FF"/>
              </a:solidFill>
            </a:endParaRPr>
          </a:p>
        </p:txBody>
      </p:sp>
      <p:pic>
        <p:nvPicPr>
          <p:cNvPr id="12293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8313" y="738188"/>
            <a:ext cx="3324225" cy="33242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75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75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75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75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675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75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75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75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75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75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588" grpId="0"/>
      <p:bldP spid="67589" grpId="0"/>
      <p:bldP spid="6759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13314" name="Picture 3" descr="201102120447065140eWcUn_priv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404813"/>
            <a:ext cx="4313238" cy="35004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8612" name="Text Box 4"/>
          <p:cNvSpPr txBox="1"/>
          <p:nvPr/>
        </p:nvSpPr>
        <p:spPr>
          <a:xfrm>
            <a:off x="4391025" y="1196975"/>
            <a:ext cx="4752975" cy="1320800"/>
          </a:xfrm>
          <a:prstGeom prst="rect">
            <a:avLst/>
          </a:prstGeom>
          <a:noFill/>
          <a:ln w="9525" cap="flat" cmpd="sng">
            <a:solidFill>
              <a:srgbClr val="FFCC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zh-CN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What  colour  is  it?</a:t>
            </a:r>
            <a:endParaRPr lang="en-US" altLang="zh-CN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zh-CN" b="1" dirty="0">
                <a:solidFill>
                  <a:srgbClr val="0000FF"/>
                </a:solidFill>
              </a:rPr>
              <a:t>It</a:t>
            </a:r>
            <a:r>
              <a:rPr lang="en-US" altLang="zh-CN" b="1" dirty="0">
                <a:solidFill>
                  <a:srgbClr val="0000FF"/>
                </a:solidFill>
                <a:latin typeface="Arial" panose="020B0604020202020204" pitchFamily="34" charset="0"/>
              </a:rPr>
              <a:t>’</a:t>
            </a:r>
            <a:r>
              <a:rPr lang="en-US" altLang="zh-CN" b="1" dirty="0">
                <a:solidFill>
                  <a:srgbClr val="0000FF"/>
                </a:solidFill>
              </a:rPr>
              <a:t>s yellow.</a:t>
            </a:r>
            <a:endParaRPr lang="en-US" altLang="zh-CN" b="1" dirty="0">
              <a:solidFill>
                <a:srgbClr val="0000FF"/>
              </a:solidFill>
            </a:endParaRPr>
          </a:p>
        </p:txBody>
      </p:sp>
      <p:sp>
        <p:nvSpPr>
          <p:cNvPr id="13316" name="Text Box 5"/>
          <p:cNvSpPr txBox="1"/>
          <p:nvPr/>
        </p:nvSpPr>
        <p:spPr>
          <a:xfrm>
            <a:off x="1908175" y="4221163"/>
            <a:ext cx="1331913" cy="579437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en-US" altLang="zh-CN" dirty="0">
                <a:solidFill>
                  <a:srgbClr val="0066FF"/>
                </a:solidFill>
              </a:rPr>
              <a:t>yellow</a:t>
            </a:r>
            <a:endParaRPr lang="en-US" altLang="zh-CN" dirty="0">
              <a:solidFill>
                <a:srgbClr val="0066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86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86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86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86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14338" name="Picture 2" descr="door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765175"/>
            <a:ext cx="3409950" cy="34099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9635" name="Text Box 3"/>
          <p:cNvSpPr txBox="1"/>
          <p:nvPr/>
        </p:nvSpPr>
        <p:spPr>
          <a:xfrm>
            <a:off x="4572000" y="1341438"/>
            <a:ext cx="2716213" cy="5794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en-US" altLang="zh-CN" b="1" dirty="0">
                <a:solidFill>
                  <a:srgbClr val="0000FF"/>
                </a:solidFill>
              </a:rPr>
              <a:t>What</a:t>
            </a:r>
            <a:r>
              <a:rPr lang="en-US" altLang="zh-CN" b="1" dirty="0">
                <a:solidFill>
                  <a:srgbClr val="0000FF"/>
                </a:solidFill>
                <a:latin typeface="Arial" panose="020B0604020202020204" pitchFamily="34" charset="0"/>
              </a:rPr>
              <a:t>’</a:t>
            </a:r>
            <a:r>
              <a:rPr lang="en-US" altLang="zh-CN" b="1" dirty="0">
                <a:solidFill>
                  <a:srgbClr val="0000FF"/>
                </a:solidFill>
              </a:rPr>
              <a:t>s this?</a:t>
            </a:r>
            <a:endParaRPr lang="en-US" altLang="zh-CN" b="1" dirty="0">
              <a:solidFill>
                <a:srgbClr val="0000FF"/>
              </a:solidFill>
            </a:endParaRPr>
          </a:p>
        </p:txBody>
      </p:sp>
      <p:sp>
        <p:nvSpPr>
          <p:cNvPr id="69636" name="Text Box 4"/>
          <p:cNvSpPr txBox="1"/>
          <p:nvPr/>
        </p:nvSpPr>
        <p:spPr>
          <a:xfrm>
            <a:off x="4643438" y="2205038"/>
            <a:ext cx="2303462" cy="5794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en-US" altLang="zh-CN" dirty="0">
                <a:solidFill>
                  <a:srgbClr val="0000FF"/>
                </a:solidFill>
              </a:rPr>
              <a:t>It</a:t>
            </a:r>
            <a:r>
              <a:rPr lang="en-US" altLang="zh-CN" dirty="0">
                <a:solidFill>
                  <a:srgbClr val="0000FF"/>
                </a:solidFill>
                <a:latin typeface="Arial" panose="020B0604020202020204" pitchFamily="34" charset="0"/>
              </a:rPr>
              <a:t>’</a:t>
            </a:r>
            <a:r>
              <a:rPr lang="en-US" altLang="zh-CN" dirty="0">
                <a:solidFill>
                  <a:srgbClr val="0000FF"/>
                </a:solidFill>
              </a:rPr>
              <a:t>s a door.</a:t>
            </a:r>
            <a:endParaRPr lang="en-US" altLang="zh-CN" dirty="0">
              <a:solidFill>
                <a:srgbClr val="0000FF"/>
              </a:solidFill>
            </a:endParaRPr>
          </a:p>
        </p:txBody>
      </p:sp>
      <p:sp>
        <p:nvSpPr>
          <p:cNvPr id="69637" name="Text Box 5"/>
          <p:cNvSpPr txBox="1"/>
          <p:nvPr/>
        </p:nvSpPr>
        <p:spPr>
          <a:xfrm>
            <a:off x="4356100" y="3789363"/>
            <a:ext cx="3595688" cy="5794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en-US" altLang="zh-CN" dirty="0">
                <a:solidFill>
                  <a:srgbClr val="006600"/>
                </a:solidFill>
              </a:rPr>
              <a:t>What colour is it?</a:t>
            </a:r>
            <a:endParaRPr lang="en-US" altLang="zh-CN" dirty="0">
              <a:solidFill>
                <a:srgbClr val="006600"/>
              </a:solidFill>
            </a:endParaRPr>
          </a:p>
        </p:txBody>
      </p:sp>
      <p:sp>
        <p:nvSpPr>
          <p:cNvPr id="69638" name="Text Box 6"/>
          <p:cNvSpPr txBox="1"/>
          <p:nvPr/>
        </p:nvSpPr>
        <p:spPr>
          <a:xfrm>
            <a:off x="4643438" y="4652963"/>
            <a:ext cx="2179637" cy="5794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en-US" altLang="zh-CN" dirty="0">
                <a:solidFill>
                  <a:srgbClr val="006600"/>
                </a:solidFill>
              </a:rPr>
              <a:t>It</a:t>
            </a:r>
            <a:r>
              <a:rPr lang="en-US" altLang="zh-CN" dirty="0">
                <a:solidFill>
                  <a:srgbClr val="006600"/>
                </a:solidFill>
                <a:latin typeface="Arial" panose="020B0604020202020204" pitchFamily="34" charset="0"/>
              </a:rPr>
              <a:t>’</a:t>
            </a:r>
            <a:r>
              <a:rPr lang="en-US" altLang="zh-CN" dirty="0">
                <a:solidFill>
                  <a:srgbClr val="006600"/>
                </a:solidFill>
              </a:rPr>
              <a:t>s green.</a:t>
            </a:r>
            <a:endParaRPr lang="en-US" altLang="zh-CN" dirty="0">
              <a:solidFill>
                <a:srgbClr val="0066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6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6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96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96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9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7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9637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9637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96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96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900" decel="100000" fill="hold"/>
                                        <p:tgtEl>
                                          <p:spTgt spid="696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96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5" grpId="0"/>
      <p:bldP spid="69636" grpId="0"/>
      <p:bldP spid="69638" grpId="0"/>
    </p:bld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Crayons">
  <a:themeElements>
    <a:clrScheme name="Crayons 1">
      <a:dk1>
        <a:srgbClr val="000000"/>
      </a:dk1>
      <a:lt1>
        <a:srgbClr val="FFFFFF"/>
      </a:lt1>
      <a:dk2>
        <a:srgbClr val="FF0000"/>
      </a:dk2>
      <a:lt2>
        <a:srgbClr val="FFB800"/>
      </a:lt2>
      <a:accent1>
        <a:srgbClr val="FFEF66"/>
      </a:accent1>
      <a:accent2>
        <a:srgbClr val="000000"/>
      </a:accent2>
      <a:accent3>
        <a:srgbClr val="FFFFFF"/>
      </a:accent3>
      <a:accent4>
        <a:srgbClr val="000000"/>
      </a:accent4>
      <a:accent5>
        <a:srgbClr val="FFF6B8"/>
      </a:accent5>
      <a:accent6>
        <a:srgbClr val="000000"/>
      </a:accent6>
      <a:hlink>
        <a:srgbClr val="00B200"/>
      </a:hlink>
      <a:folHlink>
        <a:srgbClr val="703DFF"/>
      </a:folHlink>
    </a:clrScheme>
    <a:fontScheme name="Crayons">
      <a:majorFont>
        <a:latin typeface="Comic Sans MS"/>
        <a:ea typeface="宋体"/>
        <a:cs typeface=""/>
      </a:majorFont>
      <a:minorFont>
        <a:latin typeface="Comic Sans MS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omic Sans MS" panose="030F0702030302020204" pitchFamily="66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omic Sans MS" panose="030F0702030302020204" pitchFamily="66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Crayons 1">
        <a:dk1>
          <a:srgbClr val="000000"/>
        </a:dk1>
        <a:lt1>
          <a:srgbClr val="FFFFFF"/>
        </a:lt1>
        <a:dk2>
          <a:srgbClr val="FF0000"/>
        </a:dk2>
        <a:lt2>
          <a:srgbClr val="FFB800"/>
        </a:lt2>
        <a:accent1>
          <a:srgbClr val="FFEF66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FFF6B8"/>
        </a:accent5>
        <a:accent6>
          <a:srgbClr val="000000"/>
        </a:accent6>
        <a:hlink>
          <a:srgbClr val="00B200"/>
        </a:hlink>
        <a:folHlink>
          <a:srgbClr val="703D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ayons 2">
        <a:dk1>
          <a:srgbClr val="000000"/>
        </a:dk1>
        <a:lt1>
          <a:srgbClr val="FFFFFF"/>
        </a:lt1>
        <a:dk2>
          <a:srgbClr val="000000"/>
        </a:dk2>
        <a:lt2>
          <a:srgbClr val="99CCFF"/>
        </a:lt2>
        <a:accent1>
          <a:srgbClr val="CCCCFF"/>
        </a:accent1>
        <a:accent2>
          <a:srgbClr val="000066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00005C"/>
        </a:accent6>
        <a:hlink>
          <a:srgbClr val="00B200"/>
        </a:hlink>
        <a:folHlink>
          <a:srgbClr val="CCFF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ayons 3">
        <a:dk1>
          <a:srgbClr val="000000"/>
        </a:dk1>
        <a:lt1>
          <a:srgbClr val="FFFFFF"/>
        </a:lt1>
        <a:dk2>
          <a:srgbClr val="000000"/>
        </a:dk2>
        <a:lt2>
          <a:srgbClr val="3399FF"/>
        </a:lt2>
        <a:accent1>
          <a:srgbClr val="CCECFF"/>
        </a:accent1>
        <a:accent2>
          <a:srgbClr val="008080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007373"/>
        </a:accent6>
        <a:hlink>
          <a:srgbClr val="009999"/>
        </a:hlink>
        <a:folHlink>
          <a:srgbClr val="33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ayons 4">
        <a:dk1>
          <a:srgbClr val="808000"/>
        </a:dk1>
        <a:lt1>
          <a:srgbClr val="FFFFFF"/>
        </a:lt1>
        <a:dk2>
          <a:srgbClr val="336600"/>
        </a:dk2>
        <a:lt2>
          <a:srgbClr val="FFFFFF"/>
        </a:lt2>
        <a:accent1>
          <a:srgbClr val="99CC00"/>
        </a:accent1>
        <a:accent2>
          <a:srgbClr val="003300"/>
        </a:accent2>
        <a:accent3>
          <a:srgbClr val="ADB8AA"/>
        </a:accent3>
        <a:accent4>
          <a:srgbClr val="DADADA"/>
        </a:accent4>
        <a:accent5>
          <a:srgbClr val="CAE2AA"/>
        </a:accent5>
        <a:accent6>
          <a:srgbClr val="002D00"/>
        </a:accent6>
        <a:hlink>
          <a:srgbClr val="CCCC00"/>
        </a:hlink>
        <a:folHlink>
          <a:srgbClr val="CCFF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5">
        <a:dk1>
          <a:srgbClr val="808080"/>
        </a:dk1>
        <a:lt1>
          <a:srgbClr val="FFFFFF"/>
        </a:lt1>
        <a:dk2>
          <a:srgbClr val="003366"/>
        </a:dk2>
        <a:lt2>
          <a:srgbClr val="CCECFF"/>
        </a:lt2>
        <a:accent1>
          <a:srgbClr val="33CCCC"/>
        </a:accent1>
        <a:accent2>
          <a:srgbClr val="006699"/>
        </a:accent2>
        <a:accent3>
          <a:srgbClr val="AAADB8"/>
        </a:accent3>
        <a:accent4>
          <a:srgbClr val="DADADA"/>
        </a:accent4>
        <a:accent5>
          <a:srgbClr val="ADE2E2"/>
        </a:accent5>
        <a:accent6>
          <a:srgbClr val="005C8A"/>
        </a:accent6>
        <a:hlink>
          <a:srgbClr val="00FFFF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6">
        <a:dk1>
          <a:srgbClr val="6666FF"/>
        </a:dk1>
        <a:lt1>
          <a:srgbClr val="FFFFFF"/>
        </a:lt1>
        <a:dk2>
          <a:srgbClr val="000066"/>
        </a:dk2>
        <a:lt2>
          <a:srgbClr val="FFFFFF"/>
        </a:lt2>
        <a:accent1>
          <a:srgbClr val="33CCFF"/>
        </a:accent1>
        <a:accent2>
          <a:srgbClr val="0000FF"/>
        </a:accent2>
        <a:accent3>
          <a:srgbClr val="AAAAB8"/>
        </a:accent3>
        <a:accent4>
          <a:srgbClr val="DADADA"/>
        </a:accent4>
        <a:accent5>
          <a:srgbClr val="ADE2FF"/>
        </a:accent5>
        <a:accent6>
          <a:srgbClr val="0000E7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7">
        <a:dk1>
          <a:srgbClr val="000000"/>
        </a:dk1>
        <a:lt1>
          <a:srgbClr val="FFFFFF"/>
        </a:lt1>
        <a:dk2>
          <a:srgbClr val="800080"/>
        </a:dk2>
        <a:lt2>
          <a:srgbClr val="FFFFFF"/>
        </a:lt2>
        <a:accent1>
          <a:srgbClr val="CC66FF"/>
        </a:accent1>
        <a:accent2>
          <a:srgbClr val="990099"/>
        </a:accent2>
        <a:accent3>
          <a:srgbClr val="C0AAC0"/>
        </a:accent3>
        <a:accent4>
          <a:srgbClr val="DADADA"/>
        </a:accent4>
        <a:accent5>
          <a:srgbClr val="E2B8FF"/>
        </a:accent5>
        <a:accent6>
          <a:srgbClr val="8A008A"/>
        </a:accent6>
        <a:hlink>
          <a:srgbClr val="FF9900"/>
        </a:hlink>
        <a:folHlink>
          <a:srgbClr val="FF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8">
        <a:dk1>
          <a:srgbClr val="FF3300"/>
        </a:dk1>
        <a:lt1>
          <a:srgbClr val="FFFFFF"/>
        </a:lt1>
        <a:dk2>
          <a:srgbClr val="800000"/>
        </a:dk2>
        <a:lt2>
          <a:srgbClr val="FFFFCC"/>
        </a:lt2>
        <a:accent1>
          <a:srgbClr val="FF7C80"/>
        </a:accent1>
        <a:accent2>
          <a:srgbClr val="990000"/>
        </a:accent2>
        <a:accent3>
          <a:srgbClr val="C0AAAA"/>
        </a:accent3>
        <a:accent4>
          <a:srgbClr val="DADADA"/>
        </a:accent4>
        <a:accent5>
          <a:srgbClr val="FFBFC0"/>
        </a:accent5>
        <a:accent6>
          <a:srgbClr val="8A0000"/>
        </a:accent6>
        <a:hlink>
          <a:srgbClr val="FF66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Blends">
  <a:themeElements>
    <a:clrScheme name="Blends 3">
      <a:dk1>
        <a:srgbClr val="000000"/>
      </a:dk1>
      <a:lt1>
        <a:srgbClr val="FFFFFF"/>
      </a:lt1>
      <a:dk2>
        <a:srgbClr val="333399"/>
      </a:dk2>
      <a:lt2>
        <a:srgbClr val="1C1C1C"/>
      </a:lt2>
      <a:accent1>
        <a:srgbClr val="00E4A8"/>
      </a:accent1>
      <a:accent2>
        <a:srgbClr val="FFCF01"/>
      </a:accent2>
      <a:accent3>
        <a:srgbClr val="FFFFFF"/>
      </a:accent3>
      <a:accent4>
        <a:srgbClr val="000000"/>
      </a:accent4>
      <a:accent5>
        <a:srgbClr val="AAEFD1"/>
      </a:accent5>
      <a:accent6>
        <a:srgbClr val="E7BB01"/>
      </a:accent6>
      <a:hlink>
        <a:srgbClr val="FF0000"/>
      </a:hlink>
      <a:folHlink>
        <a:srgbClr val="3333CC"/>
      </a:folHlink>
    </a:clrScheme>
    <a:fontScheme name="Blends">
      <a:majorFont>
        <a:latin typeface="Tahoma"/>
        <a:ea typeface="宋体"/>
        <a:cs typeface=""/>
      </a:majorFont>
      <a:minorFont>
        <a:latin typeface="Tahoma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omic Sans MS" panose="030F0702030302020204" pitchFamily="66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omic Sans MS" panose="030F0702030302020204" pitchFamily="66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Blends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ends 2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ends 3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4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Profile</Template>
  <TotalTime>0</TotalTime>
  <Words>746</Words>
  <Application>WPS 演示</Application>
  <PresentationFormat>全屏显示(4:3)</PresentationFormat>
  <Paragraphs>109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16</vt:i4>
      </vt:variant>
    </vt:vector>
  </HeadingPairs>
  <TitlesOfParts>
    <vt:vector size="34" baseType="lpstr">
      <vt:lpstr>Arial</vt:lpstr>
      <vt:lpstr>宋体</vt:lpstr>
      <vt:lpstr>Wingdings</vt:lpstr>
      <vt:lpstr>Comic Sans MS</vt:lpstr>
      <vt:lpstr>Tahoma</vt:lpstr>
      <vt:lpstr>楷体_GB2312</vt:lpstr>
      <vt:lpstr>新宋体</vt:lpstr>
      <vt:lpstr>黑体</vt:lpstr>
      <vt:lpstr>Times New Roman</vt:lpstr>
      <vt:lpstr>微软雅黑</vt:lpstr>
      <vt:lpstr>Arial Unicode MS</vt:lpstr>
      <vt:lpstr>Cambria</vt:lpstr>
      <vt:lpstr>Arial</vt:lpstr>
      <vt:lpstr>等线</vt:lpstr>
      <vt:lpstr>Calibri</vt:lpstr>
      <vt:lpstr>Crayons</vt:lpstr>
      <vt:lpstr>Blends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www.xkb1.com</Company>
  <LinksUpToDate>false</LinksUpToDate>
  <SharedDoc>false</SharedDoc>
  <HyperlinksChanged>false</HyperlinksChanged>
  <AppVersion>14.0000</AppVersion>
  <Manager>www.xkb1.com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www.xkb1.com</dc:title>
  <dc:creator>www.xkb1.com; YlmF</dc:creator>
  <cp:keywords>www.xkb1.com</cp:keywords>
  <dc:description>www.xkb1.com</dc:description>
  <dc:subject>www.xkb1.com</dc:subject>
  <cp:category>www.xkb1.com</cp:category>
  <cp:lastModifiedBy>上帝掷骰子吗</cp:lastModifiedBy>
  <cp:revision>62</cp:revision>
  <dcterms:created xsi:type="dcterms:W3CDTF">2009-09-30T22:43:00Z</dcterms:created>
  <dcterms:modified xsi:type="dcterms:W3CDTF">2023-09-30T15:17:11Z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2ECD22C16D964C4A9A6F709EA5851938_13</vt:lpwstr>
  </property>
  <property fmtid="{D5CDD505-2E9C-101B-9397-08002B2CF9AE}" pid="3" name="KSOProductBuildVer">
    <vt:lpwstr>2052-12.1.0.15374</vt:lpwstr>
  </property>
</Properties>
</file>