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7"/>
  </p:notesMasterIdLst>
  <p:sldIdLst>
    <p:sldId id="256" r:id="rId4"/>
    <p:sldId id="257" r:id="rId5"/>
    <p:sldId id="273" r:id="rId6"/>
    <p:sldId id="274" r:id="rId7"/>
    <p:sldId id="275" r:id="rId8"/>
    <p:sldId id="276" r:id="rId9"/>
    <p:sldId id="280" r:id="rId10"/>
    <p:sldId id="281" r:id="rId11"/>
    <p:sldId id="282" r:id="rId12"/>
    <p:sldId id="267" r:id="rId13"/>
    <p:sldId id="295" r:id="rId14"/>
    <p:sldId id="263" r:id="rId15"/>
    <p:sldId id="299" r:id="rId16"/>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38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A609"/>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4"/>
        <p:guide pos="380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338502" y="2169041"/>
            <a:ext cx="7498080" cy="829945"/>
          </a:xfrm>
          <a:prstGeom prst="rect">
            <a:avLst/>
          </a:prstGeom>
          <a:noFill/>
        </p:spPr>
        <p:txBody>
          <a:bodyPr wrap="none" rtlCol="0">
            <a:spAutoFit/>
          </a:bodyPr>
          <a:lstStyle/>
          <a:p>
            <a:r>
              <a:rPr kumimoji="1" lang="zh-CN" altLang="en-US" sz="4800" b="1" dirty="0">
                <a:solidFill>
                  <a:srgbClr val="00B4FF"/>
                </a:solidFill>
              </a:rPr>
              <a:t>三位数乘两位数的笔算乘法</a:t>
            </a:r>
            <a:endParaRPr kumimoji="1" lang="zh-CN" altLang="en-US" sz="48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1" name="文本框 10"/>
          <p:cNvSpPr txBox="1"/>
          <p:nvPr/>
        </p:nvSpPr>
        <p:spPr>
          <a:xfrm>
            <a:off x="4765040" y="332422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2  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864360" y="968375"/>
            <a:ext cx="8085455" cy="1198880"/>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李师傅每天可以加工零件</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265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个，照这样的速度。</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天可以</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加工多少个？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32"/>
          <p:cNvSpPr txBox="1"/>
          <p:nvPr/>
        </p:nvSpPr>
        <p:spPr>
          <a:xfrm>
            <a:off x="3586480" y="2228850"/>
            <a:ext cx="17075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265 × 25</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200015" y="2228850"/>
            <a:ext cx="19011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6625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5"/>
          <p:cNvSpPr txBox="1">
            <a:spLocks noChangeArrowheads="1"/>
          </p:cNvSpPr>
          <p:nvPr/>
        </p:nvSpPr>
        <p:spPr bwMode="auto">
          <a:xfrm>
            <a:off x="5010150" y="286385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2  6  5</a:t>
            </a:r>
            <a:endParaRPr lang="en-US" altLang="zh-CN" sz="2400" b="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465955" y="390017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504815"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2</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708650"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335270"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5337175"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998720"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a:off x="4465955" y="492125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7563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5330825" y="49949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498856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5120005"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3</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53280" y="390525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4655820" y="43586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465328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5053965" y="4415155"/>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186430" y="5711190"/>
            <a:ext cx="3996690" cy="46037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天可以加工</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6625</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8" name="文本框 27"/>
          <p:cNvSpPr txBox="1"/>
          <p:nvPr/>
        </p:nvSpPr>
        <p:spPr>
          <a:xfrm>
            <a:off x="4720590" y="4415155"/>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ppt_y</p:attrName>
                                        </p:attrNameLst>
                                      </p:cBhvr>
                                      <p:tavLst>
                                        <p:tav tm="0">
                                          <p:val>
                                            <p:strVal val="#ppt_y+#ppt_h*1.125000"/>
                                          </p:val>
                                        </p:tav>
                                        <p:tav tm="100000">
                                          <p:val>
                                            <p:strVal val="#ppt_y"/>
                                          </p:val>
                                        </p:tav>
                                      </p:tavLst>
                                    </p:anim>
                                    <p:animEffect transition="in" filter="wipe(up)">
                                      <p:cBhvr>
                                        <p:cTn id="8" dur="500"/>
                                        <p:tgtEl>
                                          <p:spTgt spid="3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ppt_y</p:attrName>
                                        </p:attrNameLst>
                                      </p:cBhvr>
                                      <p:tavLst>
                                        <p:tav tm="0">
                                          <p:val>
                                            <p:strVal val="#ppt_y+#ppt_h*1.125000"/>
                                          </p:val>
                                        </p:tav>
                                        <p:tav tm="100000">
                                          <p:val>
                                            <p:strVal val="#ppt_y"/>
                                          </p:val>
                                        </p:tav>
                                      </p:tavLst>
                                    </p:anim>
                                    <p:animEffect transition="in" filter="wipe(up)">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ppt_y</p:attrName>
                                        </p:attrNameLst>
                                      </p:cBhvr>
                                      <p:tavLst>
                                        <p:tav tm="0">
                                          <p:val>
                                            <p:strVal val="#ppt_y+#ppt_h*1.125000"/>
                                          </p:val>
                                        </p:tav>
                                        <p:tav tm="100000">
                                          <p:val>
                                            <p:strVal val="#ppt_y"/>
                                          </p:val>
                                        </p:tav>
                                      </p:tavLst>
                                    </p:anim>
                                    <p:animEffect transition="in" filter="wipe(up)">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p:tgtEl>
                                          <p:spTgt spid="16"/>
                                        </p:tgtEl>
                                        <p:attrNameLst>
                                          <p:attrName>ppt_y</p:attrName>
                                        </p:attrNameLst>
                                      </p:cBhvr>
                                      <p:tavLst>
                                        <p:tav tm="0">
                                          <p:val>
                                            <p:strVal val="#ppt_y+#ppt_h*1.125000"/>
                                          </p:val>
                                        </p:tav>
                                        <p:tav tm="100000">
                                          <p:val>
                                            <p:strVal val="#ppt_y"/>
                                          </p:val>
                                        </p:tav>
                                      </p:tavLst>
                                    </p:anim>
                                    <p:animEffect transition="in" filter="wipe(up)">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p:tgtEl>
                                          <p:spTgt spid="8"/>
                                        </p:tgtEl>
                                        <p:attrNameLst>
                                          <p:attrName>ppt_y</p:attrName>
                                        </p:attrNameLst>
                                      </p:cBhvr>
                                      <p:tavLst>
                                        <p:tav tm="0">
                                          <p:val>
                                            <p:strVal val="#ppt_y+#ppt_h*1.125000"/>
                                          </p:val>
                                        </p:tav>
                                        <p:tav tm="100000">
                                          <p:val>
                                            <p:strVal val="#ppt_y"/>
                                          </p:val>
                                        </p:tav>
                                      </p:tavLst>
                                    </p:anim>
                                    <p:animEffect transition="in" filter="wipe(up)">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p:tgtEl>
                                          <p:spTgt spid="30"/>
                                        </p:tgtEl>
                                        <p:attrNameLst>
                                          <p:attrName>ppt_y</p:attrName>
                                        </p:attrNameLst>
                                      </p:cBhvr>
                                      <p:tavLst>
                                        <p:tav tm="0">
                                          <p:val>
                                            <p:strVal val="#ppt_y+#ppt_h*1.125000"/>
                                          </p:val>
                                        </p:tav>
                                        <p:tav tm="100000">
                                          <p:val>
                                            <p:strVal val="#ppt_y"/>
                                          </p:val>
                                        </p:tav>
                                      </p:tavLst>
                                    </p:anim>
                                    <p:animEffect transition="in" filter="wipe(up)">
                                      <p:cBhvr>
                                        <p:cTn id="61" dur="500"/>
                                        <p:tgtEl>
                                          <p:spTgt spid="30"/>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ppt_y</p:attrName>
                                        </p:attrNameLst>
                                      </p:cBhvr>
                                      <p:tavLst>
                                        <p:tav tm="0">
                                          <p:val>
                                            <p:strVal val="#ppt_y+#ppt_h*1.125000"/>
                                          </p:val>
                                        </p:tav>
                                        <p:tav tm="100000">
                                          <p:val>
                                            <p:strVal val="#ppt_y"/>
                                          </p:val>
                                        </p:tav>
                                      </p:tavLst>
                                    </p:anim>
                                    <p:animEffect transition="in" filter="wipe(up)">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500"/>
                                        <p:tgtEl>
                                          <p:spTgt spid="28"/>
                                        </p:tgtEl>
                                        <p:attrNameLst>
                                          <p:attrName>ppt_y</p:attrName>
                                        </p:attrNameLst>
                                      </p:cBhvr>
                                      <p:tavLst>
                                        <p:tav tm="0">
                                          <p:val>
                                            <p:strVal val="#ppt_y+#ppt_h*1.125000"/>
                                          </p:val>
                                        </p:tav>
                                        <p:tav tm="100000">
                                          <p:val>
                                            <p:strVal val="#ppt_y"/>
                                          </p:val>
                                        </p:tav>
                                      </p:tavLst>
                                    </p:anim>
                                    <p:animEffect transition="in" filter="wipe(up)">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p:tgtEl>
                                          <p:spTgt spid="18"/>
                                        </p:tgtEl>
                                        <p:attrNameLst>
                                          <p:attrName>ppt_y</p:attrName>
                                        </p:attrNameLst>
                                      </p:cBhvr>
                                      <p:tavLst>
                                        <p:tav tm="0">
                                          <p:val>
                                            <p:strVal val="#ppt_y+#ppt_h*1.125000"/>
                                          </p:val>
                                        </p:tav>
                                        <p:tav tm="100000">
                                          <p:val>
                                            <p:strVal val="#ppt_y"/>
                                          </p:val>
                                        </p:tav>
                                      </p:tavLst>
                                    </p:anim>
                                    <p:animEffect transition="in" filter="wipe(up)">
                                      <p:cBhvr>
                                        <p:cTn id="79" dur="500"/>
                                        <p:tgtEl>
                                          <p:spTgt spid="18"/>
                                        </p:tgtEl>
                                      </p:cBhvr>
                                    </p:animEffect>
                                  </p:childTnLst>
                                </p:cTn>
                              </p:par>
                              <p:par>
                                <p:cTn id="80" presetID="1" presetClass="exit" presetSubtype="0" fill="hold" grpId="1" nodeType="withEffect">
                                  <p:stCondLst>
                                    <p:cond delay="0"/>
                                  </p:stCondLst>
                                  <p:childTnLst>
                                    <p:set>
                                      <p:cBhvr>
                                        <p:cTn id="81" dur="1" fill="hold">
                                          <p:stCondLst>
                                            <p:cond delay="0"/>
                                          </p:stCondLst>
                                        </p:cTn>
                                        <p:tgtEl>
                                          <p:spTgt spid="30"/>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p:tgtEl>
                                          <p:spTgt spid="24"/>
                                        </p:tgtEl>
                                        <p:attrNameLst>
                                          <p:attrName>ppt_y</p:attrName>
                                        </p:attrNameLst>
                                      </p:cBhvr>
                                      <p:tavLst>
                                        <p:tav tm="0">
                                          <p:val>
                                            <p:strVal val="#ppt_y+#ppt_h*1.125000"/>
                                          </p:val>
                                        </p:tav>
                                        <p:tav tm="100000">
                                          <p:val>
                                            <p:strVal val="#ppt_y"/>
                                          </p:val>
                                        </p:tav>
                                      </p:tavLst>
                                    </p:anim>
                                    <p:animEffect transition="in" filter="wipe(up)">
                                      <p:cBhvr>
                                        <p:cTn id="87" dur="500"/>
                                        <p:tgtEl>
                                          <p:spTgt spid="24"/>
                                        </p:tgtEl>
                                      </p:cBhvr>
                                    </p:animEffect>
                                  </p:childTnLst>
                                </p:cTn>
                              </p:par>
                              <p:par>
                                <p:cTn id="88" presetID="1" presetClass="exit" presetSubtype="0" fill="hold" grpId="1" nodeType="withEffect">
                                  <p:stCondLst>
                                    <p:cond delay="0"/>
                                  </p:stCondLst>
                                  <p:childTnLst>
                                    <p:set>
                                      <p:cBhvr>
                                        <p:cTn id="89" dur="1" fill="hold">
                                          <p:stCondLst>
                                            <p:cond delay="0"/>
                                          </p:stCondLst>
                                        </p:cTn>
                                        <p:tgtEl>
                                          <p:spTgt spid="28"/>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wipe(left)">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4" fill="hold" grpId="0" nodeType="click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p:tgtEl>
                                          <p:spTgt spid="20"/>
                                        </p:tgtEl>
                                        <p:attrNameLst>
                                          <p:attrName>ppt_y</p:attrName>
                                        </p:attrNameLst>
                                      </p:cBhvr>
                                      <p:tavLst>
                                        <p:tav tm="0">
                                          <p:val>
                                            <p:strVal val="#ppt_y+#ppt_h*1.125000"/>
                                          </p:val>
                                        </p:tav>
                                        <p:tav tm="100000">
                                          <p:val>
                                            <p:strVal val="#ppt_y"/>
                                          </p:val>
                                        </p:tav>
                                      </p:tavLst>
                                    </p:anim>
                                    <p:animEffect transition="in" filter="wipe(up)">
                                      <p:cBhvr>
                                        <p:cTn id="100" dur="500"/>
                                        <p:tgtEl>
                                          <p:spTgt spid="20"/>
                                        </p:tgtEl>
                                      </p:cBhvr>
                                    </p:animEffect>
                                  </p:childTnLst>
                                </p:cTn>
                              </p:par>
                            </p:childTnLst>
                          </p:cTn>
                        </p:par>
                      </p:childTnLst>
                    </p:cTn>
                  </p:par>
                  <p:par>
                    <p:cTn id="101" fill="hold">
                      <p:stCondLst>
                        <p:cond delay="indefinite"/>
                      </p:stCondLst>
                      <p:childTnLst>
                        <p:par>
                          <p:cTn id="102" fill="hold">
                            <p:stCondLst>
                              <p:cond delay="0"/>
                            </p:stCondLst>
                            <p:childTnLst>
                              <p:par>
                                <p:cTn id="103" presetID="12" presetClass="entr" presetSubtype="4" fill="hold" grpId="0" nodeType="click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additive="base">
                                        <p:cTn id="105" dur="500"/>
                                        <p:tgtEl>
                                          <p:spTgt spid="21"/>
                                        </p:tgtEl>
                                        <p:attrNameLst>
                                          <p:attrName>ppt_y</p:attrName>
                                        </p:attrNameLst>
                                      </p:cBhvr>
                                      <p:tavLst>
                                        <p:tav tm="0">
                                          <p:val>
                                            <p:strVal val="#ppt_y+#ppt_h*1.125000"/>
                                          </p:val>
                                        </p:tav>
                                        <p:tav tm="100000">
                                          <p:val>
                                            <p:strVal val="#ppt_y"/>
                                          </p:val>
                                        </p:tav>
                                      </p:tavLst>
                                    </p:anim>
                                    <p:animEffect transition="in" filter="wipe(up)">
                                      <p:cBhvr>
                                        <p:cTn id="106" dur="500"/>
                                        <p:tgtEl>
                                          <p:spTgt spid="21"/>
                                        </p:tgtEl>
                                      </p:cBhvr>
                                    </p:animEffect>
                                  </p:childTnLst>
                                </p:cTn>
                              </p:par>
                            </p:childTnLst>
                          </p:cTn>
                        </p:par>
                      </p:childTnLst>
                    </p:cTn>
                  </p:par>
                  <p:par>
                    <p:cTn id="107" fill="hold">
                      <p:stCondLst>
                        <p:cond delay="indefinite"/>
                      </p:stCondLst>
                      <p:childTnLst>
                        <p:par>
                          <p:cTn id="108" fill="hold">
                            <p:stCondLst>
                              <p:cond delay="0"/>
                            </p:stCondLst>
                            <p:childTnLst>
                              <p:par>
                                <p:cTn id="109" presetID="12" presetClass="entr" presetSubtype="4" fill="hold" grpId="0" nodeType="click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500"/>
                                        <p:tgtEl>
                                          <p:spTgt spid="23"/>
                                        </p:tgtEl>
                                        <p:attrNameLst>
                                          <p:attrName>ppt_y</p:attrName>
                                        </p:attrNameLst>
                                      </p:cBhvr>
                                      <p:tavLst>
                                        <p:tav tm="0">
                                          <p:val>
                                            <p:strVal val="#ppt_y+#ppt_h*1.125000"/>
                                          </p:val>
                                        </p:tav>
                                        <p:tav tm="100000">
                                          <p:val>
                                            <p:strVal val="#ppt_y"/>
                                          </p:val>
                                        </p:tav>
                                      </p:tavLst>
                                    </p:anim>
                                    <p:animEffect transition="in" filter="wipe(up)">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12" presetClass="entr" presetSubtype="4" fill="hold" grpId="0" nodeType="clickEffect">
                                  <p:stCondLst>
                                    <p:cond delay="0"/>
                                  </p:stCondLst>
                                  <p:childTnLst>
                                    <p:set>
                                      <p:cBhvr>
                                        <p:cTn id="116" dur="1" fill="hold">
                                          <p:stCondLst>
                                            <p:cond delay="0"/>
                                          </p:stCondLst>
                                        </p:cTn>
                                        <p:tgtEl>
                                          <p:spTgt spid="26"/>
                                        </p:tgtEl>
                                        <p:attrNameLst>
                                          <p:attrName>style.visibility</p:attrName>
                                        </p:attrNameLst>
                                      </p:cBhvr>
                                      <p:to>
                                        <p:strVal val="visible"/>
                                      </p:to>
                                    </p:set>
                                    <p:anim calcmode="lin" valueType="num">
                                      <p:cBhvr additive="base">
                                        <p:cTn id="117" dur="500"/>
                                        <p:tgtEl>
                                          <p:spTgt spid="26"/>
                                        </p:tgtEl>
                                        <p:attrNameLst>
                                          <p:attrName>ppt_y</p:attrName>
                                        </p:attrNameLst>
                                      </p:cBhvr>
                                      <p:tavLst>
                                        <p:tav tm="0">
                                          <p:val>
                                            <p:strVal val="#ppt_y+#ppt_h*1.125000"/>
                                          </p:val>
                                        </p:tav>
                                        <p:tav tm="100000">
                                          <p:val>
                                            <p:strVal val="#ppt_y"/>
                                          </p:val>
                                        </p:tav>
                                      </p:tavLst>
                                    </p:anim>
                                    <p:animEffect transition="in" filter="wipe(up)">
                                      <p:cBhvr>
                                        <p:cTn id="118" dur="500"/>
                                        <p:tgtEl>
                                          <p:spTgt spid="26"/>
                                        </p:tgtEl>
                                      </p:cBhvr>
                                    </p:animEffect>
                                  </p:childTnLst>
                                </p:cTn>
                              </p:par>
                            </p:childTnLst>
                          </p:cTn>
                        </p:par>
                      </p:childTnLst>
                    </p:cTn>
                  </p:par>
                  <p:par>
                    <p:cTn id="119" fill="hold">
                      <p:stCondLst>
                        <p:cond delay="indefinite"/>
                      </p:stCondLst>
                      <p:childTnLst>
                        <p:par>
                          <p:cTn id="120" fill="hold">
                            <p:stCondLst>
                              <p:cond delay="0"/>
                            </p:stCondLst>
                            <p:childTnLst>
                              <p:par>
                                <p:cTn id="121" presetID="12" presetClass="entr" presetSubtype="4" fill="hold" grpId="0" nodeType="click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additive="base">
                                        <p:cTn id="123" dur="500"/>
                                        <p:tgtEl>
                                          <p:spTgt spid="9"/>
                                        </p:tgtEl>
                                        <p:attrNameLst>
                                          <p:attrName>ppt_y</p:attrName>
                                        </p:attrNameLst>
                                      </p:cBhvr>
                                      <p:tavLst>
                                        <p:tav tm="0">
                                          <p:val>
                                            <p:strVal val="#ppt_y+#ppt_h*1.125000"/>
                                          </p:val>
                                        </p:tav>
                                        <p:tav tm="100000">
                                          <p:val>
                                            <p:strVal val="#ppt_y"/>
                                          </p:val>
                                        </p:tav>
                                      </p:tavLst>
                                    </p:anim>
                                    <p:animEffect transition="in" filter="wipe(up)">
                                      <p:cBhvr>
                                        <p:cTn id="124" dur="500"/>
                                        <p:tgtEl>
                                          <p:spTgt spid="9"/>
                                        </p:tgtEl>
                                      </p:cBhvr>
                                    </p:animEffect>
                                  </p:childTnLst>
                                </p:cTn>
                              </p:par>
                            </p:childTnLst>
                          </p:cTn>
                        </p:par>
                      </p:childTnLst>
                    </p:cTn>
                  </p:par>
                  <p:par>
                    <p:cTn id="125" fill="hold">
                      <p:stCondLst>
                        <p:cond delay="indefinite"/>
                      </p:stCondLst>
                      <p:childTnLst>
                        <p:par>
                          <p:cTn id="126" fill="hold">
                            <p:stCondLst>
                              <p:cond delay="0"/>
                            </p:stCondLst>
                            <p:childTnLst>
                              <p:par>
                                <p:cTn id="127" presetID="12" presetClass="entr" presetSubtype="4" fill="hold" grpId="0" nodeType="click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p:tgtEl>
                                          <p:spTgt spid="32"/>
                                        </p:tgtEl>
                                        <p:attrNameLst>
                                          <p:attrName>ppt_y</p:attrName>
                                        </p:attrNameLst>
                                      </p:cBhvr>
                                      <p:tavLst>
                                        <p:tav tm="0">
                                          <p:val>
                                            <p:strVal val="#ppt_y+#ppt_h*1.125000"/>
                                          </p:val>
                                        </p:tav>
                                        <p:tav tm="100000">
                                          <p:val>
                                            <p:strVal val="#ppt_y"/>
                                          </p:val>
                                        </p:tav>
                                      </p:tavLst>
                                    </p:anim>
                                    <p:animEffect transition="in" filter="wipe(up)">
                                      <p:cBhvr>
                                        <p:cTn id="1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P spid="20" grpId="0"/>
      <p:bldP spid="21" grpId="0"/>
      <p:bldP spid="23" grpId="0"/>
      <p:bldP spid="7" grpId="0"/>
      <p:bldP spid="8" grpId="0"/>
      <p:bldP spid="24" grpId="0"/>
      <p:bldP spid="26" grpId="0"/>
      <p:bldP spid="30" grpId="0"/>
      <p:bldP spid="33" grpId="0"/>
      <p:bldP spid="22" grpId="0" bldLvl="0" animBg="1"/>
      <p:bldP spid="11" grpId="0"/>
      <p:bldP spid="9" grpId="0"/>
      <p:bldP spid="32" grpId="0"/>
      <p:bldP spid="30" grpId="1"/>
      <p:bldP spid="28" grpId="0"/>
      <p:bldP spid="28"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33" name="组合 32"/>
          <p:cNvGrpSpPr/>
          <p:nvPr/>
        </p:nvGrpSpPr>
        <p:grpSpPr>
          <a:xfrm>
            <a:off x="3416300" y="563245"/>
            <a:ext cx="4768850" cy="1297940"/>
            <a:chOff x="5380" y="887"/>
            <a:chExt cx="7510" cy="2044"/>
          </a:xfrm>
        </p:grpSpPr>
        <p:pic>
          <p:nvPicPr>
            <p:cNvPr id="32" name="图片 31" descr="51miz-E858850-0A4A7D3F"/>
            <p:cNvPicPr>
              <a:picLocks noChangeAspect="1"/>
            </p:cNvPicPr>
            <p:nvPr/>
          </p:nvPicPr>
          <p:blipFill>
            <a:blip r:embed="rId2"/>
            <a:stretch>
              <a:fillRect/>
            </a:stretch>
          </p:blipFill>
          <p:spPr>
            <a:xfrm>
              <a:off x="5380" y="887"/>
              <a:ext cx="7510" cy="2045"/>
            </a:xfrm>
            <a:prstGeom prst="rect">
              <a:avLst/>
            </a:prstGeom>
          </p:spPr>
        </p:pic>
        <p:sp>
          <p:nvSpPr>
            <p:cNvPr id="3" name="Text Box 3"/>
            <p:cNvSpPr txBox="1">
              <a:spLocks noChangeArrowheads="1"/>
            </p:cNvSpPr>
            <p:nvPr/>
          </p:nvSpPr>
          <p:spPr bwMode="auto">
            <a:xfrm>
              <a:off x="5850" y="1597"/>
              <a:ext cx="703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rPr>
                <a:t>三位数乘两位数的笔算方法</a:t>
              </a:r>
              <a:endParaRPr lang="zh-CN" altLang="en-US" dirty="0">
                <a:solidFill>
                  <a:srgbClr val="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134485" y="1998345"/>
            <a:ext cx="6711950" cy="1438275"/>
            <a:chOff x="6511" y="3547"/>
            <a:chExt cx="10570" cy="2265"/>
          </a:xfrm>
        </p:grpSpPr>
        <p:grpSp>
          <p:nvGrpSpPr>
            <p:cNvPr id="25" name="组合 24"/>
            <p:cNvGrpSpPr/>
            <p:nvPr/>
          </p:nvGrpSpPr>
          <p:grpSpPr>
            <a:xfrm>
              <a:off x="8235" y="3554"/>
              <a:ext cx="8846" cy="2258"/>
              <a:chOff x="8235" y="3554"/>
              <a:chExt cx="8846" cy="2258"/>
            </a:xfrm>
          </p:grpSpPr>
          <p:grpSp>
            <p:nvGrpSpPr>
              <p:cNvPr id="17" name="组合 16"/>
              <p:cNvGrpSpPr/>
              <p:nvPr/>
            </p:nvGrpSpPr>
            <p:grpSpPr>
              <a:xfrm rot="0">
                <a:off x="8235" y="3554"/>
                <a:ext cx="8847" cy="2259"/>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848"/>
                  <a:ext cx="11815" cy="2890"/>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Text Box 133"/>
              <p:cNvSpPr txBox="1">
                <a:spLocks noChangeArrowheads="1"/>
              </p:cNvSpPr>
              <p:nvPr/>
            </p:nvSpPr>
            <p:spPr bwMode="auto">
              <a:xfrm>
                <a:off x="8567" y="3824"/>
                <a:ext cx="8472"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l" eaLnBrk="1" hangingPunct="1">
                  <a:lnSpc>
                    <a:spcPct val="10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先用两位数个位上的数去乘三位数，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hangingPunct="1">
                  <a:lnSpc>
                    <a:spcPct val="10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积的末位和两位数的个位对齐。</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6" name="图片 15" descr="图片2"/>
            <p:cNvPicPr>
              <a:picLocks noChangeAspect="1"/>
            </p:cNvPicPr>
            <p:nvPr/>
          </p:nvPicPr>
          <p:blipFill>
            <a:blip r:embed="rId3"/>
            <a:stretch>
              <a:fillRect/>
            </a:stretch>
          </p:blipFill>
          <p:spPr>
            <a:xfrm rot="2700000">
              <a:off x="6491" y="3567"/>
              <a:ext cx="1555" cy="1515"/>
            </a:xfrm>
            <a:prstGeom prst="rect">
              <a:avLst/>
            </a:prstGeom>
          </p:spPr>
        </p:pic>
      </p:grpSp>
      <p:grpSp>
        <p:nvGrpSpPr>
          <p:cNvPr id="30" name="组合 29"/>
          <p:cNvGrpSpPr/>
          <p:nvPr/>
        </p:nvGrpSpPr>
        <p:grpSpPr>
          <a:xfrm>
            <a:off x="4140200" y="3666490"/>
            <a:ext cx="6747510" cy="1441450"/>
            <a:chOff x="6520" y="5999"/>
            <a:chExt cx="10626" cy="2270"/>
          </a:xfrm>
        </p:grpSpPr>
        <p:grpSp>
          <p:nvGrpSpPr>
            <p:cNvPr id="7" name="组合 6"/>
            <p:cNvGrpSpPr/>
            <p:nvPr/>
          </p:nvGrpSpPr>
          <p:grpSpPr>
            <a:xfrm>
              <a:off x="8202" y="5999"/>
              <a:ext cx="8945" cy="2270"/>
              <a:chOff x="7968" y="5599"/>
              <a:chExt cx="8945" cy="2270"/>
            </a:xfrm>
          </p:grpSpPr>
          <p:grpSp>
            <p:nvGrpSpPr>
              <p:cNvPr id="35" name="组合 34"/>
              <p:cNvGrpSpPr/>
              <p:nvPr/>
            </p:nvGrpSpPr>
            <p:grpSpPr>
              <a:xfrm rot="0">
                <a:off x="7968" y="5599"/>
                <a:ext cx="8932" cy="2270"/>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88" y="1858"/>
                  <a:ext cx="11815" cy="2929"/>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5" name="Text Box 135"/>
              <p:cNvSpPr txBox="1">
                <a:spLocks noChangeArrowheads="1"/>
              </p:cNvSpPr>
              <p:nvPr/>
            </p:nvSpPr>
            <p:spPr bwMode="auto">
              <a:xfrm>
                <a:off x="8307" y="5972"/>
                <a:ext cx="8606"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l" eaLnBrk="1" hangingPunct="1">
                  <a:lnSpc>
                    <a:spcPct val="10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再用两位数十位上的数去乘三位数，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hangingPunct="1">
                  <a:lnSpc>
                    <a:spcPct val="10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积的末位和两位数的十位对齐。</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5" name="图片 14" descr="图片1"/>
            <p:cNvPicPr>
              <a:picLocks noChangeAspect="1"/>
            </p:cNvPicPr>
            <p:nvPr/>
          </p:nvPicPr>
          <p:blipFill>
            <a:blip r:embed="rId4"/>
            <a:stretch>
              <a:fillRect/>
            </a:stretch>
          </p:blipFill>
          <p:spPr>
            <a:xfrm rot="2700000">
              <a:off x="6494" y="6179"/>
              <a:ext cx="1588" cy="1536"/>
            </a:xfrm>
            <a:prstGeom prst="rect">
              <a:avLst/>
            </a:prstGeom>
          </p:spPr>
        </p:pic>
      </p:grpSp>
      <p:grpSp>
        <p:nvGrpSpPr>
          <p:cNvPr id="31" name="组合 30"/>
          <p:cNvGrpSpPr/>
          <p:nvPr/>
        </p:nvGrpSpPr>
        <p:grpSpPr>
          <a:xfrm>
            <a:off x="4147185" y="5168265"/>
            <a:ext cx="6699885" cy="1081405"/>
            <a:chOff x="6531" y="8389"/>
            <a:chExt cx="10551" cy="1703"/>
          </a:xfrm>
        </p:grpSpPr>
        <p:grpSp>
          <p:nvGrpSpPr>
            <p:cNvPr id="8" name="组合 7"/>
            <p:cNvGrpSpPr/>
            <p:nvPr/>
          </p:nvGrpSpPr>
          <p:grpSpPr>
            <a:xfrm>
              <a:off x="8256" y="8496"/>
              <a:ext cx="8826" cy="1596"/>
              <a:chOff x="8256" y="7946"/>
              <a:chExt cx="8826" cy="1596"/>
            </a:xfrm>
          </p:grpSpPr>
          <p:grpSp>
            <p:nvGrpSpPr>
              <p:cNvPr id="41" name="组合 40"/>
              <p:cNvGrpSpPr/>
              <p:nvPr/>
            </p:nvGrpSpPr>
            <p:grpSpPr>
              <a:xfrm rot="0">
                <a:off x="8256" y="7946"/>
                <a:ext cx="8826" cy="1597"/>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880"/>
                  <a:ext cx="11815" cy="2855"/>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Text Box 136"/>
              <p:cNvSpPr txBox="1">
                <a:spLocks noChangeArrowheads="1"/>
              </p:cNvSpPr>
              <p:nvPr/>
            </p:nvSpPr>
            <p:spPr bwMode="auto">
              <a:xfrm>
                <a:off x="8533" y="8129"/>
                <a:ext cx="8304" cy="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l" eaLnBrk="1" hangingPunct="1">
                  <a:lnSpc>
                    <a:spcPts val="42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把两次乘得的数加起来。</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2" name="图片 11" descr="图片4"/>
            <p:cNvPicPr>
              <a:picLocks noChangeAspect="1"/>
            </p:cNvPicPr>
            <p:nvPr/>
          </p:nvPicPr>
          <p:blipFill>
            <a:blip r:embed="rId5"/>
            <a:stretch>
              <a:fillRect/>
            </a:stretch>
          </p:blipFill>
          <p:spPr>
            <a:xfrm rot="2700000">
              <a:off x="6538" y="8382"/>
              <a:ext cx="1462" cy="1476"/>
            </a:xfrm>
            <a:prstGeom prst="rect">
              <a:avLst/>
            </a:prstGeom>
          </p:spPr>
        </p:pic>
      </p:grpSp>
      <p:grpSp>
        <p:nvGrpSpPr>
          <p:cNvPr id="13" name="组合 12"/>
          <p:cNvGrpSpPr/>
          <p:nvPr/>
        </p:nvGrpSpPr>
        <p:grpSpPr>
          <a:xfrm>
            <a:off x="798830" y="2257425"/>
            <a:ext cx="2915920" cy="3395980"/>
            <a:chOff x="6417" y="3508"/>
            <a:chExt cx="4592" cy="5348"/>
          </a:xfrm>
        </p:grpSpPr>
        <p:sp>
          <p:nvSpPr>
            <p:cNvPr id="9" name="Text Box 5"/>
            <p:cNvSpPr txBox="1">
              <a:spLocks noChangeArrowheads="1"/>
            </p:cNvSpPr>
            <p:nvPr/>
          </p:nvSpPr>
          <p:spPr bwMode="auto">
            <a:xfrm>
              <a:off x="8063" y="3948"/>
              <a:ext cx="2204" cy="72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1  4  5</a:t>
              </a:r>
              <a:endParaRPr lang="en-US" altLang="zh-CN" sz="2400" b="0" dirty="0">
                <a:latin typeface="微软雅黑" panose="020B0503020204020204" pitchFamily="34" charset="-122"/>
                <a:ea typeface="微软雅黑" panose="020B0503020204020204" pitchFamily="34" charset="-122"/>
              </a:endParaRPr>
            </a:p>
          </p:txBody>
        </p:sp>
        <p:grpSp>
          <p:nvGrpSpPr>
            <p:cNvPr id="10" name="Group 73"/>
            <p:cNvGrpSpPr/>
            <p:nvPr/>
          </p:nvGrpSpPr>
          <p:grpSpPr bwMode="auto">
            <a:xfrm>
              <a:off x="8677" y="5197"/>
              <a:ext cx="1213" cy="725"/>
              <a:chOff x="1193" y="1399"/>
              <a:chExt cx="485" cy="290"/>
            </a:xfrm>
          </p:grpSpPr>
          <p:sp>
            <p:nvSpPr>
              <p:cNvPr id="11" name="Text Box 70"/>
              <p:cNvSpPr txBox="1">
                <a:spLocks noChangeArrowheads="1"/>
              </p:cNvSpPr>
              <p:nvPr/>
            </p:nvSpPr>
            <p:spPr bwMode="auto">
              <a:xfrm>
                <a:off x="1193" y="1399"/>
                <a:ext cx="325" cy="290"/>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a:t>
                </a:r>
                <a:endParaRPr lang="en-US" altLang="zh-CN" sz="2400" b="0" dirty="0">
                  <a:latin typeface="微软雅黑" panose="020B0503020204020204" pitchFamily="34" charset="-122"/>
                  <a:ea typeface="微软雅黑" panose="020B0503020204020204" pitchFamily="34" charset="-122"/>
                </a:endParaRPr>
              </a:p>
            </p:txBody>
          </p:sp>
          <p:sp>
            <p:nvSpPr>
              <p:cNvPr id="14" name="Text Box 71"/>
              <p:cNvSpPr txBox="1">
                <a:spLocks noChangeArrowheads="1"/>
              </p:cNvSpPr>
              <p:nvPr/>
            </p:nvSpPr>
            <p:spPr bwMode="auto">
              <a:xfrm>
                <a:off x="1400" y="1399"/>
                <a:ext cx="278" cy="290"/>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2 </a:t>
                </a:r>
                <a:endParaRPr lang="en-US" altLang="zh-CN" sz="2400" b="0" dirty="0">
                  <a:latin typeface="微软雅黑" panose="020B0503020204020204" pitchFamily="34" charset="-122"/>
                  <a:ea typeface="微软雅黑" panose="020B0503020204020204" pitchFamily="34" charset="-122"/>
                </a:endParaRPr>
              </a:p>
            </p:txBody>
          </p:sp>
        </p:grpSp>
        <p:sp>
          <p:nvSpPr>
            <p:cNvPr id="18" name="Line 19"/>
            <p:cNvSpPr>
              <a:spLocks noChangeShapeType="1"/>
            </p:cNvSpPr>
            <p:nvPr/>
          </p:nvSpPr>
          <p:spPr bwMode="auto">
            <a:xfrm rot="1860000">
              <a:off x="9318" y="4766"/>
              <a:ext cx="332" cy="552"/>
            </a:xfrm>
            <a:prstGeom prst="line">
              <a:avLst/>
            </a:prstGeom>
            <a:noFill/>
            <a:ln w="38100">
              <a:solidFill>
                <a:srgbClr val="0000FF"/>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47" name="Line 26"/>
            <p:cNvSpPr>
              <a:spLocks noChangeShapeType="1"/>
            </p:cNvSpPr>
            <p:nvPr/>
          </p:nvSpPr>
          <p:spPr bwMode="auto">
            <a:xfrm rot="19500000">
              <a:off x="8771" y="4484"/>
              <a:ext cx="395" cy="1065"/>
            </a:xfrm>
            <a:prstGeom prst="line">
              <a:avLst/>
            </a:prstGeom>
            <a:noFill/>
            <a:ln w="38100">
              <a:solidFill>
                <a:srgbClr val="0000FF"/>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48" name="Line 27"/>
            <p:cNvSpPr>
              <a:spLocks noChangeShapeType="1"/>
            </p:cNvSpPr>
            <p:nvPr/>
          </p:nvSpPr>
          <p:spPr bwMode="auto">
            <a:xfrm rot="21000000">
              <a:off x="9057" y="4681"/>
              <a:ext cx="365" cy="705"/>
            </a:xfrm>
            <a:prstGeom prst="line">
              <a:avLst/>
            </a:prstGeom>
            <a:noFill/>
            <a:ln w="38100">
              <a:solidFill>
                <a:srgbClr val="0000FF"/>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49" name="Line 25"/>
            <p:cNvSpPr>
              <a:spLocks noChangeShapeType="1"/>
            </p:cNvSpPr>
            <p:nvPr/>
          </p:nvSpPr>
          <p:spPr bwMode="auto">
            <a:xfrm rot="2700000">
              <a:off x="8705" y="4794"/>
              <a:ext cx="467" cy="450"/>
            </a:xfrm>
            <a:prstGeom prst="line">
              <a:avLst/>
            </a:prstGeom>
            <a:noFill/>
            <a:ln w="38100">
              <a:solidFill>
                <a:srgbClr val="00B050"/>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chemeClr val="accent2"/>
                </a:solidFill>
                <a:latin typeface="楷体" panose="02010609060101010101" pitchFamily="49" charset="-122"/>
                <a:ea typeface="楷体" panose="02010609060101010101" pitchFamily="49" charset="-122"/>
              </a:endParaRPr>
            </a:p>
          </p:txBody>
        </p:sp>
        <p:sp>
          <p:nvSpPr>
            <p:cNvPr id="50" name="Line 28"/>
            <p:cNvSpPr>
              <a:spLocks noChangeShapeType="1"/>
            </p:cNvSpPr>
            <p:nvPr/>
          </p:nvSpPr>
          <p:spPr bwMode="auto">
            <a:xfrm rot="4980000">
              <a:off x="8912" y="4769"/>
              <a:ext cx="607" cy="499"/>
            </a:xfrm>
            <a:prstGeom prst="line">
              <a:avLst/>
            </a:prstGeom>
            <a:noFill/>
            <a:ln w="38100">
              <a:solidFill>
                <a:srgbClr val="00B050"/>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chemeClr val="accent2"/>
                </a:solidFill>
                <a:latin typeface="楷体" panose="02010609060101010101" pitchFamily="49" charset="-122"/>
                <a:ea typeface="楷体" panose="02010609060101010101" pitchFamily="49" charset="-122"/>
              </a:endParaRPr>
            </a:p>
          </p:txBody>
        </p:sp>
        <p:sp>
          <p:nvSpPr>
            <p:cNvPr id="51" name="Line 29"/>
            <p:cNvSpPr>
              <a:spLocks noChangeShapeType="1"/>
            </p:cNvSpPr>
            <p:nvPr/>
          </p:nvSpPr>
          <p:spPr bwMode="auto">
            <a:xfrm rot="21000000">
              <a:off x="8522" y="4676"/>
              <a:ext cx="293" cy="743"/>
            </a:xfrm>
            <a:prstGeom prst="line">
              <a:avLst/>
            </a:prstGeom>
            <a:noFill/>
            <a:ln w="38100">
              <a:solidFill>
                <a:srgbClr val="00B050"/>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chemeClr val="accent2"/>
                </a:solidFill>
                <a:latin typeface="楷体" panose="02010609060101010101" pitchFamily="49" charset="-122"/>
                <a:ea typeface="楷体" panose="02010609060101010101" pitchFamily="49" charset="-122"/>
              </a:endParaRPr>
            </a:p>
          </p:txBody>
        </p:sp>
        <p:sp>
          <p:nvSpPr>
            <p:cNvPr id="52" name="Line 7"/>
            <p:cNvSpPr>
              <a:spLocks noChangeShapeType="1"/>
            </p:cNvSpPr>
            <p:nvPr/>
          </p:nvSpPr>
          <p:spPr bwMode="auto">
            <a:xfrm flipV="1">
              <a:off x="7018" y="5938"/>
              <a:ext cx="299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53" name="Text Box 11"/>
            <p:cNvSpPr txBox="1">
              <a:spLocks noChangeArrowheads="1"/>
            </p:cNvSpPr>
            <p:nvPr/>
          </p:nvSpPr>
          <p:spPr bwMode="auto">
            <a:xfrm>
              <a:off x="7245" y="5178"/>
              <a:ext cx="1248" cy="72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kumimoji="1" lang="en-US" altLang="zh-CN" sz="2400" b="0" dirty="0">
                  <a:latin typeface="微软雅黑" panose="020B0503020204020204" pitchFamily="34" charset="-122"/>
                  <a:ea typeface="微软雅黑" panose="020B0503020204020204" pitchFamily="34" charset="-122"/>
                </a:rPr>
                <a:t>×</a:t>
              </a:r>
              <a:endParaRPr kumimoji="1" lang="en-US" altLang="zh-CN" sz="2400" b="0" dirty="0">
                <a:latin typeface="微软雅黑" panose="020B0503020204020204" pitchFamily="34" charset="-122"/>
                <a:ea typeface="微软雅黑" panose="020B0503020204020204" pitchFamily="34" charset="-122"/>
              </a:endParaRPr>
            </a:p>
          </p:txBody>
        </p:sp>
        <p:sp>
          <p:nvSpPr>
            <p:cNvPr id="54" name="Text Box 43"/>
            <p:cNvSpPr txBox="1">
              <a:spLocks noChangeArrowheads="1"/>
            </p:cNvSpPr>
            <p:nvPr/>
          </p:nvSpPr>
          <p:spPr bwMode="auto">
            <a:xfrm>
              <a:off x="9199" y="5948"/>
              <a:ext cx="64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0</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55" name="Text Box 44"/>
            <p:cNvSpPr txBox="1">
              <a:spLocks noChangeArrowheads="1"/>
            </p:cNvSpPr>
            <p:nvPr/>
          </p:nvSpPr>
          <p:spPr bwMode="auto">
            <a:xfrm>
              <a:off x="8690" y="6704"/>
              <a:ext cx="64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B050"/>
                  </a:solidFill>
                  <a:latin typeface="微软雅黑" panose="020B0503020204020204" pitchFamily="34" charset="-122"/>
                  <a:ea typeface="微软雅黑" panose="020B0503020204020204" pitchFamily="34" charset="-122"/>
                </a:rPr>
                <a:t>5</a:t>
              </a:r>
              <a:endParaRPr lang="en-US" altLang="zh-CN" sz="2400" b="0" dirty="0">
                <a:solidFill>
                  <a:srgbClr val="00B050"/>
                </a:solidFill>
                <a:latin typeface="微软雅黑" panose="020B0503020204020204" pitchFamily="34" charset="-122"/>
                <a:ea typeface="微软雅黑" panose="020B0503020204020204" pitchFamily="34" charset="-122"/>
              </a:endParaRPr>
            </a:p>
          </p:txBody>
        </p:sp>
        <p:sp>
          <p:nvSpPr>
            <p:cNvPr id="56" name="Text Box 46"/>
            <p:cNvSpPr txBox="1">
              <a:spLocks noChangeArrowheads="1"/>
            </p:cNvSpPr>
            <p:nvPr/>
          </p:nvSpPr>
          <p:spPr bwMode="auto">
            <a:xfrm>
              <a:off x="7537" y="6704"/>
              <a:ext cx="71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B050"/>
                  </a:solidFill>
                  <a:latin typeface="微软雅黑" panose="020B0503020204020204" pitchFamily="34" charset="-122"/>
                  <a:ea typeface="微软雅黑" panose="020B0503020204020204" pitchFamily="34" charset="-122"/>
                </a:rPr>
                <a:t>1</a:t>
              </a:r>
              <a:endParaRPr lang="en-US" altLang="zh-CN" sz="2400" b="0" dirty="0">
                <a:solidFill>
                  <a:srgbClr val="00B050"/>
                </a:solidFill>
                <a:latin typeface="微软雅黑" panose="020B0503020204020204" pitchFamily="34" charset="-122"/>
                <a:ea typeface="微软雅黑" panose="020B0503020204020204" pitchFamily="34" charset="-122"/>
              </a:endParaRPr>
            </a:p>
          </p:txBody>
        </p:sp>
        <p:sp>
          <p:nvSpPr>
            <p:cNvPr id="57" name="Text Box 47"/>
            <p:cNvSpPr txBox="1">
              <a:spLocks noChangeArrowheads="1"/>
            </p:cNvSpPr>
            <p:nvPr/>
          </p:nvSpPr>
          <p:spPr bwMode="auto">
            <a:xfrm>
              <a:off x="8077" y="6704"/>
              <a:ext cx="687"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B050"/>
                  </a:solidFill>
                  <a:latin typeface="微软雅黑" panose="020B0503020204020204" pitchFamily="34" charset="-122"/>
                  <a:ea typeface="微软雅黑" panose="020B0503020204020204" pitchFamily="34" charset="-122"/>
                </a:rPr>
                <a:t>4</a:t>
              </a:r>
              <a:endParaRPr lang="en-US" altLang="zh-CN" sz="2400" b="0" dirty="0">
                <a:solidFill>
                  <a:srgbClr val="00B050"/>
                </a:solidFill>
                <a:latin typeface="微软雅黑" panose="020B0503020204020204" pitchFamily="34" charset="-122"/>
                <a:ea typeface="微软雅黑" panose="020B0503020204020204" pitchFamily="34" charset="-122"/>
              </a:endParaRPr>
            </a:p>
          </p:txBody>
        </p:sp>
        <p:sp>
          <p:nvSpPr>
            <p:cNvPr id="58" name="Text Box 48"/>
            <p:cNvSpPr txBox="1">
              <a:spLocks noChangeArrowheads="1"/>
            </p:cNvSpPr>
            <p:nvPr/>
          </p:nvSpPr>
          <p:spPr bwMode="auto">
            <a:xfrm>
              <a:off x="8066" y="5948"/>
              <a:ext cx="58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2</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59" name="Text Box 49"/>
            <p:cNvSpPr txBox="1">
              <a:spLocks noChangeArrowheads="1"/>
            </p:cNvSpPr>
            <p:nvPr/>
          </p:nvSpPr>
          <p:spPr bwMode="auto">
            <a:xfrm>
              <a:off x="8687" y="5948"/>
              <a:ext cx="62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9</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60" name="Text Box 52"/>
            <p:cNvSpPr txBox="1">
              <a:spLocks noChangeArrowheads="1"/>
            </p:cNvSpPr>
            <p:nvPr/>
          </p:nvSpPr>
          <p:spPr bwMode="auto">
            <a:xfrm>
              <a:off x="9228" y="7486"/>
              <a:ext cx="60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0</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61" name="Line 53"/>
            <p:cNvSpPr>
              <a:spLocks noChangeShapeType="1"/>
            </p:cNvSpPr>
            <p:nvPr/>
          </p:nvSpPr>
          <p:spPr bwMode="auto">
            <a:xfrm>
              <a:off x="7066" y="7443"/>
              <a:ext cx="299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FF0000"/>
                </a:solidFill>
                <a:latin typeface="楷体" panose="02010609060101010101" pitchFamily="49" charset="-122"/>
                <a:ea typeface="楷体" panose="02010609060101010101" pitchFamily="49" charset="-122"/>
              </a:endParaRPr>
            </a:p>
          </p:txBody>
        </p:sp>
        <p:sp>
          <p:nvSpPr>
            <p:cNvPr id="62" name="Text Box 56"/>
            <p:cNvSpPr txBox="1">
              <a:spLocks noChangeArrowheads="1"/>
            </p:cNvSpPr>
            <p:nvPr/>
          </p:nvSpPr>
          <p:spPr bwMode="auto">
            <a:xfrm>
              <a:off x="7555" y="7486"/>
              <a:ext cx="7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1</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63" name="Text Box 57"/>
            <p:cNvSpPr txBox="1">
              <a:spLocks noChangeArrowheads="1"/>
            </p:cNvSpPr>
            <p:nvPr/>
          </p:nvSpPr>
          <p:spPr bwMode="auto">
            <a:xfrm>
              <a:off x="8098" y="7486"/>
              <a:ext cx="60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7</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64" name="Text Box 58"/>
            <p:cNvSpPr txBox="1">
              <a:spLocks noChangeArrowheads="1"/>
            </p:cNvSpPr>
            <p:nvPr/>
          </p:nvSpPr>
          <p:spPr bwMode="auto">
            <a:xfrm>
              <a:off x="8687" y="7486"/>
              <a:ext cx="697"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4</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417" y="3508"/>
              <a:ext cx="4592" cy="5348"/>
              <a:chOff x="6381" y="3908"/>
              <a:chExt cx="10912" cy="5499"/>
            </a:xfrm>
          </p:grpSpPr>
          <p:grpSp>
            <p:nvGrpSpPr>
              <p:cNvPr id="20" name="组合 19"/>
              <p:cNvGrpSpPr/>
              <p:nvPr/>
            </p:nvGrpSpPr>
            <p:grpSpPr>
              <a:xfrm rot="0">
                <a:off x="6581" y="4058"/>
                <a:ext cx="10462" cy="5212"/>
                <a:chOff x="1895" y="4083"/>
                <a:chExt cx="7143" cy="2324"/>
              </a:xfrm>
            </p:grpSpPr>
            <p:sp>
              <p:nvSpPr>
                <p:cNvPr id="21" name="圆角矩形 20"/>
                <p:cNvSpPr/>
                <p:nvPr/>
              </p:nvSpPr>
              <p:spPr>
                <a:xfrm>
                  <a:off x="1985" y="4138"/>
                  <a:ext cx="6983" cy="2199"/>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圆角矩形 23"/>
              <p:cNvSpPr/>
              <p:nvPr/>
            </p:nvSpPr>
            <p:spPr>
              <a:xfrm>
                <a:off x="6381" y="3908"/>
                <a:ext cx="10912" cy="5499"/>
              </a:xfrm>
              <a:prstGeom prst="roundRect">
                <a:avLst/>
              </a:prstGeom>
              <a:noFill/>
              <a:ln w="57150"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p:tgtEl>
                                          <p:spTgt spid="31"/>
                                        </p:tgtEl>
                                        <p:attrNameLst>
                                          <p:attrName>ppt_y</p:attrName>
                                        </p:attrNameLst>
                                      </p:cBhvr>
                                      <p:tavLst>
                                        <p:tav tm="0">
                                          <p:val>
                                            <p:strVal val="#ppt_y+#ppt_h*1.125000"/>
                                          </p:val>
                                        </p:tav>
                                        <p:tav tm="100000">
                                          <p:val>
                                            <p:strVal val="#ppt_y"/>
                                          </p:val>
                                        </p:tav>
                                      </p:tavLst>
                                    </p:anim>
                                    <p:animEffect transition="in" filter="wipe(up)">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6" name="组合 5"/>
          <p:cNvGrpSpPr/>
          <p:nvPr/>
        </p:nvGrpSpPr>
        <p:grpSpPr>
          <a:xfrm>
            <a:off x="4662805" y="351155"/>
            <a:ext cx="2432050" cy="1178560"/>
            <a:chOff x="7343" y="553"/>
            <a:chExt cx="3830" cy="1856"/>
          </a:xfrm>
        </p:grpSpPr>
        <p:pic>
          <p:nvPicPr>
            <p:cNvPr id="15" name="图片 14"/>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31762" b="31762"/>
            <a:stretch>
              <a:fillRect/>
            </a:stretch>
          </p:blipFill>
          <p:spPr>
            <a:xfrm>
              <a:off x="7343" y="553"/>
              <a:ext cx="3830" cy="1857"/>
            </a:xfrm>
            <a:prstGeom prst="rect">
              <a:avLst/>
            </a:prstGeom>
          </p:spPr>
        </p:pic>
        <p:sp>
          <p:nvSpPr>
            <p:cNvPr id="4" name="文本框 3"/>
            <p:cNvSpPr txBox="1"/>
            <p:nvPr/>
          </p:nvSpPr>
          <p:spPr>
            <a:xfrm>
              <a:off x="7914" y="1280"/>
              <a:ext cx="268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sym typeface="+mn-ea"/>
                </a:rPr>
                <a:t>列竖式计算</a:t>
              </a:r>
              <a:endParaRPr lang="zh-CN" altLang="en-US" sz="2400">
                <a:latin typeface="微软雅黑" panose="020B0503020204020204" pitchFamily="34" charset="-122"/>
                <a:ea typeface="微软雅黑" panose="020B0503020204020204" pitchFamily="34" charset="-122"/>
                <a:sym typeface="+mn-ea"/>
              </a:endParaRPr>
            </a:p>
          </p:txBody>
        </p:sp>
      </p:grpSp>
      <p:grpSp>
        <p:nvGrpSpPr>
          <p:cNvPr id="40" name="组合 39"/>
          <p:cNvGrpSpPr/>
          <p:nvPr/>
        </p:nvGrpSpPr>
        <p:grpSpPr>
          <a:xfrm>
            <a:off x="2176780" y="1882775"/>
            <a:ext cx="3209290" cy="3602990"/>
            <a:chOff x="3428" y="2965"/>
            <a:chExt cx="5054" cy="5674"/>
          </a:xfrm>
        </p:grpSpPr>
        <p:sp>
          <p:nvSpPr>
            <p:cNvPr id="5" name="Round Diagonal Corner Rectangle 13"/>
            <p:cNvSpPr/>
            <p:nvPr/>
          </p:nvSpPr>
          <p:spPr>
            <a:xfrm flipH="1" flipV="1">
              <a:off x="3428" y="2965"/>
              <a:ext cx="5055" cy="5674"/>
            </a:xfrm>
            <a:prstGeom prst="round2DiagRect">
              <a:avLst>
                <a:gd name="adj1" fmla="val 30369"/>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7" name="文本框 6"/>
            <p:cNvSpPr txBox="1"/>
            <p:nvPr/>
          </p:nvSpPr>
          <p:spPr>
            <a:xfrm>
              <a:off x="4381" y="3647"/>
              <a:ext cx="255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43 × 26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6405880" y="1882775"/>
            <a:ext cx="3209290" cy="3602990"/>
            <a:chOff x="10088" y="2965"/>
            <a:chExt cx="5054" cy="5674"/>
          </a:xfrm>
        </p:grpSpPr>
        <p:sp>
          <p:nvSpPr>
            <p:cNvPr id="3" name="Round Diagonal Corner Rectangle 6"/>
            <p:cNvSpPr/>
            <p:nvPr/>
          </p:nvSpPr>
          <p:spPr>
            <a:xfrm flipV="1">
              <a:off x="10088" y="2965"/>
              <a:ext cx="5055" cy="5674"/>
            </a:xfrm>
            <a:prstGeom prst="round2DiagRect">
              <a:avLst>
                <a:gd name="adj1" fmla="val 30369"/>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8" name="文本框 7"/>
            <p:cNvSpPr txBox="1"/>
            <p:nvPr/>
          </p:nvSpPr>
          <p:spPr>
            <a:xfrm>
              <a:off x="10786" y="3647"/>
              <a:ext cx="255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28 × 12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0" name="文本框 9"/>
          <p:cNvSpPr txBox="1"/>
          <p:nvPr/>
        </p:nvSpPr>
        <p:spPr>
          <a:xfrm>
            <a:off x="3006090" y="2910205"/>
            <a:ext cx="117094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4  3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2874010" y="3307080"/>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2  6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2" name="直接连接符 11"/>
          <p:cNvCxnSpPr/>
          <p:nvPr/>
        </p:nvCxnSpPr>
        <p:spPr>
          <a:xfrm>
            <a:off x="2738120" y="3762375"/>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644900" y="3472815"/>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15715" y="376745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3095625" y="3767455"/>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2  5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3444240" y="413829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089275" y="413829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a:off x="2738120" y="4624705"/>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815715" y="46247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3454400" y="46507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3246120" y="434594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715895" y="4624705"/>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4271010" y="2315845"/>
            <a:ext cx="89662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1118</a:t>
            </a:r>
            <a:endParaRPr lang="en-US" altLang="zh-CN" sz="2400">
              <a:latin typeface="微软雅黑" panose="020B0503020204020204" pitchFamily="34" charset="-122"/>
              <a:ea typeface="微软雅黑" panose="020B0503020204020204" pitchFamily="34" charset="-122"/>
            </a:endParaRPr>
          </a:p>
        </p:txBody>
      </p:sp>
      <p:sp>
        <p:nvSpPr>
          <p:cNvPr id="25" name="文本框 24"/>
          <p:cNvSpPr txBox="1"/>
          <p:nvPr/>
        </p:nvSpPr>
        <p:spPr>
          <a:xfrm>
            <a:off x="7212965" y="2905125"/>
            <a:ext cx="117094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2  8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7080885" y="3302000"/>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1  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7" name="直接连接符 26"/>
          <p:cNvCxnSpPr/>
          <p:nvPr/>
        </p:nvCxnSpPr>
        <p:spPr>
          <a:xfrm>
            <a:off x="6849110" y="3767455"/>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816215" y="347091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022590" y="377253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7661275" y="377253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7661275" y="41694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7299960" y="41694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3" name="直接连接符 32"/>
          <p:cNvCxnSpPr/>
          <p:nvPr/>
        </p:nvCxnSpPr>
        <p:spPr>
          <a:xfrm>
            <a:off x="6849110" y="4639945"/>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8022590" y="46501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文本框 34"/>
          <p:cNvSpPr txBox="1"/>
          <p:nvPr/>
        </p:nvSpPr>
        <p:spPr>
          <a:xfrm>
            <a:off x="7442835" y="434594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661275" y="463994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36"/>
          <p:cNvSpPr txBox="1"/>
          <p:nvPr/>
        </p:nvSpPr>
        <p:spPr>
          <a:xfrm>
            <a:off x="7299960" y="46501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文本框 37"/>
          <p:cNvSpPr txBox="1"/>
          <p:nvPr/>
        </p:nvSpPr>
        <p:spPr>
          <a:xfrm>
            <a:off x="8477885" y="231584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336</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 calcmode="lin" valueType="num">
                                      <p:cBhvr>
                                        <p:cTn id="9" dur="500" fill="hold"/>
                                        <p:tgtEl>
                                          <p:spTgt spid="40"/>
                                        </p:tgtEl>
                                        <p:attrNameLst>
                                          <p:attrName>ppt_x</p:attrName>
                                        </p:attrNameLst>
                                      </p:cBhvr>
                                      <p:tavLst>
                                        <p:tav tm="0">
                                          <p:val>
                                            <p:fltVal val="0.5"/>
                                          </p:val>
                                        </p:tav>
                                        <p:tav tm="100000">
                                          <p:val>
                                            <p:strVal val="#ppt_x"/>
                                          </p:val>
                                        </p:tav>
                                      </p:tavLst>
                                    </p:anim>
                                    <p:anim calcmode="lin" valueType="num">
                                      <p:cBhvr>
                                        <p:cTn id="10" dur="500" fill="hold"/>
                                        <p:tgtEl>
                                          <p:spTgt spid="4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 calcmode="lin" valueType="num">
                                      <p:cBhvr>
                                        <p:cTn id="15" dur="500" fill="hold"/>
                                        <p:tgtEl>
                                          <p:spTgt spid="41"/>
                                        </p:tgtEl>
                                        <p:attrNameLst>
                                          <p:attrName>ppt_x</p:attrName>
                                        </p:attrNameLst>
                                      </p:cBhvr>
                                      <p:tavLst>
                                        <p:tav tm="0">
                                          <p:val>
                                            <p:fltVal val="0.5"/>
                                          </p:val>
                                        </p:tav>
                                        <p:tav tm="100000">
                                          <p:val>
                                            <p:strVal val="#ppt_x"/>
                                          </p:val>
                                        </p:tav>
                                      </p:tavLst>
                                    </p:anim>
                                    <p:anim calcmode="lin" valueType="num">
                                      <p:cBhvr>
                                        <p:cTn id="16" dur="500" fill="hold"/>
                                        <p:tgtEl>
                                          <p:spTgt spid="41"/>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up)">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ppt_y</p:attrName>
                                        </p:attrNameLst>
                                      </p:cBhvr>
                                      <p:tavLst>
                                        <p:tav tm="0">
                                          <p:val>
                                            <p:strVal val="#ppt_y+#ppt_h*1.125000"/>
                                          </p:val>
                                        </p:tav>
                                        <p:tav tm="100000">
                                          <p:val>
                                            <p:strVal val="#ppt_y"/>
                                          </p:val>
                                        </p:tav>
                                      </p:tavLst>
                                    </p:anim>
                                    <p:animEffect transition="in" filter="wipe(up)">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ppt_y</p:attrName>
                                        </p:attrNameLst>
                                      </p:cBhvr>
                                      <p:tavLst>
                                        <p:tav tm="0">
                                          <p:val>
                                            <p:strVal val="#ppt_y+#ppt_h*1.125000"/>
                                          </p:val>
                                        </p:tav>
                                        <p:tav tm="100000">
                                          <p:val>
                                            <p:strVal val="#ppt_y"/>
                                          </p:val>
                                        </p:tav>
                                      </p:tavLst>
                                    </p:anim>
                                    <p:animEffect transition="in" filter="wipe(up)">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p:tgtEl>
                                          <p:spTgt spid="16"/>
                                        </p:tgtEl>
                                        <p:attrNameLst>
                                          <p:attrName>ppt_y</p:attrName>
                                        </p:attrNameLst>
                                      </p:cBhvr>
                                      <p:tavLst>
                                        <p:tav tm="0">
                                          <p:val>
                                            <p:strVal val="#ppt_y+#ppt_h*1.125000"/>
                                          </p:val>
                                        </p:tav>
                                        <p:tav tm="100000">
                                          <p:val>
                                            <p:strVal val="#ppt_y"/>
                                          </p:val>
                                        </p:tav>
                                      </p:tavLst>
                                    </p:anim>
                                    <p:animEffect transition="in" filter="wipe(up)">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ppt_y</p:attrName>
                                        </p:attrNameLst>
                                      </p:cBhvr>
                                      <p:tavLst>
                                        <p:tav tm="0">
                                          <p:val>
                                            <p:strVal val="#ppt_y+#ppt_h*1.125000"/>
                                          </p:val>
                                        </p:tav>
                                        <p:tav tm="100000">
                                          <p:val>
                                            <p:strVal val="#ppt_y"/>
                                          </p:val>
                                        </p:tav>
                                      </p:tavLst>
                                    </p:anim>
                                    <p:animEffect transition="in" filter="wipe(up)">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ppt_y</p:attrName>
                                        </p:attrNameLst>
                                      </p:cBhvr>
                                      <p:tavLst>
                                        <p:tav tm="0">
                                          <p:val>
                                            <p:strVal val="#ppt_y+#ppt_h*1.125000"/>
                                          </p:val>
                                        </p:tav>
                                        <p:tav tm="100000">
                                          <p:val>
                                            <p:strVal val="#ppt_y"/>
                                          </p:val>
                                        </p:tav>
                                      </p:tavLst>
                                    </p:anim>
                                    <p:animEffect transition="in" filter="wipe(up)">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ppt_y</p:attrName>
                                        </p:attrNameLst>
                                      </p:cBhvr>
                                      <p:tavLst>
                                        <p:tav tm="0">
                                          <p:val>
                                            <p:strVal val="#ppt_y+#ppt_h*1.125000"/>
                                          </p:val>
                                        </p:tav>
                                        <p:tav tm="100000">
                                          <p:val>
                                            <p:strVal val="#ppt_y"/>
                                          </p:val>
                                        </p:tav>
                                      </p:tavLst>
                                    </p:anim>
                                    <p:animEffect transition="in" filter="wipe(up)">
                                      <p:cBhvr>
                                        <p:cTn id="74" dur="500"/>
                                        <p:tgtEl>
                                          <p:spTgt spid="20"/>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p:tgtEl>
                                          <p:spTgt spid="22"/>
                                        </p:tgtEl>
                                        <p:attrNameLst>
                                          <p:attrName>ppt_y</p:attrName>
                                        </p:attrNameLst>
                                      </p:cBhvr>
                                      <p:tavLst>
                                        <p:tav tm="0">
                                          <p:val>
                                            <p:strVal val="#ppt_y+#ppt_h*1.125000"/>
                                          </p:val>
                                        </p:tav>
                                        <p:tav tm="100000">
                                          <p:val>
                                            <p:strVal val="#ppt_y"/>
                                          </p:val>
                                        </p:tav>
                                      </p:tavLst>
                                    </p:anim>
                                    <p:animEffect transition="in" filter="wipe(up)">
                                      <p:cBhvr>
                                        <p:cTn id="80" dur="5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p:tgtEl>
                                          <p:spTgt spid="21"/>
                                        </p:tgtEl>
                                        <p:attrNameLst>
                                          <p:attrName>ppt_y</p:attrName>
                                        </p:attrNameLst>
                                      </p:cBhvr>
                                      <p:tavLst>
                                        <p:tav tm="0">
                                          <p:val>
                                            <p:strVal val="#ppt_y+#ppt_h*1.125000"/>
                                          </p:val>
                                        </p:tav>
                                        <p:tav tm="100000">
                                          <p:val>
                                            <p:strVal val="#ppt_y"/>
                                          </p:val>
                                        </p:tav>
                                      </p:tavLst>
                                    </p:anim>
                                    <p:animEffect transition="in" filter="wipe(up)">
                                      <p:cBhvr>
                                        <p:cTn id="86" dur="5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p:tgtEl>
                                          <p:spTgt spid="23"/>
                                        </p:tgtEl>
                                        <p:attrNameLst>
                                          <p:attrName>ppt_y</p:attrName>
                                        </p:attrNameLst>
                                      </p:cBhvr>
                                      <p:tavLst>
                                        <p:tav tm="0">
                                          <p:val>
                                            <p:strVal val="#ppt_y+#ppt_h*1.125000"/>
                                          </p:val>
                                        </p:tav>
                                        <p:tav tm="100000">
                                          <p:val>
                                            <p:strVal val="#ppt_y"/>
                                          </p:val>
                                        </p:tav>
                                      </p:tavLst>
                                    </p:anim>
                                    <p:animEffect transition="in" filter="wipe(up)">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p:tgtEl>
                                          <p:spTgt spid="24"/>
                                        </p:tgtEl>
                                        <p:attrNameLst>
                                          <p:attrName>ppt_y</p:attrName>
                                        </p:attrNameLst>
                                      </p:cBhvr>
                                      <p:tavLst>
                                        <p:tav tm="0">
                                          <p:val>
                                            <p:strVal val="#ppt_y+#ppt_h*1.125000"/>
                                          </p:val>
                                        </p:tav>
                                        <p:tav tm="100000">
                                          <p:val>
                                            <p:strVal val="#ppt_y"/>
                                          </p:val>
                                        </p:tav>
                                      </p:tavLst>
                                    </p:anim>
                                    <p:animEffect transition="in" filter="wipe(up)">
                                      <p:cBhvr>
                                        <p:cTn id="98" dur="500"/>
                                        <p:tgtEl>
                                          <p:spTgt spid="24"/>
                                        </p:tgtEl>
                                      </p:cBhvr>
                                    </p:animEffec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p:tgtEl>
                                          <p:spTgt spid="25"/>
                                        </p:tgtEl>
                                        <p:attrNameLst>
                                          <p:attrName>ppt_y</p:attrName>
                                        </p:attrNameLst>
                                      </p:cBhvr>
                                      <p:tavLst>
                                        <p:tav tm="0">
                                          <p:val>
                                            <p:strVal val="#ppt_y+#ppt_h*1.125000"/>
                                          </p:val>
                                        </p:tav>
                                        <p:tav tm="100000">
                                          <p:val>
                                            <p:strVal val="#ppt_y"/>
                                          </p:val>
                                        </p:tav>
                                      </p:tavLst>
                                    </p:anim>
                                    <p:animEffect transition="in" filter="wipe(up)">
                                      <p:cBhvr>
                                        <p:cTn id="104" dur="500"/>
                                        <p:tgtEl>
                                          <p:spTgt spid="25"/>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4" fill="hold" grpId="0" nodeType="click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additive="base">
                                        <p:cTn id="109" dur="500"/>
                                        <p:tgtEl>
                                          <p:spTgt spid="26"/>
                                        </p:tgtEl>
                                        <p:attrNameLst>
                                          <p:attrName>ppt_y</p:attrName>
                                        </p:attrNameLst>
                                      </p:cBhvr>
                                      <p:tavLst>
                                        <p:tav tm="0">
                                          <p:val>
                                            <p:strVal val="#ppt_y+#ppt_h*1.125000"/>
                                          </p:val>
                                        </p:tav>
                                        <p:tav tm="100000">
                                          <p:val>
                                            <p:strVal val="#ppt_y"/>
                                          </p:val>
                                        </p:tav>
                                      </p:tavLst>
                                    </p:anim>
                                    <p:animEffect transition="in" filter="wipe(up)">
                                      <p:cBhvr>
                                        <p:cTn id="110" dur="500"/>
                                        <p:tgtEl>
                                          <p:spTgt spid="26"/>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500"/>
                                        <p:tgtEl>
                                          <p:spTgt spid="27"/>
                                        </p:tgtEl>
                                      </p:cBhvr>
                                    </p:animEffect>
                                  </p:childTnLst>
                                </p:cTn>
                              </p:par>
                            </p:childTnLst>
                          </p:cTn>
                        </p:par>
                      </p:childTnLst>
                    </p:cTn>
                  </p:par>
                  <p:par>
                    <p:cTn id="116" fill="hold">
                      <p:stCondLst>
                        <p:cond delay="indefinite"/>
                      </p:stCondLst>
                      <p:childTnLst>
                        <p:par>
                          <p:cTn id="117" fill="hold">
                            <p:stCondLst>
                              <p:cond delay="0"/>
                            </p:stCondLst>
                            <p:childTnLst>
                              <p:par>
                                <p:cTn id="118" presetID="12" presetClass="entr" presetSubtype="4" fill="hold" grpId="0" nodeType="click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ppt_y</p:attrName>
                                        </p:attrNameLst>
                                      </p:cBhvr>
                                      <p:tavLst>
                                        <p:tav tm="0">
                                          <p:val>
                                            <p:strVal val="#ppt_y+#ppt_h*1.125000"/>
                                          </p:val>
                                        </p:tav>
                                        <p:tav tm="100000">
                                          <p:val>
                                            <p:strVal val="#ppt_y"/>
                                          </p:val>
                                        </p:tav>
                                      </p:tavLst>
                                    </p:anim>
                                    <p:animEffect transition="in" filter="wipe(up)">
                                      <p:cBhvr>
                                        <p:cTn id="121" dur="500"/>
                                        <p:tgtEl>
                                          <p:spTgt spid="28"/>
                                        </p:tgtEl>
                                      </p:cBhvr>
                                    </p:animEffect>
                                  </p:childTnLst>
                                </p:cTn>
                              </p:par>
                            </p:childTnLst>
                          </p:cTn>
                        </p:par>
                      </p:childTnLst>
                    </p:cTn>
                  </p:par>
                  <p:par>
                    <p:cTn id="122" fill="hold">
                      <p:stCondLst>
                        <p:cond delay="indefinite"/>
                      </p:stCondLst>
                      <p:childTnLst>
                        <p:par>
                          <p:cTn id="123" fill="hold">
                            <p:stCondLst>
                              <p:cond delay="0"/>
                            </p:stCondLst>
                            <p:childTnLst>
                              <p:par>
                                <p:cTn id="124" presetID="12" presetClass="entr" presetSubtype="4" fill="hold" grpId="0" nodeType="clickEffect">
                                  <p:stCondLst>
                                    <p:cond delay="0"/>
                                  </p:stCondLst>
                                  <p:childTnLst>
                                    <p:set>
                                      <p:cBhvr>
                                        <p:cTn id="125" dur="1" fill="hold">
                                          <p:stCondLst>
                                            <p:cond delay="0"/>
                                          </p:stCondLst>
                                        </p:cTn>
                                        <p:tgtEl>
                                          <p:spTgt spid="29"/>
                                        </p:tgtEl>
                                        <p:attrNameLst>
                                          <p:attrName>style.visibility</p:attrName>
                                        </p:attrNameLst>
                                      </p:cBhvr>
                                      <p:to>
                                        <p:strVal val="visible"/>
                                      </p:to>
                                    </p:set>
                                    <p:anim calcmode="lin" valueType="num">
                                      <p:cBhvr additive="base">
                                        <p:cTn id="126" dur="500"/>
                                        <p:tgtEl>
                                          <p:spTgt spid="29"/>
                                        </p:tgtEl>
                                        <p:attrNameLst>
                                          <p:attrName>ppt_y</p:attrName>
                                        </p:attrNameLst>
                                      </p:cBhvr>
                                      <p:tavLst>
                                        <p:tav tm="0">
                                          <p:val>
                                            <p:strVal val="#ppt_y+#ppt_h*1.125000"/>
                                          </p:val>
                                        </p:tav>
                                        <p:tav tm="100000">
                                          <p:val>
                                            <p:strVal val="#ppt_y"/>
                                          </p:val>
                                        </p:tav>
                                      </p:tavLst>
                                    </p:anim>
                                    <p:animEffect transition="in" filter="wipe(up)">
                                      <p:cBhvr>
                                        <p:cTn id="127" dur="500"/>
                                        <p:tgtEl>
                                          <p:spTgt spid="29"/>
                                        </p:tgtEl>
                                      </p:cBhvr>
                                    </p:animEffect>
                                  </p:childTnLst>
                                </p:cTn>
                              </p:par>
                            </p:childTnLst>
                          </p:cTn>
                        </p:par>
                      </p:childTnLst>
                    </p:cTn>
                  </p:par>
                  <p:par>
                    <p:cTn id="128" fill="hold">
                      <p:stCondLst>
                        <p:cond delay="indefinite"/>
                      </p:stCondLst>
                      <p:childTnLst>
                        <p:par>
                          <p:cTn id="129" fill="hold">
                            <p:stCondLst>
                              <p:cond delay="0"/>
                            </p:stCondLst>
                            <p:childTnLst>
                              <p:par>
                                <p:cTn id="130" presetID="12" presetClass="entr" presetSubtype="4" fill="hold" grpId="0" nodeType="clickEffect">
                                  <p:stCondLst>
                                    <p:cond delay="0"/>
                                  </p:stCondLst>
                                  <p:childTnLst>
                                    <p:set>
                                      <p:cBhvr>
                                        <p:cTn id="131" dur="1" fill="hold">
                                          <p:stCondLst>
                                            <p:cond delay="0"/>
                                          </p:stCondLst>
                                        </p:cTn>
                                        <p:tgtEl>
                                          <p:spTgt spid="30"/>
                                        </p:tgtEl>
                                        <p:attrNameLst>
                                          <p:attrName>style.visibility</p:attrName>
                                        </p:attrNameLst>
                                      </p:cBhvr>
                                      <p:to>
                                        <p:strVal val="visible"/>
                                      </p:to>
                                    </p:set>
                                    <p:anim calcmode="lin" valueType="num">
                                      <p:cBhvr additive="base">
                                        <p:cTn id="132" dur="500"/>
                                        <p:tgtEl>
                                          <p:spTgt spid="30"/>
                                        </p:tgtEl>
                                        <p:attrNameLst>
                                          <p:attrName>ppt_y</p:attrName>
                                        </p:attrNameLst>
                                      </p:cBhvr>
                                      <p:tavLst>
                                        <p:tav tm="0">
                                          <p:val>
                                            <p:strVal val="#ppt_y+#ppt_h*1.125000"/>
                                          </p:val>
                                        </p:tav>
                                        <p:tav tm="100000">
                                          <p:val>
                                            <p:strVal val="#ppt_y"/>
                                          </p:val>
                                        </p:tav>
                                      </p:tavLst>
                                    </p:anim>
                                    <p:animEffect transition="in" filter="wipe(up)">
                                      <p:cBhvr>
                                        <p:cTn id="133" dur="500"/>
                                        <p:tgtEl>
                                          <p:spTgt spid="30"/>
                                        </p:tgtEl>
                                      </p:cBhvr>
                                    </p:animEffect>
                                  </p:childTnLst>
                                </p:cTn>
                              </p:par>
                            </p:childTnLst>
                          </p:cTn>
                        </p:par>
                      </p:childTnLst>
                    </p:cTn>
                  </p:par>
                  <p:par>
                    <p:cTn id="134" fill="hold">
                      <p:stCondLst>
                        <p:cond delay="indefinite"/>
                      </p:stCondLst>
                      <p:childTnLst>
                        <p:par>
                          <p:cTn id="135" fill="hold">
                            <p:stCondLst>
                              <p:cond delay="0"/>
                            </p:stCondLst>
                            <p:childTnLst>
                              <p:par>
                                <p:cTn id="136" presetID="12" presetClass="entr" presetSubtype="4" fill="hold" grpId="0" nodeType="clickEffect">
                                  <p:stCondLst>
                                    <p:cond delay="0"/>
                                  </p:stCondLst>
                                  <p:childTnLst>
                                    <p:set>
                                      <p:cBhvr>
                                        <p:cTn id="137" dur="1" fill="hold">
                                          <p:stCondLst>
                                            <p:cond delay="0"/>
                                          </p:stCondLst>
                                        </p:cTn>
                                        <p:tgtEl>
                                          <p:spTgt spid="31"/>
                                        </p:tgtEl>
                                        <p:attrNameLst>
                                          <p:attrName>style.visibility</p:attrName>
                                        </p:attrNameLst>
                                      </p:cBhvr>
                                      <p:to>
                                        <p:strVal val="visible"/>
                                      </p:to>
                                    </p:set>
                                    <p:anim calcmode="lin" valueType="num">
                                      <p:cBhvr additive="base">
                                        <p:cTn id="138" dur="500"/>
                                        <p:tgtEl>
                                          <p:spTgt spid="31"/>
                                        </p:tgtEl>
                                        <p:attrNameLst>
                                          <p:attrName>ppt_y</p:attrName>
                                        </p:attrNameLst>
                                      </p:cBhvr>
                                      <p:tavLst>
                                        <p:tav tm="0">
                                          <p:val>
                                            <p:strVal val="#ppt_y+#ppt_h*1.125000"/>
                                          </p:val>
                                        </p:tav>
                                        <p:tav tm="100000">
                                          <p:val>
                                            <p:strVal val="#ppt_y"/>
                                          </p:val>
                                        </p:tav>
                                      </p:tavLst>
                                    </p:anim>
                                    <p:animEffect transition="in" filter="wipe(up)">
                                      <p:cBhvr>
                                        <p:cTn id="139" dur="500"/>
                                        <p:tgtEl>
                                          <p:spTgt spid="31"/>
                                        </p:tgtEl>
                                      </p:cBhvr>
                                    </p:animEffect>
                                  </p:childTnLst>
                                </p:cTn>
                              </p:par>
                            </p:childTnLst>
                          </p:cTn>
                        </p:par>
                      </p:childTnLst>
                    </p:cTn>
                  </p:par>
                  <p:par>
                    <p:cTn id="140" fill="hold">
                      <p:stCondLst>
                        <p:cond delay="indefinite"/>
                      </p:stCondLst>
                      <p:childTnLst>
                        <p:par>
                          <p:cTn id="141" fill="hold">
                            <p:stCondLst>
                              <p:cond delay="0"/>
                            </p:stCondLst>
                            <p:childTnLst>
                              <p:par>
                                <p:cTn id="142" presetID="12" presetClass="entr" presetSubtype="4" fill="hold" grpId="0" nodeType="clickEffect">
                                  <p:stCondLst>
                                    <p:cond delay="0"/>
                                  </p:stCondLst>
                                  <p:childTnLst>
                                    <p:set>
                                      <p:cBhvr>
                                        <p:cTn id="143" dur="1" fill="hold">
                                          <p:stCondLst>
                                            <p:cond delay="0"/>
                                          </p:stCondLst>
                                        </p:cTn>
                                        <p:tgtEl>
                                          <p:spTgt spid="32"/>
                                        </p:tgtEl>
                                        <p:attrNameLst>
                                          <p:attrName>style.visibility</p:attrName>
                                        </p:attrNameLst>
                                      </p:cBhvr>
                                      <p:to>
                                        <p:strVal val="visible"/>
                                      </p:to>
                                    </p:set>
                                    <p:anim calcmode="lin" valueType="num">
                                      <p:cBhvr additive="base">
                                        <p:cTn id="144" dur="500"/>
                                        <p:tgtEl>
                                          <p:spTgt spid="32"/>
                                        </p:tgtEl>
                                        <p:attrNameLst>
                                          <p:attrName>ppt_y</p:attrName>
                                        </p:attrNameLst>
                                      </p:cBhvr>
                                      <p:tavLst>
                                        <p:tav tm="0">
                                          <p:val>
                                            <p:strVal val="#ppt_y+#ppt_h*1.125000"/>
                                          </p:val>
                                        </p:tav>
                                        <p:tav tm="100000">
                                          <p:val>
                                            <p:strVal val="#ppt_y"/>
                                          </p:val>
                                        </p:tav>
                                      </p:tavLst>
                                    </p:anim>
                                    <p:animEffect transition="in" filter="wipe(up)">
                                      <p:cBhvr>
                                        <p:cTn id="145" dur="500"/>
                                        <p:tgtEl>
                                          <p:spTgt spid="32"/>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33"/>
                                        </p:tgtEl>
                                        <p:attrNameLst>
                                          <p:attrName>style.visibility</p:attrName>
                                        </p:attrNameLst>
                                      </p:cBhvr>
                                      <p:to>
                                        <p:strVal val="visible"/>
                                      </p:to>
                                    </p:set>
                                    <p:animEffect transition="in" filter="wipe(left)">
                                      <p:cBhvr>
                                        <p:cTn id="150" dur="500"/>
                                        <p:tgtEl>
                                          <p:spTgt spid="33"/>
                                        </p:tgtEl>
                                      </p:cBhvr>
                                    </p:animEffect>
                                  </p:childTnLst>
                                </p:cTn>
                              </p:par>
                            </p:childTnLst>
                          </p:cTn>
                        </p:par>
                      </p:childTnLst>
                    </p:cTn>
                  </p:par>
                  <p:par>
                    <p:cTn id="151" fill="hold">
                      <p:stCondLst>
                        <p:cond delay="indefinite"/>
                      </p:stCondLst>
                      <p:childTnLst>
                        <p:par>
                          <p:cTn id="152" fill="hold">
                            <p:stCondLst>
                              <p:cond delay="0"/>
                            </p:stCondLst>
                            <p:childTnLst>
                              <p:par>
                                <p:cTn id="153" presetID="12" presetClass="entr" presetSubtype="4" fill="hold" grpId="0" nodeType="clickEffect">
                                  <p:stCondLst>
                                    <p:cond delay="0"/>
                                  </p:stCondLst>
                                  <p:childTnLst>
                                    <p:set>
                                      <p:cBhvr>
                                        <p:cTn id="154" dur="1" fill="hold">
                                          <p:stCondLst>
                                            <p:cond delay="0"/>
                                          </p:stCondLst>
                                        </p:cTn>
                                        <p:tgtEl>
                                          <p:spTgt spid="34"/>
                                        </p:tgtEl>
                                        <p:attrNameLst>
                                          <p:attrName>style.visibility</p:attrName>
                                        </p:attrNameLst>
                                      </p:cBhvr>
                                      <p:to>
                                        <p:strVal val="visible"/>
                                      </p:to>
                                    </p:set>
                                    <p:anim calcmode="lin" valueType="num">
                                      <p:cBhvr additive="base">
                                        <p:cTn id="155" dur="500"/>
                                        <p:tgtEl>
                                          <p:spTgt spid="34"/>
                                        </p:tgtEl>
                                        <p:attrNameLst>
                                          <p:attrName>ppt_y</p:attrName>
                                        </p:attrNameLst>
                                      </p:cBhvr>
                                      <p:tavLst>
                                        <p:tav tm="0">
                                          <p:val>
                                            <p:strVal val="#ppt_y+#ppt_h*1.125000"/>
                                          </p:val>
                                        </p:tav>
                                        <p:tav tm="100000">
                                          <p:val>
                                            <p:strVal val="#ppt_y"/>
                                          </p:val>
                                        </p:tav>
                                      </p:tavLst>
                                    </p:anim>
                                    <p:animEffect transition="in" filter="wipe(up)">
                                      <p:cBhvr>
                                        <p:cTn id="156" dur="500"/>
                                        <p:tgtEl>
                                          <p:spTgt spid="34"/>
                                        </p:tgtEl>
                                      </p:cBhvr>
                                    </p:animEffect>
                                  </p:childTnLst>
                                </p:cTn>
                              </p:par>
                            </p:childTnLst>
                          </p:cTn>
                        </p:par>
                      </p:childTnLst>
                    </p:cTn>
                  </p:par>
                  <p:par>
                    <p:cTn id="157" fill="hold">
                      <p:stCondLst>
                        <p:cond delay="indefinite"/>
                      </p:stCondLst>
                      <p:childTnLst>
                        <p:par>
                          <p:cTn id="158" fill="hold">
                            <p:stCondLst>
                              <p:cond delay="0"/>
                            </p:stCondLst>
                            <p:childTnLst>
                              <p:par>
                                <p:cTn id="159" presetID="12" presetClass="entr" presetSubtype="4" fill="hold" grpId="0" nodeType="click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500"/>
                                        <p:tgtEl>
                                          <p:spTgt spid="35"/>
                                        </p:tgtEl>
                                        <p:attrNameLst>
                                          <p:attrName>ppt_y</p:attrName>
                                        </p:attrNameLst>
                                      </p:cBhvr>
                                      <p:tavLst>
                                        <p:tav tm="0">
                                          <p:val>
                                            <p:strVal val="#ppt_y+#ppt_h*1.125000"/>
                                          </p:val>
                                        </p:tav>
                                        <p:tav tm="100000">
                                          <p:val>
                                            <p:strVal val="#ppt_y"/>
                                          </p:val>
                                        </p:tav>
                                      </p:tavLst>
                                    </p:anim>
                                    <p:animEffect transition="in" filter="wipe(up)">
                                      <p:cBhvr>
                                        <p:cTn id="162" dur="500"/>
                                        <p:tgtEl>
                                          <p:spTgt spid="35"/>
                                        </p:tgtEl>
                                      </p:cBhvr>
                                    </p:animEffect>
                                  </p:childTnLst>
                                </p:cTn>
                              </p:par>
                            </p:childTnLst>
                          </p:cTn>
                        </p:par>
                      </p:childTnLst>
                    </p:cTn>
                  </p:par>
                  <p:par>
                    <p:cTn id="163" fill="hold">
                      <p:stCondLst>
                        <p:cond delay="indefinite"/>
                      </p:stCondLst>
                      <p:childTnLst>
                        <p:par>
                          <p:cTn id="164" fill="hold">
                            <p:stCondLst>
                              <p:cond delay="0"/>
                            </p:stCondLst>
                            <p:childTnLst>
                              <p:par>
                                <p:cTn id="165" presetID="12" presetClass="entr" presetSubtype="4" fill="hold" grpId="0" nodeType="clickEffect">
                                  <p:stCondLst>
                                    <p:cond delay="0"/>
                                  </p:stCondLst>
                                  <p:childTnLst>
                                    <p:set>
                                      <p:cBhvr>
                                        <p:cTn id="166" dur="1" fill="hold">
                                          <p:stCondLst>
                                            <p:cond delay="0"/>
                                          </p:stCondLst>
                                        </p:cTn>
                                        <p:tgtEl>
                                          <p:spTgt spid="36"/>
                                        </p:tgtEl>
                                        <p:attrNameLst>
                                          <p:attrName>style.visibility</p:attrName>
                                        </p:attrNameLst>
                                      </p:cBhvr>
                                      <p:to>
                                        <p:strVal val="visible"/>
                                      </p:to>
                                    </p:set>
                                    <p:anim calcmode="lin" valueType="num">
                                      <p:cBhvr additive="base">
                                        <p:cTn id="167" dur="500"/>
                                        <p:tgtEl>
                                          <p:spTgt spid="36"/>
                                        </p:tgtEl>
                                        <p:attrNameLst>
                                          <p:attrName>ppt_y</p:attrName>
                                        </p:attrNameLst>
                                      </p:cBhvr>
                                      <p:tavLst>
                                        <p:tav tm="0">
                                          <p:val>
                                            <p:strVal val="#ppt_y+#ppt_h*1.125000"/>
                                          </p:val>
                                        </p:tav>
                                        <p:tav tm="100000">
                                          <p:val>
                                            <p:strVal val="#ppt_y"/>
                                          </p:val>
                                        </p:tav>
                                      </p:tavLst>
                                    </p:anim>
                                    <p:animEffect transition="in" filter="wipe(up)">
                                      <p:cBhvr>
                                        <p:cTn id="168" dur="500"/>
                                        <p:tgtEl>
                                          <p:spTgt spid="36"/>
                                        </p:tgtEl>
                                      </p:cBhvr>
                                    </p:animEffect>
                                  </p:childTnLst>
                                </p:cTn>
                              </p:par>
                            </p:childTnLst>
                          </p:cTn>
                        </p:par>
                      </p:childTnLst>
                    </p:cTn>
                  </p:par>
                  <p:par>
                    <p:cTn id="169" fill="hold">
                      <p:stCondLst>
                        <p:cond delay="indefinite"/>
                      </p:stCondLst>
                      <p:childTnLst>
                        <p:par>
                          <p:cTn id="170" fill="hold">
                            <p:stCondLst>
                              <p:cond delay="0"/>
                            </p:stCondLst>
                            <p:childTnLst>
                              <p:par>
                                <p:cTn id="171" presetID="12" presetClass="entr" presetSubtype="4" fill="hold" grpId="0" nodeType="clickEffect">
                                  <p:stCondLst>
                                    <p:cond delay="0"/>
                                  </p:stCondLst>
                                  <p:childTnLst>
                                    <p:set>
                                      <p:cBhvr>
                                        <p:cTn id="172" dur="1" fill="hold">
                                          <p:stCondLst>
                                            <p:cond delay="0"/>
                                          </p:stCondLst>
                                        </p:cTn>
                                        <p:tgtEl>
                                          <p:spTgt spid="37"/>
                                        </p:tgtEl>
                                        <p:attrNameLst>
                                          <p:attrName>style.visibility</p:attrName>
                                        </p:attrNameLst>
                                      </p:cBhvr>
                                      <p:to>
                                        <p:strVal val="visible"/>
                                      </p:to>
                                    </p:set>
                                    <p:anim calcmode="lin" valueType="num">
                                      <p:cBhvr additive="base">
                                        <p:cTn id="173" dur="500"/>
                                        <p:tgtEl>
                                          <p:spTgt spid="37"/>
                                        </p:tgtEl>
                                        <p:attrNameLst>
                                          <p:attrName>ppt_y</p:attrName>
                                        </p:attrNameLst>
                                      </p:cBhvr>
                                      <p:tavLst>
                                        <p:tav tm="0">
                                          <p:val>
                                            <p:strVal val="#ppt_y+#ppt_h*1.125000"/>
                                          </p:val>
                                        </p:tav>
                                        <p:tav tm="100000">
                                          <p:val>
                                            <p:strVal val="#ppt_y"/>
                                          </p:val>
                                        </p:tav>
                                      </p:tavLst>
                                    </p:anim>
                                    <p:animEffect transition="in" filter="wipe(up)">
                                      <p:cBhvr>
                                        <p:cTn id="174" dur="500"/>
                                        <p:tgtEl>
                                          <p:spTgt spid="37"/>
                                        </p:tgtEl>
                                      </p:cBhvr>
                                    </p:animEffect>
                                  </p:childTnLst>
                                </p:cTn>
                              </p:par>
                            </p:childTnLst>
                          </p:cTn>
                        </p:par>
                      </p:childTnLst>
                    </p:cTn>
                  </p:par>
                  <p:par>
                    <p:cTn id="175" fill="hold">
                      <p:stCondLst>
                        <p:cond delay="indefinite"/>
                      </p:stCondLst>
                      <p:childTnLst>
                        <p:par>
                          <p:cTn id="176" fill="hold">
                            <p:stCondLst>
                              <p:cond delay="0"/>
                            </p:stCondLst>
                            <p:childTnLst>
                              <p:par>
                                <p:cTn id="177" presetID="12" presetClass="entr" presetSubtype="4" fill="hold" grpId="0" nodeType="clickEffect">
                                  <p:stCondLst>
                                    <p:cond delay="0"/>
                                  </p:stCondLst>
                                  <p:childTnLst>
                                    <p:set>
                                      <p:cBhvr>
                                        <p:cTn id="178" dur="1" fill="hold">
                                          <p:stCondLst>
                                            <p:cond delay="0"/>
                                          </p:stCondLst>
                                        </p:cTn>
                                        <p:tgtEl>
                                          <p:spTgt spid="38"/>
                                        </p:tgtEl>
                                        <p:attrNameLst>
                                          <p:attrName>style.visibility</p:attrName>
                                        </p:attrNameLst>
                                      </p:cBhvr>
                                      <p:to>
                                        <p:strVal val="visible"/>
                                      </p:to>
                                    </p:set>
                                    <p:anim calcmode="lin" valueType="num">
                                      <p:cBhvr additive="base">
                                        <p:cTn id="179" dur="500"/>
                                        <p:tgtEl>
                                          <p:spTgt spid="38"/>
                                        </p:tgtEl>
                                        <p:attrNameLst>
                                          <p:attrName>ppt_y</p:attrName>
                                        </p:attrNameLst>
                                      </p:cBhvr>
                                      <p:tavLst>
                                        <p:tav tm="0">
                                          <p:val>
                                            <p:strVal val="#ppt_y+#ppt_h*1.125000"/>
                                          </p:val>
                                        </p:tav>
                                        <p:tav tm="100000">
                                          <p:val>
                                            <p:strVal val="#ppt_y"/>
                                          </p:val>
                                        </p:tav>
                                      </p:tavLst>
                                    </p:anim>
                                    <p:animEffect transition="in" filter="wipe(up)">
                                      <p:cBhvr>
                                        <p:cTn id="18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6" grpId="0"/>
      <p:bldP spid="17" grpId="0"/>
      <p:bldP spid="18" grpId="0"/>
      <p:bldP spid="20" grpId="0"/>
      <p:bldP spid="22" grpId="0"/>
      <p:bldP spid="21" grpId="0"/>
      <p:bldP spid="23" grpId="0"/>
      <p:bldP spid="25" grpId="0"/>
      <p:bldP spid="26" grpId="0"/>
      <p:bldP spid="28" grpId="0"/>
      <p:bldP spid="29" grpId="0"/>
      <p:bldP spid="30" grpId="0"/>
      <p:bldP spid="31" grpId="0"/>
      <p:bldP spid="32" grpId="0"/>
      <p:bldP spid="34" grpId="0"/>
      <p:bldP spid="35" grpId="0"/>
      <p:bldP spid="36" grpId="0"/>
      <p:bldP spid="37" grpId="0"/>
      <p:bldP spid="24"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2" name="组合 31"/>
          <p:cNvGrpSpPr/>
          <p:nvPr/>
        </p:nvGrpSpPr>
        <p:grpSpPr>
          <a:xfrm>
            <a:off x="6382385" y="3912235"/>
            <a:ext cx="3924300" cy="1779905"/>
            <a:chOff x="10051" y="7311"/>
            <a:chExt cx="6180" cy="2803"/>
          </a:xfrm>
        </p:grpSpPr>
        <p:grpSp>
          <p:nvGrpSpPr>
            <p:cNvPr id="25" name="组合 24"/>
            <p:cNvGrpSpPr/>
            <p:nvPr/>
          </p:nvGrpSpPr>
          <p:grpSpPr>
            <a:xfrm>
              <a:off x="10051" y="7311"/>
              <a:ext cx="6180" cy="2803"/>
              <a:chOff x="3459" y="7322"/>
              <a:chExt cx="6180" cy="3005"/>
            </a:xfrm>
          </p:grpSpPr>
          <p:sp>
            <p:nvSpPr>
              <p:cNvPr id="26" name="流程图: 可选过程 25"/>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7" name="组合 26"/>
              <p:cNvGrpSpPr/>
              <p:nvPr/>
            </p:nvGrpSpPr>
            <p:grpSpPr>
              <a:xfrm>
                <a:off x="3459" y="7322"/>
                <a:ext cx="6180" cy="3005"/>
                <a:chOff x="-157" y="3633"/>
                <a:chExt cx="6180" cy="3005"/>
              </a:xfrm>
            </p:grpSpPr>
            <p:sp>
              <p:nvSpPr>
                <p:cNvPr id="28" name="流程图: 可选过程 27"/>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流程图: 可选过程 28"/>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7" name="文本框 16"/>
            <p:cNvSpPr txBox="1"/>
            <p:nvPr/>
          </p:nvSpPr>
          <p:spPr>
            <a:xfrm>
              <a:off x="10549" y="8479"/>
              <a:ext cx="50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乘火车经过了多少千米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1" name="组合 30"/>
          <p:cNvGrpSpPr/>
          <p:nvPr/>
        </p:nvGrpSpPr>
        <p:grpSpPr>
          <a:xfrm>
            <a:off x="2196465" y="3919220"/>
            <a:ext cx="3924300" cy="1779270"/>
            <a:chOff x="3459" y="7322"/>
            <a:chExt cx="6180" cy="2802"/>
          </a:xfrm>
        </p:grpSpPr>
        <p:grpSp>
          <p:nvGrpSpPr>
            <p:cNvPr id="24" name="组合 23"/>
            <p:cNvGrpSpPr/>
            <p:nvPr/>
          </p:nvGrpSpPr>
          <p:grpSpPr>
            <a:xfrm>
              <a:off x="3459" y="7322"/>
              <a:ext cx="6180" cy="2803"/>
              <a:chOff x="3459" y="7322"/>
              <a:chExt cx="6180" cy="3005"/>
            </a:xfrm>
          </p:grpSpPr>
          <p:sp>
            <p:nvSpPr>
              <p:cNvPr id="19" name="流程图: 可选过程 18"/>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 name="组合 22"/>
              <p:cNvGrpSpPr/>
              <p:nvPr/>
            </p:nvGrpSpPr>
            <p:grpSpPr>
              <a:xfrm>
                <a:off x="3459" y="7322"/>
                <a:ext cx="6180" cy="3005"/>
                <a:chOff x="-157" y="3633"/>
                <a:chExt cx="6180" cy="3005"/>
              </a:xfrm>
            </p:grpSpPr>
            <p:sp>
              <p:nvSpPr>
                <p:cNvPr id="18" name="流程图: 可选过程 17"/>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流程图: 可选过程 21"/>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5" name="文本框 14"/>
            <p:cNvSpPr txBox="1"/>
            <p:nvPr/>
          </p:nvSpPr>
          <p:spPr>
            <a:xfrm>
              <a:off x="3833" y="7989"/>
              <a:ext cx="5650"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乘火车去北京用了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小时</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文本框 15"/>
            <p:cNvSpPr txBox="1"/>
            <p:nvPr/>
          </p:nvSpPr>
          <p:spPr>
            <a:xfrm>
              <a:off x="4156" y="9046"/>
              <a:ext cx="4971"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火车每小时行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443990" y="1028700"/>
            <a:ext cx="9914255" cy="1091565"/>
          </a:xfrm>
          <a:prstGeom prst="rect">
            <a:avLst/>
          </a:prstGeom>
          <a:noFill/>
        </p:spPr>
        <p:txBody>
          <a:bodyPr wrap="none" rtlCol="0" anchor="t">
            <a:spAutoFit/>
          </a:bodyPr>
          <a:p>
            <a:pPr algn="l">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李叔叔从某城市</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乘火车去北京用了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小时</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，火车平均每小时行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李叔叔乘火车经过了多少千米？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0" name="组合 29"/>
          <p:cNvGrpSpPr/>
          <p:nvPr/>
        </p:nvGrpSpPr>
        <p:grpSpPr>
          <a:xfrm>
            <a:off x="492760" y="1852295"/>
            <a:ext cx="6663055" cy="2146300"/>
            <a:chOff x="776" y="3867"/>
            <a:chExt cx="10493" cy="3380"/>
          </a:xfrm>
        </p:grpSpPr>
        <p:grpSp>
          <p:nvGrpSpPr>
            <p:cNvPr id="65" name="组合 64"/>
            <p:cNvGrpSpPr/>
            <p:nvPr/>
          </p:nvGrpSpPr>
          <p:grpSpPr>
            <a:xfrm>
              <a:off x="5093" y="4783"/>
              <a:ext cx="6176" cy="1234"/>
              <a:chOff x="10185" y="4084"/>
              <a:chExt cx="6810" cy="3054"/>
            </a:xfrm>
          </p:grpSpPr>
          <p:grpSp>
            <p:nvGrpSpPr>
              <p:cNvPr id="64" name="组合 63"/>
              <p:cNvGrpSpPr/>
              <p:nvPr/>
            </p:nvGrpSpPr>
            <p:grpSpPr>
              <a:xfrm>
                <a:off x="10185" y="4084"/>
                <a:ext cx="6810" cy="3054"/>
                <a:chOff x="10439" y="4084"/>
                <a:chExt cx="6281" cy="3054"/>
              </a:xfrm>
            </p:grpSpPr>
            <p:sp>
              <p:nvSpPr>
                <p:cNvPr id="61" name="圆角矩形标注 60"/>
                <p:cNvSpPr/>
                <p:nvPr/>
              </p:nvSpPr>
              <p:spPr>
                <a:xfrm>
                  <a:off x="10439" y="4084"/>
                  <a:ext cx="6281" cy="3054"/>
                </a:xfrm>
                <a:prstGeom prst="wedgeRoundRectCallout">
                  <a:avLst>
                    <a:gd name="adj1" fmla="val -59925"/>
                    <a:gd name="adj2" fmla="val -10858"/>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448"/>
                  <a:ext cx="5921" cy="2245"/>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105"/>
                <a:ext cx="6281" cy="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sz="2400" dirty="0">
                    <a:latin typeface="微软雅黑" panose="020B0503020204020204" pitchFamily="34" charset="-122"/>
                    <a:ea typeface="微软雅黑" panose="020B0503020204020204" pitchFamily="34" charset="-122"/>
                    <a:cs typeface="微软雅黑" panose="020B0503020204020204" pitchFamily="34" charset="-122"/>
                  </a:rPr>
                  <a:t>你知道了哪些数学信息？</a:t>
                </a:r>
                <a:endParaRPr 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 name="图片 4" descr="51miz-E1127123-68BBCBEB"/>
            <p:cNvPicPr>
              <a:picLocks noChangeAspect="1"/>
            </p:cNvPicPr>
            <p:nvPr/>
          </p:nvPicPr>
          <p:blipFill>
            <a:blip r:embed="rId2"/>
            <a:stretch>
              <a:fillRect/>
            </a:stretch>
          </p:blipFill>
          <p:spPr>
            <a:xfrm flipH="1">
              <a:off x="776" y="3867"/>
              <a:ext cx="3380" cy="3380"/>
            </a:xfrm>
            <a:prstGeom prst="rect">
              <a:avLst/>
            </a:prstGeom>
          </p:spPr>
        </p:pic>
      </p:grpSp>
      <p:grpSp>
        <p:nvGrpSpPr>
          <p:cNvPr id="12" name="组合 11"/>
          <p:cNvGrpSpPr/>
          <p:nvPr/>
        </p:nvGrpSpPr>
        <p:grpSpPr>
          <a:xfrm>
            <a:off x="3234055" y="3354070"/>
            <a:ext cx="1783080" cy="854710"/>
            <a:chOff x="5093" y="6432"/>
            <a:chExt cx="2808" cy="1346"/>
          </a:xfrm>
        </p:grpSpPr>
        <p:sp>
          <p:nvSpPr>
            <p:cNvPr id="21" name="Freeform 23"/>
            <p:cNvSpPr>
              <a:spLocks noChangeAspect="1"/>
            </p:cNvSpPr>
            <p:nvPr/>
          </p:nvSpPr>
          <p:spPr bwMode="auto">
            <a:xfrm>
              <a:off x="5093" y="6432"/>
              <a:ext cx="2809" cy="1347"/>
            </a:xfrm>
            <a:custGeom>
              <a:avLst/>
              <a:gdLst>
                <a:gd name="T0" fmla="*/ 72 w 514"/>
                <a:gd name="T1" fmla="*/ 136 h 290"/>
                <a:gd name="T2" fmla="*/ 67 w 514"/>
                <a:gd name="T3" fmla="*/ 105 h 290"/>
                <a:gd name="T4" fmla="*/ 172 w 514"/>
                <a:gd name="T5" fmla="*/ 0 h 290"/>
                <a:gd name="T6" fmla="*/ 266 w 514"/>
                <a:gd name="T7" fmla="*/ 60 h 290"/>
                <a:gd name="T8" fmla="*/ 331 w 514"/>
                <a:gd name="T9" fmla="*/ 33 h 290"/>
                <a:gd name="T10" fmla="*/ 419 w 514"/>
                <a:gd name="T11" fmla="*/ 121 h 290"/>
                <a:gd name="T12" fmla="*/ 418 w 514"/>
                <a:gd name="T13" fmla="*/ 135 h 290"/>
                <a:gd name="T14" fmla="*/ 436 w 514"/>
                <a:gd name="T15" fmla="*/ 135 h 290"/>
                <a:gd name="T16" fmla="*/ 514 w 514"/>
                <a:gd name="T17" fmla="*/ 213 h 290"/>
                <a:gd name="T18" fmla="*/ 436 w 514"/>
                <a:gd name="T19" fmla="*/ 290 h 290"/>
                <a:gd name="T20" fmla="*/ 77 w 514"/>
                <a:gd name="T21" fmla="*/ 290 h 290"/>
                <a:gd name="T22" fmla="*/ 0 w 514"/>
                <a:gd name="T23" fmla="*/ 213 h 290"/>
                <a:gd name="T24" fmla="*/ 72 w 514"/>
                <a:gd name="T25" fmla="*/ 13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4" h="290">
                  <a:moveTo>
                    <a:pt x="72" y="136"/>
                  </a:moveTo>
                  <a:cubicBezTo>
                    <a:pt x="69" y="126"/>
                    <a:pt x="67" y="116"/>
                    <a:pt x="67" y="105"/>
                  </a:cubicBezTo>
                  <a:cubicBezTo>
                    <a:pt x="67" y="47"/>
                    <a:pt x="114" y="0"/>
                    <a:pt x="172" y="0"/>
                  </a:cubicBezTo>
                  <a:cubicBezTo>
                    <a:pt x="214" y="0"/>
                    <a:pt x="250" y="25"/>
                    <a:pt x="266" y="60"/>
                  </a:cubicBezTo>
                  <a:cubicBezTo>
                    <a:pt x="283" y="43"/>
                    <a:pt x="305" y="33"/>
                    <a:pt x="331" y="33"/>
                  </a:cubicBezTo>
                  <a:cubicBezTo>
                    <a:pt x="380" y="33"/>
                    <a:pt x="419" y="72"/>
                    <a:pt x="419" y="121"/>
                  </a:cubicBezTo>
                  <a:cubicBezTo>
                    <a:pt x="419" y="126"/>
                    <a:pt x="419" y="131"/>
                    <a:pt x="418" y="135"/>
                  </a:cubicBezTo>
                  <a:cubicBezTo>
                    <a:pt x="436" y="135"/>
                    <a:pt x="436" y="135"/>
                    <a:pt x="436" y="135"/>
                  </a:cubicBezTo>
                  <a:cubicBezTo>
                    <a:pt x="479" y="135"/>
                    <a:pt x="514" y="170"/>
                    <a:pt x="514" y="213"/>
                  </a:cubicBezTo>
                  <a:cubicBezTo>
                    <a:pt x="514" y="256"/>
                    <a:pt x="479" y="290"/>
                    <a:pt x="436" y="290"/>
                  </a:cubicBezTo>
                  <a:cubicBezTo>
                    <a:pt x="77" y="290"/>
                    <a:pt x="77" y="290"/>
                    <a:pt x="77" y="290"/>
                  </a:cubicBezTo>
                  <a:cubicBezTo>
                    <a:pt x="34" y="290"/>
                    <a:pt x="0" y="256"/>
                    <a:pt x="0" y="213"/>
                  </a:cubicBezTo>
                  <a:cubicBezTo>
                    <a:pt x="0" y="172"/>
                    <a:pt x="31" y="139"/>
                    <a:pt x="72" y="136"/>
                  </a:cubicBezTo>
                  <a:close/>
                </a:path>
              </a:pathLst>
            </a:custGeom>
            <a:solidFill>
              <a:schemeClr val="accent2">
                <a:lumMod val="75000"/>
              </a:schemeClr>
            </a:solidFill>
            <a:ln>
              <a:noFill/>
            </a:ln>
          </p:spPr>
          <p:txBody>
            <a:bodyPr vert="horz" wrap="square" lIns="91440" tIns="45720" rIns="91440" bIns="45720" numCol="1" anchor="t" anchorCtr="0" compatLnSpc="1"/>
            <a:p>
              <a:endParaRPr lang="zh-CN" altLang="en-US">
                <a:cs typeface="+mn-ea"/>
                <a:sym typeface="+mn-lt"/>
              </a:endParaRPr>
            </a:p>
          </p:txBody>
        </p:sp>
        <p:sp>
          <p:nvSpPr>
            <p:cNvPr id="8" name="文本框 7"/>
            <p:cNvSpPr txBox="1"/>
            <p:nvPr/>
          </p:nvSpPr>
          <p:spPr>
            <a:xfrm>
              <a:off x="5874" y="6932"/>
              <a:ext cx="1248" cy="725"/>
            </a:xfrm>
            <a:prstGeom prst="rect">
              <a:avLst/>
            </a:prstGeom>
            <a:noFill/>
          </p:spPr>
          <p:txBody>
            <a:bodyPr wrap="none" rtlCol="0">
              <a:spAutoFit/>
            </a:bodyPr>
            <a:p>
              <a:r>
                <a:rPr lang="zh-CN" altLang="en-US" sz="2400"/>
                <a:t>条件</a:t>
              </a:r>
              <a:endParaRPr lang="zh-CN" altLang="en-US" sz="2400"/>
            </a:p>
          </p:txBody>
        </p:sp>
      </p:grpSp>
      <p:grpSp>
        <p:nvGrpSpPr>
          <p:cNvPr id="13" name="组合 12"/>
          <p:cNvGrpSpPr/>
          <p:nvPr/>
        </p:nvGrpSpPr>
        <p:grpSpPr>
          <a:xfrm>
            <a:off x="7505700" y="3361055"/>
            <a:ext cx="1764000" cy="851087"/>
            <a:chOff x="11092" y="6443"/>
            <a:chExt cx="2778" cy="1340"/>
          </a:xfrm>
        </p:grpSpPr>
        <p:sp>
          <p:nvSpPr>
            <p:cNvPr id="20" name="Freeform 27"/>
            <p:cNvSpPr>
              <a:spLocks noChangeAspect="1"/>
            </p:cNvSpPr>
            <p:nvPr/>
          </p:nvSpPr>
          <p:spPr bwMode="auto">
            <a:xfrm>
              <a:off x="11092" y="6443"/>
              <a:ext cx="2778" cy="134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chemeClr val="accent4">
                <a:lumMod val="75000"/>
              </a:schemeClr>
            </a:solidFill>
            <a:ln>
              <a:noFill/>
            </a:ln>
          </p:spPr>
          <p:txBody>
            <a:bodyPr vert="horz" wrap="square" lIns="91440" tIns="45720" rIns="91440" bIns="45720" numCol="1" anchor="t" anchorCtr="0" compatLnSpc="1"/>
            <a:p>
              <a:endParaRPr lang="zh-CN" altLang="en-US">
                <a:cs typeface="+mn-ea"/>
                <a:sym typeface="+mn-lt"/>
              </a:endParaRPr>
            </a:p>
          </p:txBody>
        </p:sp>
        <p:sp>
          <p:nvSpPr>
            <p:cNvPr id="11" name="文本框 10"/>
            <p:cNvSpPr txBox="1"/>
            <p:nvPr/>
          </p:nvSpPr>
          <p:spPr>
            <a:xfrm>
              <a:off x="11805" y="6932"/>
              <a:ext cx="1248" cy="725"/>
            </a:xfrm>
            <a:prstGeom prst="rect">
              <a:avLst/>
            </a:prstGeom>
            <a:noFill/>
          </p:spPr>
          <p:txBody>
            <a:bodyPr wrap="none" rtlCol="0">
              <a:spAutoFit/>
            </a:bodyPr>
            <a:p>
              <a:r>
                <a:rPr lang="zh-CN" altLang="en-US" sz="2400"/>
                <a:t>问题</a:t>
              </a:r>
              <a:endParaRPr lang="zh-CN" altLang="en-US" sz="2400"/>
            </a:p>
          </p:txBody>
        </p:sp>
      </p:grpSp>
      <p:sp>
        <p:nvSpPr>
          <p:cNvPr id="33" name="文本框 32"/>
          <p:cNvSpPr txBox="1"/>
          <p:nvPr/>
        </p:nvSpPr>
        <p:spPr>
          <a:xfrm>
            <a:off x="5467985" y="5928360"/>
            <a:ext cx="148145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145 × 12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80">
                                          <p:stCondLst>
                                            <p:cond delay="0"/>
                                          </p:stCondLst>
                                        </p:cTn>
                                        <p:tgtEl>
                                          <p:spTgt spid="12"/>
                                        </p:tgtEl>
                                      </p:cBhvr>
                                    </p:animEffect>
                                    <p:anim calcmode="lin" valueType="num">
                                      <p:cBhvr>
                                        <p:cTn id="15"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0" dur="26">
                                          <p:stCondLst>
                                            <p:cond delay="650"/>
                                          </p:stCondLst>
                                        </p:cTn>
                                        <p:tgtEl>
                                          <p:spTgt spid="12"/>
                                        </p:tgtEl>
                                      </p:cBhvr>
                                      <p:to x="100000" y="60000"/>
                                    </p:animScale>
                                    <p:animScale>
                                      <p:cBhvr>
                                        <p:cTn id="21" dur="166" decel="50000">
                                          <p:stCondLst>
                                            <p:cond delay="676"/>
                                          </p:stCondLst>
                                        </p:cTn>
                                        <p:tgtEl>
                                          <p:spTgt spid="12"/>
                                        </p:tgtEl>
                                      </p:cBhvr>
                                      <p:to x="100000" y="100000"/>
                                    </p:animScale>
                                    <p:animScale>
                                      <p:cBhvr>
                                        <p:cTn id="22" dur="26">
                                          <p:stCondLst>
                                            <p:cond delay="1312"/>
                                          </p:stCondLst>
                                        </p:cTn>
                                        <p:tgtEl>
                                          <p:spTgt spid="12"/>
                                        </p:tgtEl>
                                      </p:cBhvr>
                                      <p:to x="100000" y="80000"/>
                                    </p:animScale>
                                    <p:animScale>
                                      <p:cBhvr>
                                        <p:cTn id="23" dur="166" decel="50000">
                                          <p:stCondLst>
                                            <p:cond delay="1338"/>
                                          </p:stCondLst>
                                        </p:cTn>
                                        <p:tgtEl>
                                          <p:spTgt spid="12"/>
                                        </p:tgtEl>
                                      </p:cBhvr>
                                      <p:to x="100000" y="100000"/>
                                    </p:animScale>
                                    <p:animScale>
                                      <p:cBhvr>
                                        <p:cTn id="24" dur="26">
                                          <p:stCondLst>
                                            <p:cond delay="1642"/>
                                          </p:stCondLst>
                                        </p:cTn>
                                        <p:tgtEl>
                                          <p:spTgt spid="12"/>
                                        </p:tgtEl>
                                      </p:cBhvr>
                                      <p:to x="100000" y="90000"/>
                                    </p:animScale>
                                    <p:animScale>
                                      <p:cBhvr>
                                        <p:cTn id="25" dur="166" decel="50000">
                                          <p:stCondLst>
                                            <p:cond delay="1668"/>
                                          </p:stCondLst>
                                        </p:cTn>
                                        <p:tgtEl>
                                          <p:spTgt spid="12"/>
                                        </p:tgtEl>
                                      </p:cBhvr>
                                      <p:to x="100000" y="100000"/>
                                    </p:animScale>
                                    <p:animScale>
                                      <p:cBhvr>
                                        <p:cTn id="26" dur="26">
                                          <p:stCondLst>
                                            <p:cond delay="1808"/>
                                          </p:stCondLst>
                                        </p:cTn>
                                        <p:tgtEl>
                                          <p:spTgt spid="12"/>
                                        </p:tgtEl>
                                      </p:cBhvr>
                                      <p:to x="100000" y="95000"/>
                                    </p:animScale>
                                    <p:animScale>
                                      <p:cBhvr>
                                        <p:cTn id="27" dur="166" decel="50000">
                                          <p:stCondLst>
                                            <p:cond delay="1834"/>
                                          </p:stCondLst>
                                        </p:cTn>
                                        <p:tgtEl>
                                          <p:spTgt spid="12"/>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80">
                                          <p:stCondLst>
                                            <p:cond delay="0"/>
                                          </p:stCondLst>
                                        </p:cTn>
                                        <p:tgtEl>
                                          <p:spTgt spid="13"/>
                                        </p:tgtEl>
                                      </p:cBhvr>
                                    </p:animEffect>
                                    <p:anim calcmode="lin" valueType="num">
                                      <p:cBhvr>
                                        <p:cTn id="3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6" dur="26">
                                          <p:stCondLst>
                                            <p:cond delay="650"/>
                                          </p:stCondLst>
                                        </p:cTn>
                                        <p:tgtEl>
                                          <p:spTgt spid="13"/>
                                        </p:tgtEl>
                                      </p:cBhvr>
                                      <p:to x="100000" y="60000"/>
                                    </p:animScale>
                                    <p:animScale>
                                      <p:cBhvr>
                                        <p:cTn id="37" dur="166" decel="50000">
                                          <p:stCondLst>
                                            <p:cond delay="676"/>
                                          </p:stCondLst>
                                        </p:cTn>
                                        <p:tgtEl>
                                          <p:spTgt spid="13"/>
                                        </p:tgtEl>
                                      </p:cBhvr>
                                      <p:to x="100000" y="100000"/>
                                    </p:animScale>
                                    <p:animScale>
                                      <p:cBhvr>
                                        <p:cTn id="38" dur="26">
                                          <p:stCondLst>
                                            <p:cond delay="1312"/>
                                          </p:stCondLst>
                                        </p:cTn>
                                        <p:tgtEl>
                                          <p:spTgt spid="13"/>
                                        </p:tgtEl>
                                      </p:cBhvr>
                                      <p:to x="100000" y="80000"/>
                                    </p:animScale>
                                    <p:animScale>
                                      <p:cBhvr>
                                        <p:cTn id="39" dur="166" decel="50000">
                                          <p:stCondLst>
                                            <p:cond delay="1338"/>
                                          </p:stCondLst>
                                        </p:cTn>
                                        <p:tgtEl>
                                          <p:spTgt spid="13"/>
                                        </p:tgtEl>
                                      </p:cBhvr>
                                      <p:to x="100000" y="100000"/>
                                    </p:animScale>
                                    <p:animScale>
                                      <p:cBhvr>
                                        <p:cTn id="40" dur="26">
                                          <p:stCondLst>
                                            <p:cond delay="1642"/>
                                          </p:stCondLst>
                                        </p:cTn>
                                        <p:tgtEl>
                                          <p:spTgt spid="13"/>
                                        </p:tgtEl>
                                      </p:cBhvr>
                                      <p:to x="100000" y="90000"/>
                                    </p:animScale>
                                    <p:animScale>
                                      <p:cBhvr>
                                        <p:cTn id="41" dur="166" decel="50000">
                                          <p:stCondLst>
                                            <p:cond delay="1668"/>
                                          </p:stCondLst>
                                        </p:cTn>
                                        <p:tgtEl>
                                          <p:spTgt spid="13"/>
                                        </p:tgtEl>
                                      </p:cBhvr>
                                      <p:to x="100000" y="100000"/>
                                    </p:animScale>
                                    <p:animScale>
                                      <p:cBhvr>
                                        <p:cTn id="42" dur="26">
                                          <p:stCondLst>
                                            <p:cond delay="1808"/>
                                          </p:stCondLst>
                                        </p:cTn>
                                        <p:tgtEl>
                                          <p:spTgt spid="13"/>
                                        </p:tgtEl>
                                      </p:cBhvr>
                                      <p:to x="100000" y="95000"/>
                                    </p:animScale>
                                    <p:animScale>
                                      <p:cBhvr>
                                        <p:cTn id="43" dur="166" decel="50000">
                                          <p:stCondLst>
                                            <p:cond delay="1834"/>
                                          </p:stCondLst>
                                        </p:cTn>
                                        <p:tgtEl>
                                          <p:spTgt spid="1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ppt_y</p:attrName>
                                        </p:attrNameLst>
                                      </p:cBhvr>
                                      <p:tavLst>
                                        <p:tav tm="0">
                                          <p:val>
                                            <p:strVal val="#ppt_y+#ppt_h*1.125000"/>
                                          </p:val>
                                        </p:tav>
                                        <p:tav tm="100000">
                                          <p:val>
                                            <p:strVal val="#ppt_y"/>
                                          </p:val>
                                        </p:tav>
                                      </p:tavLst>
                                    </p:anim>
                                    <p:animEffect transition="in" filter="wipe(up)">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p:tgtEl>
                                          <p:spTgt spid="32"/>
                                        </p:tgtEl>
                                        <p:attrNameLst>
                                          <p:attrName>ppt_y</p:attrName>
                                        </p:attrNameLst>
                                      </p:cBhvr>
                                      <p:tavLst>
                                        <p:tav tm="0">
                                          <p:val>
                                            <p:strVal val="#ppt_y+#ppt_h*1.125000"/>
                                          </p:val>
                                        </p:tav>
                                        <p:tav tm="100000">
                                          <p:val>
                                            <p:strVal val="#ppt_y"/>
                                          </p:val>
                                        </p:tav>
                                      </p:tavLst>
                                    </p:anim>
                                    <p:animEffect transition="in" filter="wipe(up)">
                                      <p:cBhvr>
                                        <p:cTn id="55" dur="5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34" presetClass="entr" presetSubtype="0" fill="hold" grpId="0" nodeType="clickEffect">
                                  <p:stCondLst>
                                    <p:cond delay="0"/>
                                  </p:stCondLst>
                                  <p:childTnLst>
                                    <p:set>
                                      <p:cBhvr>
                                        <p:cTn id="59" dur="1" fill="hold">
                                          <p:stCondLst>
                                            <p:cond delay="0"/>
                                          </p:stCondLst>
                                        </p:cTn>
                                        <p:tgtEl>
                                          <p:spTgt spid="33"/>
                                        </p:tgtEl>
                                        <p:attrNameLst>
                                          <p:attrName>style.visibility</p:attrName>
                                        </p:attrNameLst>
                                      </p:cBhvr>
                                      <p:to>
                                        <p:strVal val="visible"/>
                                      </p:to>
                                    </p:set>
                                    <p:anim from="(-#ppt_w/2)" to="(#ppt_x)" calcmode="lin" valueType="num">
                                      <p:cBhvr>
                                        <p:cTn id="60" dur="600" fill="hold">
                                          <p:stCondLst>
                                            <p:cond delay="0"/>
                                          </p:stCondLst>
                                        </p:cTn>
                                        <p:tgtEl>
                                          <p:spTgt spid="33"/>
                                        </p:tgtEl>
                                        <p:attrNameLst>
                                          <p:attrName>ppt_x</p:attrName>
                                        </p:attrNameLst>
                                      </p:cBhvr>
                                    </p:anim>
                                    <p:anim from="0" to="-1.0" calcmode="lin" valueType="num">
                                      <p:cBhvr>
                                        <p:cTn id="61" dur="200" decel="50000" autoRev="1" fill="hold">
                                          <p:stCondLst>
                                            <p:cond delay="600"/>
                                          </p:stCondLst>
                                        </p:cTn>
                                        <p:tgtEl>
                                          <p:spTgt spid="33"/>
                                        </p:tgtEl>
                                        <p:attrNameLst>
                                          <p:attrName>xshear</p:attrName>
                                        </p:attrNameLst>
                                      </p:cBhvr>
                                    </p:anim>
                                    <p:animScale>
                                      <p:cBhvr>
                                        <p:cTn id="62" dur="200" decel="100000" autoRev="1" fill="hold">
                                          <p:stCondLst>
                                            <p:cond delay="600"/>
                                          </p:stCondLst>
                                        </p:cTn>
                                        <p:tgtEl>
                                          <p:spTgt spid="33"/>
                                        </p:tgtEl>
                                      </p:cBhvr>
                                      <p:from x="100000" y="100000"/>
                                      <p:to x="80000" y="100000"/>
                                    </p:animScale>
                                    <p:anim by="(#ppt_h/3+#ppt_w*0.1)" calcmode="lin" valueType="num">
                                      <p:cBhvr additive="sum">
                                        <p:cTn id="63" dur="200" decel="100000" autoRev="1" fill="hold">
                                          <p:stCondLst>
                                            <p:cond delay="600"/>
                                          </p:stCondLst>
                                        </p:cTn>
                                        <p:tgtEl>
                                          <p:spTgt spid="3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rot="0">
            <a:off x="4221480" y="2512060"/>
            <a:ext cx="3908425" cy="3077845"/>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860" y="1723"/>
              <a:ext cx="11459" cy="3096"/>
            </a:xfrm>
            <a:prstGeom prst="roundRect">
              <a:avLst/>
            </a:prstGeom>
            <a:solidFill>
              <a:srgbClr val="36A60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600835" y="2469515"/>
            <a:ext cx="1804670" cy="699770"/>
            <a:chOff x="3129" y="4193"/>
            <a:chExt cx="2842" cy="1102"/>
          </a:xfrm>
        </p:grpSpPr>
        <p:sp>
          <p:nvSpPr>
            <p:cNvPr id="7" name="圆角矩形 6"/>
            <p:cNvSpPr/>
            <p:nvPr/>
          </p:nvSpPr>
          <p:spPr>
            <a:xfrm>
              <a:off x="3129" y="4193"/>
              <a:ext cx="2842" cy="1102"/>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488" y="4381"/>
              <a:ext cx="2208" cy="725"/>
            </a:xfrm>
            <a:prstGeom prst="rect">
              <a:avLst/>
            </a:prstGeom>
            <a:noFill/>
          </p:spPr>
          <p:txBody>
            <a:bodyPr wrap="none" rtlCol="0">
              <a:spAutoFit/>
            </a:bodyPr>
            <a:p>
              <a:r>
                <a:rPr lang="zh-CN" sz="2400"/>
                <a:t>分步计算</a:t>
              </a:r>
              <a:endParaRPr lang="zh-CN" sz="2400"/>
            </a:p>
          </p:txBody>
        </p:sp>
      </p:grpSp>
      <p:sp>
        <p:nvSpPr>
          <p:cNvPr id="33" name="文本框 32"/>
          <p:cNvSpPr txBox="1"/>
          <p:nvPr/>
        </p:nvSpPr>
        <p:spPr>
          <a:xfrm>
            <a:off x="4857115" y="1279525"/>
            <a:ext cx="148145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145 × 12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857115" y="3773805"/>
            <a:ext cx="260159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145 × 10 = 1450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857115" y="2897505"/>
            <a:ext cx="224472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145 × 2 = 290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4794885" y="4650105"/>
            <a:ext cx="295846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1450 + 290 = 1740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6338570" y="1279525"/>
            <a:ext cx="24320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1740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p:tgtEl>
                                          <p:spTgt spid="5"/>
                                        </p:tgtEl>
                                        <p:attrNameLst>
                                          <p:attrName>ppt_y</p:attrName>
                                        </p:attrNameLst>
                                      </p:cBhvr>
                                      <p:tavLst>
                                        <p:tav tm="0">
                                          <p:val>
                                            <p:strVal val="#ppt_y+#ppt_h*1.125000"/>
                                          </p:val>
                                        </p:tav>
                                        <p:tav tm="100000">
                                          <p:val>
                                            <p:strVal val="#ppt_y"/>
                                          </p:val>
                                        </p:tav>
                                      </p:tavLst>
                                    </p:anim>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ppt_y</p:attrName>
                                        </p:attrNameLst>
                                      </p:cBhvr>
                                      <p:tavLst>
                                        <p:tav tm="0">
                                          <p:val>
                                            <p:strVal val="#ppt_y+#ppt_h*1.125000"/>
                                          </p:val>
                                        </p:tav>
                                        <p:tav tm="100000">
                                          <p:val>
                                            <p:strVal val="#ppt_y"/>
                                          </p:val>
                                        </p:tav>
                                      </p:tavLst>
                                    </p:anim>
                                    <p:animEffect transition="in" filter="wipe(up)">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ppt_y</p:attrName>
                                        </p:attrNameLst>
                                      </p:cBhvr>
                                      <p:tavLst>
                                        <p:tav tm="0">
                                          <p:val>
                                            <p:strVal val="#ppt_y+#ppt_h*1.125000"/>
                                          </p:val>
                                        </p:tav>
                                        <p:tav tm="100000">
                                          <p:val>
                                            <p:strVal val="#ppt_y"/>
                                          </p:val>
                                        </p:tav>
                                      </p:tavLst>
                                    </p:anim>
                                    <p:animEffect transition="in" filter="wipe(up)">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600835" y="2469515"/>
            <a:ext cx="1804670" cy="699770"/>
            <a:chOff x="3129" y="4193"/>
            <a:chExt cx="2842" cy="1102"/>
          </a:xfrm>
        </p:grpSpPr>
        <p:sp>
          <p:nvSpPr>
            <p:cNvPr id="7" name="圆角矩形 6"/>
            <p:cNvSpPr/>
            <p:nvPr/>
          </p:nvSpPr>
          <p:spPr>
            <a:xfrm>
              <a:off x="3129" y="4193"/>
              <a:ext cx="2842"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488" y="4381"/>
              <a:ext cx="2208" cy="725"/>
            </a:xfrm>
            <a:prstGeom prst="rect">
              <a:avLst/>
            </a:prstGeom>
            <a:noFill/>
          </p:spPr>
          <p:txBody>
            <a:bodyPr wrap="none" rtlCol="0">
              <a:spAutoFit/>
            </a:bodyPr>
            <a:p>
              <a:r>
                <a:rPr lang="zh-CN" sz="2400"/>
                <a:t>竖式计算</a:t>
              </a:r>
              <a:endParaRPr lang="zh-CN" sz="2400"/>
            </a:p>
          </p:txBody>
        </p:sp>
      </p:grpSp>
      <p:sp>
        <p:nvSpPr>
          <p:cNvPr id="33" name="文本框 32"/>
          <p:cNvSpPr txBox="1"/>
          <p:nvPr/>
        </p:nvSpPr>
        <p:spPr>
          <a:xfrm>
            <a:off x="4857115" y="1279525"/>
            <a:ext cx="148145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145 × 12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6338570" y="1279525"/>
            <a:ext cx="24320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1740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Text Box 5"/>
          <p:cNvSpPr txBox="1">
            <a:spLocks noChangeArrowheads="1"/>
          </p:cNvSpPr>
          <p:nvPr/>
        </p:nvSpPr>
        <p:spPr bwMode="auto">
          <a:xfrm>
            <a:off x="5120251" y="2507126"/>
            <a:ext cx="1399490"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1  4  5</a:t>
            </a:r>
            <a:endParaRPr lang="en-US" altLang="zh-CN" sz="2400" b="0" dirty="0">
              <a:latin typeface="微软雅黑" panose="020B0503020204020204" pitchFamily="34" charset="-122"/>
              <a:ea typeface="微软雅黑" panose="020B0503020204020204" pitchFamily="34" charset="-122"/>
            </a:endParaRPr>
          </a:p>
        </p:txBody>
      </p:sp>
      <p:grpSp>
        <p:nvGrpSpPr>
          <p:cNvPr id="43" name="Group 73"/>
          <p:cNvGrpSpPr/>
          <p:nvPr/>
        </p:nvGrpSpPr>
        <p:grpSpPr bwMode="auto">
          <a:xfrm>
            <a:off x="5510032" y="3300260"/>
            <a:ext cx="769938" cy="460375"/>
            <a:chOff x="1193" y="1399"/>
            <a:chExt cx="485" cy="290"/>
          </a:xfrm>
        </p:grpSpPr>
        <p:sp>
          <p:nvSpPr>
            <p:cNvPr id="44" name="Text Box 70"/>
            <p:cNvSpPr txBox="1">
              <a:spLocks noChangeArrowheads="1"/>
            </p:cNvSpPr>
            <p:nvPr/>
          </p:nvSpPr>
          <p:spPr bwMode="auto">
            <a:xfrm>
              <a:off x="1193" y="1399"/>
              <a:ext cx="325" cy="290"/>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a:t>
              </a:r>
              <a:endParaRPr lang="en-US" altLang="zh-CN" sz="2400" b="0" dirty="0">
                <a:latin typeface="微软雅黑" panose="020B0503020204020204" pitchFamily="34" charset="-122"/>
                <a:ea typeface="微软雅黑" panose="020B0503020204020204" pitchFamily="34" charset="-122"/>
              </a:endParaRPr>
            </a:p>
          </p:txBody>
        </p:sp>
        <p:sp>
          <p:nvSpPr>
            <p:cNvPr id="45" name="Text Box 71"/>
            <p:cNvSpPr txBox="1">
              <a:spLocks noChangeArrowheads="1"/>
            </p:cNvSpPr>
            <p:nvPr/>
          </p:nvSpPr>
          <p:spPr bwMode="auto">
            <a:xfrm>
              <a:off x="1400" y="1399"/>
              <a:ext cx="278" cy="290"/>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2 </a:t>
              </a:r>
              <a:endParaRPr lang="en-US" altLang="zh-CN" sz="2400" b="0" dirty="0">
                <a:latin typeface="微软雅黑" panose="020B0503020204020204" pitchFamily="34" charset="-122"/>
                <a:ea typeface="微软雅黑" panose="020B0503020204020204" pitchFamily="34" charset="-122"/>
              </a:endParaRPr>
            </a:p>
          </p:txBody>
        </p:sp>
      </p:grpSp>
      <p:sp>
        <p:nvSpPr>
          <p:cNvPr id="46" name="Line 19"/>
          <p:cNvSpPr>
            <a:spLocks noChangeShapeType="1"/>
          </p:cNvSpPr>
          <p:nvPr/>
        </p:nvSpPr>
        <p:spPr bwMode="auto">
          <a:xfrm rot="1860000">
            <a:off x="5917243" y="3026443"/>
            <a:ext cx="211137" cy="350837"/>
          </a:xfrm>
          <a:prstGeom prst="line">
            <a:avLst/>
          </a:prstGeom>
          <a:noFill/>
          <a:ln w="38100">
            <a:solidFill>
              <a:srgbClr val="0000FF"/>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47" name="Line 26"/>
          <p:cNvSpPr>
            <a:spLocks noChangeShapeType="1"/>
          </p:cNvSpPr>
          <p:nvPr/>
        </p:nvSpPr>
        <p:spPr bwMode="auto">
          <a:xfrm rot="19500000">
            <a:off x="5569872" y="2847055"/>
            <a:ext cx="250825" cy="676275"/>
          </a:xfrm>
          <a:prstGeom prst="line">
            <a:avLst/>
          </a:prstGeom>
          <a:noFill/>
          <a:ln w="38100">
            <a:solidFill>
              <a:srgbClr val="0000FF"/>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48" name="Line 27"/>
          <p:cNvSpPr>
            <a:spLocks noChangeShapeType="1"/>
          </p:cNvSpPr>
          <p:nvPr/>
        </p:nvSpPr>
        <p:spPr bwMode="auto">
          <a:xfrm rot="21000000">
            <a:off x="5751495" y="2972468"/>
            <a:ext cx="231775" cy="447675"/>
          </a:xfrm>
          <a:prstGeom prst="line">
            <a:avLst/>
          </a:prstGeom>
          <a:noFill/>
          <a:ln w="38100">
            <a:solidFill>
              <a:srgbClr val="0000FF"/>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49" name="Line 25"/>
          <p:cNvSpPr>
            <a:spLocks noChangeShapeType="1"/>
          </p:cNvSpPr>
          <p:nvPr/>
        </p:nvSpPr>
        <p:spPr bwMode="auto">
          <a:xfrm rot="2700000">
            <a:off x="5527607" y="3044306"/>
            <a:ext cx="296862" cy="285750"/>
          </a:xfrm>
          <a:prstGeom prst="line">
            <a:avLst/>
          </a:prstGeom>
          <a:noFill/>
          <a:ln w="38100">
            <a:solidFill>
              <a:srgbClr val="00B050"/>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chemeClr val="accent2"/>
              </a:solidFill>
              <a:latin typeface="楷体" panose="02010609060101010101" pitchFamily="49" charset="-122"/>
              <a:ea typeface="楷体" panose="02010609060101010101" pitchFamily="49" charset="-122"/>
            </a:endParaRPr>
          </a:p>
        </p:txBody>
      </p:sp>
      <p:sp>
        <p:nvSpPr>
          <p:cNvPr id="50" name="Line 28"/>
          <p:cNvSpPr>
            <a:spLocks noChangeShapeType="1"/>
          </p:cNvSpPr>
          <p:nvPr/>
        </p:nvSpPr>
        <p:spPr bwMode="auto">
          <a:xfrm rot="4980000">
            <a:off x="5659359" y="3028161"/>
            <a:ext cx="385560" cy="316637"/>
          </a:xfrm>
          <a:prstGeom prst="line">
            <a:avLst/>
          </a:prstGeom>
          <a:noFill/>
          <a:ln w="38100">
            <a:solidFill>
              <a:srgbClr val="00B050"/>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chemeClr val="accent2"/>
              </a:solidFill>
              <a:latin typeface="楷体" panose="02010609060101010101" pitchFamily="49" charset="-122"/>
              <a:ea typeface="楷体" panose="02010609060101010101" pitchFamily="49" charset="-122"/>
            </a:endParaRPr>
          </a:p>
        </p:txBody>
      </p:sp>
      <p:sp>
        <p:nvSpPr>
          <p:cNvPr id="51" name="Line 29"/>
          <p:cNvSpPr>
            <a:spLocks noChangeShapeType="1"/>
          </p:cNvSpPr>
          <p:nvPr/>
        </p:nvSpPr>
        <p:spPr bwMode="auto">
          <a:xfrm rot="21000000">
            <a:off x="5411305" y="2969451"/>
            <a:ext cx="186058" cy="472048"/>
          </a:xfrm>
          <a:prstGeom prst="line">
            <a:avLst/>
          </a:prstGeom>
          <a:noFill/>
          <a:ln w="38100">
            <a:solidFill>
              <a:srgbClr val="00B050"/>
            </a:solidFill>
            <a:round/>
            <a:headEnd type="triangle" w="med" len="med"/>
          </a:ln>
          <a:extLst>
            <a:ext uri="{909E8E84-426E-40DD-AFC4-6F175D3DCCD1}">
              <a14:hiddenFill xmlns:a14="http://schemas.microsoft.com/office/drawing/2010/main">
                <a:noFill/>
              </a14:hiddenFill>
            </a:ext>
          </a:extLst>
        </p:spPr>
        <p:txBody>
          <a:bodyPr wrap="none"/>
          <a:lstStyle/>
          <a:p>
            <a:endParaRPr lang="zh-CN" altLang="en-US" sz="2800" b="1">
              <a:solidFill>
                <a:schemeClr val="accent2"/>
              </a:solidFill>
              <a:latin typeface="楷体" panose="02010609060101010101" pitchFamily="49" charset="-122"/>
              <a:ea typeface="楷体" panose="02010609060101010101" pitchFamily="49" charset="-122"/>
            </a:endParaRPr>
          </a:p>
        </p:txBody>
      </p:sp>
      <p:sp>
        <p:nvSpPr>
          <p:cNvPr id="52" name="Line 7"/>
          <p:cNvSpPr>
            <a:spLocks noChangeShapeType="1"/>
          </p:cNvSpPr>
          <p:nvPr/>
        </p:nvSpPr>
        <p:spPr bwMode="auto">
          <a:xfrm flipV="1">
            <a:off x="4456311" y="3770770"/>
            <a:ext cx="190341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0000FF"/>
              </a:solidFill>
              <a:latin typeface="楷体" panose="02010609060101010101" pitchFamily="49" charset="-122"/>
              <a:ea typeface="楷体" panose="02010609060101010101" pitchFamily="49" charset="-122"/>
            </a:endParaRPr>
          </a:p>
        </p:txBody>
      </p:sp>
      <p:sp>
        <p:nvSpPr>
          <p:cNvPr id="53" name="Text Box 11"/>
          <p:cNvSpPr txBox="1">
            <a:spLocks noChangeArrowheads="1"/>
          </p:cNvSpPr>
          <p:nvPr/>
        </p:nvSpPr>
        <p:spPr bwMode="auto">
          <a:xfrm>
            <a:off x="4600428" y="3287874"/>
            <a:ext cx="792163"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kumimoji="1" lang="en-US" altLang="zh-CN" sz="2400" b="0" dirty="0">
                <a:latin typeface="微软雅黑" panose="020B0503020204020204" pitchFamily="34" charset="-122"/>
                <a:ea typeface="微软雅黑" panose="020B0503020204020204" pitchFamily="34" charset="-122"/>
              </a:rPr>
              <a:t>×</a:t>
            </a:r>
            <a:endParaRPr kumimoji="1" lang="en-US" altLang="zh-CN" sz="2400" b="0" dirty="0">
              <a:latin typeface="微软雅黑" panose="020B0503020204020204" pitchFamily="34" charset="-122"/>
              <a:ea typeface="微软雅黑" panose="020B0503020204020204" pitchFamily="34" charset="-122"/>
            </a:endParaRPr>
          </a:p>
        </p:txBody>
      </p:sp>
      <p:sp>
        <p:nvSpPr>
          <p:cNvPr id="54" name="Text Box 43"/>
          <p:cNvSpPr txBox="1">
            <a:spLocks noChangeArrowheads="1"/>
          </p:cNvSpPr>
          <p:nvPr/>
        </p:nvSpPr>
        <p:spPr bwMode="auto">
          <a:xfrm>
            <a:off x="5841506" y="3776776"/>
            <a:ext cx="4112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0</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55" name="Text Box 44"/>
          <p:cNvSpPr txBox="1">
            <a:spLocks noChangeArrowheads="1"/>
          </p:cNvSpPr>
          <p:nvPr/>
        </p:nvSpPr>
        <p:spPr bwMode="auto">
          <a:xfrm>
            <a:off x="5518406" y="4256884"/>
            <a:ext cx="40730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B050"/>
                </a:solidFill>
                <a:latin typeface="微软雅黑" panose="020B0503020204020204" pitchFamily="34" charset="-122"/>
                <a:ea typeface="微软雅黑" panose="020B0503020204020204" pitchFamily="34" charset="-122"/>
              </a:rPr>
              <a:t>5</a:t>
            </a:r>
            <a:endParaRPr lang="en-US" altLang="zh-CN" sz="2400" b="0" dirty="0">
              <a:solidFill>
                <a:srgbClr val="00B050"/>
              </a:solidFill>
              <a:latin typeface="微软雅黑" panose="020B0503020204020204" pitchFamily="34" charset="-122"/>
              <a:ea typeface="微软雅黑" panose="020B0503020204020204" pitchFamily="34" charset="-122"/>
            </a:endParaRPr>
          </a:p>
        </p:txBody>
      </p:sp>
      <p:sp>
        <p:nvSpPr>
          <p:cNvPr id="56" name="Text Box 46"/>
          <p:cNvSpPr txBox="1">
            <a:spLocks noChangeArrowheads="1"/>
          </p:cNvSpPr>
          <p:nvPr/>
        </p:nvSpPr>
        <p:spPr bwMode="auto">
          <a:xfrm>
            <a:off x="4786074" y="4256884"/>
            <a:ext cx="45216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B050"/>
                </a:solidFill>
                <a:latin typeface="微软雅黑" panose="020B0503020204020204" pitchFamily="34" charset="-122"/>
                <a:ea typeface="微软雅黑" panose="020B0503020204020204" pitchFamily="34" charset="-122"/>
              </a:rPr>
              <a:t>1</a:t>
            </a:r>
            <a:endParaRPr lang="en-US" altLang="zh-CN" sz="2400" b="0" dirty="0">
              <a:solidFill>
                <a:srgbClr val="00B050"/>
              </a:solidFill>
              <a:latin typeface="微软雅黑" panose="020B0503020204020204" pitchFamily="34" charset="-122"/>
              <a:ea typeface="微软雅黑" panose="020B0503020204020204" pitchFamily="34" charset="-122"/>
            </a:endParaRPr>
          </a:p>
        </p:txBody>
      </p:sp>
      <p:sp>
        <p:nvSpPr>
          <p:cNvPr id="57" name="Text Box 47"/>
          <p:cNvSpPr txBox="1">
            <a:spLocks noChangeArrowheads="1"/>
          </p:cNvSpPr>
          <p:nvPr/>
        </p:nvSpPr>
        <p:spPr bwMode="auto">
          <a:xfrm>
            <a:off x="5128975" y="4256884"/>
            <a:ext cx="4363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B050"/>
                </a:solidFill>
                <a:latin typeface="微软雅黑" panose="020B0503020204020204" pitchFamily="34" charset="-122"/>
                <a:ea typeface="微软雅黑" panose="020B0503020204020204" pitchFamily="34" charset="-122"/>
              </a:rPr>
              <a:t>4</a:t>
            </a:r>
            <a:endParaRPr lang="en-US" altLang="zh-CN" sz="2400" b="0" dirty="0">
              <a:solidFill>
                <a:srgbClr val="00B050"/>
              </a:solidFill>
              <a:latin typeface="微软雅黑" panose="020B0503020204020204" pitchFamily="34" charset="-122"/>
              <a:ea typeface="微软雅黑" panose="020B0503020204020204" pitchFamily="34" charset="-122"/>
            </a:endParaRPr>
          </a:p>
        </p:txBody>
      </p:sp>
      <p:sp>
        <p:nvSpPr>
          <p:cNvPr id="58" name="Text Box 48"/>
          <p:cNvSpPr txBox="1">
            <a:spLocks noChangeArrowheads="1"/>
          </p:cNvSpPr>
          <p:nvPr/>
        </p:nvSpPr>
        <p:spPr bwMode="auto">
          <a:xfrm>
            <a:off x="5122153" y="3776776"/>
            <a:ext cx="36971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2</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59" name="Text Box 49"/>
          <p:cNvSpPr txBox="1">
            <a:spLocks noChangeArrowheads="1"/>
          </p:cNvSpPr>
          <p:nvPr/>
        </p:nvSpPr>
        <p:spPr bwMode="auto">
          <a:xfrm>
            <a:off x="5516057" y="3776776"/>
            <a:ext cx="39630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0000FF"/>
                </a:solidFill>
                <a:latin typeface="微软雅黑" panose="020B0503020204020204" pitchFamily="34" charset="-122"/>
                <a:ea typeface="微软雅黑" panose="020B0503020204020204" pitchFamily="34" charset="-122"/>
              </a:rPr>
              <a:t>9</a:t>
            </a:r>
            <a:endParaRPr lang="en-US" altLang="zh-CN" sz="2400" b="0" dirty="0">
              <a:solidFill>
                <a:srgbClr val="0000FF"/>
              </a:solidFill>
              <a:latin typeface="微软雅黑" panose="020B0503020204020204" pitchFamily="34" charset="-122"/>
              <a:ea typeface="微软雅黑" panose="020B0503020204020204" pitchFamily="34" charset="-122"/>
            </a:endParaRPr>
          </a:p>
        </p:txBody>
      </p:sp>
      <p:sp>
        <p:nvSpPr>
          <p:cNvPr id="60" name="Text Box 52"/>
          <p:cNvSpPr txBox="1">
            <a:spLocks noChangeArrowheads="1"/>
          </p:cNvSpPr>
          <p:nvPr/>
        </p:nvSpPr>
        <p:spPr bwMode="auto">
          <a:xfrm>
            <a:off x="5859709" y="4753579"/>
            <a:ext cx="38637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0</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61" name="Line 53"/>
          <p:cNvSpPr>
            <a:spLocks noChangeShapeType="1"/>
          </p:cNvSpPr>
          <p:nvPr/>
        </p:nvSpPr>
        <p:spPr bwMode="auto">
          <a:xfrm>
            <a:off x="4486942" y="4726370"/>
            <a:ext cx="190341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800" b="1">
              <a:solidFill>
                <a:srgbClr val="FF0000"/>
              </a:solidFill>
              <a:latin typeface="楷体" panose="02010609060101010101" pitchFamily="49" charset="-122"/>
              <a:ea typeface="楷体" panose="02010609060101010101" pitchFamily="49" charset="-122"/>
            </a:endParaRPr>
          </a:p>
        </p:txBody>
      </p:sp>
      <p:sp>
        <p:nvSpPr>
          <p:cNvPr id="62" name="Text Box 56"/>
          <p:cNvSpPr txBox="1">
            <a:spLocks noChangeArrowheads="1"/>
          </p:cNvSpPr>
          <p:nvPr/>
        </p:nvSpPr>
        <p:spPr bwMode="auto">
          <a:xfrm>
            <a:off x="4797122" y="4753579"/>
            <a:ext cx="45446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1</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63" name="Text Box 57"/>
          <p:cNvSpPr txBox="1">
            <a:spLocks noChangeArrowheads="1"/>
          </p:cNvSpPr>
          <p:nvPr/>
        </p:nvSpPr>
        <p:spPr bwMode="auto">
          <a:xfrm>
            <a:off x="5142491" y="4753579"/>
            <a:ext cx="382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7</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64" name="Text Box 58"/>
          <p:cNvSpPr txBox="1">
            <a:spLocks noChangeArrowheads="1"/>
          </p:cNvSpPr>
          <p:nvPr/>
        </p:nvSpPr>
        <p:spPr bwMode="auto">
          <a:xfrm>
            <a:off x="5516446" y="4753579"/>
            <a:ext cx="44263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solidFill>
                  <a:srgbClr val="FF0000"/>
                </a:solidFill>
                <a:latin typeface="微软雅黑" panose="020B0503020204020204" pitchFamily="34" charset="-122"/>
                <a:ea typeface="微软雅黑" panose="020B0503020204020204" pitchFamily="34" charset="-122"/>
              </a:rPr>
              <a:t>4</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cxnSp>
        <p:nvCxnSpPr>
          <p:cNvPr id="66" name="直接连接符 65"/>
          <p:cNvCxnSpPr/>
          <p:nvPr/>
        </p:nvCxnSpPr>
        <p:spPr>
          <a:xfrm>
            <a:off x="6459047" y="3994741"/>
            <a:ext cx="552642" cy="0"/>
          </a:xfrm>
          <a:prstGeom prst="line">
            <a:avLst/>
          </a:prstGeom>
          <a:ln w="73025" cmpd="sng">
            <a:solidFill>
              <a:schemeClr val="accent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460850" y="4498363"/>
            <a:ext cx="552642" cy="0"/>
          </a:xfrm>
          <a:prstGeom prst="line">
            <a:avLst/>
          </a:prstGeom>
          <a:ln w="73025" cmpd="sng">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6443238" y="4977789"/>
            <a:ext cx="552642" cy="0"/>
          </a:xfrm>
          <a:prstGeom prst="line">
            <a:avLst/>
          </a:prstGeom>
          <a:ln w="73025" cmpd="sng">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7164705" y="4193540"/>
            <a:ext cx="2601595" cy="460375"/>
          </a:xfrm>
          <a:prstGeom prst="rect">
            <a:avLst/>
          </a:prstGeom>
          <a:noFill/>
        </p:spPr>
        <p:txBody>
          <a:bodyPr wrap="none" rtlCol="0">
            <a:spAutoFit/>
          </a:bodyPr>
          <a:p>
            <a:r>
              <a:rPr lang="en-US" altLang="zh-CN" sz="24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145 × 10 = 1450</a:t>
            </a:r>
            <a:endParaRPr lang="en-US" altLang="zh-CN" sz="2400">
              <a:solidFill>
                <a:srgbClr val="00B05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 name="文本框 72"/>
          <p:cNvSpPr txBox="1"/>
          <p:nvPr/>
        </p:nvSpPr>
        <p:spPr>
          <a:xfrm>
            <a:off x="7197725" y="3748405"/>
            <a:ext cx="2244725" cy="460375"/>
          </a:xfrm>
          <a:prstGeom prst="rect">
            <a:avLst/>
          </a:prstGeom>
          <a:noFill/>
        </p:spPr>
        <p:txBody>
          <a:bodyPr wrap="none" rtlCol="0">
            <a:spAutoFit/>
          </a:bodyPr>
          <a:p>
            <a:r>
              <a:rPr lang="en-US" altLang="zh-CN" sz="2400">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145 × 2 = 290</a:t>
            </a:r>
            <a:endParaRPr lang="en-US" altLang="zh-CN" sz="2400">
              <a:solidFill>
                <a:schemeClr val="accent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文本框 73"/>
          <p:cNvSpPr txBox="1"/>
          <p:nvPr/>
        </p:nvSpPr>
        <p:spPr>
          <a:xfrm>
            <a:off x="7197725" y="4747895"/>
            <a:ext cx="2958465" cy="460375"/>
          </a:xfrm>
          <a:prstGeom prst="rect">
            <a:avLst/>
          </a:prstGeom>
          <a:noFill/>
        </p:spPr>
        <p:txBody>
          <a:bodyPr wrap="none" rtlCol="0">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1450 + 290 = 1740</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9" name="组合 78"/>
          <p:cNvGrpSpPr/>
          <p:nvPr/>
        </p:nvGrpSpPr>
        <p:grpSpPr>
          <a:xfrm>
            <a:off x="4091305" y="2227580"/>
            <a:ext cx="6803390" cy="3491230"/>
            <a:chOff x="6443" y="3908"/>
            <a:chExt cx="10714" cy="5498"/>
          </a:xfrm>
        </p:grpSpPr>
        <p:grpSp>
          <p:nvGrpSpPr>
            <p:cNvPr id="75" name="组合 74"/>
            <p:cNvGrpSpPr/>
            <p:nvPr/>
          </p:nvGrpSpPr>
          <p:grpSpPr>
            <a:xfrm rot="0">
              <a:off x="6581" y="4058"/>
              <a:ext cx="10462" cy="5212"/>
              <a:chOff x="1895" y="4083"/>
              <a:chExt cx="7143" cy="2324"/>
            </a:xfrm>
          </p:grpSpPr>
          <p:sp>
            <p:nvSpPr>
              <p:cNvPr id="76" name="圆角矩形 75"/>
              <p:cNvSpPr/>
              <p:nvPr/>
            </p:nvSpPr>
            <p:spPr>
              <a:xfrm>
                <a:off x="1985" y="4138"/>
                <a:ext cx="6983" cy="2199"/>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圆角矩形 76"/>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8" name="圆角矩形 77"/>
            <p:cNvSpPr/>
            <p:nvPr/>
          </p:nvSpPr>
          <p:spPr>
            <a:xfrm>
              <a:off x="6443" y="3908"/>
              <a:ext cx="10715" cy="5499"/>
            </a:xfrm>
            <a:prstGeom prst="roundRect">
              <a:avLst/>
            </a:prstGeom>
            <a:noFill/>
            <a:ln w="57150" cmpd="sng">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1" name="文本框 80"/>
          <p:cNvSpPr txBox="1"/>
          <p:nvPr/>
        </p:nvSpPr>
        <p:spPr>
          <a:xfrm>
            <a:off x="4442460" y="5998845"/>
            <a:ext cx="455422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答：该城市到北京有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1740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 name="文本框 81"/>
          <p:cNvSpPr txBox="1"/>
          <p:nvPr/>
        </p:nvSpPr>
        <p:spPr>
          <a:xfrm>
            <a:off x="5295900" y="447294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627370" y="3489960"/>
            <a:ext cx="323850" cy="368300"/>
          </a:xfrm>
          <a:prstGeom prst="rect">
            <a:avLst/>
          </a:prstGeom>
          <a:noFill/>
        </p:spPr>
        <p:txBody>
          <a:bodyPr wrap="none" rtlCol="0">
            <a:spAutoFit/>
          </a:bodyPr>
          <a:p>
            <a:r>
              <a:rPr lang="en-US" altLang="zh-CN" b="1">
                <a:solidFill>
                  <a:schemeClr val="tx1"/>
                </a:solidFill>
                <a:latin typeface="微软雅黑" panose="020B0503020204020204" pitchFamily="34" charset="-122"/>
                <a:ea typeface="微软雅黑" panose="020B0503020204020204" pitchFamily="34" charset="-122"/>
              </a:rPr>
              <a:t>1</a:t>
            </a:r>
            <a:endParaRPr lang="en-US" altLang="zh-CN"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p:cTn id="25" dur="500" fill="hold"/>
                                        <p:tgtEl>
                                          <p:spTgt spid="79"/>
                                        </p:tgtEl>
                                        <p:attrNameLst>
                                          <p:attrName>ppt_w</p:attrName>
                                        </p:attrNameLst>
                                      </p:cBhvr>
                                      <p:tavLst>
                                        <p:tav tm="0">
                                          <p:val>
                                            <p:fltVal val="0"/>
                                          </p:val>
                                        </p:tav>
                                        <p:tav tm="100000">
                                          <p:val>
                                            <p:strVal val="#ppt_w"/>
                                          </p:val>
                                        </p:tav>
                                      </p:tavLst>
                                    </p:anim>
                                    <p:anim calcmode="lin" valueType="num">
                                      <p:cBhvr>
                                        <p:cTn id="26" dur="500" fill="hold"/>
                                        <p:tgtEl>
                                          <p:spTgt spid="79"/>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500"/>
                                        <p:tgtEl>
                                          <p:spTgt spid="5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childTnLst>
                          </p:cTn>
                        </p:par>
                      </p:childTnLst>
                    </p:cTn>
                  </p:par>
                  <p:par>
                    <p:cTn id="47" fill="hold">
                      <p:stCondLst>
                        <p:cond delay="indefinite"/>
                      </p:stCondLst>
                      <p:childTnLst>
                        <p:par>
                          <p:cTn id="48" fill="hold">
                            <p:stCondLst>
                              <p:cond delay="0"/>
                            </p:stCondLst>
                            <p:childTnLst>
                              <p:par>
                                <p:cTn id="49" presetID="11" presetClass="entr" presetSubtype="0" fill="hold" grpId="0" nodeType="clickEffect">
                                  <p:stCondLst>
                                    <p:cond delay="0"/>
                                  </p:stCondLst>
                                  <p:childTnLst>
                                    <p:set>
                                      <p:cBhvr>
                                        <p:cTn id="50" dur="500">
                                          <p:stCondLst>
                                            <p:cond delay="0"/>
                                          </p:stCondLst>
                                        </p:cTn>
                                        <p:tgtEl>
                                          <p:spTgt spid="4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p:tgtEl>
                                          <p:spTgt spid="5"/>
                                        </p:tgtEl>
                                        <p:attrNameLst>
                                          <p:attrName>ppt_y</p:attrName>
                                        </p:attrNameLst>
                                      </p:cBhvr>
                                      <p:tavLst>
                                        <p:tav tm="0">
                                          <p:val>
                                            <p:strVal val="#ppt_y+#ppt_h*1.125000"/>
                                          </p:val>
                                        </p:tav>
                                        <p:tav tm="100000">
                                          <p:val>
                                            <p:strVal val="#ppt_y"/>
                                          </p:val>
                                        </p:tav>
                                      </p:tavLst>
                                    </p:anim>
                                    <p:animEffect transition="in" filter="wipe(up)">
                                      <p:cBhvr>
                                        <p:cTn id="56" dur="500"/>
                                        <p:tgtEl>
                                          <p:spTgt spid="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par>
                    <p:cTn id="62" fill="hold">
                      <p:stCondLst>
                        <p:cond delay="indefinite"/>
                      </p:stCondLst>
                      <p:childTnLst>
                        <p:par>
                          <p:cTn id="63" fill="hold">
                            <p:stCondLst>
                              <p:cond delay="0"/>
                            </p:stCondLst>
                            <p:childTnLst>
                              <p:par>
                                <p:cTn id="64" presetID="11" presetClass="entr" presetSubtype="0" fill="hold" grpId="0" nodeType="clickEffect">
                                  <p:stCondLst>
                                    <p:cond delay="0"/>
                                  </p:stCondLst>
                                  <p:childTnLst>
                                    <p:set>
                                      <p:cBhvr>
                                        <p:cTn id="65" dur="500">
                                          <p:stCondLst>
                                            <p:cond delay="0"/>
                                          </p:stCondLst>
                                        </p:cTn>
                                        <p:tgtEl>
                                          <p:spTgt spid="48"/>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childTnLst>
                                </p:cTn>
                              </p:par>
                            </p:childTnLst>
                          </p:cTn>
                        </p:par>
                      </p:childTnLst>
                    </p:cTn>
                  </p:par>
                  <p:par>
                    <p:cTn id="71" fill="hold">
                      <p:stCondLst>
                        <p:cond delay="indefinite"/>
                      </p:stCondLst>
                      <p:childTnLst>
                        <p:par>
                          <p:cTn id="72" fill="hold">
                            <p:stCondLst>
                              <p:cond delay="0"/>
                            </p:stCondLst>
                            <p:childTnLst>
                              <p:par>
                                <p:cTn id="73" presetID="11" presetClass="entr" presetSubtype="0" fill="hold" grpId="0" nodeType="clickEffect">
                                  <p:stCondLst>
                                    <p:cond delay="0"/>
                                  </p:stCondLst>
                                  <p:childTnLst>
                                    <p:set>
                                      <p:cBhvr>
                                        <p:cTn id="74" dur="500">
                                          <p:stCondLst>
                                            <p:cond delay="0"/>
                                          </p:stCondLst>
                                        </p:cTn>
                                        <p:tgtEl>
                                          <p:spTgt spid="4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fade">
                                      <p:cBhvr>
                                        <p:cTn id="79" dur="500"/>
                                        <p:tgtEl>
                                          <p:spTgt spid="58"/>
                                        </p:tgtEl>
                                      </p:cBhvr>
                                    </p:animEffect>
                                  </p:childTnLst>
                                </p:cTn>
                              </p:par>
                            </p:childTnLst>
                          </p:cTn>
                        </p:par>
                      </p:childTnLst>
                    </p:cTn>
                  </p:par>
                  <p:par>
                    <p:cTn id="80" fill="hold">
                      <p:stCondLst>
                        <p:cond delay="indefinite"/>
                      </p:stCondLst>
                      <p:childTnLst>
                        <p:par>
                          <p:cTn id="81" fill="hold">
                            <p:stCondLst>
                              <p:cond delay="0"/>
                            </p:stCondLst>
                            <p:childTnLst>
                              <p:par>
                                <p:cTn id="82" presetID="11" presetClass="entr" presetSubtype="0" fill="hold" grpId="0" nodeType="clickEffect">
                                  <p:stCondLst>
                                    <p:cond delay="0"/>
                                  </p:stCondLst>
                                  <p:childTnLst>
                                    <p:set>
                                      <p:cBhvr>
                                        <p:cTn id="83" dur="500">
                                          <p:stCondLst>
                                            <p:cond delay="0"/>
                                          </p:stCondLst>
                                        </p:cTn>
                                        <p:tgtEl>
                                          <p:spTgt spid="50"/>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500"/>
                                        <p:tgtEl>
                                          <p:spTgt spid="55"/>
                                        </p:tgtEl>
                                      </p:cBhvr>
                                    </p:animEffect>
                                  </p:childTnLst>
                                </p:cTn>
                              </p:par>
                            </p:childTnLst>
                          </p:cTn>
                        </p:par>
                      </p:childTnLst>
                    </p:cTn>
                  </p:par>
                  <p:par>
                    <p:cTn id="89" fill="hold">
                      <p:stCondLst>
                        <p:cond delay="indefinite"/>
                      </p:stCondLst>
                      <p:childTnLst>
                        <p:par>
                          <p:cTn id="90" fill="hold">
                            <p:stCondLst>
                              <p:cond delay="0"/>
                            </p:stCondLst>
                            <p:childTnLst>
                              <p:par>
                                <p:cTn id="91" presetID="11" presetClass="entr" presetSubtype="0" fill="hold" grpId="0" nodeType="clickEffect">
                                  <p:stCondLst>
                                    <p:cond delay="0"/>
                                  </p:stCondLst>
                                  <p:childTnLst>
                                    <p:set>
                                      <p:cBhvr>
                                        <p:cTn id="92" dur="500">
                                          <p:stCondLst>
                                            <p:cond delay="0"/>
                                          </p:stCondLst>
                                        </p:cTn>
                                        <p:tgtEl>
                                          <p:spTgt spid="49"/>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childTnLst>
                          </p:cTn>
                        </p:par>
                      </p:childTnLst>
                    </p:cTn>
                  </p:par>
                  <p:par>
                    <p:cTn id="98" fill="hold">
                      <p:stCondLst>
                        <p:cond delay="indefinite"/>
                      </p:stCondLst>
                      <p:childTnLst>
                        <p:par>
                          <p:cTn id="99" fill="hold">
                            <p:stCondLst>
                              <p:cond delay="0"/>
                            </p:stCondLst>
                            <p:childTnLst>
                              <p:par>
                                <p:cTn id="100" presetID="11" presetClass="entr" presetSubtype="0" fill="hold" grpId="0" nodeType="clickEffect">
                                  <p:stCondLst>
                                    <p:cond delay="0"/>
                                  </p:stCondLst>
                                  <p:childTnLst>
                                    <p:set>
                                      <p:cBhvr>
                                        <p:cTn id="101" dur="500">
                                          <p:stCondLst>
                                            <p:cond delay="0"/>
                                          </p:stCondLst>
                                        </p:cTn>
                                        <p:tgtEl>
                                          <p:spTgt spid="51"/>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fade">
                                      <p:cBhvr>
                                        <p:cTn id="106" dur="500"/>
                                        <p:tgtEl>
                                          <p:spTgt spid="56"/>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wipe(left)">
                                      <p:cBhvr>
                                        <p:cTn id="111" dur="500"/>
                                        <p:tgtEl>
                                          <p:spTgt spid="61"/>
                                        </p:tgtEl>
                                      </p:cBhvr>
                                    </p:animEffect>
                                  </p:childTnLst>
                                </p:cTn>
                              </p:par>
                            </p:childTnLst>
                          </p:cTn>
                        </p:par>
                      </p:childTnLst>
                    </p:cTn>
                  </p:par>
                  <p:par>
                    <p:cTn id="112" fill="hold">
                      <p:stCondLst>
                        <p:cond delay="indefinite"/>
                      </p:stCondLst>
                      <p:childTnLst>
                        <p:par>
                          <p:cTn id="113" fill="hold">
                            <p:stCondLst>
                              <p:cond delay="0"/>
                            </p:stCondLst>
                            <p:childTnLst>
                              <p:par>
                                <p:cTn id="114" presetID="12" presetClass="entr" presetSubtype="1" fill="hold" grpId="0" nodeType="click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slide(fromTop)">
                                      <p:cBhvr>
                                        <p:cTn id="116" dur="500"/>
                                        <p:tgtEl>
                                          <p:spTgt spid="60"/>
                                        </p:tgtEl>
                                      </p:cBhvr>
                                    </p:animEffect>
                                  </p:childTnLst>
                                </p:cTn>
                              </p:par>
                            </p:childTnLst>
                          </p:cTn>
                        </p:par>
                      </p:childTnLst>
                    </p:cTn>
                  </p:par>
                  <p:par>
                    <p:cTn id="117" fill="hold">
                      <p:stCondLst>
                        <p:cond delay="indefinite"/>
                      </p:stCondLst>
                      <p:childTnLst>
                        <p:par>
                          <p:cTn id="118" fill="hold">
                            <p:stCondLst>
                              <p:cond delay="0"/>
                            </p:stCondLst>
                            <p:childTnLst>
                              <p:par>
                                <p:cTn id="119" presetID="12" presetClass="entr" presetSubtype="4" fill="hold" grpId="0" nodeType="clickEffect">
                                  <p:stCondLst>
                                    <p:cond delay="0"/>
                                  </p:stCondLst>
                                  <p:childTnLst>
                                    <p:set>
                                      <p:cBhvr>
                                        <p:cTn id="120" dur="1" fill="hold">
                                          <p:stCondLst>
                                            <p:cond delay="0"/>
                                          </p:stCondLst>
                                        </p:cTn>
                                        <p:tgtEl>
                                          <p:spTgt spid="82"/>
                                        </p:tgtEl>
                                        <p:attrNameLst>
                                          <p:attrName>style.visibility</p:attrName>
                                        </p:attrNameLst>
                                      </p:cBhvr>
                                      <p:to>
                                        <p:strVal val="visible"/>
                                      </p:to>
                                    </p:set>
                                    <p:anim calcmode="lin" valueType="num">
                                      <p:cBhvr additive="base">
                                        <p:cTn id="121" dur="500"/>
                                        <p:tgtEl>
                                          <p:spTgt spid="82"/>
                                        </p:tgtEl>
                                        <p:attrNameLst>
                                          <p:attrName>ppt_y</p:attrName>
                                        </p:attrNameLst>
                                      </p:cBhvr>
                                      <p:tavLst>
                                        <p:tav tm="0">
                                          <p:val>
                                            <p:strVal val="#ppt_y+#ppt_h*1.125000"/>
                                          </p:val>
                                        </p:tav>
                                        <p:tav tm="100000">
                                          <p:val>
                                            <p:strVal val="#ppt_y"/>
                                          </p:val>
                                        </p:tav>
                                      </p:tavLst>
                                    </p:anim>
                                    <p:animEffect transition="in" filter="wipe(up)">
                                      <p:cBhvr>
                                        <p:cTn id="122" dur="500"/>
                                        <p:tgtEl>
                                          <p:spTgt spid="82"/>
                                        </p:tgtEl>
                                      </p:cBhvr>
                                    </p:animEffect>
                                  </p:childTnLst>
                                </p:cTn>
                              </p:par>
                            </p:childTnLst>
                          </p:cTn>
                        </p:par>
                      </p:childTnLst>
                    </p:cTn>
                  </p:par>
                  <p:par>
                    <p:cTn id="123" fill="hold">
                      <p:stCondLst>
                        <p:cond delay="indefinite"/>
                      </p:stCondLst>
                      <p:childTnLst>
                        <p:par>
                          <p:cTn id="124" fill="hold">
                            <p:stCondLst>
                              <p:cond delay="0"/>
                            </p:stCondLst>
                            <p:childTnLst>
                              <p:par>
                                <p:cTn id="125" presetID="12" presetClass="entr" presetSubtype="1" fill="hold" grpId="0" nodeType="click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slide(fromTop)">
                                      <p:cBhvr>
                                        <p:cTn id="127" dur="500"/>
                                        <p:tgtEl>
                                          <p:spTgt spid="64"/>
                                        </p:tgtEl>
                                      </p:cBhvr>
                                    </p:animEffect>
                                  </p:childTnLst>
                                </p:cTn>
                              </p:par>
                            </p:childTnLst>
                          </p:cTn>
                        </p:par>
                      </p:childTnLst>
                    </p:cTn>
                  </p:par>
                  <p:par>
                    <p:cTn id="128" fill="hold">
                      <p:stCondLst>
                        <p:cond delay="indefinite"/>
                      </p:stCondLst>
                      <p:childTnLst>
                        <p:par>
                          <p:cTn id="129" fill="hold">
                            <p:stCondLst>
                              <p:cond delay="0"/>
                            </p:stCondLst>
                            <p:childTnLst>
                              <p:par>
                                <p:cTn id="130" presetID="12" presetClass="entr" presetSubtype="1" fill="hold" grpId="0" nodeType="click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slide(fromTop)">
                                      <p:cBhvr>
                                        <p:cTn id="132" dur="500"/>
                                        <p:tgtEl>
                                          <p:spTgt spid="63"/>
                                        </p:tgtEl>
                                      </p:cBhvr>
                                    </p:animEffect>
                                  </p:childTnLst>
                                </p:cTn>
                              </p:par>
                            </p:childTnLst>
                          </p:cTn>
                        </p:par>
                      </p:childTnLst>
                    </p:cTn>
                  </p:par>
                  <p:par>
                    <p:cTn id="133" fill="hold">
                      <p:stCondLst>
                        <p:cond delay="indefinite"/>
                      </p:stCondLst>
                      <p:childTnLst>
                        <p:par>
                          <p:cTn id="134" fill="hold">
                            <p:stCondLst>
                              <p:cond delay="0"/>
                            </p:stCondLst>
                            <p:childTnLst>
                              <p:par>
                                <p:cTn id="135" presetID="12" presetClass="entr" presetSubtype="1" fill="hold" grpId="0" nodeType="clickEffect">
                                  <p:stCondLst>
                                    <p:cond delay="0"/>
                                  </p:stCondLst>
                                  <p:childTnLst>
                                    <p:set>
                                      <p:cBhvr>
                                        <p:cTn id="136" dur="1" fill="hold">
                                          <p:stCondLst>
                                            <p:cond delay="0"/>
                                          </p:stCondLst>
                                        </p:cTn>
                                        <p:tgtEl>
                                          <p:spTgt spid="62"/>
                                        </p:tgtEl>
                                        <p:attrNameLst>
                                          <p:attrName>style.visibility</p:attrName>
                                        </p:attrNameLst>
                                      </p:cBhvr>
                                      <p:to>
                                        <p:strVal val="visible"/>
                                      </p:to>
                                    </p:set>
                                    <p:animEffect transition="in" filter="slide(fromTop)">
                                      <p:cBhvr>
                                        <p:cTn id="137" dur="500"/>
                                        <p:tgtEl>
                                          <p:spTgt spid="62"/>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4" fill="hold" nodeType="clickEffect">
                                  <p:stCondLst>
                                    <p:cond delay="0"/>
                                  </p:stCondLst>
                                  <p:childTnLst>
                                    <p:set>
                                      <p:cBhvr>
                                        <p:cTn id="141" dur="1" fill="hold">
                                          <p:stCondLst>
                                            <p:cond delay="0"/>
                                          </p:stCondLst>
                                        </p:cTn>
                                        <p:tgtEl>
                                          <p:spTgt spid="9">
                                            <p:txEl>
                                              <p:pRg st="0" end="0"/>
                                            </p:txEl>
                                          </p:spTgt>
                                        </p:tgtEl>
                                        <p:attrNameLst>
                                          <p:attrName>style.visibility</p:attrName>
                                        </p:attrNameLst>
                                      </p:cBhvr>
                                      <p:to>
                                        <p:strVal val="visible"/>
                                      </p:to>
                                    </p:set>
                                    <p:anim calcmode="lin" valueType="num">
                                      <p:cBhvr additive="base">
                                        <p:cTn id="142" dur="500"/>
                                        <p:tgtEl>
                                          <p:spTgt spid="9">
                                            <p:txEl>
                                              <p:pRg st="0" end="0"/>
                                            </p:txEl>
                                          </p:spTgt>
                                        </p:tgtEl>
                                        <p:attrNameLst>
                                          <p:attrName>ppt_y</p:attrName>
                                        </p:attrNameLst>
                                      </p:cBhvr>
                                      <p:tavLst>
                                        <p:tav tm="0">
                                          <p:val>
                                            <p:strVal val="#ppt_y+#ppt_h*1.125000"/>
                                          </p:val>
                                        </p:tav>
                                        <p:tav tm="100000">
                                          <p:val>
                                            <p:strVal val="#ppt_y"/>
                                          </p:val>
                                        </p:tav>
                                      </p:tavLst>
                                    </p:anim>
                                    <p:animEffect transition="in" filter="wipe(up)">
                                      <p:cBhvr>
                                        <p:cTn id="143" dur="500"/>
                                        <p:tgtEl>
                                          <p:spTgt spid="9">
                                            <p:txEl>
                                              <p:pRg st="0" end="0"/>
                                            </p:txEl>
                                          </p:spTgt>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nodeType="clickEffect">
                                  <p:stCondLst>
                                    <p:cond delay="0"/>
                                  </p:stCondLst>
                                  <p:childTnLst>
                                    <p:set>
                                      <p:cBhvr>
                                        <p:cTn id="147" dur="1" fill="hold">
                                          <p:stCondLst>
                                            <p:cond delay="0"/>
                                          </p:stCondLst>
                                        </p:cTn>
                                        <p:tgtEl>
                                          <p:spTgt spid="66"/>
                                        </p:tgtEl>
                                        <p:attrNameLst>
                                          <p:attrName>style.visibility</p:attrName>
                                        </p:attrNameLst>
                                      </p:cBhvr>
                                      <p:to>
                                        <p:strVal val="visible"/>
                                      </p:to>
                                    </p:set>
                                    <p:animEffect transition="in" filter="wipe(left)">
                                      <p:cBhvr>
                                        <p:cTn id="148" dur="500"/>
                                        <p:tgtEl>
                                          <p:spTgt spid="66"/>
                                        </p:tgtEl>
                                      </p:cBhvr>
                                    </p:animEffect>
                                  </p:childTnLst>
                                </p:cTn>
                              </p:par>
                            </p:childTnLst>
                          </p:cTn>
                        </p:par>
                        <p:par>
                          <p:cTn id="149" fill="hold">
                            <p:stCondLst>
                              <p:cond delay="500"/>
                            </p:stCondLst>
                            <p:childTnLst>
                              <p:par>
                                <p:cTn id="150" presetID="22" presetClass="entr" presetSubtype="8" fill="hold" grpId="0" nodeType="afterEffect">
                                  <p:stCondLst>
                                    <p:cond delay="0"/>
                                  </p:stCondLst>
                                  <p:childTnLst>
                                    <p:set>
                                      <p:cBhvr>
                                        <p:cTn id="151" dur="1" fill="hold">
                                          <p:stCondLst>
                                            <p:cond delay="0"/>
                                          </p:stCondLst>
                                        </p:cTn>
                                        <p:tgtEl>
                                          <p:spTgt spid="73"/>
                                        </p:tgtEl>
                                        <p:attrNameLst>
                                          <p:attrName>style.visibility</p:attrName>
                                        </p:attrNameLst>
                                      </p:cBhvr>
                                      <p:to>
                                        <p:strVal val="visible"/>
                                      </p:to>
                                    </p:set>
                                    <p:animEffect transition="in" filter="wipe(left)">
                                      <p:cBhvr>
                                        <p:cTn id="152" dur="500"/>
                                        <p:tgtEl>
                                          <p:spTgt spid="73"/>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68"/>
                                        </p:tgtEl>
                                        <p:attrNameLst>
                                          <p:attrName>style.visibility</p:attrName>
                                        </p:attrNameLst>
                                      </p:cBhvr>
                                      <p:to>
                                        <p:strVal val="visible"/>
                                      </p:to>
                                    </p:set>
                                    <p:animEffect transition="in" filter="wipe(left)">
                                      <p:cBhvr>
                                        <p:cTn id="157" dur="500"/>
                                        <p:tgtEl>
                                          <p:spTgt spid="68"/>
                                        </p:tgtEl>
                                      </p:cBhvr>
                                    </p:animEffect>
                                  </p:childTnLst>
                                </p:cTn>
                              </p:par>
                            </p:childTnLst>
                          </p:cTn>
                        </p:par>
                        <p:par>
                          <p:cTn id="158" fill="hold">
                            <p:stCondLst>
                              <p:cond delay="500"/>
                            </p:stCondLst>
                            <p:childTnLst>
                              <p:par>
                                <p:cTn id="159" presetID="22" presetClass="entr" presetSubtype="8" fill="hold" grpId="0" nodeType="afterEffect">
                                  <p:stCondLst>
                                    <p:cond delay="0"/>
                                  </p:stCondLst>
                                  <p:childTnLst>
                                    <p:set>
                                      <p:cBhvr>
                                        <p:cTn id="160" dur="1" fill="hold">
                                          <p:stCondLst>
                                            <p:cond delay="0"/>
                                          </p:stCondLst>
                                        </p:cTn>
                                        <p:tgtEl>
                                          <p:spTgt spid="72"/>
                                        </p:tgtEl>
                                        <p:attrNameLst>
                                          <p:attrName>style.visibility</p:attrName>
                                        </p:attrNameLst>
                                      </p:cBhvr>
                                      <p:to>
                                        <p:strVal val="visible"/>
                                      </p:to>
                                    </p:set>
                                    <p:animEffect transition="in" filter="wipe(left)">
                                      <p:cBhvr>
                                        <p:cTn id="161" dur="500"/>
                                        <p:tgtEl>
                                          <p:spTgt spid="72"/>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nodeType="clickEffect">
                                  <p:stCondLst>
                                    <p:cond delay="0"/>
                                  </p:stCondLst>
                                  <p:childTnLst>
                                    <p:set>
                                      <p:cBhvr>
                                        <p:cTn id="165" dur="1" fill="hold">
                                          <p:stCondLst>
                                            <p:cond delay="0"/>
                                          </p:stCondLst>
                                        </p:cTn>
                                        <p:tgtEl>
                                          <p:spTgt spid="69"/>
                                        </p:tgtEl>
                                        <p:attrNameLst>
                                          <p:attrName>style.visibility</p:attrName>
                                        </p:attrNameLst>
                                      </p:cBhvr>
                                      <p:to>
                                        <p:strVal val="visible"/>
                                      </p:to>
                                    </p:set>
                                    <p:animEffect transition="in" filter="wipe(left)">
                                      <p:cBhvr>
                                        <p:cTn id="166" dur="500"/>
                                        <p:tgtEl>
                                          <p:spTgt spid="69"/>
                                        </p:tgtEl>
                                      </p:cBhvr>
                                    </p:animEffect>
                                  </p:childTnLst>
                                </p:cTn>
                              </p:par>
                            </p:childTnLst>
                          </p:cTn>
                        </p:par>
                        <p:par>
                          <p:cTn id="167" fill="hold">
                            <p:stCondLst>
                              <p:cond delay="500"/>
                            </p:stCondLst>
                            <p:childTnLst>
                              <p:par>
                                <p:cTn id="168" presetID="22" presetClass="entr" presetSubtype="8" fill="hold" grpId="0" nodeType="afterEffect">
                                  <p:stCondLst>
                                    <p:cond delay="0"/>
                                  </p:stCondLst>
                                  <p:childTnLst>
                                    <p:set>
                                      <p:cBhvr>
                                        <p:cTn id="169" dur="1" fill="hold">
                                          <p:stCondLst>
                                            <p:cond delay="0"/>
                                          </p:stCondLst>
                                        </p:cTn>
                                        <p:tgtEl>
                                          <p:spTgt spid="74"/>
                                        </p:tgtEl>
                                        <p:attrNameLst>
                                          <p:attrName>style.visibility</p:attrName>
                                        </p:attrNameLst>
                                      </p:cBhvr>
                                      <p:to>
                                        <p:strVal val="visible"/>
                                      </p:to>
                                    </p:set>
                                    <p:animEffect transition="in" filter="wipe(left)">
                                      <p:cBhvr>
                                        <p:cTn id="170" dur="500"/>
                                        <p:tgtEl>
                                          <p:spTgt spid="74"/>
                                        </p:tgtEl>
                                      </p:cBhvr>
                                    </p:animEffect>
                                  </p:childTnLst>
                                </p:cTn>
                              </p:par>
                            </p:childTnLst>
                          </p:cTn>
                        </p:par>
                      </p:childTnLst>
                    </p:cTn>
                  </p:par>
                  <p:par>
                    <p:cTn id="171" fill="hold">
                      <p:stCondLst>
                        <p:cond delay="indefinite"/>
                      </p:stCondLst>
                      <p:childTnLst>
                        <p:par>
                          <p:cTn id="172" fill="hold">
                            <p:stCondLst>
                              <p:cond delay="0"/>
                            </p:stCondLst>
                            <p:childTnLst>
                              <p:par>
                                <p:cTn id="173" presetID="12" presetClass="entr" presetSubtype="4" fill="hold" grpId="0" nodeType="clickEffect">
                                  <p:stCondLst>
                                    <p:cond delay="0"/>
                                  </p:stCondLst>
                                  <p:childTnLst>
                                    <p:set>
                                      <p:cBhvr>
                                        <p:cTn id="174" dur="1" fill="hold">
                                          <p:stCondLst>
                                            <p:cond delay="0"/>
                                          </p:stCondLst>
                                        </p:cTn>
                                        <p:tgtEl>
                                          <p:spTgt spid="81"/>
                                        </p:tgtEl>
                                        <p:attrNameLst>
                                          <p:attrName>style.visibility</p:attrName>
                                        </p:attrNameLst>
                                      </p:cBhvr>
                                      <p:to>
                                        <p:strVal val="visible"/>
                                      </p:to>
                                    </p:set>
                                    <p:anim calcmode="lin" valueType="num">
                                      <p:cBhvr additive="base">
                                        <p:cTn id="175" dur="500"/>
                                        <p:tgtEl>
                                          <p:spTgt spid="81"/>
                                        </p:tgtEl>
                                        <p:attrNameLst>
                                          <p:attrName>ppt_y</p:attrName>
                                        </p:attrNameLst>
                                      </p:cBhvr>
                                      <p:tavLst>
                                        <p:tav tm="0">
                                          <p:val>
                                            <p:strVal val="#ppt_y+#ppt_h*1.125000"/>
                                          </p:val>
                                        </p:tav>
                                        <p:tav tm="100000">
                                          <p:val>
                                            <p:strVal val="#ppt_y"/>
                                          </p:val>
                                        </p:tav>
                                      </p:tavLst>
                                    </p:anim>
                                    <p:animEffect transition="in" filter="wipe(up)">
                                      <p:cBhvr>
                                        <p:cTn id="17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p:bldP spid="55" grpId="0"/>
      <p:bldP spid="56" grpId="0"/>
      <p:bldP spid="57" grpId="0"/>
      <p:bldP spid="58" grpId="0"/>
      <p:bldP spid="59" grpId="0"/>
      <p:bldP spid="60" grpId="0"/>
      <p:bldP spid="61" grpId="0" bldLvl="0" animBg="1"/>
      <p:bldP spid="62" grpId="0"/>
      <p:bldP spid="63" grpId="0"/>
      <p:bldP spid="64" grpId="0"/>
      <p:bldP spid="81" grpId="0"/>
      <p:bldP spid="82" grpId="0"/>
      <p:bldP spid="73" grpId="0"/>
      <p:bldP spid="72" grpId="0"/>
      <p:bldP spid="7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3" name="组合 22"/>
          <p:cNvGrpSpPr/>
          <p:nvPr/>
        </p:nvGrpSpPr>
        <p:grpSpPr>
          <a:xfrm>
            <a:off x="4603115" y="1406525"/>
            <a:ext cx="3643630" cy="863600"/>
            <a:chOff x="11732" y="6237"/>
            <a:chExt cx="5410" cy="1360"/>
          </a:xfrm>
        </p:grpSpPr>
        <p:grpSp>
          <p:nvGrpSpPr>
            <p:cNvPr id="9" name="组合 8"/>
            <p:cNvGrpSpPr/>
            <p:nvPr/>
          </p:nvGrpSpPr>
          <p:grpSpPr>
            <a:xfrm>
              <a:off x="11732" y="6237"/>
              <a:ext cx="5252" cy="1360"/>
              <a:chOff x="11732" y="6237"/>
              <a:chExt cx="5252" cy="1360"/>
            </a:xfrm>
          </p:grpSpPr>
          <p:sp>
            <p:nvSpPr>
              <p:cNvPr id="21" name="圆角矩形 2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12054" y="6539"/>
              <a:ext cx="5088" cy="725"/>
            </a:xfrm>
            <a:prstGeom prst="rect">
              <a:avLst/>
            </a:prstGeom>
            <a:noFill/>
          </p:spPr>
          <p:txBody>
            <a:bodyPr wrap="square" rtlCol="0">
              <a:spAutoFit/>
            </a:bodyPr>
            <a:p>
              <a:pPr algn="l"/>
              <a:r>
                <a:rPr lang="zh-CN" altLang="en-US" sz="2400">
                  <a:sym typeface="+mn-ea"/>
                </a:rPr>
                <a:t>用计算器验算一下吧！</a:t>
              </a:r>
              <a:endParaRPr lang="zh-CN" altLang="en-US" sz="2400"/>
            </a:p>
          </p:txBody>
        </p:sp>
      </p:grpSp>
      <p:pic>
        <p:nvPicPr>
          <p:cNvPr id="16" name="图片 15" descr="图片2"/>
          <p:cNvPicPr>
            <a:picLocks noChangeAspect="1"/>
          </p:cNvPicPr>
          <p:nvPr/>
        </p:nvPicPr>
        <p:blipFill>
          <a:blip r:embed="rId2"/>
          <a:stretch>
            <a:fillRect/>
          </a:stretch>
        </p:blipFill>
        <p:spPr>
          <a:xfrm>
            <a:off x="9034145" y="811530"/>
            <a:ext cx="1646555" cy="2371090"/>
          </a:xfrm>
          <a:prstGeom prst="rect">
            <a:avLst/>
          </a:prstGeom>
        </p:spPr>
      </p:pic>
      <p:grpSp>
        <p:nvGrpSpPr>
          <p:cNvPr id="20" name="组合 19"/>
          <p:cNvGrpSpPr/>
          <p:nvPr/>
        </p:nvGrpSpPr>
        <p:grpSpPr>
          <a:xfrm>
            <a:off x="2981325" y="2569210"/>
            <a:ext cx="4641850" cy="970915"/>
            <a:chOff x="2694" y="2940"/>
            <a:chExt cx="7310" cy="1529"/>
          </a:xfrm>
        </p:grpSpPr>
        <p:grpSp>
          <p:nvGrpSpPr>
            <p:cNvPr id="22" name="组合 21"/>
            <p:cNvGrpSpPr/>
            <p:nvPr/>
          </p:nvGrpSpPr>
          <p:grpSpPr>
            <a:xfrm rot="0">
              <a:off x="2694" y="2940"/>
              <a:ext cx="6941" cy="1529"/>
              <a:chOff x="1651" y="5701"/>
              <a:chExt cx="6941" cy="1529"/>
            </a:xfrm>
          </p:grpSpPr>
          <p:sp>
            <p:nvSpPr>
              <p:cNvPr id="24" name="右箭头 23"/>
              <p:cNvSpPr/>
              <p:nvPr/>
            </p:nvSpPr>
            <p:spPr>
              <a:xfrm>
                <a:off x="1974" y="6093"/>
                <a:ext cx="6618" cy="1137"/>
              </a:xfrm>
              <a:prstGeom prst="rightArrow">
                <a:avLst>
                  <a:gd name="adj1" fmla="val 73011"/>
                  <a:gd name="adj2" fmla="val 50000"/>
                </a:avLst>
              </a:prstGeom>
              <a:noFill/>
              <a:ln w="254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26" name="文本框 5"/>
            <p:cNvSpPr txBox="1">
              <a:spLocks noChangeArrowheads="1"/>
            </p:cNvSpPr>
            <p:nvPr/>
          </p:nvSpPr>
          <p:spPr bwMode="auto">
            <a:xfrm>
              <a:off x="3593" y="3420"/>
              <a:ext cx="6411" cy="841"/>
            </a:xfrm>
            <a:prstGeom prst="rect">
              <a:avLst/>
            </a:prstGeom>
            <a:noFill/>
            <a:ln>
              <a:noFill/>
            </a:ln>
          </p:spPr>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lang="zh-CN" altLang="en-US" sz="2400" dirty="0">
                  <a:cs typeface="微软雅黑" panose="020B0503020204020204" pitchFamily="34" charset="-122"/>
                  <a:sym typeface="+mn-ea"/>
                </a:rPr>
                <a:t>在计算器上输入</a:t>
              </a:r>
              <a:r>
                <a:rPr lang="en-US" altLang="zh-CN" sz="2400" dirty="0">
                  <a:cs typeface="微软雅黑" panose="020B0503020204020204" pitchFamily="34" charset="-122"/>
                  <a:sym typeface="+mn-ea"/>
                </a:rPr>
                <a:t>145×12</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grpSp>
        <p:nvGrpSpPr>
          <p:cNvPr id="27" name="组合 26"/>
          <p:cNvGrpSpPr/>
          <p:nvPr/>
        </p:nvGrpSpPr>
        <p:grpSpPr>
          <a:xfrm>
            <a:off x="3011170" y="3761740"/>
            <a:ext cx="3107055" cy="970915"/>
            <a:chOff x="3112" y="4486"/>
            <a:chExt cx="4893" cy="1529"/>
          </a:xfrm>
        </p:grpSpPr>
        <p:grpSp>
          <p:nvGrpSpPr>
            <p:cNvPr id="28" name="组合 27"/>
            <p:cNvGrpSpPr/>
            <p:nvPr/>
          </p:nvGrpSpPr>
          <p:grpSpPr>
            <a:xfrm rot="0">
              <a:off x="3112" y="4486"/>
              <a:ext cx="4479" cy="1529"/>
              <a:chOff x="1651" y="5701"/>
              <a:chExt cx="4479" cy="1529"/>
            </a:xfrm>
          </p:grpSpPr>
          <p:sp>
            <p:nvSpPr>
              <p:cNvPr id="31" name="右箭头 30"/>
              <p:cNvSpPr/>
              <p:nvPr/>
            </p:nvSpPr>
            <p:spPr>
              <a:xfrm>
                <a:off x="1974" y="6093"/>
                <a:ext cx="4156" cy="1137"/>
              </a:xfrm>
              <a:prstGeom prst="rightArrow">
                <a:avLst>
                  <a:gd name="adj1" fmla="val 73011"/>
                  <a:gd name="adj2" fmla="val 50000"/>
                </a:avLst>
              </a:prstGeom>
              <a:noFill/>
              <a:ln w="25400">
                <a:solidFill>
                  <a:schemeClr val="accent4">
                    <a:lumMod val="75000"/>
                  </a:schemeClr>
                </a:solidFill>
              </a:ln>
              <a:effectLst>
                <a:glow rad="101600">
                  <a:schemeClr val="accent4">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2" name="图片 3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5125" name="文本框 5"/>
            <p:cNvSpPr txBox="1"/>
            <p:nvPr/>
          </p:nvSpPr>
          <p:spPr>
            <a:xfrm>
              <a:off x="4122" y="5085"/>
              <a:ext cx="3883" cy="725"/>
            </a:xfrm>
            <a:prstGeom prst="rect">
              <a:avLst/>
            </a:prstGeom>
            <a:noFill/>
            <a:ln w="9525">
              <a:noFill/>
            </a:ln>
          </p:spPr>
          <p:txBody>
            <a:bodyPr>
              <a:spAutoFit/>
            </a:bodyPr>
            <a:p>
              <a:pPr>
                <a:lnSpc>
                  <a:spcPct val="100000"/>
                </a:lnSpc>
              </a:pPr>
              <a:r>
                <a:rPr lang="zh-CN" altLang="en-US" sz="2400" dirty="0">
                  <a:cs typeface="微软雅黑" panose="020B0503020204020204" pitchFamily="34" charset="-122"/>
                  <a:sym typeface="+mn-ea"/>
                </a:rPr>
                <a:t>结果是</a:t>
              </a:r>
              <a:r>
                <a:rPr lang="en-US" altLang="zh-CN" sz="2400" dirty="0">
                  <a:cs typeface="微软雅黑" panose="020B0503020204020204" pitchFamily="34" charset="-122"/>
                  <a:sym typeface="+mn-ea"/>
                </a:rPr>
                <a:t>1740</a:t>
              </a:r>
              <a:endParaRPr lang="zh-CN" altLang="en-US" sz="24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936875" y="5033010"/>
            <a:ext cx="6903720" cy="970915"/>
            <a:chOff x="3670" y="6028"/>
            <a:chExt cx="10872" cy="1529"/>
          </a:xfrm>
        </p:grpSpPr>
        <p:grpSp>
          <p:nvGrpSpPr>
            <p:cNvPr id="34" name="组合 33"/>
            <p:cNvGrpSpPr/>
            <p:nvPr/>
          </p:nvGrpSpPr>
          <p:grpSpPr>
            <a:xfrm rot="0">
              <a:off x="3670" y="6028"/>
              <a:ext cx="10422" cy="1529"/>
              <a:chOff x="1651" y="5701"/>
              <a:chExt cx="10422" cy="1529"/>
            </a:xfrm>
          </p:grpSpPr>
          <p:sp>
            <p:nvSpPr>
              <p:cNvPr id="35" name="右箭头 34"/>
              <p:cNvSpPr/>
              <p:nvPr/>
            </p:nvSpPr>
            <p:spPr>
              <a:xfrm>
                <a:off x="1974" y="6093"/>
                <a:ext cx="10099" cy="1137"/>
              </a:xfrm>
              <a:prstGeom prst="rightArrow">
                <a:avLst>
                  <a:gd name="adj1" fmla="val 73011"/>
                  <a:gd name="adj2" fmla="val 50000"/>
                </a:avLst>
              </a:prstGeom>
              <a:noFill/>
              <a:ln w="25400">
                <a:solidFill>
                  <a:srgbClr val="FF0000"/>
                </a:solidFill>
              </a:ln>
              <a:effectLst>
                <a:glow rad="101600">
                  <a:schemeClr val="accent6">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7" name="图片 3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43" name="文本框 5"/>
            <p:cNvSpPr txBox="1">
              <a:spLocks noChangeArrowheads="1"/>
            </p:cNvSpPr>
            <p:nvPr/>
          </p:nvSpPr>
          <p:spPr bwMode="auto">
            <a:xfrm>
              <a:off x="4639" y="6506"/>
              <a:ext cx="9903" cy="841"/>
            </a:xfrm>
            <a:prstGeom prst="rect">
              <a:avLst/>
            </a:prstGeom>
            <a:noFill/>
            <a:ln>
              <a:noFill/>
            </a:ln>
          </p:spPr>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lang="zh-CN" altLang="en-US" sz="2400" dirty="0">
                  <a:cs typeface="微软雅黑" panose="020B0503020204020204" pitchFamily="34" charset="-122"/>
                  <a:sym typeface="+mn-ea"/>
                </a:rPr>
                <a:t>说明</a:t>
              </a:r>
              <a:r>
                <a:rPr lang="en-US" altLang="zh-CN" sz="2400" dirty="0">
                  <a:cs typeface="微软雅黑" panose="020B0503020204020204" pitchFamily="34" charset="-122"/>
                  <a:sym typeface="+mn-ea"/>
                </a:rPr>
                <a:t>145×12=1740</a:t>
              </a:r>
              <a:r>
                <a:rPr lang="zh-CN" altLang="en-US" sz="2400" dirty="0">
                  <a:cs typeface="微软雅黑" panose="020B0503020204020204" pitchFamily="34" charset="-122"/>
                  <a:sym typeface="+mn-ea"/>
                </a:rPr>
                <a:t>的计算结果是正确的。</a:t>
              </a:r>
              <a:endParaRPr kumimoji="0" lang="zh-CN" altLang="zh-CN" sz="2400" b="0" i="0" u="none" strike="noStrike" kern="1200" cap="none" spc="0" normalizeH="0" baseline="0" noProof="0" dirty="0" smtClean="0">
                <a:ln>
                  <a:noFill/>
                </a:ln>
                <a:solidFill>
                  <a:srgbClr val="1C1C1C"/>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from="(-#ppt_w/2)" to="(#ppt_x)" calcmode="lin" valueType="num">
                                      <p:cBhvr>
                                        <p:cTn id="7" dur="600" fill="hold">
                                          <p:stCondLst>
                                            <p:cond delay="0"/>
                                          </p:stCondLst>
                                        </p:cTn>
                                        <p:tgtEl>
                                          <p:spTgt spid="20"/>
                                        </p:tgtEl>
                                        <p:attrNameLst>
                                          <p:attrName>ppt_x</p:attrName>
                                        </p:attrNameLst>
                                      </p:cBhvr>
                                    </p:anim>
                                    <p:anim from="0" to="-1.0" calcmode="lin" valueType="num">
                                      <p:cBhvr>
                                        <p:cTn id="8" dur="200" decel="50000" autoRev="1" fill="hold">
                                          <p:stCondLst>
                                            <p:cond delay="600"/>
                                          </p:stCondLst>
                                        </p:cTn>
                                        <p:tgtEl>
                                          <p:spTgt spid="20"/>
                                        </p:tgtEl>
                                        <p:attrNameLst>
                                          <p:attrName>xshear</p:attrName>
                                        </p:attrNameLst>
                                      </p:cBhvr>
                                    </p:anim>
                                    <p:animScale>
                                      <p:cBhvr>
                                        <p:cTn id="9" dur="200" decel="100000" autoRev="1" fill="hold">
                                          <p:stCondLst>
                                            <p:cond delay="600"/>
                                          </p:stCondLst>
                                        </p:cTn>
                                        <p:tgtEl>
                                          <p:spTgt spid="20"/>
                                        </p:tgtEl>
                                      </p:cBhvr>
                                      <p:from x="100000" y="100000"/>
                                      <p:to x="80000" y="100000"/>
                                    </p:animScale>
                                    <p:anim by="(#ppt_h/3+#ppt_w*0.1)" calcmode="lin" valueType="num">
                                      <p:cBhvr additive="sum">
                                        <p:cTn id="10" dur="200" decel="100000" autoRev="1" fill="hold">
                                          <p:stCondLst>
                                            <p:cond delay="600"/>
                                          </p:stCondLst>
                                        </p:cTn>
                                        <p:tgtEl>
                                          <p:spTgt spid="20"/>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 from="(-#ppt_w/2)" to="(#ppt_x)" calcmode="lin" valueType="num">
                                      <p:cBhvr>
                                        <p:cTn id="15" dur="600" fill="hold">
                                          <p:stCondLst>
                                            <p:cond delay="0"/>
                                          </p:stCondLst>
                                        </p:cTn>
                                        <p:tgtEl>
                                          <p:spTgt spid="27"/>
                                        </p:tgtEl>
                                        <p:attrNameLst>
                                          <p:attrName>ppt_x</p:attrName>
                                        </p:attrNameLst>
                                      </p:cBhvr>
                                    </p:anim>
                                    <p:anim from="0" to="-1.0" calcmode="lin" valueType="num">
                                      <p:cBhvr>
                                        <p:cTn id="16" dur="200" decel="50000" autoRev="1" fill="hold">
                                          <p:stCondLst>
                                            <p:cond delay="600"/>
                                          </p:stCondLst>
                                        </p:cTn>
                                        <p:tgtEl>
                                          <p:spTgt spid="27"/>
                                        </p:tgtEl>
                                        <p:attrNameLst>
                                          <p:attrName>xshear</p:attrName>
                                        </p:attrNameLst>
                                      </p:cBhvr>
                                    </p:anim>
                                    <p:animScale>
                                      <p:cBhvr>
                                        <p:cTn id="17" dur="200" decel="100000" autoRev="1" fill="hold">
                                          <p:stCondLst>
                                            <p:cond delay="600"/>
                                          </p:stCondLst>
                                        </p:cTn>
                                        <p:tgtEl>
                                          <p:spTgt spid="27"/>
                                        </p:tgtEl>
                                      </p:cBhvr>
                                      <p:from x="100000" y="100000"/>
                                      <p:to x="80000" y="100000"/>
                                    </p:animScale>
                                    <p:anim by="(#ppt_h/3+#ppt_w*0.1)" calcmode="lin" valueType="num">
                                      <p:cBhvr additive="sum">
                                        <p:cTn id="18" dur="200" decel="100000" autoRev="1" fill="hold">
                                          <p:stCondLst>
                                            <p:cond delay="600"/>
                                          </p:stCondLst>
                                        </p:cTn>
                                        <p:tgtEl>
                                          <p:spTgt spid="27"/>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anim from="(-#ppt_w/2)" to="(#ppt_x)" calcmode="lin" valueType="num">
                                      <p:cBhvr>
                                        <p:cTn id="23" dur="600" fill="hold">
                                          <p:stCondLst>
                                            <p:cond delay="0"/>
                                          </p:stCondLst>
                                        </p:cTn>
                                        <p:tgtEl>
                                          <p:spTgt spid="33"/>
                                        </p:tgtEl>
                                        <p:attrNameLst>
                                          <p:attrName>ppt_x</p:attrName>
                                        </p:attrNameLst>
                                      </p:cBhvr>
                                    </p:anim>
                                    <p:anim from="0" to="-1.0" calcmode="lin" valueType="num">
                                      <p:cBhvr>
                                        <p:cTn id="24" dur="200" decel="50000" autoRev="1" fill="hold">
                                          <p:stCondLst>
                                            <p:cond delay="600"/>
                                          </p:stCondLst>
                                        </p:cTn>
                                        <p:tgtEl>
                                          <p:spTgt spid="33"/>
                                        </p:tgtEl>
                                        <p:attrNameLst>
                                          <p:attrName>xshear</p:attrName>
                                        </p:attrNameLst>
                                      </p:cBhvr>
                                    </p:anim>
                                    <p:animScale>
                                      <p:cBhvr>
                                        <p:cTn id="25" dur="200" decel="100000" autoRev="1" fill="hold">
                                          <p:stCondLst>
                                            <p:cond delay="600"/>
                                          </p:stCondLst>
                                        </p:cTn>
                                        <p:tgtEl>
                                          <p:spTgt spid="33"/>
                                        </p:tgtEl>
                                      </p:cBhvr>
                                      <p:from x="100000" y="100000"/>
                                      <p:to x="80000" y="100000"/>
                                    </p:animScale>
                                    <p:anim by="(#ppt_h/3+#ppt_w*0.1)" calcmode="lin" valueType="num">
                                      <p:cBhvr additive="sum">
                                        <p:cTn id="26" dur="200" decel="100000" autoRev="1" fill="hold">
                                          <p:stCondLst>
                                            <p:cond delay="600"/>
                                          </p:stCondLst>
                                        </p:cTn>
                                        <p:tgtEl>
                                          <p:spTgt spid="3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7" name="组合 56"/>
          <p:cNvGrpSpPr/>
          <p:nvPr/>
        </p:nvGrpSpPr>
        <p:grpSpPr>
          <a:xfrm>
            <a:off x="7997825" y="2357120"/>
            <a:ext cx="2622550" cy="3425190"/>
            <a:chOff x="2870200" y="5343879"/>
            <a:chExt cx="3377436" cy="5844821"/>
          </a:xfrm>
        </p:grpSpPr>
        <p:sp>
          <p:nvSpPr>
            <p:cNvPr id="58" name="圆角矩形 12"/>
            <p:cNvSpPr/>
            <p:nvPr/>
          </p:nvSpPr>
          <p:spPr bwMode="auto">
            <a:xfrm>
              <a:off x="2870200" y="5552165"/>
              <a:ext cx="3377436" cy="5636535"/>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00B05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59" name="圆角矩形 12"/>
            <p:cNvSpPr/>
            <p:nvPr/>
          </p:nvSpPr>
          <p:spPr bwMode="auto">
            <a:xfrm>
              <a:off x="2870200" y="5343879"/>
              <a:ext cx="3377436" cy="5610025"/>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grpSp>
      <p:sp>
        <p:nvSpPr>
          <p:cNvPr id="60" name="圆角矩形 59"/>
          <p:cNvSpPr/>
          <p:nvPr/>
        </p:nvSpPr>
        <p:spPr>
          <a:xfrm>
            <a:off x="9703435" y="3131185"/>
            <a:ext cx="257810" cy="43434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9368155" y="3131185"/>
            <a:ext cx="257810" cy="43434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文本框 61"/>
          <p:cNvSpPr txBox="1"/>
          <p:nvPr/>
        </p:nvSpPr>
        <p:spPr>
          <a:xfrm>
            <a:off x="8711565" y="313118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8  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0" name="组合 29"/>
          <p:cNvGrpSpPr/>
          <p:nvPr/>
        </p:nvGrpSpPr>
        <p:grpSpPr>
          <a:xfrm>
            <a:off x="4784725" y="2357120"/>
            <a:ext cx="2622550" cy="3425190"/>
            <a:chOff x="2870200" y="5343879"/>
            <a:chExt cx="3377436" cy="5844821"/>
          </a:xfrm>
        </p:grpSpPr>
        <p:sp>
          <p:nvSpPr>
            <p:cNvPr id="31" name="圆角矩形 12"/>
            <p:cNvSpPr/>
            <p:nvPr/>
          </p:nvSpPr>
          <p:spPr bwMode="auto">
            <a:xfrm>
              <a:off x="2870200" y="5552165"/>
              <a:ext cx="3377436" cy="5636535"/>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chemeClr val="accent1">
                <a:lumMod val="75000"/>
              </a:schemeClr>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32" name="圆角矩形 12"/>
            <p:cNvSpPr/>
            <p:nvPr/>
          </p:nvSpPr>
          <p:spPr bwMode="auto">
            <a:xfrm>
              <a:off x="2870200" y="5343879"/>
              <a:ext cx="3377436" cy="5610025"/>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grpSp>
      <p:sp>
        <p:nvSpPr>
          <p:cNvPr id="33" name="圆角矩形 32"/>
          <p:cNvSpPr/>
          <p:nvPr/>
        </p:nvSpPr>
        <p:spPr>
          <a:xfrm>
            <a:off x="6490335" y="3131185"/>
            <a:ext cx="257810" cy="43434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6155055" y="3131185"/>
            <a:ext cx="257810" cy="43434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5498465" y="313118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3  6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1542415" y="2357120"/>
            <a:ext cx="2622550" cy="3425190"/>
            <a:chOff x="2870200" y="5343879"/>
            <a:chExt cx="3377436" cy="5844821"/>
          </a:xfrm>
        </p:grpSpPr>
        <p:sp>
          <p:nvSpPr>
            <p:cNvPr id="81" name="圆角矩形 12"/>
            <p:cNvSpPr/>
            <p:nvPr/>
          </p:nvSpPr>
          <p:spPr bwMode="auto">
            <a:xfrm>
              <a:off x="2870200" y="5552165"/>
              <a:ext cx="3377436" cy="5636535"/>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FFBC0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sp>
          <p:nvSpPr>
            <p:cNvPr id="82" name="圆角矩形 12"/>
            <p:cNvSpPr/>
            <p:nvPr/>
          </p:nvSpPr>
          <p:spPr bwMode="auto">
            <a:xfrm>
              <a:off x="2870200" y="5343879"/>
              <a:ext cx="3377436" cy="5610025"/>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3635"/>
            </a:p>
          </p:txBody>
        </p:sp>
      </p:grpSp>
      <p:sp>
        <p:nvSpPr>
          <p:cNvPr id="27" name="圆角矩形 26"/>
          <p:cNvSpPr/>
          <p:nvPr/>
        </p:nvSpPr>
        <p:spPr>
          <a:xfrm>
            <a:off x="3248025" y="3115310"/>
            <a:ext cx="257810" cy="43434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2912745" y="3131185"/>
            <a:ext cx="257810" cy="43434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256155" y="313118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  7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5"/>
          <p:cNvSpPr txBox="1">
            <a:spLocks noChangeArrowheads="1"/>
          </p:cNvSpPr>
          <p:nvPr/>
        </p:nvSpPr>
        <p:spPr bwMode="auto">
          <a:xfrm>
            <a:off x="2501265" y="267081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1  7  6</a:t>
            </a:r>
            <a:endParaRPr lang="en-US" altLang="zh-CN" sz="2400" b="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957070" y="370713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995930" y="341757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4</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199765" y="37122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826385" y="37122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828290" y="41783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2489835" y="41783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a:off x="1957070" y="472821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16674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2821940" y="48018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247967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611120" y="341757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5</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144395" y="371221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2545715" y="419989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2</a:t>
            </a:r>
            <a:endParaRPr lang="en-US" altLang="zh-CN" b="1">
              <a:solidFill>
                <a:srgbClr val="FF0000"/>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3034665" y="1094105"/>
            <a:ext cx="2037080" cy="624840"/>
            <a:chOff x="5693" y="1682"/>
            <a:chExt cx="3208" cy="984"/>
          </a:xfrm>
        </p:grpSpPr>
        <p:sp>
          <p:nvSpPr>
            <p:cNvPr id="9" name="圆角矩形标注 8"/>
            <p:cNvSpPr/>
            <p:nvPr/>
          </p:nvSpPr>
          <p:spPr>
            <a:xfrm>
              <a:off x="5693" y="1682"/>
              <a:ext cx="3208" cy="984"/>
            </a:xfrm>
            <a:prstGeom prst="wedgeRoundRectCallout">
              <a:avLst>
                <a:gd name="adj1" fmla="val 47475"/>
                <a:gd name="adj2" fmla="val -10873"/>
                <a:gd name="adj3" fmla="val 16667"/>
              </a:avLst>
            </a:prstGeom>
            <a:gradFill>
              <a:gsLst>
                <a:gs pos="0">
                  <a:schemeClr val="accent1">
                    <a:lumMod val="5000"/>
                    <a:lumOff val="95000"/>
                  </a:schemeClr>
                </a:gs>
                <a:gs pos="98000">
                  <a:srgbClr val="FF000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5953" y="1811"/>
              <a:ext cx="2688" cy="725"/>
            </a:xfrm>
            <a:prstGeom prst="rect">
              <a:avLst/>
            </a:prstGeom>
            <a:noFill/>
          </p:spPr>
          <p:txBody>
            <a:bodyPr wrap="none" rtlCol="0">
              <a:spAutoFit/>
            </a:bodyPr>
            <a:p>
              <a:r>
                <a:rPr lang="zh-CN" altLang="en-US" sz="2400"/>
                <a:t>列竖式计算</a:t>
              </a:r>
              <a:endParaRPr lang="zh-CN" altLang="en-US" sz="2400"/>
            </a:p>
          </p:txBody>
        </p:sp>
      </p:grpSp>
      <p:sp>
        <p:nvSpPr>
          <p:cNvPr id="15" name="文本框 14"/>
          <p:cNvSpPr txBox="1"/>
          <p:nvPr/>
        </p:nvSpPr>
        <p:spPr>
          <a:xfrm>
            <a:off x="2160905" y="4215765"/>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3</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146935" y="41656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214439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Text Box 5"/>
          <p:cNvSpPr txBox="1">
            <a:spLocks noChangeArrowheads="1"/>
          </p:cNvSpPr>
          <p:nvPr/>
        </p:nvSpPr>
        <p:spPr bwMode="auto">
          <a:xfrm>
            <a:off x="5743575" y="267081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4  2  5</a:t>
            </a:r>
            <a:endParaRPr lang="en-US" altLang="zh-CN" sz="2400" b="0" dirty="0">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5199380" y="370713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238240" y="341757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3</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6442075" y="37122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文本框 39"/>
          <p:cNvSpPr txBox="1"/>
          <p:nvPr/>
        </p:nvSpPr>
        <p:spPr>
          <a:xfrm>
            <a:off x="6068695" y="37122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文本框 40"/>
          <p:cNvSpPr txBox="1"/>
          <p:nvPr/>
        </p:nvSpPr>
        <p:spPr>
          <a:xfrm>
            <a:off x="6070600" y="41783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文本框 41"/>
          <p:cNvSpPr txBox="1"/>
          <p:nvPr/>
        </p:nvSpPr>
        <p:spPr>
          <a:xfrm>
            <a:off x="5732145" y="41783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接连接符 42"/>
          <p:cNvCxnSpPr/>
          <p:nvPr/>
        </p:nvCxnSpPr>
        <p:spPr>
          <a:xfrm>
            <a:off x="5050790" y="4728210"/>
            <a:ext cx="216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640905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6064250" y="48018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文本框 45"/>
          <p:cNvSpPr txBox="1"/>
          <p:nvPr/>
        </p:nvSpPr>
        <p:spPr>
          <a:xfrm>
            <a:off x="572198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文本框 46"/>
          <p:cNvSpPr txBox="1"/>
          <p:nvPr/>
        </p:nvSpPr>
        <p:spPr>
          <a:xfrm>
            <a:off x="5853430" y="341757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5386705" y="371221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2  5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9" name="文本框 48"/>
          <p:cNvSpPr txBox="1"/>
          <p:nvPr/>
        </p:nvSpPr>
        <p:spPr>
          <a:xfrm>
            <a:off x="5821045" y="419989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5001895" y="418719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文本框 51"/>
          <p:cNvSpPr txBox="1"/>
          <p:nvPr/>
        </p:nvSpPr>
        <p:spPr>
          <a:xfrm>
            <a:off x="538670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nvSpPr>
        <p:spPr>
          <a:xfrm>
            <a:off x="5848985" y="445389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5018405" y="47917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文本框 55"/>
          <p:cNvSpPr txBox="1"/>
          <p:nvPr/>
        </p:nvSpPr>
        <p:spPr>
          <a:xfrm>
            <a:off x="5480685" y="4469765"/>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64" name="Text Box 5"/>
          <p:cNvSpPr txBox="1">
            <a:spLocks noChangeArrowheads="1"/>
          </p:cNvSpPr>
          <p:nvPr/>
        </p:nvSpPr>
        <p:spPr bwMode="auto">
          <a:xfrm>
            <a:off x="8956675" y="267081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2  3  7</a:t>
            </a:r>
            <a:endParaRPr lang="en-US" altLang="zh-CN" sz="2400" b="0" dirty="0">
              <a:latin typeface="微软雅黑" panose="020B0503020204020204" pitchFamily="34" charset="-122"/>
              <a:ea typeface="微软雅黑" panose="020B0503020204020204" pitchFamily="34" charset="-122"/>
            </a:endParaRPr>
          </a:p>
        </p:txBody>
      </p:sp>
      <p:cxnSp>
        <p:nvCxnSpPr>
          <p:cNvPr id="65" name="直接连接符 64"/>
          <p:cNvCxnSpPr/>
          <p:nvPr/>
        </p:nvCxnSpPr>
        <p:spPr>
          <a:xfrm>
            <a:off x="8412480" y="370713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9451340" y="341757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9655175" y="37122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 name="文本框 67"/>
          <p:cNvSpPr txBox="1"/>
          <p:nvPr/>
        </p:nvSpPr>
        <p:spPr>
          <a:xfrm>
            <a:off x="9281795" y="37122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 name="文本框 68"/>
          <p:cNvSpPr txBox="1"/>
          <p:nvPr/>
        </p:nvSpPr>
        <p:spPr>
          <a:xfrm>
            <a:off x="9283700" y="41783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文本框 69"/>
          <p:cNvSpPr txBox="1"/>
          <p:nvPr/>
        </p:nvSpPr>
        <p:spPr>
          <a:xfrm>
            <a:off x="8945245" y="41783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71" name="直接连接符 70"/>
          <p:cNvCxnSpPr/>
          <p:nvPr/>
        </p:nvCxnSpPr>
        <p:spPr>
          <a:xfrm>
            <a:off x="8263890" y="4728210"/>
            <a:ext cx="216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965517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 name="文本框 72"/>
          <p:cNvSpPr txBox="1"/>
          <p:nvPr/>
        </p:nvSpPr>
        <p:spPr>
          <a:xfrm>
            <a:off x="9277350" y="48018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文本框 73"/>
          <p:cNvSpPr txBox="1"/>
          <p:nvPr/>
        </p:nvSpPr>
        <p:spPr>
          <a:xfrm>
            <a:off x="893508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6" name="文本框 75"/>
          <p:cNvSpPr txBox="1"/>
          <p:nvPr/>
        </p:nvSpPr>
        <p:spPr>
          <a:xfrm>
            <a:off x="8963025" y="37122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7" name="文本框 76"/>
          <p:cNvSpPr txBox="1"/>
          <p:nvPr/>
        </p:nvSpPr>
        <p:spPr>
          <a:xfrm>
            <a:off x="9050655" y="419989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5</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8214995" y="418719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 name="文本框 78"/>
          <p:cNvSpPr txBox="1"/>
          <p:nvPr/>
        </p:nvSpPr>
        <p:spPr>
          <a:xfrm>
            <a:off x="8599805" y="48075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0" name="文本框 79"/>
          <p:cNvSpPr txBox="1"/>
          <p:nvPr/>
        </p:nvSpPr>
        <p:spPr>
          <a:xfrm>
            <a:off x="9062085" y="445389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8231505" y="47917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4" name="文本框 83"/>
          <p:cNvSpPr txBox="1"/>
          <p:nvPr/>
        </p:nvSpPr>
        <p:spPr>
          <a:xfrm>
            <a:off x="8693785" y="4469765"/>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8665845" y="419989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2</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up)">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p:tgtEl>
                                          <p:spTgt spid="16"/>
                                        </p:tgtEl>
                                        <p:attrNameLst>
                                          <p:attrName>ppt_y</p:attrName>
                                        </p:attrNameLst>
                                      </p:cBhvr>
                                      <p:tavLst>
                                        <p:tav tm="0">
                                          <p:val>
                                            <p:strVal val="#ppt_y+#ppt_h*1.125000"/>
                                          </p:val>
                                        </p:tav>
                                        <p:tav tm="100000">
                                          <p:val>
                                            <p:strVal val="#ppt_y"/>
                                          </p:val>
                                        </p:tav>
                                      </p:tavLst>
                                    </p:anim>
                                    <p:animEffect transition="in" filter="wipe(up)">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ppt_y</p:attrName>
                                        </p:attrNameLst>
                                      </p:cBhvr>
                                      <p:tavLst>
                                        <p:tav tm="0">
                                          <p:val>
                                            <p:strVal val="#ppt_y+#ppt_h*1.125000"/>
                                          </p:val>
                                        </p:tav>
                                        <p:tav tm="100000">
                                          <p:val>
                                            <p:strVal val="#ppt_y"/>
                                          </p:val>
                                        </p:tav>
                                      </p:tavLst>
                                    </p:anim>
                                    <p:animEffect transition="in" filter="wipe(up)">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2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p:tgtEl>
                                          <p:spTgt spid="8"/>
                                        </p:tgtEl>
                                        <p:attrNameLst>
                                          <p:attrName>ppt_y</p:attrName>
                                        </p:attrNameLst>
                                      </p:cBhvr>
                                      <p:tavLst>
                                        <p:tav tm="0">
                                          <p:val>
                                            <p:strVal val="#ppt_y+#ppt_h*1.125000"/>
                                          </p:val>
                                        </p:tav>
                                        <p:tav tm="100000">
                                          <p:val>
                                            <p:strVal val="#ppt_y"/>
                                          </p:val>
                                        </p:tav>
                                      </p:tavLst>
                                    </p:anim>
                                    <p:animEffect transition="in" filter="wipe(up)">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p:tgtEl>
                                          <p:spTgt spid="17"/>
                                        </p:tgtEl>
                                        <p:attrNameLst>
                                          <p:attrName>ppt_y</p:attrName>
                                        </p:attrNameLst>
                                      </p:cBhvr>
                                      <p:tavLst>
                                        <p:tav tm="0">
                                          <p:val>
                                            <p:strVal val="#ppt_y+#ppt_h*1.125000"/>
                                          </p:val>
                                        </p:tav>
                                        <p:tav tm="100000">
                                          <p:val>
                                            <p:strVal val="#ppt_y"/>
                                          </p:val>
                                        </p:tav>
                                      </p:tavLst>
                                    </p:anim>
                                    <p:animEffect transition="in" filter="wipe(up)">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p:tgtEl>
                                          <p:spTgt spid="15"/>
                                        </p:tgtEl>
                                        <p:attrNameLst>
                                          <p:attrName>ppt_y</p:attrName>
                                        </p:attrNameLst>
                                      </p:cBhvr>
                                      <p:tavLst>
                                        <p:tav tm="0">
                                          <p:val>
                                            <p:strVal val="#ppt_y+#ppt_h*1.125000"/>
                                          </p:val>
                                        </p:tav>
                                        <p:tav tm="100000">
                                          <p:val>
                                            <p:strVal val="#ppt_y"/>
                                          </p:val>
                                        </p:tav>
                                      </p:tavLst>
                                    </p:anim>
                                    <p:animEffect transition="in" filter="wipe(up)">
                                      <p:cBhvr>
                                        <p:cTn id="70" dur="5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p:tgtEl>
                                          <p:spTgt spid="18"/>
                                        </p:tgtEl>
                                        <p:attrNameLst>
                                          <p:attrName>ppt_y</p:attrName>
                                        </p:attrNameLst>
                                      </p:cBhvr>
                                      <p:tavLst>
                                        <p:tav tm="0">
                                          <p:val>
                                            <p:strVal val="#ppt_y+#ppt_h*1.125000"/>
                                          </p:val>
                                        </p:tav>
                                        <p:tav tm="100000">
                                          <p:val>
                                            <p:strVal val="#ppt_y"/>
                                          </p:val>
                                        </p:tav>
                                      </p:tavLst>
                                    </p:anim>
                                    <p:animEffect transition="in" filter="wipe(up)">
                                      <p:cBhvr>
                                        <p:cTn id="76" dur="500"/>
                                        <p:tgtEl>
                                          <p:spTgt spid="18"/>
                                        </p:tgtEl>
                                      </p:cBhvr>
                                    </p:animEffect>
                                  </p:childTnLst>
                                </p:cTn>
                              </p:par>
                              <p:par>
                                <p:cTn id="77" presetID="1" presetClass="exit" presetSubtype="0" fill="hold" grpId="1" nodeType="withEffect">
                                  <p:stCondLst>
                                    <p:cond delay="0"/>
                                  </p:stCondLst>
                                  <p:childTnLst>
                                    <p:set>
                                      <p:cBhvr>
                                        <p:cTn id="78" dur="1" fill="hold">
                                          <p:stCondLst>
                                            <p:cond delay="0"/>
                                          </p:stCondLst>
                                        </p:cTn>
                                        <p:tgtEl>
                                          <p:spTgt spid="8"/>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p:tgtEl>
                                          <p:spTgt spid="24"/>
                                        </p:tgtEl>
                                        <p:attrNameLst>
                                          <p:attrName>ppt_y</p:attrName>
                                        </p:attrNameLst>
                                      </p:cBhvr>
                                      <p:tavLst>
                                        <p:tav tm="0">
                                          <p:val>
                                            <p:strVal val="#ppt_y+#ppt_h*1.125000"/>
                                          </p:val>
                                        </p:tav>
                                        <p:tav tm="100000">
                                          <p:val>
                                            <p:strVal val="#ppt_y"/>
                                          </p:val>
                                        </p:tav>
                                      </p:tavLst>
                                    </p:anim>
                                    <p:animEffect transition="in" filter="wipe(up)">
                                      <p:cBhvr>
                                        <p:cTn id="84" dur="500"/>
                                        <p:tgtEl>
                                          <p:spTgt spid="24"/>
                                        </p:tgtEl>
                                      </p:cBhvr>
                                    </p:animEffect>
                                  </p:childTnLst>
                                </p:cTn>
                              </p:par>
                              <p:par>
                                <p:cTn id="85" presetID="1" presetClass="exit" presetSubtype="0" fill="hold" grpId="1" nodeType="withEffect">
                                  <p:stCondLst>
                                    <p:cond delay="0"/>
                                  </p:stCondLst>
                                  <p:childTnLst>
                                    <p:set>
                                      <p:cBhvr>
                                        <p:cTn id="86" dur="1" fill="hold">
                                          <p:stCondLst>
                                            <p:cond delay="0"/>
                                          </p:stCondLst>
                                        </p:cTn>
                                        <p:tgtEl>
                                          <p:spTgt spid="15"/>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childTnLst>
                    </p:cTn>
                  </p:par>
                  <p:par>
                    <p:cTn id="92" fill="hold">
                      <p:stCondLst>
                        <p:cond delay="indefinite"/>
                      </p:stCondLst>
                      <p:childTnLst>
                        <p:par>
                          <p:cTn id="93" fill="hold">
                            <p:stCondLst>
                              <p:cond delay="0"/>
                            </p:stCondLst>
                            <p:childTnLst>
                              <p:par>
                                <p:cTn id="94" presetID="12" presetClass="entr" presetSubtype="4" fill="hold" grpId="0" nodeType="click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500"/>
                                        <p:tgtEl>
                                          <p:spTgt spid="20"/>
                                        </p:tgtEl>
                                        <p:attrNameLst>
                                          <p:attrName>ppt_y</p:attrName>
                                        </p:attrNameLst>
                                      </p:cBhvr>
                                      <p:tavLst>
                                        <p:tav tm="0">
                                          <p:val>
                                            <p:strVal val="#ppt_y+#ppt_h*1.125000"/>
                                          </p:val>
                                        </p:tav>
                                        <p:tav tm="100000">
                                          <p:val>
                                            <p:strVal val="#ppt_y"/>
                                          </p:val>
                                        </p:tav>
                                      </p:tavLst>
                                    </p:anim>
                                    <p:animEffect transition="in" filter="wipe(up)">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12" presetClass="entr" presetSubtype="4" fill="hold" grpId="0" nodeType="click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500"/>
                                        <p:tgtEl>
                                          <p:spTgt spid="21"/>
                                        </p:tgtEl>
                                        <p:attrNameLst>
                                          <p:attrName>ppt_y</p:attrName>
                                        </p:attrNameLst>
                                      </p:cBhvr>
                                      <p:tavLst>
                                        <p:tav tm="0">
                                          <p:val>
                                            <p:strVal val="#ppt_y+#ppt_h*1.125000"/>
                                          </p:val>
                                        </p:tav>
                                        <p:tav tm="100000">
                                          <p:val>
                                            <p:strVal val="#ppt_y"/>
                                          </p:val>
                                        </p:tav>
                                      </p:tavLst>
                                    </p:anim>
                                    <p:animEffect transition="in" filter="wipe(up)">
                                      <p:cBhvr>
                                        <p:cTn id="103" dur="500"/>
                                        <p:tgtEl>
                                          <p:spTgt spid="21"/>
                                        </p:tgtEl>
                                      </p:cBhvr>
                                    </p:animEffect>
                                  </p:childTnLst>
                                </p:cTn>
                              </p:par>
                            </p:childTnLst>
                          </p:cTn>
                        </p:par>
                      </p:childTnLst>
                    </p:cTn>
                  </p:par>
                  <p:par>
                    <p:cTn id="104" fill="hold">
                      <p:stCondLst>
                        <p:cond delay="indefinite"/>
                      </p:stCondLst>
                      <p:childTnLst>
                        <p:par>
                          <p:cTn id="105" fill="hold">
                            <p:stCondLst>
                              <p:cond delay="0"/>
                            </p:stCondLst>
                            <p:childTnLst>
                              <p:par>
                                <p:cTn id="106" presetID="12" presetClass="entr" presetSubtype="4" fill="hold" grpId="0" nodeType="click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500"/>
                                        <p:tgtEl>
                                          <p:spTgt spid="23"/>
                                        </p:tgtEl>
                                        <p:attrNameLst>
                                          <p:attrName>ppt_y</p:attrName>
                                        </p:attrNameLst>
                                      </p:cBhvr>
                                      <p:tavLst>
                                        <p:tav tm="0">
                                          <p:val>
                                            <p:strVal val="#ppt_y+#ppt_h*1.125000"/>
                                          </p:val>
                                        </p:tav>
                                        <p:tav tm="100000">
                                          <p:val>
                                            <p:strVal val="#ppt_y"/>
                                          </p:val>
                                        </p:tav>
                                      </p:tavLst>
                                    </p:anim>
                                    <p:animEffect transition="in" filter="wipe(up)">
                                      <p:cBhvr>
                                        <p:cTn id="109" dur="500"/>
                                        <p:tgtEl>
                                          <p:spTgt spid="23"/>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4" fill="hold" grpId="0" nodeType="click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ppt_y</p:attrName>
                                        </p:attrNameLst>
                                      </p:cBhvr>
                                      <p:tavLst>
                                        <p:tav tm="0">
                                          <p:val>
                                            <p:strVal val="#ppt_y+#ppt_h*1.125000"/>
                                          </p:val>
                                        </p:tav>
                                        <p:tav tm="100000">
                                          <p:val>
                                            <p:strVal val="#ppt_y"/>
                                          </p:val>
                                        </p:tav>
                                      </p:tavLst>
                                    </p:anim>
                                    <p:animEffect transition="in" filter="wipe(up)">
                                      <p:cBhvr>
                                        <p:cTn id="115" dur="500"/>
                                        <p:tgtEl>
                                          <p:spTgt spid="26"/>
                                        </p:tgtEl>
                                      </p:cBhvr>
                                    </p:animEffect>
                                  </p:childTnLst>
                                </p:cTn>
                              </p:par>
                            </p:childTnLst>
                          </p:cTn>
                        </p:par>
                      </p:childTnLst>
                    </p:cTn>
                  </p:par>
                  <p:par>
                    <p:cTn id="116" fill="hold">
                      <p:stCondLst>
                        <p:cond delay="indefinite"/>
                      </p:stCondLst>
                      <p:childTnLst>
                        <p:par>
                          <p:cTn id="117" fill="hold">
                            <p:stCondLst>
                              <p:cond delay="0"/>
                            </p:stCondLst>
                            <p:childTnLst>
                              <p:par>
                                <p:cTn id="118" presetID="23" presetClass="entr" presetSubtype="16" fill="hold" grpId="0" nodeType="clickEffect">
                                  <p:stCondLst>
                                    <p:cond delay="0"/>
                                  </p:stCondLst>
                                  <p:childTnLst>
                                    <p:set>
                                      <p:cBhvr>
                                        <p:cTn id="119" dur="1" fill="hold">
                                          <p:stCondLst>
                                            <p:cond delay="0"/>
                                          </p:stCondLst>
                                        </p:cTn>
                                        <p:tgtEl>
                                          <p:spTgt spid="33"/>
                                        </p:tgtEl>
                                        <p:attrNameLst>
                                          <p:attrName>style.visibility</p:attrName>
                                        </p:attrNameLst>
                                      </p:cBhvr>
                                      <p:to>
                                        <p:strVal val="visible"/>
                                      </p:to>
                                    </p:set>
                                    <p:anim calcmode="lin" valueType="num">
                                      <p:cBhvr>
                                        <p:cTn id="120" dur="500" fill="hold"/>
                                        <p:tgtEl>
                                          <p:spTgt spid="33"/>
                                        </p:tgtEl>
                                        <p:attrNameLst>
                                          <p:attrName>ppt_w</p:attrName>
                                        </p:attrNameLst>
                                      </p:cBhvr>
                                      <p:tavLst>
                                        <p:tav tm="0">
                                          <p:val>
                                            <p:fltVal val="0"/>
                                          </p:val>
                                        </p:tav>
                                        <p:tav tm="100000">
                                          <p:val>
                                            <p:strVal val="#ppt_w"/>
                                          </p:val>
                                        </p:tav>
                                      </p:tavLst>
                                    </p:anim>
                                    <p:anim calcmode="lin" valueType="num">
                                      <p:cBhvr>
                                        <p:cTn id="121"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122" fill="hold">
                      <p:stCondLst>
                        <p:cond delay="indefinite"/>
                      </p:stCondLst>
                      <p:childTnLst>
                        <p:par>
                          <p:cTn id="123" fill="hold">
                            <p:stCondLst>
                              <p:cond delay="0"/>
                            </p:stCondLst>
                            <p:childTnLst>
                              <p:par>
                                <p:cTn id="124" presetID="1" presetClass="exit" presetSubtype="0" fill="hold" grpId="1" nodeType="clickEffect">
                                  <p:stCondLst>
                                    <p:cond delay="0"/>
                                  </p:stCondLst>
                                  <p:childTnLst>
                                    <p:set>
                                      <p:cBhvr>
                                        <p:cTn id="125" dur="1" fill="hold">
                                          <p:stCondLst>
                                            <p:cond delay="0"/>
                                          </p:stCondLst>
                                        </p:cTn>
                                        <p:tgtEl>
                                          <p:spTgt spid="33"/>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2" presetClass="entr" presetSubtype="4" fill="hold" grpId="0" nodeType="clickEffect">
                                  <p:stCondLst>
                                    <p:cond delay="0"/>
                                  </p:stCondLst>
                                  <p:childTnLst>
                                    <p:set>
                                      <p:cBhvr>
                                        <p:cTn id="129" dur="1" fill="hold">
                                          <p:stCondLst>
                                            <p:cond delay="0"/>
                                          </p:stCondLst>
                                        </p:cTn>
                                        <p:tgtEl>
                                          <p:spTgt spid="38"/>
                                        </p:tgtEl>
                                        <p:attrNameLst>
                                          <p:attrName>style.visibility</p:attrName>
                                        </p:attrNameLst>
                                      </p:cBhvr>
                                      <p:to>
                                        <p:strVal val="visible"/>
                                      </p:to>
                                    </p:set>
                                    <p:anim calcmode="lin" valueType="num">
                                      <p:cBhvr additive="base">
                                        <p:cTn id="130" dur="500"/>
                                        <p:tgtEl>
                                          <p:spTgt spid="38"/>
                                        </p:tgtEl>
                                        <p:attrNameLst>
                                          <p:attrName>ppt_y</p:attrName>
                                        </p:attrNameLst>
                                      </p:cBhvr>
                                      <p:tavLst>
                                        <p:tav tm="0">
                                          <p:val>
                                            <p:strVal val="#ppt_y+#ppt_h*1.125000"/>
                                          </p:val>
                                        </p:tav>
                                        <p:tav tm="100000">
                                          <p:val>
                                            <p:strVal val="#ppt_y"/>
                                          </p:val>
                                        </p:tav>
                                      </p:tavLst>
                                    </p:anim>
                                    <p:animEffect transition="in" filter="wipe(up)">
                                      <p:cBhvr>
                                        <p:cTn id="131" dur="500"/>
                                        <p:tgtEl>
                                          <p:spTgt spid="38"/>
                                        </p:tgtEl>
                                      </p:cBhvr>
                                    </p:animEffect>
                                  </p:childTnLst>
                                </p:cTn>
                              </p:par>
                            </p:childTnLst>
                          </p:cTn>
                        </p:par>
                      </p:childTnLst>
                    </p:cTn>
                  </p:par>
                  <p:par>
                    <p:cTn id="132" fill="hold">
                      <p:stCondLst>
                        <p:cond delay="indefinite"/>
                      </p:stCondLst>
                      <p:childTnLst>
                        <p:par>
                          <p:cTn id="133" fill="hold">
                            <p:stCondLst>
                              <p:cond delay="0"/>
                            </p:stCondLst>
                            <p:childTnLst>
                              <p:par>
                                <p:cTn id="134" presetID="12" presetClass="entr" presetSubtype="4" fill="hold" grpId="0" nodeType="clickEffect">
                                  <p:stCondLst>
                                    <p:cond delay="0"/>
                                  </p:stCondLst>
                                  <p:childTnLst>
                                    <p:set>
                                      <p:cBhvr>
                                        <p:cTn id="135" dur="1" fill="hold">
                                          <p:stCondLst>
                                            <p:cond delay="0"/>
                                          </p:stCondLst>
                                        </p:cTn>
                                        <p:tgtEl>
                                          <p:spTgt spid="39"/>
                                        </p:tgtEl>
                                        <p:attrNameLst>
                                          <p:attrName>style.visibility</p:attrName>
                                        </p:attrNameLst>
                                      </p:cBhvr>
                                      <p:to>
                                        <p:strVal val="visible"/>
                                      </p:to>
                                    </p:set>
                                    <p:anim calcmode="lin" valueType="num">
                                      <p:cBhvr additive="base">
                                        <p:cTn id="136" dur="500"/>
                                        <p:tgtEl>
                                          <p:spTgt spid="39"/>
                                        </p:tgtEl>
                                        <p:attrNameLst>
                                          <p:attrName>ppt_y</p:attrName>
                                        </p:attrNameLst>
                                      </p:cBhvr>
                                      <p:tavLst>
                                        <p:tav tm="0">
                                          <p:val>
                                            <p:strVal val="#ppt_y+#ppt_h*1.125000"/>
                                          </p:val>
                                        </p:tav>
                                        <p:tav tm="100000">
                                          <p:val>
                                            <p:strVal val="#ppt_y"/>
                                          </p:val>
                                        </p:tav>
                                      </p:tavLst>
                                    </p:anim>
                                    <p:animEffect transition="in" filter="wipe(up)">
                                      <p:cBhvr>
                                        <p:cTn id="137" dur="500"/>
                                        <p:tgtEl>
                                          <p:spTgt spid="39"/>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4" fill="hold" grpId="0" nodeType="clickEffect">
                                  <p:stCondLst>
                                    <p:cond delay="0"/>
                                  </p:stCondLst>
                                  <p:childTnLst>
                                    <p:set>
                                      <p:cBhvr>
                                        <p:cTn id="141" dur="1" fill="hold">
                                          <p:stCondLst>
                                            <p:cond delay="0"/>
                                          </p:stCondLst>
                                        </p:cTn>
                                        <p:tgtEl>
                                          <p:spTgt spid="47"/>
                                        </p:tgtEl>
                                        <p:attrNameLst>
                                          <p:attrName>style.visibility</p:attrName>
                                        </p:attrNameLst>
                                      </p:cBhvr>
                                      <p:to>
                                        <p:strVal val="visible"/>
                                      </p:to>
                                    </p:set>
                                    <p:anim calcmode="lin" valueType="num">
                                      <p:cBhvr additive="base">
                                        <p:cTn id="142" dur="500"/>
                                        <p:tgtEl>
                                          <p:spTgt spid="47"/>
                                        </p:tgtEl>
                                        <p:attrNameLst>
                                          <p:attrName>ppt_y</p:attrName>
                                        </p:attrNameLst>
                                      </p:cBhvr>
                                      <p:tavLst>
                                        <p:tav tm="0">
                                          <p:val>
                                            <p:strVal val="#ppt_y+#ppt_h*1.125000"/>
                                          </p:val>
                                        </p:tav>
                                        <p:tav tm="100000">
                                          <p:val>
                                            <p:strVal val="#ppt_y"/>
                                          </p:val>
                                        </p:tav>
                                      </p:tavLst>
                                    </p:anim>
                                    <p:animEffect transition="in" filter="wipe(up)">
                                      <p:cBhvr>
                                        <p:cTn id="143" dur="500"/>
                                        <p:tgtEl>
                                          <p:spTgt spid="47"/>
                                        </p:tgtEl>
                                      </p:cBhvr>
                                    </p:animEffect>
                                  </p:childTnLst>
                                </p:cTn>
                              </p:par>
                            </p:childTnLst>
                          </p:cTn>
                        </p:par>
                      </p:childTnLst>
                    </p:cTn>
                  </p:par>
                  <p:par>
                    <p:cTn id="144" fill="hold">
                      <p:stCondLst>
                        <p:cond delay="indefinite"/>
                      </p:stCondLst>
                      <p:childTnLst>
                        <p:par>
                          <p:cTn id="145" fill="hold">
                            <p:stCondLst>
                              <p:cond delay="0"/>
                            </p:stCondLst>
                            <p:childTnLst>
                              <p:par>
                                <p:cTn id="146" presetID="12" presetClass="entr" presetSubtype="4" fill="hold" grpId="0" nodeType="clickEffect">
                                  <p:stCondLst>
                                    <p:cond delay="0"/>
                                  </p:stCondLst>
                                  <p:childTnLst>
                                    <p:set>
                                      <p:cBhvr>
                                        <p:cTn id="147" dur="1" fill="hold">
                                          <p:stCondLst>
                                            <p:cond delay="0"/>
                                          </p:stCondLst>
                                        </p:cTn>
                                        <p:tgtEl>
                                          <p:spTgt spid="40"/>
                                        </p:tgtEl>
                                        <p:attrNameLst>
                                          <p:attrName>style.visibility</p:attrName>
                                        </p:attrNameLst>
                                      </p:cBhvr>
                                      <p:to>
                                        <p:strVal val="visible"/>
                                      </p:to>
                                    </p:set>
                                    <p:anim calcmode="lin" valueType="num">
                                      <p:cBhvr additive="base">
                                        <p:cTn id="148" dur="500"/>
                                        <p:tgtEl>
                                          <p:spTgt spid="40"/>
                                        </p:tgtEl>
                                        <p:attrNameLst>
                                          <p:attrName>ppt_y</p:attrName>
                                        </p:attrNameLst>
                                      </p:cBhvr>
                                      <p:tavLst>
                                        <p:tav tm="0">
                                          <p:val>
                                            <p:strVal val="#ppt_y+#ppt_h*1.125000"/>
                                          </p:val>
                                        </p:tav>
                                        <p:tav tm="100000">
                                          <p:val>
                                            <p:strVal val="#ppt_y"/>
                                          </p:val>
                                        </p:tav>
                                      </p:tavLst>
                                    </p:anim>
                                    <p:animEffect transition="in" filter="wipe(up)">
                                      <p:cBhvr>
                                        <p:cTn id="149" dur="500"/>
                                        <p:tgtEl>
                                          <p:spTgt spid="40"/>
                                        </p:tgtEl>
                                      </p:cBhvr>
                                    </p:animEffect>
                                  </p:childTnLst>
                                </p:cTn>
                              </p:par>
                            </p:childTnLst>
                          </p:cTn>
                        </p:par>
                      </p:childTnLst>
                    </p:cTn>
                  </p:par>
                  <p:par>
                    <p:cTn id="150" fill="hold">
                      <p:stCondLst>
                        <p:cond delay="indefinite"/>
                      </p:stCondLst>
                      <p:childTnLst>
                        <p:par>
                          <p:cTn id="151" fill="hold">
                            <p:stCondLst>
                              <p:cond delay="0"/>
                            </p:stCondLst>
                            <p:childTnLst>
                              <p:par>
                                <p:cTn id="152" presetID="12" presetClass="entr" presetSubtype="4" fill="hold" grpId="0" nodeType="clickEffect">
                                  <p:stCondLst>
                                    <p:cond delay="0"/>
                                  </p:stCondLst>
                                  <p:childTnLst>
                                    <p:set>
                                      <p:cBhvr>
                                        <p:cTn id="153" dur="1" fill="hold">
                                          <p:stCondLst>
                                            <p:cond delay="0"/>
                                          </p:stCondLst>
                                        </p:cTn>
                                        <p:tgtEl>
                                          <p:spTgt spid="48"/>
                                        </p:tgtEl>
                                        <p:attrNameLst>
                                          <p:attrName>style.visibility</p:attrName>
                                        </p:attrNameLst>
                                      </p:cBhvr>
                                      <p:to>
                                        <p:strVal val="visible"/>
                                      </p:to>
                                    </p:set>
                                    <p:anim calcmode="lin" valueType="num">
                                      <p:cBhvr additive="base">
                                        <p:cTn id="154" dur="500"/>
                                        <p:tgtEl>
                                          <p:spTgt spid="48"/>
                                        </p:tgtEl>
                                        <p:attrNameLst>
                                          <p:attrName>ppt_y</p:attrName>
                                        </p:attrNameLst>
                                      </p:cBhvr>
                                      <p:tavLst>
                                        <p:tav tm="0">
                                          <p:val>
                                            <p:strVal val="#ppt_y+#ppt_h*1.125000"/>
                                          </p:val>
                                        </p:tav>
                                        <p:tav tm="100000">
                                          <p:val>
                                            <p:strVal val="#ppt_y"/>
                                          </p:val>
                                        </p:tav>
                                      </p:tavLst>
                                    </p:anim>
                                    <p:animEffect transition="in" filter="wipe(up)">
                                      <p:cBhvr>
                                        <p:cTn id="155" dur="500"/>
                                        <p:tgtEl>
                                          <p:spTgt spid="48"/>
                                        </p:tgtEl>
                                      </p:cBhvr>
                                    </p:animEffect>
                                  </p:childTnLst>
                                </p:cTn>
                              </p:par>
                            </p:childTnLst>
                          </p:cTn>
                        </p:par>
                      </p:childTnLst>
                    </p:cTn>
                  </p:par>
                  <p:par>
                    <p:cTn id="156" fill="hold">
                      <p:stCondLst>
                        <p:cond delay="indefinite"/>
                      </p:stCondLst>
                      <p:childTnLst>
                        <p:par>
                          <p:cTn id="157" fill="hold">
                            <p:stCondLst>
                              <p:cond delay="0"/>
                            </p:stCondLst>
                            <p:childTnLst>
                              <p:par>
                                <p:cTn id="158" presetID="23" presetClass="entr" presetSubtype="16" fill="hold" grpId="0" nodeType="clickEffect">
                                  <p:stCondLst>
                                    <p:cond delay="0"/>
                                  </p:stCondLst>
                                  <p:childTnLst>
                                    <p:set>
                                      <p:cBhvr>
                                        <p:cTn id="159" dur="1" fill="hold">
                                          <p:stCondLst>
                                            <p:cond delay="0"/>
                                          </p:stCondLst>
                                        </p:cTn>
                                        <p:tgtEl>
                                          <p:spTgt spid="34"/>
                                        </p:tgtEl>
                                        <p:attrNameLst>
                                          <p:attrName>style.visibility</p:attrName>
                                        </p:attrNameLst>
                                      </p:cBhvr>
                                      <p:to>
                                        <p:strVal val="visible"/>
                                      </p:to>
                                    </p:set>
                                    <p:anim calcmode="lin" valueType="num">
                                      <p:cBhvr>
                                        <p:cTn id="160" dur="500" fill="hold"/>
                                        <p:tgtEl>
                                          <p:spTgt spid="34"/>
                                        </p:tgtEl>
                                        <p:attrNameLst>
                                          <p:attrName>ppt_w</p:attrName>
                                        </p:attrNameLst>
                                      </p:cBhvr>
                                      <p:tavLst>
                                        <p:tav tm="0">
                                          <p:val>
                                            <p:fltVal val="0"/>
                                          </p:val>
                                        </p:tav>
                                        <p:tav tm="100000">
                                          <p:val>
                                            <p:strVal val="#ppt_w"/>
                                          </p:val>
                                        </p:tav>
                                      </p:tavLst>
                                    </p:anim>
                                    <p:anim calcmode="lin" valueType="num">
                                      <p:cBhvr>
                                        <p:cTn id="161"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162" fill="hold">
                      <p:stCondLst>
                        <p:cond delay="indefinite"/>
                      </p:stCondLst>
                      <p:childTnLst>
                        <p:par>
                          <p:cTn id="163" fill="hold">
                            <p:stCondLst>
                              <p:cond delay="0"/>
                            </p:stCondLst>
                            <p:childTnLst>
                              <p:par>
                                <p:cTn id="164" presetID="1" presetClass="exit" presetSubtype="0" fill="hold" grpId="1" nodeType="clickEffect">
                                  <p:stCondLst>
                                    <p:cond delay="0"/>
                                  </p:stCondLst>
                                  <p:childTnLst>
                                    <p:set>
                                      <p:cBhvr>
                                        <p:cTn id="165" dur="1" fill="hold">
                                          <p:stCondLst>
                                            <p:cond delay="0"/>
                                          </p:stCondLst>
                                        </p:cTn>
                                        <p:tgtEl>
                                          <p:spTgt spid="34"/>
                                        </p:tgtEl>
                                        <p:attrNameLst>
                                          <p:attrName>style.visibility</p:attrName>
                                        </p:attrNameLst>
                                      </p:cBhvr>
                                      <p:to>
                                        <p:strVal val="hidden"/>
                                      </p:to>
                                    </p:set>
                                  </p:childTnLst>
                                </p:cTn>
                              </p:par>
                            </p:childTnLst>
                          </p:cTn>
                        </p:par>
                      </p:childTnLst>
                    </p:cTn>
                  </p:par>
                  <p:par>
                    <p:cTn id="166" fill="hold">
                      <p:stCondLst>
                        <p:cond delay="indefinite"/>
                      </p:stCondLst>
                      <p:childTnLst>
                        <p:par>
                          <p:cTn id="167" fill="hold">
                            <p:stCondLst>
                              <p:cond delay="0"/>
                            </p:stCondLst>
                            <p:childTnLst>
                              <p:par>
                                <p:cTn id="168" presetID="12" presetClass="entr" presetSubtype="4" fill="hold" grpId="0" nodeType="clickEffect">
                                  <p:stCondLst>
                                    <p:cond delay="0"/>
                                  </p:stCondLst>
                                  <p:childTnLst>
                                    <p:set>
                                      <p:cBhvr>
                                        <p:cTn id="169" dur="1" fill="hold">
                                          <p:stCondLst>
                                            <p:cond delay="0"/>
                                          </p:stCondLst>
                                        </p:cTn>
                                        <p:tgtEl>
                                          <p:spTgt spid="49"/>
                                        </p:tgtEl>
                                        <p:attrNameLst>
                                          <p:attrName>style.visibility</p:attrName>
                                        </p:attrNameLst>
                                      </p:cBhvr>
                                      <p:to>
                                        <p:strVal val="visible"/>
                                      </p:to>
                                    </p:set>
                                    <p:anim calcmode="lin" valueType="num">
                                      <p:cBhvr additive="base">
                                        <p:cTn id="170" dur="500"/>
                                        <p:tgtEl>
                                          <p:spTgt spid="49"/>
                                        </p:tgtEl>
                                        <p:attrNameLst>
                                          <p:attrName>ppt_y</p:attrName>
                                        </p:attrNameLst>
                                      </p:cBhvr>
                                      <p:tavLst>
                                        <p:tav tm="0">
                                          <p:val>
                                            <p:strVal val="#ppt_y+#ppt_h*1.125000"/>
                                          </p:val>
                                        </p:tav>
                                        <p:tav tm="100000">
                                          <p:val>
                                            <p:strVal val="#ppt_y"/>
                                          </p:val>
                                        </p:tav>
                                      </p:tavLst>
                                    </p:anim>
                                    <p:animEffect transition="in" filter="wipe(up)">
                                      <p:cBhvr>
                                        <p:cTn id="171" dur="500"/>
                                        <p:tgtEl>
                                          <p:spTgt spid="49"/>
                                        </p:tgtEl>
                                      </p:cBhvr>
                                    </p:animEffect>
                                  </p:childTnLst>
                                </p:cTn>
                              </p:par>
                            </p:childTnLst>
                          </p:cTn>
                        </p:par>
                      </p:childTnLst>
                    </p:cTn>
                  </p:par>
                  <p:par>
                    <p:cTn id="172" fill="hold">
                      <p:stCondLst>
                        <p:cond delay="indefinite"/>
                      </p:stCondLst>
                      <p:childTnLst>
                        <p:par>
                          <p:cTn id="173" fill="hold">
                            <p:stCondLst>
                              <p:cond delay="0"/>
                            </p:stCondLst>
                            <p:childTnLst>
                              <p:par>
                                <p:cTn id="174" presetID="12" presetClass="entr" presetSubtype="4" fill="hold" grpId="0" nodeType="clickEffect">
                                  <p:stCondLst>
                                    <p:cond delay="0"/>
                                  </p:stCondLst>
                                  <p:childTnLst>
                                    <p:set>
                                      <p:cBhvr>
                                        <p:cTn id="175" dur="1" fill="hold">
                                          <p:stCondLst>
                                            <p:cond delay="0"/>
                                          </p:stCondLst>
                                        </p:cTn>
                                        <p:tgtEl>
                                          <p:spTgt spid="41"/>
                                        </p:tgtEl>
                                        <p:attrNameLst>
                                          <p:attrName>style.visibility</p:attrName>
                                        </p:attrNameLst>
                                      </p:cBhvr>
                                      <p:to>
                                        <p:strVal val="visible"/>
                                      </p:to>
                                    </p:set>
                                    <p:anim calcmode="lin" valueType="num">
                                      <p:cBhvr additive="base">
                                        <p:cTn id="176" dur="500"/>
                                        <p:tgtEl>
                                          <p:spTgt spid="41"/>
                                        </p:tgtEl>
                                        <p:attrNameLst>
                                          <p:attrName>ppt_y</p:attrName>
                                        </p:attrNameLst>
                                      </p:cBhvr>
                                      <p:tavLst>
                                        <p:tav tm="0">
                                          <p:val>
                                            <p:strVal val="#ppt_y+#ppt_h*1.125000"/>
                                          </p:val>
                                        </p:tav>
                                        <p:tav tm="100000">
                                          <p:val>
                                            <p:strVal val="#ppt_y"/>
                                          </p:val>
                                        </p:tav>
                                      </p:tavLst>
                                    </p:anim>
                                    <p:animEffect transition="in" filter="wipe(up)">
                                      <p:cBhvr>
                                        <p:cTn id="177" dur="500"/>
                                        <p:tgtEl>
                                          <p:spTgt spid="41"/>
                                        </p:tgtEl>
                                      </p:cBhvr>
                                    </p:animEffect>
                                  </p:childTnLst>
                                </p:cTn>
                              </p:par>
                            </p:childTnLst>
                          </p:cTn>
                        </p:par>
                      </p:childTnLst>
                    </p:cTn>
                  </p:par>
                  <p:par>
                    <p:cTn id="178" fill="hold">
                      <p:stCondLst>
                        <p:cond delay="indefinite"/>
                      </p:stCondLst>
                      <p:childTnLst>
                        <p:par>
                          <p:cTn id="179" fill="hold">
                            <p:stCondLst>
                              <p:cond delay="0"/>
                            </p:stCondLst>
                            <p:childTnLst>
                              <p:par>
                                <p:cTn id="180" presetID="12" presetClass="entr" presetSubtype="4" fill="hold" grpId="0" nodeType="clickEffect">
                                  <p:stCondLst>
                                    <p:cond delay="0"/>
                                  </p:stCondLst>
                                  <p:childTnLst>
                                    <p:set>
                                      <p:cBhvr>
                                        <p:cTn id="181" dur="1" fill="hold">
                                          <p:stCondLst>
                                            <p:cond delay="0"/>
                                          </p:stCondLst>
                                        </p:cTn>
                                        <p:tgtEl>
                                          <p:spTgt spid="42"/>
                                        </p:tgtEl>
                                        <p:attrNameLst>
                                          <p:attrName>style.visibility</p:attrName>
                                        </p:attrNameLst>
                                      </p:cBhvr>
                                      <p:to>
                                        <p:strVal val="visible"/>
                                      </p:to>
                                    </p:set>
                                    <p:anim calcmode="lin" valueType="num">
                                      <p:cBhvr additive="base">
                                        <p:cTn id="182" dur="500"/>
                                        <p:tgtEl>
                                          <p:spTgt spid="42"/>
                                        </p:tgtEl>
                                        <p:attrNameLst>
                                          <p:attrName>ppt_y</p:attrName>
                                        </p:attrNameLst>
                                      </p:cBhvr>
                                      <p:tavLst>
                                        <p:tav tm="0">
                                          <p:val>
                                            <p:strVal val="#ppt_y+#ppt_h*1.125000"/>
                                          </p:val>
                                        </p:tav>
                                        <p:tav tm="100000">
                                          <p:val>
                                            <p:strVal val="#ppt_y"/>
                                          </p:val>
                                        </p:tav>
                                      </p:tavLst>
                                    </p:anim>
                                    <p:animEffect transition="in" filter="wipe(up)">
                                      <p:cBhvr>
                                        <p:cTn id="183" dur="500"/>
                                        <p:tgtEl>
                                          <p:spTgt spid="42"/>
                                        </p:tgtEl>
                                      </p:cBhvr>
                                    </p:animEffect>
                                  </p:childTnLst>
                                </p:cTn>
                              </p:par>
                              <p:par>
                                <p:cTn id="184" presetID="1" presetClass="exit" presetSubtype="0" fill="hold" grpId="1" nodeType="withEffect">
                                  <p:stCondLst>
                                    <p:cond delay="0"/>
                                  </p:stCondLst>
                                  <p:childTnLst>
                                    <p:set>
                                      <p:cBhvr>
                                        <p:cTn id="185" dur="1" fill="hold">
                                          <p:stCondLst>
                                            <p:cond delay="0"/>
                                          </p:stCondLst>
                                        </p:cTn>
                                        <p:tgtEl>
                                          <p:spTgt spid="49"/>
                                        </p:tgtEl>
                                        <p:attrNameLst>
                                          <p:attrName>style.visibility</p:attrName>
                                        </p:attrNameLst>
                                      </p:cBhvr>
                                      <p:to>
                                        <p:strVal val="hidden"/>
                                      </p:to>
                                    </p:set>
                                  </p:childTnLst>
                                </p:cTn>
                              </p:par>
                            </p:childTnLst>
                          </p:cTn>
                        </p:par>
                      </p:childTnLst>
                    </p:cTn>
                  </p:par>
                  <p:par>
                    <p:cTn id="186" fill="hold">
                      <p:stCondLst>
                        <p:cond delay="indefinite"/>
                      </p:stCondLst>
                      <p:childTnLst>
                        <p:par>
                          <p:cTn id="187" fill="hold">
                            <p:stCondLst>
                              <p:cond delay="0"/>
                            </p:stCondLst>
                            <p:childTnLst>
                              <p:par>
                                <p:cTn id="188" presetID="12" presetClass="entr" presetSubtype="4" fill="hold" grpId="0" nodeType="clickEffect">
                                  <p:stCondLst>
                                    <p:cond delay="0"/>
                                  </p:stCondLst>
                                  <p:childTnLst>
                                    <p:set>
                                      <p:cBhvr>
                                        <p:cTn id="189" dur="1" fill="hold">
                                          <p:stCondLst>
                                            <p:cond delay="0"/>
                                          </p:stCondLst>
                                        </p:cTn>
                                        <p:tgtEl>
                                          <p:spTgt spid="51"/>
                                        </p:tgtEl>
                                        <p:attrNameLst>
                                          <p:attrName>style.visibility</p:attrName>
                                        </p:attrNameLst>
                                      </p:cBhvr>
                                      <p:to>
                                        <p:strVal val="visible"/>
                                      </p:to>
                                    </p:set>
                                    <p:anim calcmode="lin" valueType="num">
                                      <p:cBhvr additive="base">
                                        <p:cTn id="190" dur="500"/>
                                        <p:tgtEl>
                                          <p:spTgt spid="51"/>
                                        </p:tgtEl>
                                        <p:attrNameLst>
                                          <p:attrName>ppt_y</p:attrName>
                                        </p:attrNameLst>
                                      </p:cBhvr>
                                      <p:tavLst>
                                        <p:tav tm="0">
                                          <p:val>
                                            <p:strVal val="#ppt_y+#ppt_h*1.125000"/>
                                          </p:val>
                                        </p:tav>
                                        <p:tav tm="100000">
                                          <p:val>
                                            <p:strVal val="#ppt_y"/>
                                          </p:val>
                                        </p:tav>
                                      </p:tavLst>
                                    </p:anim>
                                    <p:animEffect transition="in" filter="wipe(up)">
                                      <p:cBhvr>
                                        <p:cTn id="191" dur="500"/>
                                        <p:tgtEl>
                                          <p:spTgt spid="51"/>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8" fill="hold" nodeType="clickEffect">
                                  <p:stCondLst>
                                    <p:cond delay="0"/>
                                  </p:stCondLst>
                                  <p:childTnLst>
                                    <p:set>
                                      <p:cBhvr>
                                        <p:cTn id="195" dur="1" fill="hold">
                                          <p:stCondLst>
                                            <p:cond delay="0"/>
                                          </p:stCondLst>
                                        </p:cTn>
                                        <p:tgtEl>
                                          <p:spTgt spid="43"/>
                                        </p:tgtEl>
                                        <p:attrNameLst>
                                          <p:attrName>style.visibility</p:attrName>
                                        </p:attrNameLst>
                                      </p:cBhvr>
                                      <p:to>
                                        <p:strVal val="visible"/>
                                      </p:to>
                                    </p:set>
                                    <p:animEffect transition="in" filter="wipe(left)">
                                      <p:cBhvr>
                                        <p:cTn id="196" dur="500"/>
                                        <p:tgtEl>
                                          <p:spTgt spid="43"/>
                                        </p:tgtEl>
                                      </p:cBhvr>
                                    </p:animEffect>
                                  </p:childTnLst>
                                </p:cTn>
                              </p:par>
                            </p:childTnLst>
                          </p:cTn>
                        </p:par>
                      </p:childTnLst>
                    </p:cTn>
                  </p:par>
                  <p:par>
                    <p:cTn id="197" fill="hold">
                      <p:stCondLst>
                        <p:cond delay="indefinite"/>
                      </p:stCondLst>
                      <p:childTnLst>
                        <p:par>
                          <p:cTn id="198" fill="hold">
                            <p:stCondLst>
                              <p:cond delay="0"/>
                            </p:stCondLst>
                            <p:childTnLst>
                              <p:par>
                                <p:cTn id="199" presetID="12" presetClass="entr" presetSubtype="4" fill="hold" grpId="0" nodeType="clickEffect">
                                  <p:stCondLst>
                                    <p:cond delay="0"/>
                                  </p:stCondLst>
                                  <p:childTnLst>
                                    <p:set>
                                      <p:cBhvr>
                                        <p:cTn id="200" dur="1" fill="hold">
                                          <p:stCondLst>
                                            <p:cond delay="0"/>
                                          </p:stCondLst>
                                        </p:cTn>
                                        <p:tgtEl>
                                          <p:spTgt spid="44"/>
                                        </p:tgtEl>
                                        <p:attrNameLst>
                                          <p:attrName>style.visibility</p:attrName>
                                        </p:attrNameLst>
                                      </p:cBhvr>
                                      <p:to>
                                        <p:strVal val="visible"/>
                                      </p:to>
                                    </p:set>
                                    <p:anim calcmode="lin" valueType="num">
                                      <p:cBhvr additive="base">
                                        <p:cTn id="201" dur="500"/>
                                        <p:tgtEl>
                                          <p:spTgt spid="44"/>
                                        </p:tgtEl>
                                        <p:attrNameLst>
                                          <p:attrName>ppt_y</p:attrName>
                                        </p:attrNameLst>
                                      </p:cBhvr>
                                      <p:tavLst>
                                        <p:tav tm="0">
                                          <p:val>
                                            <p:strVal val="#ppt_y+#ppt_h*1.125000"/>
                                          </p:val>
                                        </p:tav>
                                        <p:tav tm="100000">
                                          <p:val>
                                            <p:strVal val="#ppt_y"/>
                                          </p:val>
                                        </p:tav>
                                      </p:tavLst>
                                    </p:anim>
                                    <p:animEffect transition="in" filter="wipe(up)">
                                      <p:cBhvr>
                                        <p:cTn id="202" dur="500"/>
                                        <p:tgtEl>
                                          <p:spTgt spid="44"/>
                                        </p:tgtEl>
                                      </p:cBhvr>
                                    </p:animEffect>
                                  </p:childTnLst>
                                </p:cTn>
                              </p:par>
                            </p:childTnLst>
                          </p:cTn>
                        </p:par>
                      </p:childTnLst>
                    </p:cTn>
                  </p:par>
                  <p:par>
                    <p:cTn id="203" fill="hold">
                      <p:stCondLst>
                        <p:cond delay="indefinite"/>
                      </p:stCondLst>
                      <p:childTnLst>
                        <p:par>
                          <p:cTn id="204" fill="hold">
                            <p:stCondLst>
                              <p:cond delay="0"/>
                            </p:stCondLst>
                            <p:childTnLst>
                              <p:par>
                                <p:cTn id="205" presetID="12" presetClass="entr" presetSubtype="4" fill="hold" grpId="0" nodeType="clickEffect">
                                  <p:stCondLst>
                                    <p:cond delay="0"/>
                                  </p:stCondLst>
                                  <p:childTnLst>
                                    <p:set>
                                      <p:cBhvr>
                                        <p:cTn id="206" dur="1" fill="hold">
                                          <p:stCondLst>
                                            <p:cond delay="0"/>
                                          </p:stCondLst>
                                        </p:cTn>
                                        <p:tgtEl>
                                          <p:spTgt spid="53"/>
                                        </p:tgtEl>
                                        <p:attrNameLst>
                                          <p:attrName>style.visibility</p:attrName>
                                        </p:attrNameLst>
                                      </p:cBhvr>
                                      <p:to>
                                        <p:strVal val="visible"/>
                                      </p:to>
                                    </p:set>
                                    <p:anim calcmode="lin" valueType="num">
                                      <p:cBhvr additive="base">
                                        <p:cTn id="207" dur="500"/>
                                        <p:tgtEl>
                                          <p:spTgt spid="53"/>
                                        </p:tgtEl>
                                        <p:attrNameLst>
                                          <p:attrName>ppt_y</p:attrName>
                                        </p:attrNameLst>
                                      </p:cBhvr>
                                      <p:tavLst>
                                        <p:tav tm="0">
                                          <p:val>
                                            <p:strVal val="#ppt_y+#ppt_h*1.125000"/>
                                          </p:val>
                                        </p:tav>
                                        <p:tav tm="100000">
                                          <p:val>
                                            <p:strVal val="#ppt_y"/>
                                          </p:val>
                                        </p:tav>
                                      </p:tavLst>
                                    </p:anim>
                                    <p:animEffect transition="in" filter="wipe(up)">
                                      <p:cBhvr>
                                        <p:cTn id="208" dur="500"/>
                                        <p:tgtEl>
                                          <p:spTgt spid="53"/>
                                        </p:tgtEl>
                                      </p:cBhvr>
                                    </p:animEffect>
                                  </p:childTnLst>
                                </p:cTn>
                              </p:par>
                            </p:childTnLst>
                          </p:cTn>
                        </p:par>
                      </p:childTnLst>
                    </p:cTn>
                  </p:par>
                  <p:par>
                    <p:cTn id="209" fill="hold">
                      <p:stCondLst>
                        <p:cond delay="indefinite"/>
                      </p:stCondLst>
                      <p:childTnLst>
                        <p:par>
                          <p:cTn id="210" fill="hold">
                            <p:stCondLst>
                              <p:cond delay="0"/>
                            </p:stCondLst>
                            <p:childTnLst>
                              <p:par>
                                <p:cTn id="211" presetID="12" presetClass="entr" presetSubtype="4" fill="hold" grpId="0" nodeType="clickEffect">
                                  <p:stCondLst>
                                    <p:cond delay="0"/>
                                  </p:stCondLst>
                                  <p:childTnLst>
                                    <p:set>
                                      <p:cBhvr>
                                        <p:cTn id="212" dur="1" fill="hold">
                                          <p:stCondLst>
                                            <p:cond delay="0"/>
                                          </p:stCondLst>
                                        </p:cTn>
                                        <p:tgtEl>
                                          <p:spTgt spid="45"/>
                                        </p:tgtEl>
                                        <p:attrNameLst>
                                          <p:attrName>style.visibility</p:attrName>
                                        </p:attrNameLst>
                                      </p:cBhvr>
                                      <p:to>
                                        <p:strVal val="visible"/>
                                      </p:to>
                                    </p:set>
                                    <p:anim calcmode="lin" valueType="num">
                                      <p:cBhvr additive="base">
                                        <p:cTn id="213" dur="500"/>
                                        <p:tgtEl>
                                          <p:spTgt spid="45"/>
                                        </p:tgtEl>
                                        <p:attrNameLst>
                                          <p:attrName>ppt_y</p:attrName>
                                        </p:attrNameLst>
                                      </p:cBhvr>
                                      <p:tavLst>
                                        <p:tav tm="0">
                                          <p:val>
                                            <p:strVal val="#ppt_y+#ppt_h*1.125000"/>
                                          </p:val>
                                        </p:tav>
                                        <p:tav tm="100000">
                                          <p:val>
                                            <p:strVal val="#ppt_y"/>
                                          </p:val>
                                        </p:tav>
                                      </p:tavLst>
                                    </p:anim>
                                    <p:animEffect transition="in" filter="wipe(up)">
                                      <p:cBhvr>
                                        <p:cTn id="214" dur="500"/>
                                        <p:tgtEl>
                                          <p:spTgt spid="45"/>
                                        </p:tgtEl>
                                      </p:cBhvr>
                                    </p:animEffect>
                                  </p:childTnLst>
                                </p:cTn>
                              </p:par>
                            </p:childTnLst>
                          </p:cTn>
                        </p:par>
                      </p:childTnLst>
                    </p:cTn>
                  </p:par>
                  <p:par>
                    <p:cTn id="215" fill="hold">
                      <p:stCondLst>
                        <p:cond delay="indefinite"/>
                      </p:stCondLst>
                      <p:childTnLst>
                        <p:par>
                          <p:cTn id="216" fill="hold">
                            <p:stCondLst>
                              <p:cond delay="0"/>
                            </p:stCondLst>
                            <p:childTnLst>
                              <p:par>
                                <p:cTn id="217" presetID="12" presetClass="entr" presetSubtype="4" fill="hold" grpId="0" nodeType="clickEffect">
                                  <p:stCondLst>
                                    <p:cond delay="0"/>
                                  </p:stCondLst>
                                  <p:childTnLst>
                                    <p:set>
                                      <p:cBhvr>
                                        <p:cTn id="218" dur="1" fill="hold">
                                          <p:stCondLst>
                                            <p:cond delay="0"/>
                                          </p:stCondLst>
                                        </p:cTn>
                                        <p:tgtEl>
                                          <p:spTgt spid="56"/>
                                        </p:tgtEl>
                                        <p:attrNameLst>
                                          <p:attrName>style.visibility</p:attrName>
                                        </p:attrNameLst>
                                      </p:cBhvr>
                                      <p:to>
                                        <p:strVal val="visible"/>
                                      </p:to>
                                    </p:set>
                                    <p:anim calcmode="lin" valueType="num">
                                      <p:cBhvr additive="base">
                                        <p:cTn id="219" dur="500"/>
                                        <p:tgtEl>
                                          <p:spTgt spid="56"/>
                                        </p:tgtEl>
                                        <p:attrNameLst>
                                          <p:attrName>ppt_y</p:attrName>
                                        </p:attrNameLst>
                                      </p:cBhvr>
                                      <p:tavLst>
                                        <p:tav tm="0">
                                          <p:val>
                                            <p:strVal val="#ppt_y+#ppt_h*1.125000"/>
                                          </p:val>
                                        </p:tav>
                                        <p:tav tm="100000">
                                          <p:val>
                                            <p:strVal val="#ppt_y"/>
                                          </p:val>
                                        </p:tav>
                                      </p:tavLst>
                                    </p:anim>
                                    <p:animEffect transition="in" filter="wipe(up)">
                                      <p:cBhvr>
                                        <p:cTn id="220" dur="500"/>
                                        <p:tgtEl>
                                          <p:spTgt spid="56"/>
                                        </p:tgtEl>
                                      </p:cBhvr>
                                    </p:animEffect>
                                  </p:childTnLst>
                                </p:cTn>
                              </p:par>
                            </p:childTnLst>
                          </p:cTn>
                        </p:par>
                      </p:childTnLst>
                    </p:cTn>
                  </p:par>
                  <p:par>
                    <p:cTn id="221" fill="hold">
                      <p:stCondLst>
                        <p:cond delay="indefinite"/>
                      </p:stCondLst>
                      <p:childTnLst>
                        <p:par>
                          <p:cTn id="222" fill="hold">
                            <p:stCondLst>
                              <p:cond delay="0"/>
                            </p:stCondLst>
                            <p:childTnLst>
                              <p:par>
                                <p:cTn id="223" presetID="12" presetClass="entr" presetSubtype="4" fill="hold" grpId="0" nodeType="clickEffect">
                                  <p:stCondLst>
                                    <p:cond delay="0"/>
                                  </p:stCondLst>
                                  <p:childTnLst>
                                    <p:set>
                                      <p:cBhvr>
                                        <p:cTn id="224" dur="1" fill="hold">
                                          <p:stCondLst>
                                            <p:cond delay="0"/>
                                          </p:stCondLst>
                                        </p:cTn>
                                        <p:tgtEl>
                                          <p:spTgt spid="46"/>
                                        </p:tgtEl>
                                        <p:attrNameLst>
                                          <p:attrName>style.visibility</p:attrName>
                                        </p:attrNameLst>
                                      </p:cBhvr>
                                      <p:to>
                                        <p:strVal val="visible"/>
                                      </p:to>
                                    </p:set>
                                    <p:anim calcmode="lin" valueType="num">
                                      <p:cBhvr additive="base">
                                        <p:cTn id="225" dur="500"/>
                                        <p:tgtEl>
                                          <p:spTgt spid="46"/>
                                        </p:tgtEl>
                                        <p:attrNameLst>
                                          <p:attrName>ppt_y</p:attrName>
                                        </p:attrNameLst>
                                      </p:cBhvr>
                                      <p:tavLst>
                                        <p:tav tm="0">
                                          <p:val>
                                            <p:strVal val="#ppt_y+#ppt_h*1.125000"/>
                                          </p:val>
                                        </p:tav>
                                        <p:tav tm="100000">
                                          <p:val>
                                            <p:strVal val="#ppt_y"/>
                                          </p:val>
                                        </p:tav>
                                      </p:tavLst>
                                    </p:anim>
                                    <p:animEffect transition="in" filter="wipe(up)">
                                      <p:cBhvr>
                                        <p:cTn id="226" dur="500"/>
                                        <p:tgtEl>
                                          <p:spTgt spid="46"/>
                                        </p:tgtEl>
                                      </p:cBhvr>
                                    </p:animEffect>
                                  </p:childTnLst>
                                </p:cTn>
                              </p:par>
                            </p:childTnLst>
                          </p:cTn>
                        </p:par>
                      </p:childTnLst>
                    </p:cTn>
                  </p:par>
                  <p:par>
                    <p:cTn id="227" fill="hold">
                      <p:stCondLst>
                        <p:cond delay="indefinite"/>
                      </p:stCondLst>
                      <p:childTnLst>
                        <p:par>
                          <p:cTn id="228" fill="hold">
                            <p:stCondLst>
                              <p:cond delay="0"/>
                            </p:stCondLst>
                            <p:childTnLst>
                              <p:par>
                                <p:cTn id="229" presetID="12" presetClass="entr" presetSubtype="4" fill="hold" grpId="0" nodeType="clickEffect">
                                  <p:stCondLst>
                                    <p:cond delay="0"/>
                                  </p:stCondLst>
                                  <p:childTnLst>
                                    <p:set>
                                      <p:cBhvr>
                                        <p:cTn id="230" dur="1" fill="hold">
                                          <p:stCondLst>
                                            <p:cond delay="0"/>
                                          </p:stCondLst>
                                        </p:cTn>
                                        <p:tgtEl>
                                          <p:spTgt spid="52"/>
                                        </p:tgtEl>
                                        <p:attrNameLst>
                                          <p:attrName>style.visibility</p:attrName>
                                        </p:attrNameLst>
                                      </p:cBhvr>
                                      <p:to>
                                        <p:strVal val="visible"/>
                                      </p:to>
                                    </p:set>
                                    <p:anim calcmode="lin" valueType="num">
                                      <p:cBhvr additive="base">
                                        <p:cTn id="231" dur="500"/>
                                        <p:tgtEl>
                                          <p:spTgt spid="52"/>
                                        </p:tgtEl>
                                        <p:attrNameLst>
                                          <p:attrName>ppt_y</p:attrName>
                                        </p:attrNameLst>
                                      </p:cBhvr>
                                      <p:tavLst>
                                        <p:tav tm="0">
                                          <p:val>
                                            <p:strVal val="#ppt_y+#ppt_h*1.125000"/>
                                          </p:val>
                                        </p:tav>
                                        <p:tav tm="100000">
                                          <p:val>
                                            <p:strVal val="#ppt_y"/>
                                          </p:val>
                                        </p:tav>
                                      </p:tavLst>
                                    </p:anim>
                                    <p:animEffect transition="in" filter="wipe(up)">
                                      <p:cBhvr>
                                        <p:cTn id="232" dur="500"/>
                                        <p:tgtEl>
                                          <p:spTgt spid="52"/>
                                        </p:tgtEl>
                                      </p:cBhvr>
                                    </p:animEffect>
                                  </p:childTnLst>
                                </p:cTn>
                              </p:par>
                            </p:childTnLst>
                          </p:cTn>
                        </p:par>
                      </p:childTnLst>
                    </p:cTn>
                  </p:par>
                  <p:par>
                    <p:cTn id="233" fill="hold">
                      <p:stCondLst>
                        <p:cond delay="indefinite"/>
                      </p:stCondLst>
                      <p:childTnLst>
                        <p:par>
                          <p:cTn id="234" fill="hold">
                            <p:stCondLst>
                              <p:cond delay="0"/>
                            </p:stCondLst>
                            <p:childTnLst>
                              <p:par>
                                <p:cTn id="235" presetID="12" presetClass="entr" presetSubtype="4" fill="hold" grpId="0" nodeType="clickEffect">
                                  <p:stCondLst>
                                    <p:cond delay="0"/>
                                  </p:stCondLst>
                                  <p:childTnLst>
                                    <p:set>
                                      <p:cBhvr>
                                        <p:cTn id="236" dur="1" fill="hold">
                                          <p:stCondLst>
                                            <p:cond delay="0"/>
                                          </p:stCondLst>
                                        </p:cTn>
                                        <p:tgtEl>
                                          <p:spTgt spid="54"/>
                                        </p:tgtEl>
                                        <p:attrNameLst>
                                          <p:attrName>style.visibility</p:attrName>
                                        </p:attrNameLst>
                                      </p:cBhvr>
                                      <p:to>
                                        <p:strVal val="visible"/>
                                      </p:to>
                                    </p:set>
                                    <p:anim calcmode="lin" valueType="num">
                                      <p:cBhvr additive="base">
                                        <p:cTn id="237" dur="500"/>
                                        <p:tgtEl>
                                          <p:spTgt spid="54"/>
                                        </p:tgtEl>
                                        <p:attrNameLst>
                                          <p:attrName>ppt_y</p:attrName>
                                        </p:attrNameLst>
                                      </p:cBhvr>
                                      <p:tavLst>
                                        <p:tav tm="0">
                                          <p:val>
                                            <p:strVal val="#ppt_y+#ppt_h*1.125000"/>
                                          </p:val>
                                        </p:tav>
                                        <p:tav tm="100000">
                                          <p:val>
                                            <p:strVal val="#ppt_y"/>
                                          </p:val>
                                        </p:tav>
                                      </p:tavLst>
                                    </p:anim>
                                    <p:animEffect transition="in" filter="wipe(up)">
                                      <p:cBhvr>
                                        <p:cTn id="238" dur="500"/>
                                        <p:tgtEl>
                                          <p:spTgt spid="54"/>
                                        </p:tgtEl>
                                      </p:cBhvr>
                                    </p:animEffect>
                                  </p:childTnLst>
                                </p:cTn>
                              </p:par>
                            </p:childTnLst>
                          </p:cTn>
                        </p:par>
                      </p:childTnLst>
                    </p:cTn>
                  </p:par>
                  <p:par>
                    <p:cTn id="239" fill="hold">
                      <p:stCondLst>
                        <p:cond delay="indefinite"/>
                      </p:stCondLst>
                      <p:childTnLst>
                        <p:par>
                          <p:cTn id="240" fill="hold">
                            <p:stCondLst>
                              <p:cond delay="0"/>
                            </p:stCondLst>
                            <p:childTnLst>
                              <p:par>
                                <p:cTn id="241" presetID="23" presetClass="entr" presetSubtype="16" fill="hold" grpId="0" nodeType="clickEffect">
                                  <p:stCondLst>
                                    <p:cond delay="0"/>
                                  </p:stCondLst>
                                  <p:childTnLst>
                                    <p:set>
                                      <p:cBhvr>
                                        <p:cTn id="242" dur="1" fill="hold">
                                          <p:stCondLst>
                                            <p:cond delay="0"/>
                                          </p:stCondLst>
                                        </p:cTn>
                                        <p:tgtEl>
                                          <p:spTgt spid="60"/>
                                        </p:tgtEl>
                                        <p:attrNameLst>
                                          <p:attrName>style.visibility</p:attrName>
                                        </p:attrNameLst>
                                      </p:cBhvr>
                                      <p:to>
                                        <p:strVal val="visible"/>
                                      </p:to>
                                    </p:set>
                                    <p:anim calcmode="lin" valueType="num">
                                      <p:cBhvr>
                                        <p:cTn id="243" dur="500" fill="hold"/>
                                        <p:tgtEl>
                                          <p:spTgt spid="60"/>
                                        </p:tgtEl>
                                        <p:attrNameLst>
                                          <p:attrName>ppt_w</p:attrName>
                                        </p:attrNameLst>
                                      </p:cBhvr>
                                      <p:tavLst>
                                        <p:tav tm="0">
                                          <p:val>
                                            <p:fltVal val="0"/>
                                          </p:val>
                                        </p:tav>
                                        <p:tav tm="100000">
                                          <p:val>
                                            <p:strVal val="#ppt_w"/>
                                          </p:val>
                                        </p:tav>
                                      </p:tavLst>
                                    </p:anim>
                                    <p:anim calcmode="lin" valueType="num">
                                      <p:cBhvr>
                                        <p:cTn id="244" dur="500" fill="hold"/>
                                        <p:tgtEl>
                                          <p:spTgt spid="60"/>
                                        </p:tgtEl>
                                        <p:attrNameLst>
                                          <p:attrName>ppt_h</p:attrName>
                                        </p:attrNameLst>
                                      </p:cBhvr>
                                      <p:tavLst>
                                        <p:tav tm="0">
                                          <p:val>
                                            <p:fltVal val="0"/>
                                          </p:val>
                                        </p:tav>
                                        <p:tav tm="100000">
                                          <p:val>
                                            <p:strVal val="#ppt_h"/>
                                          </p:val>
                                        </p:tav>
                                      </p:tavLst>
                                    </p:anim>
                                  </p:childTnLst>
                                </p:cTn>
                              </p:par>
                            </p:childTnLst>
                          </p:cTn>
                        </p:par>
                      </p:childTnLst>
                    </p:cTn>
                  </p:par>
                  <p:par>
                    <p:cTn id="245" fill="hold">
                      <p:stCondLst>
                        <p:cond delay="indefinite"/>
                      </p:stCondLst>
                      <p:childTnLst>
                        <p:par>
                          <p:cTn id="246" fill="hold">
                            <p:stCondLst>
                              <p:cond delay="0"/>
                            </p:stCondLst>
                            <p:childTnLst>
                              <p:par>
                                <p:cTn id="247" presetID="1" presetClass="exit" presetSubtype="0" fill="hold" grpId="1" nodeType="clickEffect">
                                  <p:stCondLst>
                                    <p:cond delay="0"/>
                                  </p:stCondLst>
                                  <p:childTnLst>
                                    <p:set>
                                      <p:cBhvr>
                                        <p:cTn id="248" dur="1" fill="hold">
                                          <p:stCondLst>
                                            <p:cond delay="0"/>
                                          </p:stCondLst>
                                        </p:cTn>
                                        <p:tgtEl>
                                          <p:spTgt spid="60"/>
                                        </p:tgtEl>
                                        <p:attrNameLst>
                                          <p:attrName>style.visibility</p:attrName>
                                        </p:attrNameLst>
                                      </p:cBhvr>
                                      <p:to>
                                        <p:strVal val="hidden"/>
                                      </p:to>
                                    </p:set>
                                  </p:childTnLst>
                                </p:cTn>
                              </p:par>
                            </p:childTnLst>
                          </p:cTn>
                        </p:par>
                      </p:childTnLst>
                    </p:cTn>
                  </p:par>
                  <p:par>
                    <p:cTn id="249" fill="hold">
                      <p:stCondLst>
                        <p:cond delay="indefinite"/>
                      </p:stCondLst>
                      <p:childTnLst>
                        <p:par>
                          <p:cTn id="250" fill="hold">
                            <p:stCondLst>
                              <p:cond delay="0"/>
                            </p:stCondLst>
                            <p:childTnLst>
                              <p:par>
                                <p:cTn id="251" presetID="12" presetClass="entr" presetSubtype="4" fill="hold" grpId="0" nodeType="clickEffect">
                                  <p:stCondLst>
                                    <p:cond delay="0"/>
                                  </p:stCondLst>
                                  <p:childTnLst>
                                    <p:set>
                                      <p:cBhvr>
                                        <p:cTn id="252" dur="1" fill="hold">
                                          <p:stCondLst>
                                            <p:cond delay="0"/>
                                          </p:stCondLst>
                                        </p:cTn>
                                        <p:tgtEl>
                                          <p:spTgt spid="66"/>
                                        </p:tgtEl>
                                        <p:attrNameLst>
                                          <p:attrName>style.visibility</p:attrName>
                                        </p:attrNameLst>
                                      </p:cBhvr>
                                      <p:to>
                                        <p:strVal val="visible"/>
                                      </p:to>
                                    </p:set>
                                    <p:anim calcmode="lin" valueType="num">
                                      <p:cBhvr additive="base">
                                        <p:cTn id="253" dur="500"/>
                                        <p:tgtEl>
                                          <p:spTgt spid="66"/>
                                        </p:tgtEl>
                                        <p:attrNameLst>
                                          <p:attrName>ppt_y</p:attrName>
                                        </p:attrNameLst>
                                      </p:cBhvr>
                                      <p:tavLst>
                                        <p:tav tm="0">
                                          <p:val>
                                            <p:strVal val="#ppt_y+#ppt_h*1.125000"/>
                                          </p:val>
                                        </p:tav>
                                        <p:tav tm="100000">
                                          <p:val>
                                            <p:strVal val="#ppt_y"/>
                                          </p:val>
                                        </p:tav>
                                      </p:tavLst>
                                    </p:anim>
                                    <p:animEffect transition="in" filter="wipe(up)">
                                      <p:cBhvr>
                                        <p:cTn id="254" dur="500"/>
                                        <p:tgtEl>
                                          <p:spTgt spid="66"/>
                                        </p:tgtEl>
                                      </p:cBhvr>
                                    </p:animEffect>
                                  </p:childTnLst>
                                </p:cTn>
                              </p:par>
                            </p:childTnLst>
                          </p:cTn>
                        </p:par>
                      </p:childTnLst>
                    </p:cTn>
                  </p:par>
                  <p:par>
                    <p:cTn id="255" fill="hold">
                      <p:stCondLst>
                        <p:cond delay="indefinite"/>
                      </p:stCondLst>
                      <p:childTnLst>
                        <p:par>
                          <p:cTn id="256" fill="hold">
                            <p:stCondLst>
                              <p:cond delay="0"/>
                            </p:stCondLst>
                            <p:childTnLst>
                              <p:par>
                                <p:cTn id="257" presetID="12" presetClass="entr" presetSubtype="4" fill="hold" grpId="0" nodeType="clickEffect">
                                  <p:stCondLst>
                                    <p:cond delay="0"/>
                                  </p:stCondLst>
                                  <p:childTnLst>
                                    <p:set>
                                      <p:cBhvr>
                                        <p:cTn id="258" dur="1" fill="hold">
                                          <p:stCondLst>
                                            <p:cond delay="0"/>
                                          </p:stCondLst>
                                        </p:cTn>
                                        <p:tgtEl>
                                          <p:spTgt spid="67"/>
                                        </p:tgtEl>
                                        <p:attrNameLst>
                                          <p:attrName>style.visibility</p:attrName>
                                        </p:attrNameLst>
                                      </p:cBhvr>
                                      <p:to>
                                        <p:strVal val="visible"/>
                                      </p:to>
                                    </p:set>
                                    <p:anim calcmode="lin" valueType="num">
                                      <p:cBhvr additive="base">
                                        <p:cTn id="259" dur="500"/>
                                        <p:tgtEl>
                                          <p:spTgt spid="67"/>
                                        </p:tgtEl>
                                        <p:attrNameLst>
                                          <p:attrName>ppt_y</p:attrName>
                                        </p:attrNameLst>
                                      </p:cBhvr>
                                      <p:tavLst>
                                        <p:tav tm="0">
                                          <p:val>
                                            <p:strVal val="#ppt_y+#ppt_h*1.125000"/>
                                          </p:val>
                                        </p:tav>
                                        <p:tav tm="100000">
                                          <p:val>
                                            <p:strVal val="#ppt_y"/>
                                          </p:val>
                                        </p:tav>
                                      </p:tavLst>
                                    </p:anim>
                                    <p:animEffect transition="in" filter="wipe(up)">
                                      <p:cBhvr>
                                        <p:cTn id="260" dur="500"/>
                                        <p:tgtEl>
                                          <p:spTgt spid="67"/>
                                        </p:tgtEl>
                                      </p:cBhvr>
                                    </p:animEffect>
                                  </p:childTnLst>
                                </p:cTn>
                              </p:par>
                            </p:childTnLst>
                          </p:cTn>
                        </p:par>
                      </p:childTnLst>
                    </p:cTn>
                  </p:par>
                  <p:par>
                    <p:cTn id="261" fill="hold">
                      <p:stCondLst>
                        <p:cond delay="indefinite"/>
                      </p:stCondLst>
                      <p:childTnLst>
                        <p:par>
                          <p:cTn id="262" fill="hold">
                            <p:stCondLst>
                              <p:cond delay="0"/>
                            </p:stCondLst>
                            <p:childTnLst>
                              <p:par>
                                <p:cTn id="263" presetID="12" presetClass="entr" presetSubtype="4" fill="hold" grpId="0" nodeType="clickEffect">
                                  <p:stCondLst>
                                    <p:cond delay="0"/>
                                  </p:stCondLst>
                                  <p:childTnLst>
                                    <p:set>
                                      <p:cBhvr>
                                        <p:cTn id="264" dur="1" fill="hold">
                                          <p:stCondLst>
                                            <p:cond delay="0"/>
                                          </p:stCondLst>
                                        </p:cTn>
                                        <p:tgtEl>
                                          <p:spTgt spid="68"/>
                                        </p:tgtEl>
                                        <p:attrNameLst>
                                          <p:attrName>style.visibility</p:attrName>
                                        </p:attrNameLst>
                                      </p:cBhvr>
                                      <p:to>
                                        <p:strVal val="visible"/>
                                      </p:to>
                                    </p:set>
                                    <p:anim calcmode="lin" valueType="num">
                                      <p:cBhvr additive="base">
                                        <p:cTn id="265" dur="500"/>
                                        <p:tgtEl>
                                          <p:spTgt spid="68"/>
                                        </p:tgtEl>
                                        <p:attrNameLst>
                                          <p:attrName>ppt_y</p:attrName>
                                        </p:attrNameLst>
                                      </p:cBhvr>
                                      <p:tavLst>
                                        <p:tav tm="0">
                                          <p:val>
                                            <p:strVal val="#ppt_y+#ppt_h*1.125000"/>
                                          </p:val>
                                        </p:tav>
                                        <p:tav tm="100000">
                                          <p:val>
                                            <p:strVal val="#ppt_y"/>
                                          </p:val>
                                        </p:tav>
                                      </p:tavLst>
                                    </p:anim>
                                    <p:animEffect transition="in" filter="wipe(up)">
                                      <p:cBhvr>
                                        <p:cTn id="266" dur="500"/>
                                        <p:tgtEl>
                                          <p:spTgt spid="68"/>
                                        </p:tgtEl>
                                      </p:cBhvr>
                                    </p:animEffect>
                                  </p:childTnLst>
                                </p:cTn>
                              </p:par>
                            </p:childTnLst>
                          </p:cTn>
                        </p:par>
                      </p:childTnLst>
                    </p:cTn>
                  </p:par>
                  <p:par>
                    <p:cTn id="267" fill="hold">
                      <p:stCondLst>
                        <p:cond delay="indefinite"/>
                      </p:stCondLst>
                      <p:childTnLst>
                        <p:par>
                          <p:cTn id="268" fill="hold">
                            <p:stCondLst>
                              <p:cond delay="0"/>
                            </p:stCondLst>
                            <p:childTnLst>
                              <p:par>
                                <p:cTn id="269" presetID="12" presetClass="entr" presetSubtype="4" fill="hold" grpId="0" nodeType="clickEffect">
                                  <p:stCondLst>
                                    <p:cond delay="0"/>
                                  </p:stCondLst>
                                  <p:childTnLst>
                                    <p:set>
                                      <p:cBhvr>
                                        <p:cTn id="270" dur="1" fill="hold">
                                          <p:stCondLst>
                                            <p:cond delay="0"/>
                                          </p:stCondLst>
                                        </p:cTn>
                                        <p:tgtEl>
                                          <p:spTgt spid="76"/>
                                        </p:tgtEl>
                                        <p:attrNameLst>
                                          <p:attrName>style.visibility</p:attrName>
                                        </p:attrNameLst>
                                      </p:cBhvr>
                                      <p:to>
                                        <p:strVal val="visible"/>
                                      </p:to>
                                    </p:set>
                                    <p:anim calcmode="lin" valueType="num">
                                      <p:cBhvr additive="base">
                                        <p:cTn id="271" dur="500"/>
                                        <p:tgtEl>
                                          <p:spTgt spid="76"/>
                                        </p:tgtEl>
                                        <p:attrNameLst>
                                          <p:attrName>ppt_y</p:attrName>
                                        </p:attrNameLst>
                                      </p:cBhvr>
                                      <p:tavLst>
                                        <p:tav tm="0">
                                          <p:val>
                                            <p:strVal val="#ppt_y+#ppt_h*1.125000"/>
                                          </p:val>
                                        </p:tav>
                                        <p:tav tm="100000">
                                          <p:val>
                                            <p:strVal val="#ppt_y"/>
                                          </p:val>
                                        </p:tav>
                                      </p:tavLst>
                                    </p:anim>
                                    <p:animEffect transition="in" filter="wipe(up)">
                                      <p:cBhvr>
                                        <p:cTn id="272" dur="500"/>
                                        <p:tgtEl>
                                          <p:spTgt spid="76"/>
                                        </p:tgtEl>
                                      </p:cBhvr>
                                    </p:animEffect>
                                  </p:childTnLst>
                                </p:cTn>
                              </p:par>
                            </p:childTnLst>
                          </p:cTn>
                        </p:par>
                      </p:childTnLst>
                    </p:cTn>
                  </p:par>
                  <p:par>
                    <p:cTn id="273" fill="hold">
                      <p:stCondLst>
                        <p:cond delay="indefinite"/>
                      </p:stCondLst>
                      <p:childTnLst>
                        <p:par>
                          <p:cTn id="274" fill="hold">
                            <p:stCondLst>
                              <p:cond delay="0"/>
                            </p:stCondLst>
                            <p:childTnLst>
                              <p:par>
                                <p:cTn id="275" presetID="23" presetClass="entr" presetSubtype="16" fill="hold" grpId="0" nodeType="clickEffect">
                                  <p:stCondLst>
                                    <p:cond delay="0"/>
                                  </p:stCondLst>
                                  <p:childTnLst>
                                    <p:set>
                                      <p:cBhvr>
                                        <p:cTn id="276" dur="1" fill="hold">
                                          <p:stCondLst>
                                            <p:cond delay="0"/>
                                          </p:stCondLst>
                                        </p:cTn>
                                        <p:tgtEl>
                                          <p:spTgt spid="61"/>
                                        </p:tgtEl>
                                        <p:attrNameLst>
                                          <p:attrName>style.visibility</p:attrName>
                                        </p:attrNameLst>
                                      </p:cBhvr>
                                      <p:to>
                                        <p:strVal val="visible"/>
                                      </p:to>
                                    </p:set>
                                    <p:anim calcmode="lin" valueType="num">
                                      <p:cBhvr>
                                        <p:cTn id="277" dur="500" fill="hold"/>
                                        <p:tgtEl>
                                          <p:spTgt spid="61"/>
                                        </p:tgtEl>
                                        <p:attrNameLst>
                                          <p:attrName>ppt_w</p:attrName>
                                        </p:attrNameLst>
                                      </p:cBhvr>
                                      <p:tavLst>
                                        <p:tav tm="0">
                                          <p:val>
                                            <p:fltVal val="0"/>
                                          </p:val>
                                        </p:tav>
                                        <p:tav tm="100000">
                                          <p:val>
                                            <p:strVal val="#ppt_w"/>
                                          </p:val>
                                        </p:tav>
                                      </p:tavLst>
                                    </p:anim>
                                    <p:anim calcmode="lin" valueType="num">
                                      <p:cBhvr>
                                        <p:cTn id="278" dur="500" fill="hold"/>
                                        <p:tgtEl>
                                          <p:spTgt spid="61"/>
                                        </p:tgtEl>
                                        <p:attrNameLst>
                                          <p:attrName>ppt_h</p:attrName>
                                        </p:attrNameLst>
                                      </p:cBhvr>
                                      <p:tavLst>
                                        <p:tav tm="0">
                                          <p:val>
                                            <p:fltVal val="0"/>
                                          </p:val>
                                        </p:tav>
                                        <p:tav tm="100000">
                                          <p:val>
                                            <p:strVal val="#ppt_h"/>
                                          </p:val>
                                        </p:tav>
                                      </p:tavLst>
                                    </p:anim>
                                  </p:childTnLst>
                                </p:cTn>
                              </p:par>
                            </p:childTnLst>
                          </p:cTn>
                        </p:par>
                      </p:childTnLst>
                    </p:cTn>
                  </p:par>
                  <p:par>
                    <p:cTn id="279" fill="hold">
                      <p:stCondLst>
                        <p:cond delay="indefinite"/>
                      </p:stCondLst>
                      <p:childTnLst>
                        <p:par>
                          <p:cTn id="280" fill="hold">
                            <p:stCondLst>
                              <p:cond delay="0"/>
                            </p:stCondLst>
                            <p:childTnLst>
                              <p:par>
                                <p:cTn id="281" presetID="1" presetClass="exit" presetSubtype="0" fill="hold" grpId="1" nodeType="clickEffect">
                                  <p:stCondLst>
                                    <p:cond delay="0"/>
                                  </p:stCondLst>
                                  <p:childTnLst>
                                    <p:set>
                                      <p:cBhvr>
                                        <p:cTn id="282" dur="1" fill="hold">
                                          <p:stCondLst>
                                            <p:cond delay="0"/>
                                          </p:stCondLst>
                                        </p:cTn>
                                        <p:tgtEl>
                                          <p:spTgt spid="61"/>
                                        </p:tgtEl>
                                        <p:attrNameLst>
                                          <p:attrName>style.visibility</p:attrName>
                                        </p:attrNameLst>
                                      </p:cBhvr>
                                      <p:to>
                                        <p:strVal val="hidden"/>
                                      </p:to>
                                    </p:set>
                                  </p:childTnLst>
                                </p:cTn>
                              </p:par>
                            </p:childTnLst>
                          </p:cTn>
                        </p:par>
                      </p:childTnLst>
                    </p:cTn>
                  </p:par>
                  <p:par>
                    <p:cTn id="283" fill="hold">
                      <p:stCondLst>
                        <p:cond delay="indefinite"/>
                      </p:stCondLst>
                      <p:childTnLst>
                        <p:par>
                          <p:cTn id="284" fill="hold">
                            <p:stCondLst>
                              <p:cond delay="0"/>
                            </p:stCondLst>
                            <p:childTnLst>
                              <p:par>
                                <p:cTn id="285" presetID="12" presetClass="entr" presetSubtype="4" fill="hold" grpId="0" nodeType="clickEffect">
                                  <p:stCondLst>
                                    <p:cond delay="0"/>
                                  </p:stCondLst>
                                  <p:childTnLst>
                                    <p:set>
                                      <p:cBhvr>
                                        <p:cTn id="286" dur="1" fill="hold">
                                          <p:stCondLst>
                                            <p:cond delay="0"/>
                                          </p:stCondLst>
                                        </p:cTn>
                                        <p:tgtEl>
                                          <p:spTgt spid="77"/>
                                        </p:tgtEl>
                                        <p:attrNameLst>
                                          <p:attrName>style.visibility</p:attrName>
                                        </p:attrNameLst>
                                      </p:cBhvr>
                                      <p:to>
                                        <p:strVal val="visible"/>
                                      </p:to>
                                    </p:set>
                                    <p:anim calcmode="lin" valueType="num">
                                      <p:cBhvr additive="base">
                                        <p:cTn id="287" dur="500"/>
                                        <p:tgtEl>
                                          <p:spTgt spid="77"/>
                                        </p:tgtEl>
                                        <p:attrNameLst>
                                          <p:attrName>ppt_y</p:attrName>
                                        </p:attrNameLst>
                                      </p:cBhvr>
                                      <p:tavLst>
                                        <p:tav tm="0">
                                          <p:val>
                                            <p:strVal val="#ppt_y+#ppt_h*1.125000"/>
                                          </p:val>
                                        </p:tav>
                                        <p:tav tm="100000">
                                          <p:val>
                                            <p:strVal val="#ppt_y"/>
                                          </p:val>
                                        </p:tav>
                                      </p:tavLst>
                                    </p:anim>
                                    <p:animEffect transition="in" filter="wipe(up)">
                                      <p:cBhvr>
                                        <p:cTn id="288" dur="500"/>
                                        <p:tgtEl>
                                          <p:spTgt spid="77"/>
                                        </p:tgtEl>
                                      </p:cBhvr>
                                    </p:animEffect>
                                  </p:childTnLst>
                                </p:cTn>
                              </p:par>
                            </p:childTnLst>
                          </p:cTn>
                        </p:par>
                      </p:childTnLst>
                    </p:cTn>
                  </p:par>
                  <p:par>
                    <p:cTn id="289" fill="hold">
                      <p:stCondLst>
                        <p:cond delay="indefinite"/>
                      </p:stCondLst>
                      <p:childTnLst>
                        <p:par>
                          <p:cTn id="290" fill="hold">
                            <p:stCondLst>
                              <p:cond delay="0"/>
                            </p:stCondLst>
                            <p:childTnLst>
                              <p:par>
                                <p:cTn id="291" presetID="12" presetClass="entr" presetSubtype="4" fill="hold" grpId="0" nodeType="clickEffect">
                                  <p:stCondLst>
                                    <p:cond delay="0"/>
                                  </p:stCondLst>
                                  <p:childTnLst>
                                    <p:set>
                                      <p:cBhvr>
                                        <p:cTn id="292" dur="1" fill="hold">
                                          <p:stCondLst>
                                            <p:cond delay="0"/>
                                          </p:stCondLst>
                                        </p:cTn>
                                        <p:tgtEl>
                                          <p:spTgt spid="69"/>
                                        </p:tgtEl>
                                        <p:attrNameLst>
                                          <p:attrName>style.visibility</p:attrName>
                                        </p:attrNameLst>
                                      </p:cBhvr>
                                      <p:to>
                                        <p:strVal val="visible"/>
                                      </p:to>
                                    </p:set>
                                    <p:anim calcmode="lin" valueType="num">
                                      <p:cBhvr additive="base">
                                        <p:cTn id="293" dur="500"/>
                                        <p:tgtEl>
                                          <p:spTgt spid="69"/>
                                        </p:tgtEl>
                                        <p:attrNameLst>
                                          <p:attrName>ppt_y</p:attrName>
                                        </p:attrNameLst>
                                      </p:cBhvr>
                                      <p:tavLst>
                                        <p:tav tm="0">
                                          <p:val>
                                            <p:strVal val="#ppt_y+#ppt_h*1.125000"/>
                                          </p:val>
                                        </p:tav>
                                        <p:tav tm="100000">
                                          <p:val>
                                            <p:strVal val="#ppt_y"/>
                                          </p:val>
                                        </p:tav>
                                      </p:tavLst>
                                    </p:anim>
                                    <p:animEffect transition="in" filter="wipe(up)">
                                      <p:cBhvr>
                                        <p:cTn id="294" dur="500"/>
                                        <p:tgtEl>
                                          <p:spTgt spid="69"/>
                                        </p:tgtEl>
                                      </p:cBhvr>
                                    </p:animEffect>
                                  </p:childTnLst>
                                </p:cTn>
                              </p:par>
                            </p:childTnLst>
                          </p:cTn>
                        </p:par>
                      </p:childTnLst>
                    </p:cTn>
                  </p:par>
                  <p:par>
                    <p:cTn id="295" fill="hold">
                      <p:stCondLst>
                        <p:cond delay="indefinite"/>
                      </p:stCondLst>
                      <p:childTnLst>
                        <p:par>
                          <p:cTn id="296" fill="hold">
                            <p:stCondLst>
                              <p:cond delay="0"/>
                            </p:stCondLst>
                            <p:childTnLst>
                              <p:par>
                                <p:cTn id="297" presetID="12" presetClass="entr" presetSubtype="4" fill="hold" grpId="0" nodeType="clickEffect">
                                  <p:stCondLst>
                                    <p:cond delay="0"/>
                                  </p:stCondLst>
                                  <p:childTnLst>
                                    <p:set>
                                      <p:cBhvr>
                                        <p:cTn id="298" dur="1" fill="hold">
                                          <p:stCondLst>
                                            <p:cond delay="0"/>
                                          </p:stCondLst>
                                        </p:cTn>
                                        <p:tgtEl>
                                          <p:spTgt spid="85"/>
                                        </p:tgtEl>
                                        <p:attrNameLst>
                                          <p:attrName>style.visibility</p:attrName>
                                        </p:attrNameLst>
                                      </p:cBhvr>
                                      <p:to>
                                        <p:strVal val="visible"/>
                                      </p:to>
                                    </p:set>
                                    <p:anim calcmode="lin" valueType="num">
                                      <p:cBhvr additive="base">
                                        <p:cTn id="299" dur="500"/>
                                        <p:tgtEl>
                                          <p:spTgt spid="85"/>
                                        </p:tgtEl>
                                        <p:attrNameLst>
                                          <p:attrName>ppt_y</p:attrName>
                                        </p:attrNameLst>
                                      </p:cBhvr>
                                      <p:tavLst>
                                        <p:tav tm="0">
                                          <p:val>
                                            <p:strVal val="#ppt_y+#ppt_h*1.125000"/>
                                          </p:val>
                                        </p:tav>
                                        <p:tav tm="100000">
                                          <p:val>
                                            <p:strVal val="#ppt_y"/>
                                          </p:val>
                                        </p:tav>
                                      </p:tavLst>
                                    </p:anim>
                                    <p:animEffect transition="in" filter="wipe(up)">
                                      <p:cBhvr>
                                        <p:cTn id="300" dur="500"/>
                                        <p:tgtEl>
                                          <p:spTgt spid="85"/>
                                        </p:tgtEl>
                                      </p:cBhvr>
                                    </p:animEffect>
                                  </p:childTnLst>
                                </p:cTn>
                              </p:par>
                            </p:childTnLst>
                          </p:cTn>
                        </p:par>
                      </p:childTnLst>
                    </p:cTn>
                  </p:par>
                  <p:par>
                    <p:cTn id="301" fill="hold">
                      <p:stCondLst>
                        <p:cond delay="indefinite"/>
                      </p:stCondLst>
                      <p:childTnLst>
                        <p:par>
                          <p:cTn id="302" fill="hold">
                            <p:stCondLst>
                              <p:cond delay="0"/>
                            </p:stCondLst>
                            <p:childTnLst>
                              <p:par>
                                <p:cTn id="303" presetID="12" presetClass="entr" presetSubtype="4" fill="hold" grpId="0" nodeType="clickEffect">
                                  <p:stCondLst>
                                    <p:cond delay="0"/>
                                  </p:stCondLst>
                                  <p:childTnLst>
                                    <p:set>
                                      <p:cBhvr>
                                        <p:cTn id="304" dur="1" fill="hold">
                                          <p:stCondLst>
                                            <p:cond delay="0"/>
                                          </p:stCondLst>
                                        </p:cTn>
                                        <p:tgtEl>
                                          <p:spTgt spid="70"/>
                                        </p:tgtEl>
                                        <p:attrNameLst>
                                          <p:attrName>style.visibility</p:attrName>
                                        </p:attrNameLst>
                                      </p:cBhvr>
                                      <p:to>
                                        <p:strVal val="visible"/>
                                      </p:to>
                                    </p:set>
                                    <p:anim calcmode="lin" valueType="num">
                                      <p:cBhvr additive="base">
                                        <p:cTn id="305" dur="500"/>
                                        <p:tgtEl>
                                          <p:spTgt spid="70"/>
                                        </p:tgtEl>
                                        <p:attrNameLst>
                                          <p:attrName>ppt_y</p:attrName>
                                        </p:attrNameLst>
                                      </p:cBhvr>
                                      <p:tavLst>
                                        <p:tav tm="0">
                                          <p:val>
                                            <p:strVal val="#ppt_y+#ppt_h*1.125000"/>
                                          </p:val>
                                        </p:tav>
                                        <p:tav tm="100000">
                                          <p:val>
                                            <p:strVal val="#ppt_y"/>
                                          </p:val>
                                        </p:tav>
                                      </p:tavLst>
                                    </p:anim>
                                    <p:animEffect transition="in" filter="wipe(up)">
                                      <p:cBhvr>
                                        <p:cTn id="306" dur="500"/>
                                        <p:tgtEl>
                                          <p:spTgt spid="70"/>
                                        </p:tgtEl>
                                      </p:cBhvr>
                                    </p:animEffect>
                                  </p:childTnLst>
                                </p:cTn>
                              </p:par>
                              <p:par>
                                <p:cTn id="307" presetID="1" presetClass="exit" presetSubtype="0" fill="hold" grpId="1" nodeType="withEffect">
                                  <p:stCondLst>
                                    <p:cond delay="0"/>
                                  </p:stCondLst>
                                  <p:childTnLst>
                                    <p:set>
                                      <p:cBhvr>
                                        <p:cTn id="308" dur="1" fill="hold">
                                          <p:stCondLst>
                                            <p:cond delay="0"/>
                                          </p:stCondLst>
                                        </p:cTn>
                                        <p:tgtEl>
                                          <p:spTgt spid="77"/>
                                        </p:tgtEl>
                                        <p:attrNameLst>
                                          <p:attrName>style.visibility</p:attrName>
                                        </p:attrNameLst>
                                      </p:cBhvr>
                                      <p:to>
                                        <p:strVal val="hidden"/>
                                      </p:to>
                                    </p:set>
                                  </p:childTnLst>
                                </p:cTn>
                              </p:par>
                            </p:childTnLst>
                          </p:cTn>
                        </p:par>
                      </p:childTnLst>
                    </p:cTn>
                  </p:par>
                  <p:par>
                    <p:cTn id="309" fill="hold">
                      <p:stCondLst>
                        <p:cond delay="indefinite"/>
                      </p:stCondLst>
                      <p:childTnLst>
                        <p:par>
                          <p:cTn id="310" fill="hold">
                            <p:stCondLst>
                              <p:cond delay="0"/>
                            </p:stCondLst>
                            <p:childTnLst>
                              <p:par>
                                <p:cTn id="311" presetID="12" presetClass="entr" presetSubtype="4" fill="hold" grpId="0" nodeType="clickEffect">
                                  <p:stCondLst>
                                    <p:cond delay="0"/>
                                  </p:stCondLst>
                                  <p:childTnLst>
                                    <p:set>
                                      <p:cBhvr>
                                        <p:cTn id="312" dur="1" fill="hold">
                                          <p:stCondLst>
                                            <p:cond delay="0"/>
                                          </p:stCondLst>
                                        </p:cTn>
                                        <p:tgtEl>
                                          <p:spTgt spid="78"/>
                                        </p:tgtEl>
                                        <p:attrNameLst>
                                          <p:attrName>style.visibility</p:attrName>
                                        </p:attrNameLst>
                                      </p:cBhvr>
                                      <p:to>
                                        <p:strVal val="visible"/>
                                      </p:to>
                                    </p:set>
                                    <p:anim calcmode="lin" valueType="num">
                                      <p:cBhvr additive="base">
                                        <p:cTn id="313" dur="500"/>
                                        <p:tgtEl>
                                          <p:spTgt spid="78"/>
                                        </p:tgtEl>
                                        <p:attrNameLst>
                                          <p:attrName>ppt_y</p:attrName>
                                        </p:attrNameLst>
                                      </p:cBhvr>
                                      <p:tavLst>
                                        <p:tav tm="0">
                                          <p:val>
                                            <p:strVal val="#ppt_y+#ppt_h*1.125000"/>
                                          </p:val>
                                        </p:tav>
                                        <p:tav tm="100000">
                                          <p:val>
                                            <p:strVal val="#ppt_y"/>
                                          </p:val>
                                        </p:tav>
                                      </p:tavLst>
                                    </p:anim>
                                    <p:animEffect transition="in" filter="wipe(up)">
                                      <p:cBhvr>
                                        <p:cTn id="314" dur="500"/>
                                        <p:tgtEl>
                                          <p:spTgt spid="78"/>
                                        </p:tgtEl>
                                      </p:cBhvr>
                                    </p:animEffect>
                                  </p:childTnLst>
                                </p:cTn>
                              </p:par>
                              <p:par>
                                <p:cTn id="315" presetID="1" presetClass="exit" presetSubtype="0" fill="hold" grpId="1" nodeType="withEffect">
                                  <p:stCondLst>
                                    <p:cond delay="0"/>
                                  </p:stCondLst>
                                  <p:childTnLst>
                                    <p:set>
                                      <p:cBhvr>
                                        <p:cTn id="316" dur="1" fill="hold">
                                          <p:stCondLst>
                                            <p:cond delay="0"/>
                                          </p:stCondLst>
                                        </p:cTn>
                                        <p:tgtEl>
                                          <p:spTgt spid="85"/>
                                        </p:tgtEl>
                                        <p:attrNameLst>
                                          <p:attrName>style.visibility</p:attrName>
                                        </p:attrNameLst>
                                      </p:cBhvr>
                                      <p:to>
                                        <p:strVal val="hidden"/>
                                      </p:to>
                                    </p:set>
                                  </p:childTnLst>
                                </p:cTn>
                              </p:par>
                            </p:childTnLst>
                          </p:cTn>
                        </p:par>
                      </p:childTnLst>
                    </p:cTn>
                  </p:par>
                  <p:par>
                    <p:cTn id="317" fill="hold">
                      <p:stCondLst>
                        <p:cond delay="indefinite"/>
                      </p:stCondLst>
                      <p:childTnLst>
                        <p:par>
                          <p:cTn id="318" fill="hold">
                            <p:stCondLst>
                              <p:cond delay="0"/>
                            </p:stCondLst>
                            <p:childTnLst>
                              <p:par>
                                <p:cTn id="319" presetID="22" presetClass="entr" presetSubtype="8" fill="hold" nodeType="clickEffect">
                                  <p:stCondLst>
                                    <p:cond delay="0"/>
                                  </p:stCondLst>
                                  <p:childTnLst>
                                    <p:set>
                                      <p:cBhvr>
                                        <p:cTn id="320" dur="1" fill="hold">
                                          <p:stCondLst>
                                            <p:cond delay="0"/>
                                          </p:stCondLst>
                                        </p:cTn>
                                        <p:tgtEl>
                                          <p:spTgt spid="71"/>
                                        </p:tgtEl>
                                        <p:attrNameLst>
                                          <p:attrName>style.visibility</p:attrName>
                                        </p:attrNameLst>
                                      </p:cBhvr>
                                      <p:to>
                                        <p:strVal val="visible"/>
                                      </p:to>
                                    </p:set>
                                    <p:animEffect transition="in" filter="wipe(left)">
                                      <p:cBhvr>
                                        <p:cTn id="321" dur="500"/>
                                        <p:tgtEl>
                                          <p:spTgt spid="71"/>
                                        </p:tgtEl>
                                      </p:cBhvr>
                                    </p:animEffect>
                                  </p:childTnLst>
                                </p:cTn>
                              </p:par>
                            </p:childTnLst>
                          </p:cTn>
                        </p:par>
                      </p:childTnLst>
                    </p:cTn>
                  </p:par>
                  <p:par>
                    <p:cTn id="322" fill="hold">
                      <p:stCondLst>
                        <p:cond delay="indefinite"/>
                      </p:stCondLst>
                      <p:childTnLst>
                        <p:par>
                          <p:cTn id="323" fill="hold">
                            <p:stCondLst>
                              <p:cond delay="0"/>
                            </p:stCondLst>
                            <p:childTnLst>
                              <p:par>
                                <p:cTn id="324" presetID="12" presetClass="entr" presetSubtype="4" fill="hold" grpId="0" nodeType="clickEffect">
                                  <p:stCondLst>
                                    <p:cond delay="0"/>
                                  </p:stCondLst>
                                  <p:childTnLst>
                                    <p:set>
                                      <p:cBhvr>
                                        <p:cTn id="325" dur="1" fill="hold">
                                          <p:stCondLst>
                                            <p:cond delay="0"/>
                                          </p:stCondLst>
                                        </p:cTn>
                                        <p:tgtEl>
                                          <p:spTgt spid="72"/>
                                        </p:tgtEl>
                                        <p:attrNameLst>
                                          <p:attrName>style.visibility</p:attrName>
                                        </p:attrNameLst>
                                      </p:cBhvr>
                                      <p:to>
                                        <p:strVal val="visible"/>
                                      </p:to>
                                    </p:set>
                                    <p:anim calcmode="lin" valueType="num">
                                      <p:cBhvr additive="base">
                                        <p:cTn id="326" dur="500"/>
                                        <p:tgtEl>
                                          <p:spTgt spid="72"/>
                                        </p:tgtEl>
                                        <p:attrNameLst>
                                          <p:attrName>ppt_y</p:attrName>
                                        </p:attrNameLst>
                                      </p:cBhvr>
                                      <p:tavLst>
                                        <p:tav tm="0">
                                          <p:val>
                                            <p:strVal val="#ppt_y+#ppt_h*1.125000"/>
                                          </p:val>
                                        </p:tav>
                                        <p:tav tm="100000">
                                          <p:val>
                                            <p:strVal val="#ppt_y"/>
                                          </p:val>
                                        </p:tav>
                                      </p:tavLst>
                                    </p:anim>
                                    <p:animEffect transition="in" filter="wipe(up)">
                                      <p:cBhvr>
                                        <p:cTn id="327" dur="500"/>
                                        <p:tgtEl>
                                          <p:spTgt spid="72"/>
                                        </p:tgtEl>
                                      </p:cBhvr>
                                    </p:animEffect>
                                  </p:childTnLst>
                                </p:cTn>
                              </p:par>
                            </p:childTnLst>
                          </p:cTn>
                        </p:par>
                      </p:childTnLst>
                    </p:cTn>
                  </p:par>
                  <p:par>
                    <p:cTn id="328" fill="hold">
                      <p:stCondLst>
                        <p:cond delay="indefinite"/>
                      </p:stCondLst>
                      <p:childTnLst>
                        <p:par>
                          <p:cTn id="329" fill="hold">
                            <p:stCondLst>
                              <p:cond delay="0"/>
                            </p:stCondLst>
                            <p:childTnLst>
                              <p:par>
                                <p:cTn id="330" presetID="12" presetClass="entr" presetSubtype="4" fill="hold" grpId="0" nodeType="clickEffect">
                                  <p:stCondLst>
                                    <p:cond delay="0"/>
                                  </p:stCondLst>
                                  <p:childTnLst>
                                    <p:set>
                                      <p:cBhvr>
                                        <p:cTn id="331" dur="1" fill="hold">
                                          <p:stCondLst>
                                            <p:cond delay="0"/>
                                          </p:stCondLst>
                                        </p:cTn>
                                        <p:tgtEl>
                                          <p:spTgt spid="80"/>
                                        </p:tgtEl>
                                        <p:attrNameLst>
                                          <p:attrName>style.visibility</p:attrName>
                                        </p:attrNameLst>
                                      </p:cBhvr>
                                      <p:to>
                                        <p:strVal val="visible"/>
                                      </p:to>
                                    </p:set>
                                    <p:anim calcmode="lin" valueType="num">
                                      <p:cBhvr additive="base">
                                        <p:cTn id="332" dur="500"/>
                                        <p:tgtEl>
                                          <p:spTgt spid="80"/>
                                        </p:tgtEl>
                                        <p:attrNameLst>
                                          <p:attrName>ppt_y</p:attrName>
                                        </p:attrNameLst>
                                      </p:cBhvr>
                                      <p:tavLst>
                                        <p:tav tm="0">
                                          <p:val>
                                            <p:strVal val="#ppt_y+#ppt_h*1.125000"/>
                                          </p:val>
                                        </p:tav>
                                        <p:tav tm="100000">
                                          <p:val>
                                            <p:strVal val="#ppt_y"/>
                                          </p:val>
                                        </p:tav>
                                      </p:tavLst>
                                    </p:anim>
                                    <p:animEffect transition="in" filter="wipe(up)">
                                      <p:cBhvr>
                                        <p:cTn id="333" dur="500"/>
                                        <p:tgtEl>
                                          <p:spTgt spid="80"/>
                                        </p:tgtEl>
                                      </p:cBhvr>
                                    </p:animEffect>
                                  </p:childTnLst>
                                </p:cTn>
                              </p:par>
                            </p:childTnLst>
                          </p:cTn>
                        </p:par>
                      </p:childTnLst>
                    </p:cTn>
                  </p:par>
                  <p:par>
                    <p:cTn id="334" fill="hold">
                      <p:stCondLst>
                        <p:cond delay="indefinite"/>
                      </p:stCondLst>
                      <p:childTnLst>
                        <p:par>
                          <p:cTn id="335" fill="hold">
                            <p:stCondLst>
                              <p:cond delay="0"/>
                            </p:stCondLst>
                            <p:childTnLst>
                              <p:par>
                                <p:cTn id="336" presetID="12" presetClass="entr" presetSubtype="4" fill="hold" grpId="0" nodeType="clickEffect">
                                  <p:stCondLst>
                                    <p:cond delay="0"/>
                                  </p:stCondLst>
                                  <p:childTnLst>
                                    <p:set>
                                      <p:cBhvr>
                                        <p:cTn id="337" dur="1" fill="hold">
                                          <p:stCondLst>
                                            <p:cond delay="0"/>
                                          </p:stCondLst>
                                        </p:cTn>
                                        <p:tgtEl>
                                          <p:spTgt spid="73"/>
                                        </p:tgtEl>
                                        <p:attrNameLst>
                                          <p:attrName>style.visibility</p:attrName>
                                        </p:attrNameLst>
                                      </p:cBhvr>
                                      <p:to>
                                        <p:strVal val="visible"/>
                                      </p:to>
                                    </p:set>
                                    <p:anim calcmode="lin" valueType="num">
                                      <p:cBhvr additive="base">
                                        <p:cTn id="338" dur="500"/>
                                        <p:tgtEl>
                                          <p:spTgt spid="73"/>
                                        </p:tgtEl>
                                        <p:attrNameLst>
                                          <p:attrName>ppt_y</p:attrName>
                                        </p:attrNameLst>
                                      </p:cBhvr>
                                      <p:tavLst>
                                        <p:tav tm="0">
                                          <p:val>
                                            <p:strVal val="#ppt_y+#ppt_h*1.125000"/>
                                          </p:val>
                                        </p:tav>
                                        <p:tav tm="100000">
                                          <p:val>
                                            <p:strVal val="#ppt_y"/>
                                          </p:val>
                                        </p:tav>
                                      </p:tavLst>
                                    </p:anim>
                                    <p:animEffect transition="in" filter="wipe(up)">
                                      <p:cBhvr>
                                        <p:cTn id="339" dur="500"/>
                                        <p:tgtEl>
                                          <p:spTgt spid="73"/>
                                        </p:tgtEl>
                                      </p:cBhvr>
                                    </p:animEffect>
                                  </p:childTnLst>
                                </p:cTn>
                              </p:par>
                            </p:childTnLst>
                          </p:cTn>
                        </p:par>
                      </p:childTnLst>
                    </p:cTn>
                  </p:par>
                  <p:par>
                    <p:cTn id="340" fill="hold">
                      <p:stCondLst>
                        <p:cond delay="indefinite"/>
                      </p:stCondLst>
                      <p:childTnLst>
                        <p:par>
                          <p:cTn id="341" fill="hold">
                            <p:stCondLst>
                              <p:cond delay="0"/>
                            </p:stCondLst>
                            <p:childTnLst>
                              <p:par>
                                <p:cTn id="342" presetID="12" presetClass="entr" presetSubtype="4" fill="hold" grpId="0" nodeType="clickEffect">
                                  <p:stCondLst>
                                    <p:cond delay="0"/>
                                  </p:stCondLst>
                                  <p:childTnLst>
                                    <p:set>
                                      <p:cBhvr>
                                        <p:cTn id="343" dur="1" fill="hold">
                                          <p:stCondLst>
                                            <p:cond delay="0"/>
                                          </p:stCondLst>
                                        </p:cTn>
                                        <p:tgtEl>
                                          <p:spTgt spid="84"/>
                                        </p:tgtEl>
                                        <p:attrNameLst>
                                          <p:attrName>style.visibility</p:attrName>
                                        </p:attrNameLst>
                                      </p:cBhvr>
                                      <p:to>
                                        <p:strVal val="visible"/>
                                      </p:to>
                                    </p:set>
                                    <p:anim calcmode="lin" valueType="num">
                                      <p:cBhvr additive="base">
                                        <p:cTn id="344" dur="500"/>
                                        <p:tgtEl>
                                          <p:spTgt spid="84"/>
                                        </p:tgtEl>
                                        <p:attrNameLst>
                                          <p:attrName>ppt_y</p:attrName>
                                        </p:attrNameLst>
                                      </p:cBhvr>
                                      <p:tavLst>
                                        <p:tav tm="0">
                                          <p:val>
                                            <p:strVal val="#ppt_y+#ppt_h*1.125000"/>
                                          </p:val>
                                        </p:tav>
                                        <p:tav tm="100000">
                                          <p:val>
                                            <p:strVal val="#ppt_y"/>
                                          </p:val>
                                        </p:tav>
                                      </p:tavLst>
                                    </p:anim>
                                    <p:animEffect transition="in" filter="wipe(up)">
                                      <p:cBhvr>
                                        <p:cTn id="345" dur="500"/>
                                        <p:tgtEl>
                                          <p:spTgt spid="84"/>
                                        </p:tgtEl>
                                      </p:cBhvr>
                                    </p:animEffect>
                                  </p:childTnLst>
                                </p:cTn>
                              </p:par>
                            </p:childTnLst>
                          </p:cTn>
                        </p:par>
                      </p:childTnLst>
                    </p:cTn>
                  </p:par>
                  <p:par>
                    <p:cTn id="346" fill="hold">
                      <p:stCondLst>
                        <p:cond delay="indefinite"/>
                      </p:stCondLst>
                      <p:childTnLst>
                        <p:par>
                          <p:cTn id="347" fill="hold">
                            <p:stCondLst>
                              <p:cond delay="0"/>
                            </p:stCondLst>
                            <p:childTnLst>
                              <p:par>
                                <p:cTn id="348" presetID="12" presetClass="entr" presetSubtype="4" fill="hold" grpId="0" nodeType="clickEffect">
                                  <p:stCondLst>
                                    <p:cond delay="0"/>
                                  </p:stCondLst>
                                  <p:childTnLst>
                                    <p:set>
                                      <p:cBhvr>
                                        <p:cTn id="349" dur="1" fill="hold">
                                          <p:stCondLst>
                                            <p:cond delay="0"/>
                                          </p:stCondLst>
                                        </p:cTn>
                                        <p:tgtEl>
                                          <p:spTgt spid="74"/>
                                        </p:tgtEl>
                                        <p:attrNameLst>
                                          <p:attrName>style.visibility</p:attrName>
                                        </p:attrNameLst>
                                      </p:cBhvr>
                                      <p:to>
                                        <p:strVal val="visible"/>
                                      </p:to>
                                    </p:set>
                                    <p:anim calcmode="lin" valueType="num">
                                      <p:cBhvr additive="base">
                                        <p:cTn id="350" dur="500"/>
                                        <p:tgtEl>
                                          <p:spTgt spid="74"/>
                                        </p:tgtEl>
                                        <p:attrNameLst>
                                          <p:attrName>ppt_y</p:attrName>
                                        </p:attrNameLst>
                                      </p:cBhvr>
                                      <p:tavLst>
                                        <p:tav tm="0">
                                          <p:val>
                                            <p:strVal val="#ppt_y+#ppt_h*1.125000"/>
                                          </p:val>
                                        </p:tav>
                                        <p:tav tm="100000">
                                          <p:val>
                                            <p:strVal val="#ppt_y"/>
                                          </p:val>
                                        </p:tav>
                                      </p:tavLst>
                                    </p:anim>
                                    <p:animEffect transition="in" filter="wipe(up)">
                                      <p:cBhvr>
                                        <p:cTn id="351" dur="500"/>
                                        <p:tgtEl>
                                          <p:spTgt spid="74"/>
                                        </p:tgtEl>
                                      </p:cBhvr>
                                    </p:animEffect>
                                  </p:childTnLst>
                                </p:cTn>
                              </p:par>
                            </p:childTnLst>
                          </p:cTn>
                        </p:par>
                      </p:childTnLst>
                    </p:cTn>
                  </p:par>
                  <p:par>
                    <p:cTn id="352" fill="hold">
                      <p:stCondLst>
                        <p:cond delay="indefinite"/>
                      </p:stCondLst>
                      <p:childTnLst>
                        <p:par>
                          <p:cTn id="353" fill="hold">
                            <p:stCondLst>
                              <p:cond delay="0"/>
                            </p:stCondLst>
                            <p:childTnLst>
                              <p:par>
                                <p:cTn id="354" presetID="12" presetClass="entr" presetSubtype="4" fill="hold" grpId="0" nodeType="clickEffect">
                                  <p:stCondLst>
                                    <p:cond delay="0"/>
                                  </p:stCondLst>
                                  <p:childTnLst>
                                    <p:set>
                                      <p:cBhvr>
                                        <p:cTn id="355" dur="1" fill="hold">
                                          <p:stCondLst>
                                            <p:cond delay="0"/>
                                          </p:stCondLst>
                                        </p:cTn>
                                        <p:tgtEl>
                                          <p:spTgt spid="79"/>
                                        </p:tgtEl>
                                        <p:attrNameLst>
                                          <p:attrName>style.visibility</p:attrName>
                                        </p:attrNameLst>
                                      </p:cBhvr>
                                      <p:to>
                                        <p:strVal val="visible"/>
                                      </p:to>
                                    </p:set>
                                    <p:anim calcmode="lin" valueType="num">
                                      <p:cBhvr additive="base">
                                        <p:cTn id="356" dur="500"/>
                                        <p:tgtEl>
                                          <p:spTgt spid="79"/>
                                        </p:tgtEl>
                                        <p:attrNameLst>
                                          <p:attrName>ppt_y</p:attrName>
                                        </p:attrNameLst>
                                      </p:cBhvr>
                                      <p:tavLst>
                                        <p:tav tm="0">
                                          <p:val>
                                            <p:strVal val="#ppt_y+#ppt_h*1.125000"/>
                                          </p:val>
                                        </p:tav>
                                        <p:tav tm="100000">
                                          <p:val>
                                            <p:strVal val="#ppt_y"/>
                                          </p:val>
                                        </p:tav>
                                      </p:tavLst>
                                    </p:anim>
                                    <p:animEffect transition="in" filter="wipe(up)">
                                      <p:cBhvr>
                                        <p:cTn id="357" dur="500"/>
                                        <p:tgtEl>
                                          <p:spTgt spid="79"/>
                                        </p:tgtEl>
                                      </p:cBhvr>
                                    </p:animEffect>
                                  </p:childTnLst>
                                </p:cTn>
                              </p:par>
                            </p:childTnLst>
                          </p:cTn>
                        </p:par>
                      </p:childTnLst>
                    </p:cTn>
                  </p:par>
                  <p:par>
                    <p:cTn id="358" fill="hold">
                      <p:stCondLst>
                        <p:cond delay="indefinite"/>
                      </p:stCondLst>
                      <p:childTnLst>
                        <p:par>
                          <p:cTn id="359" fill="hold">
                            <p:stCondLst>
                              <p:cond delay="0"/>
                            </p:stCondLst>
                            <p:childTnLst>
                              <p:par>
                                <p:cTn id="360" presetID="12" presetClass="entr" presetSubtype="4" fill="hold" grpId="0" nodeType="clickEffect">
                                  <p:stCondLst>
                                    <p:cond delay="0"/>
                                  </p:stCondLst>
                                  <p:childTnLst>
                                    <p:set>
                                      <p:cBhvr>
                                        <p:cTn id="361" dur="1" fill="hold">
                                          <p:stCondLst>
                                            <p:cond delay="0"/>
                                          </p:stCondLst>
                                        </p:cTn>
                                        <p:tgtEl>
                                          <p:spTgt spid="83"/>
                                        </p:tgtEl>
                                        <p:attrNameLst>
                                          <p:attrName>style.visibility</p:attrName>
                                        </p:attrNameLst>
                                      </p:cBhvr>
                                      <p:to>
                                        <p:strVal val="visible"/>
                                      </p:to>
                                    </p:set>
                                    <p:anim calcmode="lin" valueType="num">
                                      <p:cBhvr additive="base">
                                        <p:cTn id="362" dur="500"/>
                                        <p:tgtEl>
                                          <p:spTgt spid="83"/>
                                        </p:tgtEl>
                                        <p:attrNameLst>
                                          <p:attrName>ppt_y</p:attrName>
                                        </p:attrNameLst>
                                      </p:cBhvr>
                                      <p:tavLst>
                                        <p:tav tm="0">
                                          <p:val>
                                            <p:strVal val="#ppt_y+#ppt_h*1.125000"/>
                                          </p:val>
                                        </p:tav>
                                        <p:tav tm="100000">
                                          <p:val>
                                            <p:strVal val="#ppt_y"/>
                                          </p:val>
                                        </p:tav>
                                      </p:tavLst>
                                    </p:anim>
                                    <p:animEffect transition="in" filter="wipe(up)">
                                      <p:cBhvr>
                                        <p:cTn id="36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P spid="20" grpId="0"/>
      <p:bldP spid="21" grpId="0"/>
      <p:bldP spid="23" grpId="0"/>
      <p:bldP spid="6" grpId="0"/>
      <p:bldP spid="7" grpId="0"/>
      <p:bldP spid="8" grpId="0"/>
      <p:bldP spid="8" grpId="1"/>
      <p:bldP spid="15" grpId="0"/>
      <p:bldP spid="15" grpId="1"/>
      <p:bldP spid="24" grpId="0"/>
      <p:bldP spid="26" grpId="0"/>
      <p:bldP spid="27" grpId="0" bldLvl="0" animBg="1"/>
      <p:bldP spid="27" grpId="1" bldLvl="0" animBg="1"/>
      <p:bldP spid="28" grpId="0" bldLvl="0" animBg="1"/>
      <p:bldP spid="28" grpId="1" bldLvl="0" animBg="1"/>
      <p:bldP spid="38" grpId="0"/>
      <p:bldP spid="39" grpId="0"/>
      <p:bldP spid="40" grpId="0"/>
      <p:bldP spid="41" grpId="0"/>
      <p:bldP spid="42" grpId="0"/>
      <p:bldP spid="44" grpId="0"/>
      <p:bldP spid="45" grpId="0"/>
      <p:bldP spid="46" grpId="0"/>
      <p:bldP spid="47" grpId="0"/>
      <p:bldP spid="48" grpId="0"/>
      <p:bldP spid="49" grpId="0"/>
      <p:bldP spid="49" grpId="1"/>
      <p:bldP spid="51" grpId="0"/>
      <p:bldP spid="52" grpId="0"/>
      <p:bldP spid="33" grpId="0" bldLvl="0" animBg="1"/>
      <p:bldP spid="33" grpId="1" bldLvl="0" animBg="1"/>
      <p:bldP spid="34" grpId="0" bldLvl="0" animBg="1"/>
      <p:bldP spid="34" grpId="1" bldLvl="0" animBg="1"/>
      <p:bldP spid="53" grpId="0"/>
      <p:bldP spid="54" grpId="0"/>
      <p:bldP spid="56" grpId="0"/>
      <p:bldP spid="66" grpId="0"/>
      <p:bldP spid="67" grpId="0"/>
      <p:bldP spid="68" grpId="0"/>
      <p:bldP spid="69" grpId="0"/>
      <p:bldP spid="70" grpId="0"/>
      <p:bldP spid="72" grpId="0"/>
      <p:bldP spid="73" grpId="0"/>
      <p:bldP spid="74" grpId="0"/>
      <p:bldP spid="76" grpId="0"/>
      <p:bldP spid="77" grpId="0"/>
      <p:bldP spid="77" grpId="1"/>
      <p:bldP spid="78" grpId="0"/>
      <p:bldP spid="79" grpId="0"/>
      <p:bldP spid="60" grpId="0" bldLvl="0" animBg="1"/>
      <p:bldP spid="60" grpId="1" bldLvl="0" animBg="1"/>
      <p:bldP spid="61" grpId="0" bldLvl="0" animBg="1"/>
      <p:bldP spid="61" grpId="1" bldLvl="0" animBg="1"/>
      <p:bldP spid="80" grpId="0"/>
      <p:bldP spid="83" grpId="0"/>
      <p:bldP spid="84" grpId="0"/>
      <p:bldP spid="85" grpId="0"/>
      <p:bldP spid="85"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4765040" y="332422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1  9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864360" y="1079500"/>
            <a:ext cx="7475855" cy="1014730"/>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学校要给学生发练习本，每班发</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176</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本，一共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19</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个班，</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学校要准备多少本练习本？</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32"/>
          <p:cNvSpPr txBox="1"/>
          <p:nvPr/>
        </p:nvSpPr>
        <p:spPr>
          <a:xfrm>
            <a:off x="3586480" y="2228850"/>
            <a:ext cx="179768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176 × 19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200015" y="2228850"/>
            <a:ext cx="19011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3344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（本）</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5"/>
          <p:cNvSpPr txBox="1">
            <a:spLocks noChangeArrowheads="1"/>
          </p:cNvSpPr>
          <p:nvPr/>
        </p:nvSpPr>
        <p:spPr bwMode="auto">
          <a:xfrm>
            <a:off x="5010150" y="286385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1  7  6</a:t>
            </a:r>
            <a:endParaRPr lang="en-US" altLang="zh-CN" sz="2400" b="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465955" y="390017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504815"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5</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708650"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335270"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5337175"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998720"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a:off x="4465955" y="492125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7563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5330825" y="49949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498856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120005"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6</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653280" y="390525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4655820" y="43586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465328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5103495" y="462153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768215" y="462153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186430" y="5711190"/>
            <a:ext cx="4554220" cy="46037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答：学校要准备</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3344</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本练习本。</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ppt_y</p:attrName>
                                        </p:attrNameLst>
                                      </p:cBhvr>
                                      <p:tavLst>
                                        <p:tav tm="0">
                                          <p:val>
                                            <p:strVal val="#ppt_y+#ppt_h*1.125000"/>
                                          </p:val>
                                        </p:tav>
                                        <p:tav tm="100000">
                                          <p:val>
                                            <p:strVal val="#ppt_y"/>
                                          </p:val>
                                        </p:tav>
                                      </p:tavLst>
                                    </p:anim>
                                    <p:animEffect transition="in" filter="wipe(up)">
                                      <p:cBhvr>
                                        <p:cTn id="8" dur="500"/>
                                        <p:tgtEl>
                                          <p:spTgt spid="3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ppt_y</p:attrName>
                                        </p:attrNameLst>
                                      </p:cBhvr>
                                      <p:tavLst>
                                        <p:tav tm="0">
                                          <p:val>
                                            <p:strVal val="#ppt_y+#ppt_h*1.125000"/>
                                          </p:val>
                                        </p:tav>
                                        <p:tav tm="100000">
                                          <p:val>
                                            <p:strVal val="#ppt_y"/>
                                          </p:val>
                                        </p:tav>
                                      </p:tavLst>
                                    </p:anim>
                                    <p:animEffect transition="in" filter="wipe(up)">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p:tgtEl>
                                          <p:spTgt spid="6"/>
                                        </p:tgtEl>
                                        <p:attrNameLst>
                                          <p:attrName>ppt_y</p:attrName>
                                        </p:attrNameLst>
                                      </p:cBhvr>
                                      <p:tavLst>
                                        <p:tav tm="0">
                                          <p:val>
                                            <p:strVal val="#ppt_y+#ppt_h*1.125000"/>
                                          </p:val>
                                        </p:tav>
                                        <p:tav tm="100000">
                                          <p:val>
                                            <p:strVal val="#ppt_y"/>
                                          </p:val>
                                        </p:tav>
                                      </p:tavLst>
                                    </p:anim>
                                    <p:animEffect transition="in" filter="wipe(up)">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p:tgtEl>
                                          <p:spTgt spid="16"/>
                                        </p:tgtEl>
                                        <p:attrNameLst>
                                          <p:attrName>ppt_y</p:attrName>
                                        </p:attrNameLst>
                                      </p:cBhvr>
                                      <p:tavLst>
                                        <p:tav tm="0">
                                          <p:val>
                                            <p:strVal val="#ppt_y+#ppt_h*1.125000"/>
                                          </p:val>
                                        </p:tav>
                                        <p:tav tm="100000">
                                          <p:val>
                                            <p:strVal val="#ppt_y"/>
                                          </p:val>
                                        </p:tav>
                                      </p:tavLst>
                                    </p:anim>
                                    <p:animEffect transition="in" filter="wipe(up)">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p:tgtEl>
                                          <p:spTgt spid="7"/>
                                        </p:tgtEl>
                                        <p:attrNameLst>
                                          <p:attrName>ppt_y</p:attrName>
                                        </p:attrNameLst>
                                      </p:cBhvr>
                                      <p:tavLst>
                                        <p:tav tm="0">
                                          <p:val>
                                            <p:strVal val="#ppt_y+#ppt_h*1.125000"/>
                                          </p:val>
                                        </p:tav>
                                        <p:tav tm="100000">
                                          <p:val>
                                            <p:strVal val="#ppt_y"/>
                                          </p:val>
                                        </p:tav>
                                      </p:tavLst>
                                    </p:anim>
                                    <p:animEffect transition="in" filter="wipe(up)">
                                      <p:cBhvr>
                                        <p:cTn id="55" dur="500"/>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p:tgtEl>
                                          <p:spTgt spid="17"/>
                                        </p:tgtEl>
                                        <p:attrNameLst>
                                          <p:attrName>ppt_y</p:attrName>
                                        </p:attrNameLst>
                                      </p:cBhvr>
                                      <p:tavLst>
                                        <p:tav tm="0">
                                          <p:val>
                                            <p:strVal val="#ppt_y+#ppt_h*1.125000"/>
                                          </p:val>
                                        </p:tav>
                                        <p:tav tm="100000">
                                          <p:val>
                                            <p:strVal val="#ppt_y"/>
                                          </p:val>
                                        </p:tav>
                                      </p:tavLst>
                                    </p:anim>
                                    <p:animEffect transition="in" filter="wipe(up)">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ppt_y</p:attrName>
                                        </p:attrNameLst>
                                      </p:cBhvr>
                                      <p:tavLst>
                                        <p:tav tm="0">
                                          <p:val>
                                            <p:strVal val="#ppt_y+#ppt_h*1.125000"/>
                                          </p:val>
                                        </p:tav>
                                        <p:tav tm="100000">
                                          <p:val>
                                            <p:strVal val="#ppt_y"/>
                                          </p:val>
                                        </p:tav>
                                      </p:tavLst>
                                    </p:anim>
                                    <p:animEffect transition="in" filter="wipe(up)">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p:tgtEl>
                                          <p:spTgt spid="24"/>
                                        </p:tgtEl>
                                        <p:attrNameLst>
                                          <p:attrName>ppt_y</p:attrName>
                                        </p:attrNameLst>
                                      </p:cBhvr>
                                      <p:tavLst>
                                        <p:tav tm="0">
                                          <p:val>
                                            <p:strVal val="#ppt_y+#ppt_h*1.125000"/>
                                          </p:val>
                                        </p:tav>
                                        <p:tav tm="100000">
                                          <p:val>
                                            <p:strVal val="#ppt_y"/>
                                          </p:val>
                                        </p:tav>
                                      </p:tavLst>
                                    </p:anim>
                                    <p:animEffect transition="in" filter="wipe(up)">
                                      <p:cBhvr>
                                        <p:cTn id="73" dur="5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ppt_y</p:attrName>
                                        </p:attrNameLst>
                                      </p:cBhvr>
                                      <p:tavLst>
                                        <p:tav tm="0">
                                          <p:val>
                                            <p:strVal val="#ppt_y+#ppt_h*1.125000"/>
                                          </p:val>
                                        </p:tav>
                                        <p:tav tm="100000">
                                          <p:val>
                                            <p:strVal val="#ppt_y"/>
                                          </p:val>
                                        </p:tav>
                                      </p:tavLst>
                                    </p:anim>
                                    <p:animEffect transition="in" filter="wipe(up)">
                                      <p:cBhvr>
                                        <p:cTn id="84" dur="500"/>
                                        <p:tgtEl>
                                          <p:spTgt spid="20"/>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p:tgtEl>
                                          <p:spTgt spid="30"/>
                                        </p:tgtEl>
                                        <p:attrNameLst>
                                          <p:attrName>ppt_y</p:attrName>
                                        </p:attrNameLst>
                                      </p:cBhvr>
                                      <p:tavLst>
                                        <p:tav tm="0">
                                          <p:val>
                                            <p:strVal val="#ppt_y+#ppt_h*1.125000"/>
                                          </p:val>
                                        </p:tav>
                                        <p:tav tm="100000">
                                          <p:val>
                                            <p:strVal val="#ppt_y"/>
                                          </p:val>
                                        </p:tav>
                                      </p:tavLst>
                                    </p:anim>
                                    <p:animEffect transition="in" filter="wipe(up)">
                                      <p:cBhvr>
                                        <p:cTn id="90" dur="500"/>
                                        <p:tgtEl>
                                          <p:spTgt spid="30"/>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grpId="0" nodeType="click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500"/>
                                        <p:tgtEl>
                                          <p:spTgt spid="21"/>
                                        </p:tgtEl>
                                        <p:attrNameLst>
                                          <p:attrName>ppt_y</p:attrName>
                                        </p:attrNameLst>
                                      </p:cBhvr>
                                      <p:tavLst>
                                        <p:tav tm="0">
                                          <p:val>
                                            <p:strVal val="#ppt_y+#ppt_h*1.125000"/>
                                          </p:val>
                                        </p:tav>
                                        <p:tav tm="100000">
                                          <p:val>
                                            <p:strVal val="#ppt_y"/>
                                          </p:val>
                                        </p:tav>
                                      </p:tavLst>
                                    </p:anim>
                                    <p:animEffect transition="in" filter="wipe(up)">
                                      <p:cBhvr>
                                        <p:cTn id="96" dur="500"/>
                                        <p:tgtEl>
                                          <p:spTgt spid="21"/>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grpId="0" nodeType="click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p:tgtEl>
                                          <p:spTgt spid="31"/>
                                        </p:tgtEl>
                                        <p:attrNameLst>
                                          <p:attrName>ppt_y</p:attrName>
                                        </p:attrNameLst>
                                      </p:cBhvr>
                                      <p:tavLst>
                                        <p:tav tm="0">
                                          <p:val>
                                            <p:strVal val="#ppt_y+#ppt_h*1.125000"/>
                                          </p:val>
                                        </p:tav>
                                        <p:tav tm="100000">
                                          <p:val>
                                            <p:strVal val="#ppt_y"/>
                                          </p:val>
                                        </p:tav>
                                      </p:tavLst>
                                    </p:anim>
                                    <p:animEffect transition="in" filter="wipe(up)">
                                      <p:cBhvr>
                                        <p:cTn id="102" dur="500"/>
                                        <p:tgtEl>
                                          <p:spTgt spid="31"/>
                                        </p:tgtEl>
                                      </p:cBhvr>
                                    </p:animEffect>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additive="base">
                                        <p:cTn id="107" dur="500"/>
                                        <p:tgtEl>
                                          <p:spTgt spid="23"/>
                                        </p:tgtEl>
                                        <p:attrNameLst>
                                          <p:attrName>ppt_y</p:attrName>
                                        </p:attrNameLst>
                                      </p:cBhvr>
                                      <p:tavLst>
                                        <p:tav tm="0">
                                          <p:val>
                                            <p:strVal val="#ppt_y+#ppt_h*1.125000"/>
                                          </p:val>
                                        </p:tav>
                                        <p:tav tm="100000">
                                          <p:val>
                                            <p:strVal val="#ppt_y"/>
                                          </p:val>
                                        </p:tav>
                                      </p:tavLst>
                                    </p:anim>
                                    <p:animEffect transition="in" filter="wipe(up)">
                                      <p:cBhvr>
                                        <p:cTn id="108" dur="500"/>
                                        <p:tgtEl>
                                          <p:spTgt spid="23"/>
                                        </p:tgtEl>
                                      </p:cBhvr>
                                    </p:animEffect>
                                  </p:childTnLst>
                                </p:cTn>
                              </p:par>
                            </p:childTnLst>
                          </p:cTn>
                        </p:par>
                      </p:childTnLst>
                    </p:cTn>
                  </p:par>
                  <p:par>
                    <p:cTn id="109" fill="hold">
                      <p:stCondLst>
                        <p:cond delay="indefinite"/>
                      </p:stCondLst>
                      <p:childTnLst>
                        <p:par>
                          <p:cTn id="110" fill="hold">
                            <p:stCondLst>
                              <p:cond delay="0"/>
                            </p:stCondLst>
                            <p:childTnLst>
                              <p:par>
                                <p:cTn id="111" presetID="12" presetClass="entr" presetSubtype="4" fill="hold" grpId="0" nodeType="click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additive="base">
                                        <p:cTn id="113" dur="500"/>
                                        <p:tgtEl>
                                          <p:spTgt spid="26"/>
                                        </p:tgtEl>
                                        <p:attrNameLst>
                                          <p:attrName>ppt_y</p:attrName>
                                        </p:attrNameLst>
                                      </p:cBhvr>
                                      <p:tavLst>
                                        <p:tav tm="0">
                                          <p:val>
                                            <p:strVal val="#ppt_y+#ppt_h*1.125000"/>
                                          </p:val>
                                        </p:tav>
                                        <p:tav tm="100000">
                                          <p:val>
                                            <p:strVal val="#ppt_y"/>
                                          </p:val>
                                        </p:tav>
                                      </p:tavLst>
                                    </p:anim>
                                    <p:animEffect transition="in" filter="wipe(up)">
                                      <p:cBhvr>
                                        <p:cTn id="114" dur="500"/>
                                        <p:tgtEl>
                                          <p:spTgt spid="26"/>
                                        </p:tgtEl>
                                      </p:cBhvr>
                                    </p:animEffect>
                                  </p:childTnLst>
                                </p:cTn>
                              </p:par>
                            </p:childTnLst>
                          </p:cTn>
                        </p:par>
                      </p:childTnLst>
                    </p:cTn>
                  </p:par>
                  <p:par>
                    <p:cTn id="115" fill="hold">
                      <p:stCondLst>
                        <p:cond delay="indefinite"/>
                      </p:stCondLst>
                      <p:childTnLst>
                        <p:par>
                          <p:cTn id="116" fill="hold">
                            <p:stCondLst>
                              <p:cond delay="0"/>
                            </p:stCondLst>
                            <p:childTnLst>
                              <p:par>
                                <p:cTn id="117" presetID="12" presetClass="entr" presetSubtype="4" fill="hold" grpId="0" nodeType="clickEffect">
                                  <p:stCondLst>
                                    <p:cond delay="0"/>
                                  </p:stCondLst>
                                  <p:childTnLst>
                                    <p:set>
                                      <p:cBhvr>
                                        <p:cTn id="118" dur="1" fill="hold">
                                          <p:stCondLst>
                                            <p:cond delay="0"/>
                                          </p:stCondLst>
                                        </p:cTn>
                                        <p:tgtEl>
                                          <p:spTgt spid="9"/>
                                        </p:tgtEl>
                                        <p:attrNameLst>
                                          <p:attrName>style.visibility</p:attrName>
                                        </p:attrNameLst>
                                      </p:cBhvr>
                                      <p:to>
                                        <p:strVal val="visible"/>
                                      </p:to>
                                    </p:set>
                                    <p:anim calcmode="lin" valueType="num">
                                      <p:cBhvr additive="base">
                                        <p:cTn id="119" dur="500"/>
                                        <p:tgtEl>
                                          <p:spTgt spid="9"/>
                                        </p:tgtEl>
                                        <p:attrNameLst>
                                          <p:attrName>ppt_y</p:attrName>
                                        </p:attrNameLst>
                                      </p:cBhvr>
                                      <p:tavLst>
                                        <p:tav tm="0">
                                          <p:val>
                                            <p:strVal val="#ppt_y+#ppt_h*1.125000"/>
                                          </p:val>
                                        </p:tav>
                                        <p:tav tm="100000">
                                          <p:val>
                                            <p:strVal val="#ppt_y"/>
                                          </p:val>
                                        </p:tav>
                                      </p:tavLst>
                                    </p:anim>
                                    <p:animEffect transition="in" filter="wipe(up)">
                                      <p:cBhvr>
                                        <p:cTn id="120" dur="500"/>
                                        <p:tgtEl>
                                          <p:spTgt spid="9"/>
                                        </p:tgtEl>
                                      </p:cBhvr>
                                    </p:animEffect>
                                  </p:childTnLst>
                                </p:cTn>
                              </p:par>
                            </p:childTnLst>
                          </p:cTn>
                        </p:par>
                      </p:childTnLst>
                    </p:cTn>
                  </p:par>
                  <p:par>
                    <p:cTn id="121" fill="hold">
                      <p:stCondLst>
                        <p:cond delay="indefinite"/>
                      </p:stCondLst>
                      <p:childTnLst>
                        <p:par>
                          <p:cTn id="122" fill="hold">
                            <p:stCondLst>
                              <p:cond delay="0"/>
                            </p:stCondLst>
                            <p:childTnLst>
                              <p:par>
                                <p:cTn id="123" presetID="12" presetClass="entr" presetSubtype="4" fill="hold" grpId="0" nodeType="clickEffect">
                                  <p:stCondLst>
                                    <p:cond delay="0"/>
                                  </p:stCondLst>
                                  <p:childTnLst>
                                    <p:set>
                                      <p:cBhvr>
                                        <p:cTn id="124" dur="1" fill="hold">
                                          <p:stCondLst>
                                            <p:cond delay="0"/>
                                          </p:stCondLst>
                                        </p:cTn>
                                        <p:tgtEl>
                                          <p:spTgt spid="32"/>
                                        </p:tgtEl>
                                        <p:attrNameLst>
                                          <p:attrName>style.visibility</p:attrName>
                                        </p:attrNameLst>
                                      </p:cBhvr>
                                      <p:to>
                                        <p:strVal val="visible"/>
                                      </p:to>
                                    </p:set>
                                    <p:anim calcmode="lin" valueType="num">
                                      <p:cBhvr additive="base">
                                        <p:cTn id="125" dur="500"/>
                                        <p:tgtEl>
                                          <p:spTgt spid="32"/>
                                        </p:tgtEl>
                                        <p:attrNameLst>
                                          <p:attrName>ppt_y</p:attrName>
                                        </p:attrNameLst>
                                      </p:cBhvr>
                                      <p:tavLst>
                                        <p:tav tm="0">
                                          <p:val>
                                            <p:strVal val="#ppt_y+#ppt_h*1.125000"/>
                                          </p:val>
                                        </p:tav>
                                        <p:tav tm="100000">
                                          <p:val>
                                            <p:strVal val="#ppt_y"/>
                                          </p:val>
                                        </p:tav>
                                      </p:tavLst>
                                    </p:anim>
                                    <p:animEffect transition="in" filter="wipe(up)">
                                      <p:cBhvr>
                                        <p:cTn id="12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P spid="20" grpId="0"/>
      <p:bldP spid="21" grpId="0"/>
      <p:bldP spid="23" grpId="0"/>
      <p:bldP spid="6" grpId="0"/>
      <p:bldP spid="7" grpId="0"/>
      <p:bldP spid="24" grpId="0"/>
      <p:bldP spid="26" grpId="0"/>
      <p:bldP spid="30" grpId="0"/>
      <p:bldP spid="31" grpId="0"/>
      <p:bldP spid="33" grpId="0"/>
      <p:bldP spid="22" grpId="0" animBg="1"/>
      <p:bldP spid="11" grpId="0"/>
      <p:bldP spid="9"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1" name="文本框 10"/>
          <p:cNvSpPr txBox="1"/>
          <p:nvPr/>
        </p:nvSpPr>
        <p:spPr>
          <a:xfrm>
            <a:off x="4765040" y="332422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  8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864360" y="1174750"/>
            <a:ext cx="8999855"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商店运来</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132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箱苹果，每箱苹果</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千克，这些苹果一共多少千克？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32"/>
          <p:cNvSpPr txBox="1"/>
          <p:nvPr/>
        </p:nvSpPr>
        <p:spPr>
          <a:xfrm>
            <a:off x="3586480" y="2228850"/>
            <a:ext cx="179768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132 × 48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200015" y="2228850"/>
            <a:ext cx="22059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6336</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（千克）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5"/>
          <p:cNvSpPr txBox="1">
            <a:spLocks noChangeArrowheads="1"/>
          </p:cNvSpPr>
          <p:nvPr/>
        </p:nvSpPr>
        <p:spPr bwMode="auto">
          <a:xfrm>
            <a:off x="5010150" y="286385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1  3  2</a:t>
            </a:r>
            <a:endParaRPr lang="en-US" altLang="zh-CN" sz="2400" b="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465955" y="390017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504815"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708650"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5335270"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5337175"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998720"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a:off x="4465955" y="492125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7563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5330825" y="49949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498856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120005"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2</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653280" y="390525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4655820" y="43586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4653280"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5103495" y="462153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186430" y="5711190"/>
            <a:ext cx="4249420" cy="46037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这些苹果一共</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6336</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千克。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ppt_y</p:attrName>
                                        </p:attrNameLst>
                                      </p:cBhvr>
                                      <p:tavLst>
                                        <p:tav tm="0">
                                          <p:val>
                                            <p:strVal val="#ppt_y+#ppt_h*1.125000"/>
                                          </p:val>
                                        </p:tav>
                                        <p:tav tm="100000">
                                          <p:val>
                                            <p:strVal val="#ppt_y"/>
                                          </p:val>
                                        </p:tav>
                                      </p:tavLst>
                                    </p:anim>
                                    <p:animEffect transition="in" filter="wipe(up)">
                                      <p:cBhvr>
                                        <p:cTn id="8" dur="500"/>
                                        <p:tgtEl>
                                          <p:spTgt spid="3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p:tgtEl>
                                          <p:spTgt spid="13"/>
                                        </p:tgtEl>
                                        <p:attrNameLst>
                                          <p:attrName>ppt_y</p:attrName>
                                        </p:attrNameLst>
                                      </p:cBhvr>
                                      <p:tavLst>
                                        <p:tav tm="0">
                                          <p:val>
                                            <p:strVal val="#ppt_y+#ppt_h*1.125000"/>
                                          </p:val>
                                        </p:tav>
                                        <p:tav tm="100000">
                                          <p:val>
                                            <p:strVal val="#ppt_y"/>
                                          </p:val>
                                        </p:tav>
                                      </p:tavLst>
                                    </p:anim>
                                    <p:animEffect transition="in" filter="wipe(up)">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ppt_y</p:attrName>
                                        </p:attrNameLst>
                                      </p:cBhvr>
                                      <p:tavLst>
                                        <p:tav tm="0">
                                          <p:val>
                                            <p:strVal val="#ppt_y+#ppt_h*1.125000"/>
                                          </p:val>
                                        </p:tav>
                                        <p:tav tm="100000">
                                          <p:val>
                                            <p:strVal val="#ppt_y"/>
                                          </p:val>
                                        </p:tav>
                                      </p:tavLst>
                                    </p:anim>
                                    <p:animEffect transition="in" filter="wipe(up)">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p:tgtEl>
                                          <p:spTgt spid="6"/>
                                        </p:tgtEl>
                                        <p:attrNameLst>
                                          <p:attrName>ppt_y</p:attrName>
                                        </p:attrNameLst>
                                      </p:cBhvr>
                                      <p:tavLst>
                                        <p:tav tm="0">
                                          <p:val>
                                            <p:strVal val="#ppt_y+#ppt_h*1.125000"/>
                                          </p:val>
                                        </p:tav>
                                        <p:tav tm="100000">
                                          <p:val>
                                            <p:strVal val="#ppt_y"/>
                                          </p:val>
                                        </p:tav>
                                      </p:tavLst>
                                    </p:anim>
                                    <p:animEffect transition="in" filter="wipe(up)">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p:tgtEl>
                                          <p:spTgt spid="16"/>
                                        </p:tgtEl>
                                        <p:attrNameLst>
                                          <p:attrName>ppt_y</p:attrName>
                                        </p:attrNameLst>
                                      </p:cBhvr>
                                      <p:tavLst>
                                        <p:tav tm="0">
                                          <p:val>
                                            <p:strVal val="#ppt_y+#ppt_h*1.125000"/>
                                          </p:val>
                                        </p:tav>
                                        <p:tav tm="100000">
                                          <p:val>
                                            <p:strVal val="#ppt_y"/>
                                          </p:val>
                                        </p:tav>
                                      </p:tavLst>
                                    </p:anim>
                                    <p:animEffect transition="in" filter="wipe(up)">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p:tgtEl>
                                          <p:spTgt spid="7"/>
                                        </p:tgtEl>
                                        <p:attrNameLst>
                                          <p:attrName>ppt_y</p:attrName>
                                        </p:attrNameLst>
                                      </p:cBhvr>
                                      <p:tavLst>
                                        <p:tav tm="0">
                                          <p:val>
                                            <p:strVal val="#ppt_y+#ppt_h*1.125000"/>
                                          </p:val>
                                        </p:tav>
                                        <p:tav tm="100000">
                                          <p:val>
                                            <p:strVal val="#ppt_y"/>
                                          </p:val>
                                        </p:tav>
                                      </p:tavLst>
                                    </p:anim>
                                    <p:animEffect transition="in" filter="wipe(up)">
                                      <p:cBhvr>
                                        <p:cTn id="55" dur="500"/>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p:tgtEl>
                                          <p:spTgt spid="17"/>
                                        </p:tgtEl>
                                        <p:attrNameLst>
                                          <p:attrName>ppt_y</p:attrName>
                                        </p:attrNameLst>
                                      </p:cBhvr>
                                      <p:tavLst>
                                        <p:tav tm="0">
                                          <p:val>
                                            <p:strVal val="#ppt_y+#ppt_h*1.125000"/>
                                          </p:val>
                                        </p:tav>
                                        <p:tav tm="100000">
                                          <p:val>
                                            <p:strVal val="#ppt_y"/>
                                          </p:val>
                                        </p:tav>
                                      </p:tavLst>
                                    </p:anim>
                                    <p:animEffect transition="in" filter="wipe(up)">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ppt_y</p:attrName>
                                        </p:attrNameLst>
                                      </p:cBhvr>
                                      <p:tavLst>
                                        <p:tav tm="0">
                                          <p:val>
                                            <p:strVal val="#ppt_y+#ppt_h*1.125000"/>
                                          </p:val>
                                        </p:tav>
                                        <p:tav tm="100000">
                                          <p:val>
                                            <p:strVal val="#ppt_y"/>
                                          </p:val>
                                        </p:tav>
                                      </p:tavLst>
                                    </p:anim>
                                    <p:animEffect transition="in" filter="wipe(up)">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p:tgtEl>
                                          <p:spTgt spid="24"/>
                                        </p:tgtEl>
                                        <p:attrNameLst>
                                          <p:attrName>ppt_y</p:attrName>
                                        </p:attrNameLst>
                                      </p:cBhvr>
                                      <p:tavLst>
                                        <p:tav tm="0">
                                          <p:val>
                                            <p:strVal val="#ppt_y+#ppt_h*1.125000"/>
                                          </p:val>
                                        </p:tav>
                                        <p:tav tm="100000">
                                          <p:val>
                                            <p:strVal val="#ppt_y"/>
                                          </p:val>
                                        </p:tav>
                                      </p:tavLst>
                                    </p:anim>
                                    <p:animEffect transition="in" filter="wipe(up)">
                                      <p:cBhvr>
                                        <p:cTn id="73" dur="5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p:tgtEl>
                                          <p:spTgt spid="20"/>
                                        </p:tgtEl>
                                        <p:attrNameLst>
                                          <p:attrName>ppt_y</p:attrName>
                                        </p:attrNameLst>
                                      </p:cBhvr>
                                      <p:tavLst>
                                        <p:tav tm="0">
                                          <p:val>
                                            <p:strVal val="#ppt_y+#ppt_h*1.125000"/>
                                          </p:val>
                                        </p:tav>
                                        <p:tav tm="100000">
                                          <p:val>
                                            <p:strVal val="#ppt_y"/>
                                          </p:val>
                                        </p:tav>
                                      </p:tavLst>
                                    </p:anim>
                                    <p:animEffect transition="in" filter="wipe(up)">
                                      <p:cBhvr>
                                        <p:cTn id="84" dur="500"/>
                                        <p:tgtEl>
                                          <p:spTgt spid="20"/>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p:tgtEl>
                                          <p:spTgt spid="30"/>
                                        </p:tgtEl>
                                        <p:attrNameLst>
                                          <p:attrName>ppt_y</p:attrName>
                                        </p:attrNameLst>
                                      </p:cBhvr>
                                      <p:tavLst>
                                        <p:tav tm="0">
                                          <p:val>
                                            <p:strVal val="#ppt_y+#ppt_h*1.125000"/>
                                          </p:val>
                                        </p:tav>
                                        <p:tav tm="100000">
                                          <p:val>
                                            <p:strVal val="#ppt_y"/>
                                          </p:val>
                                        </p:tav>
                                      </p:tavLst>
                                    </p:anim>
                                    <p:animEffect transition="in" filter="wipe(up)">
                                      <p:cBhvr>
                                        <p:cTn id="90" dur="500"/>
                                        <p:tgtEl>
                                          <p:spTgt spid="30"/>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grpId="0" nodeType="click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500"/>
                                        <p:tgtEl>
                                          <p:spTgt spid="21"/>
                                        </p:tgtEl>
                                        <p:attrNameLst>
                                          <p:attrName>ppt_y</p:attrName>
                                        </p:attrNameLst>
                                      </p:cBhvr>
                                      <p:tavLst>
                                        <p:tav tm="0">
                                          <p:val>
                                            <p:strVal val="#ppt_y+#ppt_h*1.125000"/>
                                          </p:val>
                                        </p:tav>
                                        <p:tav tm="100000">
                                          <p:val>
                                            <p:strVal val="#ppt_y"/>
                                          </p:val>
                                        </p:tav>
                                      </p:tavLst>
                                    </p:anim>
                                    <p:animEffect transition="in" filter="wipe(up)">
                                      <p:cBhvr>
                                        <p:cTn id="96" dur="500"/>
                                        <p:tgtEl>
                                          <p:spTgt spid="21"/>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grpId="0" nodeType="clickEffect">
                                  <p:stCondLst>
                                    <p:cond delay="0"/>
                                  </p:stCondLst>
                                  <p:childTnLst>
                                    <p:set>
                                      <p:cBhvr>
                                        <p:cTn id="100" dur="1" fill="hold">
                                          <p:stCondLst>
                                            <p:cond delay="0"/>
                                          </p:stCondLst>
                                        </p:cTn>
                                        <p:tgtEl>
                                          <p:spTgt spid="23"/>
                                        </p:tgtEl>
                                        <p:attrNameLst>
                                          <p:attrName>style.visibility</p:attrName>
                                        </p:attrNameLst>
                                      </p:cBhvr>
                                      <p:to>
                                        <p:strVal val="visible"/>
                                      </p:to>
                                    </p:set>
                                    <p:anim calcmode="lin" valueType="num">
                                      <p:cBhvr additive="base">
                                        <p:cTn id="101" dur="500"/>
                                        <p:tgtEl>
                                          <p:spTgt spid="23"/>
                                        </p:tgtEl>
                                        <p:attrNameLst>
                                          <p:attrName>ppt_y</p:attrName>
                                        </p:attrNameLst>
                                      </p:cBhvr>
                                      <p:tavLst>
                                        <p:tav tm="0">
                                          <p:val>
                                            <p:strVal val="#ppt_y+#ppt_h*1.125000"/>
                                          </p:val>
                                        </p:tav>
                                        <p:tav tm="100000">
                                          <p:val>
                                            <p:strVal val="#ppt_y"/>
                                          </p:val>
                                        </p:tav>
                                      </p:tavLst>
                                    </p:anim>
                                    <p:animEffect transition="in" filter="wipe(up)">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additive="base">
                                        <p:cTn id="107" dur="500"/>
                                        <p:tgtEl>
                                          <p:spTgt spid="26"/>
                                        </p:tgtEl>
                                        <p:attrNameLst>
                                          <p:attrName>ppt_y</p:attrName>
                                        </p:attrNameLst>
                                      </p:cBhvr>
                                      <p:tavLst>
                                        <p:tav tm="0">
                                          <p:val>
                                            <p:strVal val="#ppt_y+#ppt_h*1.125000"/>
                                          </p:val>
                                        </p:tav>
                                        <p:tav tm="100000">
                                          <p:val>
                                            <p:strVal val="#ppt_y"/>
                                          </p:val>
                                        </p:tav>
                                      </p:tavLst>
                                    </p:anim>
                                    <p:animEffect transition="in" filter="wipe(up)">
                                      <p:cBhvr>
                                        <p:cTn id="108" dur="500"/>
                                        <p:tgtEl>
                                          <p:spTgt spid="26"/>
                                        </p:tgtEl>
                                      </p:cBhvr>
                                    </p:animEffect>
                                  </p:childTnLst>
                                </p:cTn>
                              </p:par>
                            </p:childTnLst>
                          </p:cTn>
                        </p:par>
                      </p:childTnLst>
                    </p:cTn>
                  </p:par>
                  <p:par>
                    <p:cTn id="109" fill="hold">
                      <p:stCondLst>
                        <p:cond delay="indefinite"/>
                      </p:stCondLst>
                      <p:childTnLst>
                        <p:par>
                          <p:cTn id="110" fill="hold">
                            <p:stCondLst>
                              <p:cond delay="0"/>
                            </p:stCondLst>
                            <p:childTnLst>
                              <p:par>
                                <p:cTn id="111" presetID="12" presetClass="entr" presetSubtype="4" fill="hold" grpId="0" nodeType="clickEffect">
                                  <p:stCondLst>
                                    <p:cond delay="0"/>
                                  </p:stCondLst>
                                  <p:childTnLst>
                                    <p:set>
                                      <p:cBhvr>
                                        <p:cTn id="112" dur="1" fill="hold">
                                          <p:stCondLst>
                                            <p:cond delay="0"/>
                                          </p:stCondLst>
                                        </p:cTn>
                                        <p:tgtEl>
                                          <p:spTgt spid="9"/>
                                        </p:tgtEl>
                                        <p:attrNameLst>
                                          <p:attrName>style.visibility</p:attrName>
                                        </p:attrNameLst>
                                      </p:cBhvr>
                                      <p:to>
                                        <p:strVal val="visible"/>
                                      </p:to>
                                    </p:set>
                                    <p:anim calcmode="lin" valueType="num">
                                      <p:cBhvr additive="base">
                                        <p:cTn id="113" dur="500"/>
                                        <p:tgtEl>
                                          <p:spTgt spid="9"/>
                                        </p:tgtEl>
                                        <p:attrNameLst>
                                          <p:attrName>ppt_y</p:attrName>
                                        </p:attrNameLst>
                                      </p:cBhvr>
                                      <p:tavLst>
                                        <p:tav tm="0">
                                          <p:val>
                                            <p:strVal val="#ppt_y+#ppt_h*1.125000"/>
                                          </p:val>
                                        </p:tav>
                                        <p:tav tm="100000">
                                          <p:val>
                                            <p:strVal val="#ppt_y"/>
                                          </p:val>
                                        </p:tav>
                                      </p:tavLst>
                                    </p:anim>
                                    <p:animEffect transition="in" filter="wipe(up)">
                                      <p:cBhvr>
                                        <p:cTn id="114" dur="500"/>
                                        <p:tgtEl>
                                          <p:spTgt spid="9"/>
                                        </p:tgtEl>
                                      </p:cBhvr>
                                    </p:animEffect>
                                  </p:childTnLst>
                                </p:cTn>
                              </p:par>
                            </p:childTnLst>
                          </p:cTn>
                        </p:par>
                      </p:childTnLst>
                    </p:cTn>
                  </p:par>
                  <p:par>
                    <p:cTn id="115" fill="hold">
                      <p:stCondLst>
                        <p:cond delay="indefinite"/>
                      </p:stCondLst>
                      <p:childTnLst>
                        <p:par>
                          <p:cTn id="116" fill="hold">
                            <p:stCondLst>
                              <p:cond delay="0"/>
                            </p:stCondLst>
                            <p:childTnLst>
                              <p:par>
                                <p:cTn id="117" presetID="12" presetClass="entr" presetSubtype="4" fill="hold" grpId="0" nodeType="click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500"/>
                                        <p:tgtEl>
                                          <p:spTgt spid="32"/>
                                        </p:tgtEl>
                                        <p:attrNameLst>
                                          <p:attrName>ppt_y</p:attrName>
                                        </p:attrNameLst>
                                      </p:cBhvr>
                                      <p:tavLst>
                                        <p:tav tm="0">
                                          <p:val>
                                            <p:strVal val="#ppt_y+#ppt_h*1.125000"/>
                                          </p:val>
                                        </p:tav>
                                        <p:tav tm="100000">
                                          <p:val>
                                            <p:strVal val="#ppt_y"/>
                                          </p:val>
                                        </p:tav>
                                      </p:tavLst>
                                    </p:anim>
                                    <p:animEffect transition="in" filter="wipe(up)">
                                      <p:cBhvr>
                                        <p:cTn id="1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P spid="20" grpId="0"/>
      <p:bldP spid="21" grpId="0"/>
      <p:bldP spid="23" grpId="0"/>
      <p:bldP spid="6" grpId="0"/>
      <p:bldP spid="7" grpId="0"/>
      <p:bldP spid="24" grpId="0"/>
      <p:bldP spid="26" grpId="0"/>
      <p:bldP spid="30" grpId="0"/>
      <p:bldP spid="33" grpId="0"/>
      <p:bldP spid="22" grpId="0" bldLvl="0" animBg="1"/>
      <p:bldP spid="11" grpId="0"/>
      <p:bldP spid="9" grpId="0"/>
      <p:bldP spid="32" grpId="0"/>
    </p:bldLst>
  </p:timing>
</p:sld>
</file>

<file path=ppt/tags/tag1.xml><?xml version="1.0" encoding="utf-8"?>
<p:tagLst xmlns:p="http://schemas.openxmlformats.org/presentationml/2006/main">
  <p:tag name="KSO_WM_UNIT_PLACING_PICTURE_USER_VIEWPORT" val="{&quot;height&quot;:1857,&quot;width&quot;:3830}"/>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1066</Words>
  <Application>WPS 演示</Application>
  <PresentationFormat>宽屏</PresentationFormat>
  <Paragraphs>434</Paragraphs>
  <Slides>13</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13</vt:i4>
      </vt:variant>
    </vt:vector>
  </HeadingPairs>
  <TitlesOfParts>
    <vt:vector size="31" baseType="lpstr">
      <vt:lpstr>Arial</vt:lpstr>
      <vt:lpstr>宋体</vt:lpstr>
      <vt:lpstr>Wingdings</vt:lpstr>
      <vt:lpstr>微软雅黑</vt:lpstr>
      <vt:lpstr>Wingdings</vt:lpstr>
      <vt:lpstr>Times New Roman</vt:lpstr>
      <vt:lpstr>楷体_GB2312</vt:lpstr>
      <vt:lpstr>新宋体</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195</cp:revision>
  <dcterms:created xsi:type="dcterms:W3CDTF">2019-06-19T02:08:00Z</dcterms:created>
  <dcterms:modified xsi:type="dcterms:W3CDTF">2023-09-28T14:14:46Z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692A75C923BB43ADAF5417E6D70AF62D</vt:lpwstr>
  </property>
</Properties>
</file>