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6" r:id="rId5"/>
    <p:sldId id="265" r:id="rId6"/>
    <p:sldId id="264" r:id="rId7"/>
    <p:sldId id="262" r:id="rId8"/>
    <p:sldId id="263" r:id="rId9"/>
    <p:sldId id="261" r:id="rId10"/>
    <p:sldId id="260" r:id="rId11"/>
    <p:sldId id="259" r:id="rId12"/>
    <p:sldId id="258" r:id="rId13"/>
    <p:sldId id="280" r:id="rId14"/>
    <p:sldId id="267" r:id="rId15"/>
    <p:sldId id="283" r:id="rId16"/>
    <p:sldId id="281" r:id="rId17"/>
    <p:sldId id="285" r:id="rId18"/>
    <p:sldId id="282" r:id="rId19"/>
    <p:sldId id="279" r:id="rId20"/>
    <p:sldId id="257" r:id="rId21"/>
    <p:sldId id="284" r:id="rId22"/>
    <p:sldId id="269" r:id="rId23"/>
    <p:sldId id="291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9966FF"/>
    <a:srgbClr val="FF66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9FDB060-B9EC-42F9-8DBF-F5D985884F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jpeg"/><Relationship Id="rId7" Type="http://schemas.openxmlformats.org/officeDocument/2006/relationships/image" Target="../media/image18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Box 6"/>
          <p:cNvSpPr txBox="1"/>
          <p:nvPr/>
        </p:nvSpPr>
        <p:spPr>
          <a:xfrm>
            <a:off x="0" y="909638"/>
            <a:ext cx="90011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800" dirty="0">
                <a:solidFill>
                  <a:srgbClr val="FF3399"/>
                </a:solidFill>
                <a:latin typeface="Jokerman" panose="04090605060D06020702" pitchFamily="82" charset="0"/>
              </a:rPr>
              <a:t>Unit </a:t>
            </a:r>
            <a:r>
              <a:rPr lang="zh-CN" altLang="en-US" sz="4800" dirty="0">
                <a:solidFill>
                  <a:srgbClr val="FF3399"/>
                </a:solidFill>
                <a:latin typeface="Jokerman" panose="04090605060D06020702" pitchFamily="82" charset="0"/>
              </a:rPr>
              <a:t>2 </a:t>
            </a:r>
            <a:r>
              <a:rPr lang="en-US" altLang="zh-CN" sz="4800" dirty="0">
                <a:solidFill>
                  <a:srgbClr val="FF3399"/>
                </a:solidFill>
                <a:latin typeface="Jokerman" panose="04090605060D06020702" pitchFamily="82" charset="0"/>
              </a:rPr>
              <a:t>School in Canada</a:t>
            </a:r>
            <a:endParaRPr lang="en-US" altLang="zh-CN" sz="4800" dirty="0">
              <a:solidFill>
                <a:srgbClr val="FF3399"/>
              </a:solidFill>
              <a:latin typeface="Jokerman" panose="04090605060D06020702" pitchFamily="82" charset="0"/>
            </a:endParaRPr>
          </a:p>
          <a:p>
            <a:pPr algn="ctr"/>
            <a:r>
              <a:rPr lang="zh-CN" altLang="en-US" sz="4800" dirty="0">
                <a:solidFill>
                  <a:srgbClr val="FF3399"/>
                </a:solidFill>
                <a:latin typeface="Jokerman" panose="04090605060D06020702" pitchFamily="82" charset="0"/>
              </a:rPr>
              <a:t>Lesson 8 </a:t>
            </a:r>
            <a:endParaRPr lang="zh-CN" altLang="en-US" sz="4800" dirty="0">
              <a:solidFill>
                <a:srgbClr val="FF3399"/>
              </a:solidFill>
              <a:latin typeface="Jokerman" panose="04090605060D06020702" pitchFamily="82" charset="0"/>
            </a:endParaRPr>
          </a:p>
          <a:p>
            <a:pPr algn="ctr"/>
            <a:r>
              <a:rPr lang="zh-CN" altLang="en-US" sz="4800" dirty="0">
                <a:solidFill>
                  <a:srgbClr val="FF3399"/>
                </a:solidFill>
                <a:latin typeface="Jokerman" panose="04090605060D06020702" pitchFamily="82" charset="0"/>
              </a:rPr>
              <a:t>Li Ming Meets Jenny's Class</a:t>
            </a:r>
            <a:endParaRPr lang="zh-CN" altLang="en-US" sz="4800" dirty="0">
              <a:solidFill>
                <a:srgbClr val="FF3399"/>
              </a:solidFill>
              <a:latin typeface="Jokerman" panose="04090605060D06020702" pitchFamily="82" charset="0"/>
            </a:endParaRPr>
          </a:p>
        </p:txBody>
      </p:sp>
      <p:pic>
        <p:nvPicPr>
          <p:cNvPr id="2051" name="Picture 1" descr="C:\Users\yuluo\AppData\Roaming\Tencent\Users\342213143\QQ\WinTemp\RichOle\SMLOD3SY}6HR80SKLKITFDV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50" y="3644900"/>
            <a:ext cx="3286125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6" name="Picture 1" descr="C:\Users\yuluo\AppData\Roaming\Tencent\Users\342213143\QQ\WinTemp\RichOle\E65F(4}P`Y}L[EXF2L3K(}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413" y="117475"/>
            <a:ext cx="3914775" cy="546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2"/>
          <p:cNvSpPr txBox="1"/>
          <p:nvPr/>
        </p:nvSpPr>
        <p:spPr>
          <a:xfrm>
            <a:off x="2411413" y="5518150"/>
            <a:ext cx="4143375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Calibri" panose="020F0502020204030204" pitchFamily="34" charset="0"/>
              </a:rPr>
              <a:t>m</a:t>
            </a:r>
            <a:r>
              <a:rPr lang="en-US" altLang="zh-CN" sz="6600" b="1" dirty="0">
                <a:latin typeface="Calibri" panose="020F0502020204030204" pitchFamily="34" charset="0"/>
              </a:rPr>
              <a:t>ath  </a:t>
            </a:r>
            <a:r>
              <a:rPr lang="zh-CN" altLang="en-US" sz="6600" b="1" dirty="0">
                <a:latin typeface="Calibri" panose="020F0502020204030204" pitchFamily="34" charset="0"/>
              </a:rPr>
              <a:t>数学</a:t>
            </a:r>
            <a:endParaRPr lang="zh-CN" altLang="en-US" sz="6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TextBox 1"/>
          <p:cNvSpPr txBox="1"/>
          <p:nvPr/>
        </p:nvSpPr>
        <p:spPr>
          <a:xfrm>
            <a:off x="468313" y="2060575"/>
            <a:ext cx="360045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800" dirty="0">
                <a:solidFill>
                  <a:srgbClr val="FF3399"/>
                </a:solidFill>
                <a:latin typeface="Jokerman" panose="04090605060D06020702" pitchFamily="82" charset="0"/>
              </a:rPr>
              <a:t>L</a:t>
            </a:r>
            <a:r>
              <a:rPr lang="zh-CN" altLang="en-US" sz="8800" dirty="0">
                <a:solidFill>
                  <a:srgbClr val="FF3399"/>
                </a:solidFill>
                <a:latin typeface="Jokerman" panose="04090605060D06020702" pitchFamily="82" charset="0"/>
              </a:rPr>
              <a:t>et's </a:t>
            </a:r>
            <a:endParaRPr lang="zh-CN" altLang="en-US" sz="8800" dirty="0">
              <a:solidFill>
                <a:srgbClr val="FF3399"/>
              </a:solidFill>
              <a:latin typeface="Jokerman" panose="04090605060D06020702" pitchFamily="82" charset="0"/>
            </a:endParaRPr>
          </a:p>
          <a:p>
            <a:pPr algn="ctr"/>
            <a:r>
              <a:rPr lang="zh-CN" altLang="en-US" sz="8800" dirty="0">
                <a:solidFill>
                  <a:srgbClr val="FF3399"/>
                </a:solidFill>
                <a:latin typeface="Jokerman" panose="04090605060D06020702" pitchFamily="82" charset="0"/>
              </a:rPr>
              <a:t>talk!</a:t>
            </a:r>
            <a:endParaRPr lang="zh-CN" altLang="en-US" sz="8800" dirty="0">
              <a:solidFill>
                <a:srgbClr val="FF3399"/>
              </a:solidFill>
              <a:latin typeface="Jokerman" panose="04090605060D06020702" pitchFamily="82" charset="0"/>
            </a:endParaRPr>
          </a:p>
        </p:txBody>
      </p:sp>
      <p:pic>
        <p:nvPicPr>
          <p:cNvPr id="12291" name="Picture 3" descr="235006-14032Q14359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692150"/>
            <a:ext cx="4103687" cy="5632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3314" name="Picture 1" descr="C:\Users\yuluo\AppData\Roaming\Tencent\Users\342213143\QQ\WinTemp\RichOle\VY0NPLT(B5P4IVTKRN625M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571750"/>
            <a:ext cx="4071938" cy="35845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4339" name="Group 3"/>
          <p:cNvGraphicFramePr>
            <a:graphicFrameLocks noGrp="1"/>
          </p:cNvGraphicFramePr>
          <p:nvPr/>
        </p:nvGraphicFramePr>
        <p:xfrm>
          <a:off x="6143625" y="1143000"/>
          <a:ext cx="2714625" cy="3162301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Friday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/>
                </a:tc>
              </a:tr>
              <a:tr h="39687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Chinese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ath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English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846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usic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191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rt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3336" name="圆角矩形标注 4"/>
          <p:cNvSpPr/>
          <p:nvPr/>
        </p:nvSpPr>
        <p:spPr>
          <a:xfrm>
            <a:off x="285750" y="1000125"/>
            <a:ext cx="2643188" cy="1428750"/>
          </a:xfrm>
          <a:prstGeom prst="wedgeRoundRectCallout">
            <a:avLst>
              <a:gd name="adj1" fmla="val 34125"/>
              <a:gd name="adj2" fmla="val 6885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How many classes do you have each school day?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  <p:sp>
        <p:nvSpPr>
          <p:cNvPr id="13337" name="圆角矩形标注 5"/>
          <p:cNvSpPr/>
          <p:nvPr/>
        </p:nvSpPr>
        <p:spPr>
          <a:xfrm>
            <a:off x="3419475" y="404813"/>
            <a:ext cx="2654300" cy="1806575"/>
          </a:xfrm>
          <a:prstGeom prst="wedgeRoundRectCallout">
            <a:avLst>
              <a:gd name="adj1" fmla="val -25088"/>
              <a:gd name="adj2" fmla="val 7973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Four classes in the morning and two in the afternoon.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13338" name="圆角矩形标注 6"/>
          <p:cNvSpPr/>
          <p:nvPr/>
        </p:nvSpPr>
        <p:spPr>
          <a:xfrm>
            <a:off x="4860925" y="5229225"/>
            <a:ext cx="2641600" cy="1428750"/>
          </a:xfrm>
          <a:prstGeom prst="wedgeRoundRectCallout">
            <a:avLst>
              <a:gd name="adj1" fmla="val -55690"/>
              <a:gd name="adj2" fmla="val -7124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We have </a:t>
            </a:r>
            <a:r>
              <a:rPr lang="en-US" altLang="zh-CN" sz="2400" dirty="0">
                <a:latin typeface="Calibri" panose="020F0502020204030204" pitchFamily="34" charset="0"/>
              </a:rPr>
              <a:t>Chinese, </a:t>
            </a:r>
            <a:r>
              <a:rPr lang="zh-CN" altLang="en-US" sz="2400" dirty="0">
                <a:latin typeface="Calibri" panose="020F0502020204030204" pitchFamily="34" charset="0"/>
              </a:rPr>
              <a:t>m</a:t>
            </a:r>
            <a:r>
              <a:rPr lang="en-US" altLang="zh-CN" sz="2400" dirty="0">
                <a:latin typeface="Calibri" panose="020F0502020204030204" pitchFamily="34" charset="0"/>
              </a:rPr>
              <a:t>ath, English</a:t>
            </a:r>
            <a:r>
              <a:rPr lang="zh-CN" altLang="en-US" sz="2400" dirty="0">
                <a:latin typeface="Calibri" panose="020F0502020204030204" pitchFamily="34" charset="0"/>
              </a:rPr>
              <a:t>, m</a:t>
            </a:r>
            <a:r>
              <a:rPr lang="en-US" altLang="zh-CN" sz="2400" dirty="0">
                <a:latin typeface="Calibri" panose="020F0502020204030204" pitchFamily="34" charset="0"/>
              </a:rPr>
              <a:t>usic</a:t>
            </a:r>
            <a:r>
              <a:rPr lang="zh-CN" altLang="en-US" sz="2400" dirty="0">
                <a:latin typeface="Calibri" panose="020F0502020204030204" pitchFamily="34" charset="0"/>
              </a:rPr>
              <a:t>, PE, and art.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sp>
        <p:nvSpPr>
          <p:cNvPr id="13339" name="圆角矩形标注 7"/>
          <p:cNvSpPr/>
          <p:nvPr/>
        </p:nvSpPr>
        <p:spPr>
          <a:xfrm>
            <a:off x="468313" y="5591175"/>
            <a:ext cx="2952750" cy="1069975"/>
          </a:xfrm>
          <a:prstGeom prst="wedgeRoundRectCallout">
            <a:avLst>
              <a:gd name="adj1" fmla="val 8486"/>
              <a:gd name="adj2" fmla="val -8218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What subjects do you have on </a:t>
            </a:r>
            <a:r>
              <a:rPr lang="zh-CN" altLang="en-US" sz="2400" dirty="0">
                <a:latin typeface="Calibri" panose="020F0502020204030204" pitchFamily="34" charset="0"/>
              </a:rPr>
              <a:t>Friday</a:t>
            </a:r>
            <a:r>
              <a:rPr lang="en-US" altLang="zh-CN" sz="2400" dirty="0">
                <a:latin typeface="Calibri" panose="020F0502020204030204" pitchFamily="34" charset="0"/>
              </a:rPr>
              <a:t>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Picture 1" descr="C:\Users\yuluo\AppData\Roaming\Tencent\Users\342213143\QQ\WinTemp\RichOle\VY0NPLT(B5P4IVTKRN625M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636838"/>
            <a:ext cx="4071938" cy="26971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363" name="Group 3"/>
          <p:cNvGraphicFramePr>
            <a:graphicFrameLocks noGrp="1"/>
          </p:cNvGraphicFramePr>
          <p:nvPr/>
        </p:nvGraphicFramePr>
        <p:xfrm>
          <a:off x="6143625" y="1143000"/>
          <a:ext cx="2714625" cy="3160713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Thursday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/>
                </a:tc>
              </a:tr>
              <a:tr h="39687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Chinese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ath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English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528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art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music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191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4360" name="圆角矩形标注 4"/>
          <p:cNvSpPr/>
          <p:nvPr/>
        </p:nvSpPr>
        <p:spPr>
          <a:xfrm>
            <a:off x="3419475" y="620713"/>
            <a:ext cx="2644775" cy="1428750"/>
          </a:xfrm>
          <a:prstGeom prst="wedgeRoundRectCallout">
            <a:avLst>
              <a:gd name="adj1" fmla="val -44500"/>
              <a:gd name="adj2" fmla="val 10404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How many classes do you have each school day?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  <p:sp>
        <p:nvSpPr>
          <p:cNvPr id="14361" name="圆角矩形标注 5"/>
          <p:cNvSpPr/>
          <p:nvPr/>
        </p:nvSpPr>
        <p:spPr>
          <a:xfrm>
            <a:off x="252413" y="693738"/>
            <a:ext cx="2376487" cy="1806575"/>
          </a:xfrm>
          <a:prstGeom prst="wedgeRoundRectCallout">
            <a:avLst>
              <a:gd name="adj1" fmla="val 32819"/>
              <a:gd name="adj2" fmla="val 88560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Four classes in the morning and two in the afternoon.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4362" name="圆角矩形标注 6"/>
          <p:cNvSpPr/>
          <p:nvPr/>
        </p:nvSpPr>
        <p:spPr>
          <a:xfrm>
            <a:off x="323850" y="5302250"/>
            <a:ext cx="2643188" cy="1428750"/>
          </a:xfrm>
          <a:prstGeom prst="wedgeRoundRectCallout">
            <a:avLst>
              <a:gd name="adj1" fmla="val 14968"/>
              <a:gd name="adj2" fmla="val -80440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We have </a:t>
            </a:r>
            <a:r>
              <a:rPr lang="en-US" altLang="zh-CN" sz="2400" dirty="0">
                <a:latin typeface="Calibri" panose="020F0502020204030204" pitchFamily="34" charset="0"/>
              </a:rPr>
              <a:t>Chinese, </a:t>
            </a:r>
            <a:r>
              <a:rPr lang="zh-CN" altLang="en-US" sz="2400" dirty="0">
                <a:latin typeface="Calibri" panose="020F0502020204030204" pitchFamily="34" charset="0"/>
              </a:rPr>
              <a:t>m</a:t>
            </a:r>
            <a:r>
              <a:rPr lang="en-US" altLang="zh-CN" sz="2400" dirty="0">
                <a:latin typeface="Calibri" panose="020F0502020204030204" pitchFamily="34" charset="0"/>
              </a:rPr>
              <a:t>ath, English</a:t>
            </a:r>
            <a:r>
              <a:rPr lang="zh-CN" altLang="en-US" sz="2400" dirty="0">
                <a:latin typeface="Calibri" panose="020F0502020204030204" pitchFamily="34" charset="0"/>
              </a:rPr>
              <a:t>, art, m</a:t>
            </a:r>
            <a:r>
              <a:rPr lang="en-US" altLang="zh-CN" sz="2400" dirty="0">
                <a:latin typeface="Calibri" panose="020F0502020204030204" pitchFamily="34" charset="0"/>
              </a:rPr>
              <a:t>usic</a:t>
            </a:r>
            <a:r>
              <a:rPr lang="zh-CN" altLang="en-US" sz="2400" dirty="0">
                <a:latin typeface="Calibri" panose="020F0502020204030204" pitchFamily="34" charset="0"/>
              </a:rPr>
              <a:t>, and PE.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4363" name="圆角矩形标注 7"/>
          <p:cNvSpPr/>
          <p:nvPr/>
        </p:nvSpPr>
        <p:spPr>
          <a:xfrm>
            <a:off x="3852863" y="5518150"/>
            <a:ext cx="3313112" cy="1071563"/>
          </a:xfrm>
          <a:prstGeom prst="wedgeRoundRectCallout">
            <a:avLst>
              <a:gd name="adj1" fmla="val -51157"/>
              <a:gd name="adj2" fmla="val -94514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What subjects do you have on</a:t>
            </a:r>
            <a:r>
              <a:rPr lang="zh-CN" altLang="en-US" sz="2400" dirty="0">
                <a:latin typeface="Calibri" panose="020F0502020204030204" pitchFamily="34" charset="0"/>
              </a:rPr>
              <a:t> Thursday</a:t>
            </a:r>
            <a:r>
              <a:rPr lang="en-US" altLang="zh-CN" sz="2400" dirty="0">
                <a:latin typeface="Calibri" panose="020F0502020204030204" pitchFamily="34" charset="0"/>
              </a:rPr>
              <a:t>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5362" name="Picture 2" descr="C:\Users\yuluo\AppData\Roaming\Tencent\Users\342213143\QQ\WinTemp\RichOle\%7%NPD}Z}][R)NFG[30R_W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2205038"/>
            <a:ext cx="1566863" cy="3227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1" descr="C:\Users\yuluo\AppData\Roaming\Tencent\Users\342213143\QQ\WinTemp\RichOle\RJ$8O8OT1KY5UQ`RDHTIGM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375" y="2349500"/>
            <a:ext cx="1873250" cy="31829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6388" name="Group 4"/>
          <p:cNvGraphicFramePr>
            <a:graphicFrameLocks noGrp="1"/>
          </p:cNvGraphicFramePr>
          <p:nvPr/>
        </p:nvGraphicFramePr>
        <p:xfrm>
          <a:off x="6143625" y="1143000"/>
          <a:ext cx="2714625" cy="3160713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Monday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/>
                </a:tc>
              </a:tr>
              <a:tr h="39687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Chinese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ath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English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528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music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191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5385" name="圆角矩形标注 4"/>
          <p:cNvSpPr/>
          <p:nvPr/>
        </p:nvSpPr>
        <p:spPr>
          <a:xfrm>
            <a:off x="395288" y="836613"/>
            <a:ext cx="2643187" cy="1428750"/>
          </a:xfrm>
          <a:prstGeom prst="wedgeRoundRectCallout">
            <a:avLst>
              <a:gd name="adj1" fmla="val 34125"/>
              <a:gd name="adj2" fmla="val 6885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How many classes do you have each school day?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  <p:sp>
        <p:nvSpPr>
          <p:cNvPr id="15386" name="圆角矩形标注 5"/>
          <p:cNvSpPr/>
          <p:nvPr/>
        </p:nvSpPr>
        <p:spPr>
          <a:xfrm>
            <a:off x="3419475" y="188913"/>
            <a:ext cx="2654300" cy="1806575"/>
          </a:xfrm>
          <a:prstGeom prst="wedgeRoundRectCallout">
            <a:avLst>
              <a:gd name="adj1" fmla="val -25088"/>
              <a:gd name="adj2" fmla="val 7973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Three classes in the morning and two in the afternoon.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87" name="圆角矩形标注 6"/>
          <p:cNvSpPr/>
          <p:nvPr/>
        </p:nvSpPr>
        <p:spPr>
          <a:xfrm>
            <a:off x="5148263" y="5229225"/>
            <a:ext cx="2643187" cy="1428750"/>
          </a:xfrm>
          <a:prstGeom prst="wedgeRoundRectCallout">
            <a:avLst>
              <a:gd name="adj1" fmla="val -51148"/>
              <a:gd name="adj2" fmla="val -8786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We have </a:t>
            </a:r>
            <a:r>
              <a:rPr lang="en-US" altLang="zh-CN" sz="2400" dirty="0">
                <a:latin typeface="Calibri" panose="020F0502020204030204" pitchFamily="34" charset="0"/>
              </a:rPr>
              <a:t>Chinese, </a:t>
            </a:r>
            <a:r>
              <a:rPr lang="zh-CN" altLang="en-US" sz="2400" dirty="0">
                <a:latin typeface="Calibri" panose="020F0502020204030204" pitchFamily="34" charset="0"/>
              </a:rPr>
              <a:t>m</a:t>
            </a:r>
            <a:r>
              <a:rPr lang="en-US" altLang="zh-CN" sz="2400" dirty="0">
                <a:latin typeface="Calibri" panose="020F0502020204030204" pitchFamily="34" charset="0"/>
              </a:rPr>
              <a:t>ath, English</a:t>
            </a:r>
            <a:r>
              <a:rPr lang="zh-CN" altLang="en-US" sz="2400" dirty="0">
                <a:latin typeface="Calibri" panose="020F0502020204030204" pitchFamily="34" charset="0"/>
              </a:rPr>
              <a:t>, music, and PE.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88" name="圆角矩形标注 7"/>
          <p:cNvSpPr/>
          <p:nvPr/>
        </p:nvSpPr>
        <p:spPr>
          <a:xfrm>
            <a:off x="612775" y="5518150"/>
            <a:ext cx="3311525" cy="1071563"/>
          </a:xfrm>
          <a:prstGeom prst="wedgeRoundRectCallout">
            <a:avLst>
              <a:gd name="adj1" fmla="val 8486"/>
              <a:gd name="adj2" fmla="val -8218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What subjects do you have on </a:t>
            </a:r>
            <a:r>
              <a:rPr lang="zh-CN" altLang="en-US" sz="2400" dirty="0">
                <a:latin typeface="Calibri" panose="020F0502020204030204" pitchFamily="34" charset="0"/>
              </a:rPr>
              <a:t>Monday</a:t>
            </a:r>
            <a:r>
              <a:rPr lang="en-US" altLang="zh-CN" sz="2400" dirty="0">
                <a:latin typeface="Calibri" panose="020F0502020204030204" pitchFamily="34" charset="0"/>
              </a:rPr>
              <a:t>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Picture 2" descr="C:\Users\yuluo\AppData\Roaming\Tencent\Users\342213143\QQ\WinTemp\RichOle\%7%NPD}Z}][R)NFG[30R_W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492375"/>
            <a:ext cx="2222500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1" descr="C:\Users\yuluo\AppData\Roaming\Tencent\Users\342213143\QQ\WinTemp\RichOle\RJ$8O8OT1KY5UQ`RDHTIGM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6963" y="2641600"/>
            <a:ext cx="1966912" cy="27320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7412" name="Group 4"/>
          <p:cNvGraphicFramePr>
            <a:graphicFrameLocks noGrp="1"/>
          </p:cNvGraphicFramePr>
          <p:nvPr/>
        </p:nvGraphicFramePr>
        <p:xfrm>
          <a:off x="6143625" y="1143000"/>
          <a:ext cx="2714625" cy="3160713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Wednesday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/>
                </a:tc>
              </a:tr>
              <a:tr h="39687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math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Chinese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science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528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music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191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art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6409" name="圆角矩形标注 4"/>
          <p:cNvSpPr/>
          <p:nvPr/>
        </p:nvSpPr>
        <p:spPr>
          <a:xfrm>
            <a:off x="395288" y="836613"/>
            <a:ext cx="2643187" cy="1428750"/>
          </a:xfrm>
          <a:prstGeom prst="wedgeRoundRectCallout">
            <a:avLst>
              <a:gd name="adj1" fmla="val 34125"/>
              <a:gd name="adj2" fmla="val 6885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How many classes do you have each school day?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  <p:sp>
        <p:nvSpPr>
          <p:cNvPr id="16410" name="圆角矩形标注 5"/>
          <p:cNvSpPr/>
          <p:nvPr/>
        </p:nvSpPr>
        <p:spPr>
          <a:xfrm>
            <a:off x="3419475" y="188913"/>
            <a:ext cx="2654300" cy="1806575"/>
          </a:xfrm>
          <a:prstGeom prst="wedgeRoundRectCallout">
            <a:avLst>
              <a:gd name="adj1" fmla="val -25088"/>
              <a:gd name="adj2" fmla="val 7973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Three classes in the morning and two in the afternoon.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6411" name="圆角矩形标注 6"/>
          <p:cNvSpPr/>
          <p:nvPr/>
        </p:nvSpPr>
        <p:spPr>
          <a:xfrm>
            <a:off x="5148263" y="5229225"/>
            <a:ext cx="2643187" cy="1428750"/>
          </a:xfrm>
          <a:prstGeom prst="wedgeRoundRectCallout">
            <a:avLst>
              <a:gd name="adj1" fmla="val -51148"/>
              <a:gd name="adj2" fmla="val -8786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We have math, </a:t>
            </a:r>
            <a:r>
              <a:rPr lang="en-US" altLang="zh-CN" sz="2400" dirty="0">
                <a:latin typeface="Calibri" panose="020F0502020204030204" pitchFamily="34" charset="0"/>
              </a:rPr>
              <a:t>Chinese, </a:t>
            </a:r>
            <a:r>
              <a:rPr lang="zh-CN" altLang="en-US" sz="2400" dirty="0">
                <a:latin typeface="Calibri" panose="020F0502020204030204" pitchFamily="34" charset="0"/>
              </a:rPr>
              <a:t>science, music, and art.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6412" name="圆角矩形标注 7"/>
          <p:cNvSpPr/>
          <p:nvPr/>
        </p:nvSpPr>
        <p:spPr>
          <a:xfrm>
            <a:off x="612775" y="5518150"/>
            <a:ext cx="3311525" cy="1071563"/>
          </a:xfrm>
          <a:prstGeom prst="wedgeRoundRectCallout">
            <a:avLst>
              <a:gd name="adj1" fmla="val 8486"/>
              <a:gd name="adj2" fmla="val -8218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What subjects do you have on </a:t>
            </a:r>
            <a:r>
              <a:rPr lang="zh-CN" altLang="en-US" sz="2400" dirty="0">
                <a:latin typeface="Calibri" panose="020F0502020204030204" pitchFamily="34" charset="0"/>
              </a:rPr>
              <a:t>Wednesday</a:t>
            </a:r>
            <a:r>
              <a:rPr lang="en-US" altLang="zh-CN" sz="2400" dirty="0">
                <a:latin typeface="Calibri" panose="020F0502020204030204" pitchFamily="34" charset="0"/>
              </a:rPr>
              <a:t>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0" name="Picture 2" descr="C:\Users\yuluo\AppData\Roaming\Tencent\Users\342213143\QQ\WinTemp\RichOle\X`@VM(RT[1{B6U1CZGYO`5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2060575"/>
            <a:ext cx="4714875" cy="3217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8435" name="Group 3"/>
          <p:cNvGraphicFramePr>
            <a:graphicFrameLocks noGrp="1"/>
          </p:cNvGraphicFramePr>
          <p:nvPr/>
        </p:nvGraphicFramePr>
        <p:xfrm>
          <a:off x="6143625" y="1143000"/>
          <a:ext cx="2714625" cy="3160713"/>
        </p:xfrm>
        <a:graphic>
          <a:graphicData uri="http://schemas.openxmlformats.org/drawingml/2006/table">
            <a:tbl>
              <a:tblPr/>
              <a:tblGrid>
                <a:gridCol w="620713"/>
                <a:gridCol w="2093912"/>
              </a:tblGrid>
              <a:tr h="4572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Tuesday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/>
                </a:tc>
              </a:tr>
              <a:tr h="39687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Chinese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music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English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9528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68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p.m.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math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1913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science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7432" name="圆角矩形标注 4"/>
          <p:cNvSpPr/>
          <p:nvPr/>
        </p:nvSpPr>
        <p:spPr>
          <a:xfrm>
            <a:off x="395288" y="836613"/>
            <a:ext cx="2643187" cy="1428750"/>
          </a:xfrm>
          <a:prstGeom prst="wedgeRoundRectCallout">
            <a:avLst>
              <a:gd name="adj1" fmla="val 34125"/>
              <a:gd name="adj2" fmla="val 6885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How many classes do you have each school day?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  <p:sp>
        <p:nvSpPr>
          <p:cNvPr id="17433" name="圆角矩形标注 5"/>
          <p:cNvSpPr/>
          <p:nvPr/>
        </p:nvSpPr>
        <p:spPr>
          <a:xfrm>
            <a:off x="3419475" y="188913"/>
            <a:ext cx="2654300" cy="1806575"/>
          </a:xfrm>
          <a:prstGeom prst="wedgeRoundRectCallout">
            <a:avLst>
              <a:gd name="adj1" fmla="val -25088"/>
              <a:gd name="adj2" fmla="val 79736"/>
              <a:gd name="adj3" fmla="val 16667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Three classes in the morning and two in the afternoon.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34" name="圆角矩形标注 6"/>
          <p:cNvSpPr/>
          <p:nvPr/>
        </p:nvSpPr>
        <p:spPr>
          <a:xfrm>
            <a:off x="5148263" y="5229225"/>
            <a:ext cx="2643187" cy="1428750"/>
          </a:xfrm>
          <a:prstGeom prst="wedgeRoundRectCallout">
            <a:avLst>
              <a:gd name="adj1" fmla="val -51148"/>
              <a:gd name="adj2" fmla="val -8786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400" dirty="0">
                <a:latin typeface="Calibri" panose="020F0502020204030204" pitchFamily="34" charset="0"/>
              </a:rPr>
              <a:t>We have </a:t>
            </a:r>
            <a:r>
              <a:rPr lang="en-US" altLang="zh-CN" sz="2400" dirty="0">
                <a:latin typeface="Calibri" panose="020F0502020204030204" pitchFamily="34" charset="0"/>
              </a:rPr>
              <a:t>Chinese,  </a:t>
            </a:r>
            <a:r>
              <a:rPr lang="zh-CN" altLang="en-US" sz="2400" dirty="0">
                <a:latin typeface="Calibri" panose="020F0502020204030204" pitchFamily="34" charset="0"/>
              </a:rPr>
              <a:t>music, </a:t>
            </a:r>
            <a:r>
              <a:rPr lang="en-US" altLang="zh-CN" sz="2400" dirty="0">
                <a:latin typeface="Calibri" panose="020F0502020204030204" pitchFamily="34" charset="0"/>
              </a:rPr>
              <a:t>English</a:t>
            </a:r>
            <a:r>
              <a:rPr lang="zh-CN" altLang="en-US" sz="2400" dirty="0">
                <a:latin typeface="Calibri" panose="020F0502020204030204" pitchFamily="34" charset="0"/>
              </a:rPr>
              <a:t>, m</a:t>
            </a:r>
            <a:r>
              <a:rPr lang="en-US" altLang="zh-CN" sz="2400" dirty="0">
                <a:latin typeface="Calibri" panose="020F0502020204030204" pitchFamily="34" charset="0"/>
              </a:rPr>
              <a:t>ath,</a:t>
            </a:r>
            <a:r>
              <a:rPr lang="zh-CN" altLang="en-US" sz="2400" dirty="0">
                <a:latin typeface="Calibri" panose="020F0502020204030204" pitchFamily="34" charset="0"/>
              </a:rPr>
              <a:t> and science.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35" name="圆角矩形标注 7"/>
          <p:cNvSpPr/>
          <p:nvPr/>
        </p:nvSpPr>
        <p:spPr>
          <a:xfrm>
            <a:off x="323850" y="5518150"/>
            <a:ext cx="3241675" cy="1071563"/>
          </a:xfrm>
          <a:prstGeom prst="wedgeRoundRectCallout">
            <a:avLst>
              <a:gd name="adj1" fmla="val 8486"/>
              <a:gd name="adj2" fmla="val -82181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en-US" altLang="zh-CN" sz="2400" dirty="0">
                <a:latin typeface="Calibri" panose="020F0502020204030204" pitchFamily="34" charset="0"/>
              </a:rPr>
              <a:t>What subjects do you have on </a:t>
            </a:r>
            <a:r>
              <a:rPr lang="zh-CN" altLang="en-US" sz="2400" dirty="0">
                <a:latin typeface="Calibri" panose="020F0502020204030204" pitchFamily="34" charset="0"/>
              </a:rPr>
              <a:t>Tuesday</a:t>
            </a:r>
            <a:r>
              <a:rPr lang="en-US" altLang="zh-CN" sz="2400" dirty="0">
                <a:latin typeface="Calibri" panose="020F0502020204030204" pitchFamily="34" charset="0"/>
              </a:rPr>
              <a:t>?</a:t>
            </a:r>
            <a:endParaRPr lang="en-US" altLang="zh-CN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TextBox 1"/>
          <p:cNvSpPr txBox="1"/>
          <p:nvPr/>
        </p:nvSpPr>
        <p:spPr>
          <a:xfrm>
            <a:off x="1260475" y="1270000"/>
            <a:ext cx="6335713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dirty="0">
                <a:solidFill>
                  <a:srgbClr val="FF3399"/>
                </a:solidFill>
                <a:latin typeface="Jokerman" panose="04090605060D06020702" pitchFamily="82" charset="0"/>
              </a:rPr>
              <a:t>L</a:t>
            </a:r>
            <a:r>
              <a:rPr lang="zh-CN" altLang="en-US" sz="6600" dirty="0">
                <a:solidFill>
                  <a:srgbClr val="FF3399"/>
                </a:solidFill>
                <a:latin typeface="Jokerman" panose="04090605060D06020702" pitchFamily="82" charset="0"/>
              </a:rPr>
              <a:t>et's practice!</a:t>
            </a:r>
            <a:endParaRPr lang="zh-CN" altLang="en-US" sz="6600" dirty="0">
              <a:solidFill>
                <a:srgbClr val="FF3399"/>
              </a:solidFill>
              <a:latin typeface="Jokerman" panose="04090605060D06020702" pitchFamily="82" charset="0"/>
            </a:endParaRPr>
          </a:p>
        </p:txBody>
      </p:sp>
      <p:sp>
        <p:nvSpPr>
          <p:cNvPr id="18435" name="TextBox 2"/>
          <p:cNvSpPr txBox="1"/>
          <p:nvPr/>
        </p:nvSpPr>
        <p:spPr>
          <a:xfrm>
            <a:off x="971550" y="3070225"/>
            <a:ext cx="6911975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Calibri" panose="020F0502020204030204" pitchFamily="34" charset="0"/>
              </a:rPr>
              <a:t>How many classes do you have each school day?</a:t>
            </a:r>
            <a:endParaRPr lang="zh-CN" altLang="en-US" sz="3600" dirty="0">
              <a:latin typeface="Calibri" panose="020F0502020204030204" pitchFamily="34" charset="0"/>
            </a:endParaRPr>
          </a:p>
          <a:p>
            <a:r>
              <a:rPr lang="zh-CN" altLang="en-US" sz="3600" dirty="0">
                <a:latin typeface="Calibri" panose="020F0502020204030204" pitchFamily="34" charset="0"/>
              </a:rPr>
              <a:t>What subjects do you have on ...?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圆角矩形 4"/>
          <p:cNvSpPr/>
          <p:nvPr/>
        </p:nvSpPr>
        <p:spPr>
          <a:xfrm>
            <a:off x="900113" y="1196975"/>
            <a:ext cx="7416800" cy="5256213"/>
          </a:xfrm>
          <a:prstGeom prst="roundRect">
            <a:avLst>
              <a:gd name="adj" fmla="val 16667"/>
            </a:avLst>
          </a:prstGeom>
          <a:noFill/>
          <a:ln w="63500" cap="flat" cmpd="sng">
            <a:solidFill>
              <a:srgbClr val="9966FF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9459" name="Picture 1" descr="C:\Users\yuluo\AppData\Roaming\Tencent\Users\342213143\QQ\WinTemp\RichOle\X91DU_H10}{___C4[P28X)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1485900"/>
            <a:ext cx="2914650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2" descr="C:\Users\yuluo\AppData\Roaming\Tencent\Users\342213143\QQ\WinTemp\RichOle\LYRT@RSS]QM4LZVT)YH7EK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1557338"/>
            <a:ext cx="2714625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3" descr="C:\Users\yuluo\AppData\Roaming\Tencent\Users\342213143\QQ\WinTemp\RichOle\3BIWKO2E8I$RKCLNO]G}5FJ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3" y="3860800"/>
            <a:ext cx="2928937" cy="2214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4" descr="C:\Users\yuluo\AppData\Roaming\Tencent\Users\342213143\QQ\WinTemp\RichOle\}4S4DI{HI36D@QGFWGWW2YM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7900" y="3860800"/>
            <a:ext cx="2714625" cy="2214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Box 1"/>
          <p:cNvSpPr txBox="1"/>
          <p:nvPr/>
        </p:nvSpPr>
        <p:spPr>
          <a:xfrm>
            <a:off x="1260475" y="1270000"/>
            <a:ext cx="6335713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600" dirty="0">
                <a:solidFill>
                  <a:srgbClr val="FF3399"/>
                </a:solidFill>
                <a:latin typeface="Jokerman" panose="04090605060D06020702" pitchFamily="82" charset="0"/>
              </a:rPr>
              <a:t>Homework</a:t>
            </a:r>
            <a:endParaRPr lang="zh-CN" altLang="en-US" sz="6600" dirty="0">
              <a:solidFill>
                <a:srgbClr val="FF3399"/>
              </a:solidFill>
              <a:latin typeface="Jokerman" panose="04090605060D06020702" pitchFamily="82" charset="0"/>
            </a:endParaRPr>
          </a:p>
        </p:txBody>
      </p:sp>
      <p:sp>
        <p:nvSpPr>
          <p:cNvPr id="20483" name="TextBox 2"/>
          <p:cNvSpPr txBox="1"/>
          <p:nvPr/>
        </p:nvSpPr>
        <p:spPr>
          <a:xfrm>
            <a:off x="971550" y="3070225"/>
            <a:ext cx="7489825" cy="155416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Calibri" panose="020F0502020204030204" pitchFamily="34" charset="0"/>
              </a:rPr>
              <a:t>1. 学习新单词。</a:t>
            </a:r>
            <a:endParaRPr lang="zh-CN" altLang="en-US" sz="4800" dirty="0">
              <a:latin typeface="Calibri" panose="020F0502020204030204" pitchFamily="34" charset="0"/>
            </a:endParaRPr>
          </a:p>
          <a:p>
            <a:r>
              <a:rPr lang="zh-CN" altLang="en-US" sz="4800" dirty="0">
                <a:latin typeface="Calibri" panose="020F0502020204030204" pitchFamily="34" charset="0"/>
              </a:rPr>
              <a:t>2. 使用本课重点句型造句。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TextBox 1"/>
          <p:cNvSpPr txBox="1"/>
          <p:nvPr/>
        </p:nvSpPr>
        <p:spPr>
          <a:xfrm>
            <a:off x="285750" y="214313"/>
            <a:ext cx="8462963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9966FF"/>
                </a:solidFill>
                <a:latin typeface="Jokerman" panose="04090605060D06020702" pitchFamily="82" charset="0"/>
              </a:rPr>
              <a:t>Which subjects do you have in your school?</a:t>
            </a:r>
            <a:endParaRPr lang="zh-CN" altLang="en-US" sz="4400" dirty="0">
              <a:solidFill>
                <a:srgbClr val="9966FF"/>
              </a:solidFill>
              <a:latin typeface="Jokerman" panose="04090605060D06020702" pitchFamily="82" charset="0"/>
            </a:endParaRPr>
          </a:p>
        </p:txBody>
      </p:sp>
      <p:pic>
        <p:nvPicPr>
          <p:cNvPr id="3075" name="Picture 12" descr="http://p4.so.qhimg.com/t01d84763e376c6a7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75" y="1773238"/>
            <a:ext cx="1330325" cy="1643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14" descr="http://images.smarter.com.cn/product_image_b/1011/80/12000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413" y="1773238"/>
            <a:ext cx="1785937" cy="1643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15" descr="C:\Users\yuluo\Desktop\T1RYlFXABaXXXXXXXX_!!0-item_pi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1701800"/>
            <a:ext cx="1214438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19" descr="http://imgx.xiawu.com/xzimg/i4/i2/17104026644242599/T1C0ucFidfXXXXXXXX_!!0-item_pi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1863" y="1701800"/>
            <a:ext cx="1214437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21" descr="http://imgx.xiawu.com/xzimg/i4/i3/11271022474637204/T1wUuoXBXfXXXXXXXX_!!0-item_pi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4575" y="4076700"/>
            <a:ext cx="1285875" cy="178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Picture 23" descr="http://imgx.xiawu.com/xzimg/i4/i2/13224030076410084/T19nUlFj4eXXXXXXXX_!!0-item_pic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1413" y="4005263"/>
            <a:ext cx="1714500" cy="207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Picture 25" descr="http://img10.360buyimg.com/n11/12094/fade91f6-e693-4014-a005-cea155fc029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8763" y="4149725"/>
            <a:ext cx="1785937" cy="178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Picture 1" descr="C:\Users\yuluo\AppData\Roaming\Tencent\Users\342213143\QQ\WinTemp\RichOle\90([MNI]GQX99A5U$X0}E0L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11863" y="4149725"/>
            <a:ext cx="1214437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3" name="椭圆 10"/>
          <p:cNvSpPr/>
          <p:nvPr/>
        </p:nvSpPr>
        <p:spPr>
          <a:xfrm>
            <a:off x="1547813" y="35020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84" name="椭圆 11"/>
          <p:cNvSpPr/>
          <p:nvPr/>
        </p:nvSpPr>
        <p:spPr>
          <a:xfrm>
            <a:off x="3060700" y="35020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85" name="椭圆 12"/>
          <p:cNvSpPr/>
          <p:nvPr/>
        </p:nvSpPr>
        <p:spPr>
          <a:xfrm>
            <a:off x="4787900" y="35020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86" name="椭圆 13"/>
          <p:cNvSpPr/>
          <p:nvPr/>
        </p:nvSpPr>
        <p:spPr>
          <a:xfrm>
            <a:off x="6445250" y="35020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87" name="椭圆 14"/>
          <p:cNvSpPr/>
          <p:nvPr/>
        </p:nvSpPr>
        <p:spPr>
          <a:xfrm>
            <a:off x="1476375" y="6165850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88" name="椭圆 15"/>
          <p:cNvSpPr/>
          <p:nvPr/>
        </p:nvSpPr>
        <p:spPr>
          <a:xfrm>
            <a:off x="3132138" y="6165850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89" name="椭圆 16"/>
          <p:cNvSpPr/>
          <p:nvPr/>
        </p:nvSpPr>
        <p:spPr>
          <a:xfrm>
            <a:off x="4787900" y="6165850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90" name="椭圆 17"/>
          <p:cNvSpPr/>
          <p:nvPr/>
        </p:nvSpPr>
        <p:spPr>
          <a:xfrm>
            <a:off x="6445250" y="6092825"/>
            <a:ext cx="428625" cy="428625"/>
          </a:xfrm>
          <a:prstGeom prst="ellipse">
            <a:avLst/>
          </a:prstGeom>
          <a:noFill/>
          <a:ln w="254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1506" name="Picture 1" descr="C:\Users\yuluo\AppData\Roaming\Tencent\Users\342213143\QQ\WinTemp\RichOle\7{@}RUR@_9M4}PSNVH)6$H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428875"/>
            <a:ext cx="6600825" cy="428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2"/>
          <p:cNvSpPr txBox="1"/>
          <p:nvPr/>
        </p:nvSpPr>
        <p:spPr>
          <a:xfrm>
            <a:off x="2484438" y="1125538"/>
            <a:ext cx="5229225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 dirty="0">
                <a:solidFill>
                  <a:srgbClr val="FF6600"/>
                </a:solidFill>
                <a:latin typeface="Jokerman" panose="04090605060D06020702" pitchFamily="82" charset="0"/>
              </a:rPr>
              <a:t>Goodbye!</a:t>
            </a:r>
            <a:endParaRPr lang="zh-CN" altLang="en-US" sz="6000" b="1" dirty="0">
              <a:solidFill>
                <a:srgbClr val="00CC00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TextBox 1"/>
          <p:cNvSpPr txBox="1"/>
          <p:nvPr/>
        </p:nvSpPr>
        <p:spPr>
          <a:xfrm>
            <a:off x="285750" y="214313"/>
            <a:ext cx="46434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 dirty="0">
                <a:solidFill>
                  <a:srgbClr val="9966FF"/>
                </a:solidFill>
                <a:latin typeface="Jokerman" panose="04090605060D06020702" pitchFamily="82" charset="0"/>
              </a:rPr>
              <a:t>Let’s learn</a:t>
            </a:r>
            <a:r>
              <a:rPr lang="zh-CN" altLang="en-US" sz="5400" dirty="0">
                <a:solidFill>
                  <a:srgbClr val="9966FF"/>
                </a:solidFill>
                <a:latin typeface="Jokerman" panose="04090605060D06020702" pitchFamily="82" charset="0"/>
              </a:rPr>
              <a:t>!</a:t>
            </a:r>
            <a:endParaRPr lang="zh-CN" altLang="en-US" sz="5400" dirty="0">
              <a:solidFill>
                <a:srgbClr val="9966FF"/>
              </a:solidFill>
              <a:latin typeface="Jokerman" panose="04090605060D06020702" pitchFamily="82" charset="0"/>
            </a:endParaRPr>
          </a:p>
        </p:txBody>
      </p:sp>
      <p:sp>
        <p:nvSpPr>
          <p:cNvPr id="4099" name="TextBox 2"/>
          <p:cNvSpPr txBox="1"/>
          <p:nvPr/>
        </p:nvSpPr>
        <p:spPr>
          <a:xfrm>
            <a:off x="5214938" y="1260475"/>
            <a:ext cx="3429000" cy="447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Calibri" panose="020F0502020204030204" pitchFamily="34" charset="0"/>
              </a:rPr>
              <a:t>subject           </a:t>
            </a:r>
            <a:r>
              <a:rPr lang="zh-CN" altLang="en-US" sz="2400" dirty="0">
                <a:latin typeface="Calibri" panose="020F0502020204030204" pitchFamily="34" charset="0"/>
              </a:rPr>
              <a:t>科目；学科</a:t>
            </a:r>
            <a:r>
              <a:rPr lang="en-US" altLang="zh-CN" sz="2400" dirty="0">
                <a:latin typeface="Calibri" panose="020F0502020204030204" pitchFamily="34" charset="0"/>
              </a:rPr>
              <a:t> 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</a:rPr>
              <a:t>m</a:t>
            </a:r>
            <a:r>
              <a:rPr lang="en-US" altLang="zh-CN" sz="2400" dirty="0">
                <a:latin typeface="Calibri" panose="020F0502020204030204" pitchFamily="34" charset="0"/>
              </a:rPr>
              <a:t>ath              </a:t>
            </a:r>
            <a:r>
              <a:rPr lang="zh-CN" altLang="en-US" sz="2400" dirty="0">
                <a:latin typeface="Calibri" panose="020F0502020204030204" pitchFamily="34" charset="0"/>
              </a:rPr>
              <a:t>数学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alibri" panose="020F0502020204030204" pitchFamily="34" charset="0"/>
              </a:rPr>
              <a:t>PE                   </a:t>
            </a:r>
            <a:r>
              <a:rPr lang="zh-CN" altLang="en-US" sz="2400" dirty="0">
                <a:latin typeface="Calibri" panose="020F0502020204030204" pitchFamily="34" charset="0"/>
              </a:rPr>
              <a:t>体育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</a:rPr>
              <a:t>m</a:t>
            </a:r>
            <a:r>
              <a:rPr lang="en-US" altLang="zh-CN" sz="2400" dirty="0">
                <a:latin typeface="Calibri" panose="020F0502020204030204" pitchFamily="34" charset="0"/>
              </a:rPr>
              <a:t>usic            </a:t>
            </a:r>
            <a:r>
              <a:rPr lang="zh-CN" altLang="en-US" sz="2400" dirty="0">
                <a:latin typeface="Calibri" panose="020F0502020204030204" pitchFamily="34" charset="0"/>
              </a:rPr>
              <a:t>音乐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alibri" panose="020F0502020204030204" pitchFamily="34" charset="0"/>
              </a:rPr>
              <a:t>Chinese         </a:t>
            </a:r>
            <a:r>
              <a:rPr lang="zh-CN" altLang="en-US" sz="2400" dirty="0">
                <a:latin typeface="Calibri" panose="020F0502020204030204" pitchFamily="34" charset="0"/>
              </a:rPr>
              <a:t>语文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Calibri" panose="020F0502020204030204" pitchFamily="34" charset="0"/>
              </a:rPr>
              <a:t>English          </a:t>
            </a:r>
            <a:r>
              <a:rPr lang="zh-CN" altLang="en-US" sz="2400" dirty="0">
                <a:latin typeface="Calibri" panose="020F0502020204030204" pitchFamily="34" charset="0"/>
              </a:rPr>
              <a:t>英语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</a:rPr>
              <a:t>s</a:t>
            </a:r>
            <a:r>
              <a:rPr lang="en-US" altLang="zh-CN" sz="2400" dirty="0">
                <a:latin typeface="Calibri" panose="020F0502020204030204" pitchFamily="34" charset="0"/>
              </a:rPr>
              <a:t>cience         </a:t>
            </a:r>
            <a:r>
              <a:rPr lang="zh-CN" altLang="en-US" sz="2400" dirty="0">
                <a:latin typeface="Calibri" panose="020F0502020204030204" pitchFamily="34" charset="0"/>
              </a:rPr>
              <a:t>科学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</a:rPr>
              <a:t>a</a:t>
            </a:r>
            <a:r>
              <a:rPr lang="en-US" altLang="zh-CN" sz="2400" dirty="0">
                <a:latin typeface="Calibri" panose="020F0502020204030204" pitchFamily="34" charset="0"/>
              </a:rPr>
              <a:t>rt                 </a:t>
            </a:r>
            <a:r>
              <a:rPr lang="zh-CN" altLang="en-US" sz="2400" dirty="0">
                <a:latin typeface="Calibri" panose="020F0502020204030204" pitchFamily="34" charset="0"/>
              </a:rPr>
              <a:t>美术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pic>
        <p:nvPicPr>
          <p:cNvPr id="4100" name="Picture 12" descr="http://p4.so.qhimg.com/t01d84763e376c6a7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214438"/>
            <a:ext cx="1143000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14" descr="http://images.smarter.com.cn/product_image_b/1011/80/12000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000375"/>
            <a:ext cx="1681163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15" descr="C:\Users\yuluo\Desktop\T1RYlFXABaXXXXXXXX_!!0-item_pi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75" y="4760913"/>
            <a:ext cx="1143000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19" descr="http://imgx.xiawu.com/xzimg/i4/i2/17104026644242599/T1C0ucFidfXXXXXXXX_!!0-item_pi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63" y="1214438"/>
            <a:ext cx="1143000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21" descr="http://imgx.xiawu.com/xzimg/i4/i3/11271022474637204/T1wUuoXBXfXXXXXXXX_!!0-item_pi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0250" y="3000375"/>
            <a:ext cx="1209675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Picture 25" descr="http://img10.360buyimg.com/n11/12094/fade91f6-e693-4014-a005-cea155fc029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3188" y="4760913"/>
            <a:ext cx="1681162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Picture 23" descr="http://imgx.xiawu.com/xzimg/i4/i2/13224030076410084/T19nUlFj4eXXXXXXXX_!!0-item_pic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6125" y="2941638"/>
            <a:ext cx="1624013" cy="1747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1" descr="C:\Users\yuluo\AppData\Roaming\Tencent\Users\342213143\QQ\WinTemp\RichOle\Q7_NBI]FTZPQB{W[3@IQ7R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3" y="285750"/>
            <a:ext cx="3929062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3"/>
          <p:cNvSpPr txBox="1"/>
          <p:nvPr/>
        </p:nvSpPr>
        <p:spPr>
          <a:xfrm>
            <a:off x="2643188" y="5643563"/>
            <a:ext cx="3571875" cy="109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Calibri" panose="020F0502020204030204" pitchFamily="34" charset="0"/>
              </a:rPr>
              <a:t>a</a:t>
            </a:r>
            <a:r>
              <a:rPr lang="en-US" altLang="zh-CN" sz="6600" b="1" dirty="0">
                <a:latin typeface="Calibri" panose="020F0502020204030204" pitchFamily="34" charset="0"/>
              </a:rPr>
              <a:t>rt   </a:t>
            </a:r>
            <a:r>
              <a:rPr lang="zh-CN" altLang="en-US" sz="6600" b="1" dirty="0">
                <a:latin typeface="Calibri" panose="020F0502020204030204" pitchFamily="34" charset="0"/>
              </a:rPr>
              <a:t>美术</a:t>
            </a:r>
            <a:endParaRPr lang="zh-CN" altLang="en-US" sz="6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1" descr="C:\Users\yuluo\AppData\Roaming\Tencent\Users\342213143\QQ\WinTemp\RichOle\BJZ7DX~}6XX4@D@987XMG9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60350"/>
            <a:ext cx="3619500" cy="535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2"/>
          <p:cNvSpPr txBox="1"/>
          <p:nvPr/>
        </p:nvSpPr>
        <p:spPr>
          <a:xfrm>
            <a:off x="1928813" y="5572125"/>
            <a:ext cx="507206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latin typeface="Calibri" panose="020F0502020204030204" pitchFamily="34" charset="0"/>
              </a:rPr>
              <a:t>Chinese  </a:t>
            </a:r>
            <a:r>
              <a:rPr lang="zh-CN" altLang="en-US" sz="6600" b="1" dirty="0">
                <a:latin typeface="Calibri" panose="020F0502020204030204" pitchFamily="34" charset="0"/>
              </a:rPr>
              <a:t>语文</a:t>
            </a:r>
            <a:endParaRPr lang="zh-CN" altLang="en-US" sz="6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Picture 1" descr="C:\Users\yuluo\AppData\Roaming\Tencent\Users\342213143\QQ\WinTemp\RichOle\24GOG(4FQT6IIVCY3{F5[B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188913"/>
            <a:ext cx="3730625" cy="537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Box 2"/>
          <p:cNvSpPr txBox="1"/>
          <p:nvPr/>
        </p:nvSpPr>
        <p:spPr>
          <a:xfrm>
            <a:off x="2214563" y="5572125"/>
            <a:ext cx="4572000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Calibri" panose="020F0502020204030204" pitchFamily="34" charset="0"/>
              </a:rPr>
              <a:t>m</a:t>
            </a:r>
            <a:r>
              <a:rPr lang="en-US" altLang="zh-CN" sz="6600" b="1" dirty="0">
                <a:latin typeface="Calibri" panose="020F0502020204030204" pitchFamily="34" charset="0"/>
              </a:rPr>
              <a:t>usic   </a:t>
            </a:r>
            <a:r>
              <a:rPr lang="zh-CN" altLang="en-US" sz="6600" b="1" dirty="0">
                <a:latin typeface="Calibri" panose="020F0502020204030204" pitchFamily="34" charset="0"/>
              </a:rPr>
              <a:t>音乐</a:t>
            </a:r>
            <a:endParaRPr lang="zh-CN" altLang="en-US" sz="6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Picture 1" descr="C:\Users\yuluo\AppData\Roaming\Tencent\Users\342213143\QQ\WinTemp\RichOle\1S}UZNQE`9E1}_Q0JG][D9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4313"/>
            <a:ext cx="4214813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2"/>
          <p:cNvSpPr txBox="1"/>
          <p:nvPr/>
        </p:nvSpPr>
        <p:spPr>
          <a:xfrm>
            <a:off x="2071688" y="5572125"/>
            <a:ext cx="507206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latin typeface="Calibri" panose="020F0502020204030204" pitchFamily="34" charset="0"/>
              </a:rPr>
              <a:t>English  </a:t>
            </a:r>
            <a:r>
              <a:rPr lang="zh-CN" altLang="en-US" sz="6600" b="1" dirty="0">
                <a:latin typeface="Calibri" panose="020F0502020204030204" pitchFamily="34" charset="0"/>
              </a:rPr>
              <a:t>英语</a:t>
            </a:r>
            <a:endParaRPr lang="zh-CN" altLang="en-US" sz="6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Picture 1" descr="C:\Users\yuluo\AppData\Roaming\Tencent\Users\342213143\QQ\WinTemp\RichOle\V6Q6Y{4OJ77$NS3_$[%]QO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8" y="214313"/>
            <a:ext cx="3857625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2"/>
          <p:cNvSpPr txBox="1"/>
          <p:nvPr/>
        </p:nvSpPr>
        <p:spPr>
          <a:xfrm>
            <a:off x="2786063" y="5572125"/>
            <a:ext cx="31432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b="1" dirty="0">
                <a:latin typeface="Calibri" panose="020F0502020204030204" pitchFamily="34" charset="0"/>
              </a:rPr>
              <a:t>PE  </a:t>
            </a:r>
            <a:r>
              <a:rPr lang="zh-CN" altLang="en-US" sz="6600" b="1" dirty="0">
                <a:latin typeface="Calibri" panose="020F0502020204030204" pitchFamily="34" charset="0"/>
              </a:rPr>
              <a:t>体育</a:t>
            </a:r>
            <a:endParaRPr lang="zh-CN" altLang="en-US" sz="6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2" name="Picture 1" descr="C:\Users\yuluo\AppData\Roaming\Tencent\Users\342213143\QQ\WinTemp\RichOle\0JOCA9VW7@X)WDNW~Y}}~P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4313"/>
            <a:ext cx="4143375" cy="542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2"/>
          <p:cNvSpPr txBox="1"/>
          <p:nvPr/>
        </p:nvSpPr>
        <p:spPr>
          <a:xfrm>
            <a:off x="2071688" y="5572125"/>
            <a:ext cx="5000625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latin typeface="Calibri" panose="020F0502020204030204" pitchFamily="34" charset="0"/>
              </a:rPr>
              <a:t>s</a:t>
            </a:r>
            <a:r>
              <a:rPr lang="en-US" altLang="zh-CN" sz="6600" b="1" dirty="0">
                <a:latin typeface="Calibri" panose="020F0502020204030204" pitchFamily="34" charset="0"/>
              </a:rPr>
              <a:t>cience  </a:t>
            </a:r>
            <a:r>
              <a:rPr lang="zh-CN" altLang="en-US" sz="6600" b="1" dirty="0">
                <a:latin typeface="Calibri" panose="020F0502020204030204" pitchFamily="34" charset="0"/>
              </a:rPr>
              <a:t>科学</a:t>
            </a:r>
            <a:endParaRPr lang="zh-CN" altLang="en-US" sz="6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1781</Words>
  <Application>WPS 演示</Application>
  <PresentationFormat>全屏显示(4:3)</PresentationFormat>
  <Paragraphs>224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yuluo</dc:creator>
  <cp:lastModifiedBy>上帝掷骰子吗</cp:lastModifiedBy>
  <cp:revision>11</cp:revision>
  <dcterms:created xsi:type="dcterms:W3CDTF">2014-08-18T06:19:00Z</dcterms:created>
  <dcterms:modified xsi:type="dcterms:W3CDTF">2023-09-30T12:02:21Z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20AD0BBEFEF545A89680D1B3C080F7C3_13</vt:lpwstr>
  </property>
</Properties>
</file>