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4"/>
  </p:notesMasterIdLst>
  <p:sldIdLst>
    <p:sldId id="256" r:id="rId4"/>
    <p:sldId id="257" r:id="rId5"/>
    <p:sldId id="273" r:id="rId6"/>
    <p:sldId id="266" r:id="rId7"/>
    <p:sldId id="274" r:id="rId8"/>
    <p:sldId id="275" r:id="rId9"/>
    <p:sldId id="277" r:id="rId10"/>
    <p:sldId id="278" r:id="rId11"/>
    <p:sldId id="279" r:id="rId12"/>
    <p:sldId id="280" r:id="rId13"/>
    <p:sldId id="281" r:id="rId14"/>
    <p:sldId id="282" r:id="rId15"/>
    <p:sldId id="267" r:id="rId16"/>
    <p:sldId id="283" r:id="rId17"/>
    <p:sldId id="284" r:id="rId18"/>
    <p:sldId id="285" r:id="rId19"/>
    <p:sldId id="286" r:id="rId20"/>
    <p:sldId id="287" r:id="rId21"/>
    <p:sldId id="263" r:id="rId22"/>
    <p:sldId id="292" r:id="rId23"/>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4.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5.jpeg"/><Relationship Id="rId2" Type="http://schemas.openxmlformats.org/officeDocument/2006/relationships/tags" Target="../tags/tag2.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tags" Target="../tags/tag3.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5.jpeg"/><Relationship Id="rId2" Type="http://schemas.openxmlformats.org/officeDocument/2006/relationships/tags" Target="../tags/tag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jpeg"/><Relationship Id="rId2" Type="http://schemas.openxmlformats.org/officeDocument/2006/relationships/image" Target="../media/image21.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237152" y="2169041"/>
            <a:ext cx="3307715" cy="922020"/>
          </a:xfrm>
          <a:prstGeom prst="rect">
            <a:avLst/>
          </a:prstGeom>
          <a:noFill/>
        </p:spPr>
        <p:txBody>
          <a:bodyPr wrap="none" rtlCol="0">
            <a:spAutoFit/>
          </a:bodyPr>
          <a:lstStyle/>
          <a:p>
            <a:r>
              <a:rPr kumimoji="1" lang="en-US" altLang="zh-CN" sz="5400" b="1" dirty="0">
                <a:solidFill>
                  <a:srgbClr val="00B4FF"/>
                </a:solidFill>
              </a:rPr>
              <a:t>1</a:t>
            </a:r>
            <a:r>
              <a:rPr kumimoji="1" lang="zh-CN" altLang="zh-CN" sz="5400" b="1" dirty="0">
                <a:solidFill>
                  <a:srgbClr val="00B4FF"/>
                </a:solidFill>
              </a:rPr>
              <a:t>亿有多大</a:t>
            </a:r>
            <a:endParaRPr kumimoji="1" lang="zh-CN" altLang="zh-CN"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20483" name="AutoShape 3"/>
          <p:cNvSpPr/>
          <p:nvPr/>
        </p:nvSpPr>
        <p:spPr bwMode="auto">
          <a:xfrm>
            <a:off x="7545705" y="4949181"/>
            <a:ext cx="228600" cy="1371600"/>
          </a:xfrm>
          <a:prstGeom prst="rightBrace">
            <a:avLst>
              <a:gd name="adj1" fmla="val 66667"/>
              <a:gd name="adj2" fmla="val 50000"/>
            </a:avLst>
          </a:prstGeom>
          <a:noFill/>
          <a:ln w="12700">
            <a:solidFill>
              <a:schemeClr val="tx1"/>
            </a:solidFill>
            <a:round/>
          </a:ln>
        </p:spPr>
        <p:txBody>
          <a:bodyPr wrap="none" anchor="ctr"/>
          <a:p>
            <a:endParaRPr lang="zh-CN" altLang="en-US">
              <a:latin typeface="楷体" panose="02010609060101010101" pitchFamily="49" charset="-122"/>
              <a:ea typeface="楷体" panose="02010609060101010101" pitchFamily="49" charset="-122"/>
            </a:endParaRPr>
          </a:p>
        </p:txBody>
      </p:sp>
      <p:sp>
        <p:nvSpPr>
          <p:cNvPr id="20484" name="Rectangle 4"/>
          <p:cNvSpPr>
            <a:spLocks noChangeArrowheads="1"/>
          </p:cNvSpPr>
          <p:nvPr/>
        </p:nvSpPr>
        <p:spPr bwMode="auto">
          <a:xfrm>
            <a:off x="7802880" y="5351612"/>
            <a:ext cx="1924050" cy="457200"/>
          </a:xfrm>
          <a:prstGeom prst="rect">
            <a:avLst/>
          </a:prstGeom>
          <a:noFill/>
          <a:ln w="9525">
            <a:noFill/>
            <a:miter lim="800000"/>
          </a:ln>
          <a:effectLst/>
        </p:spPr>
        <p:txBody>
          <a:bodyPr/>
          <a:p>
            <a:pPr>
              <a:spcBef>
                <a:spcPct val="20000"/>
              </a:spcBef>
              <a:defRPr/>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1000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厘米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Group 5"/>
          <p:cNvGrpSpPr/>
          <p:nvPr/>
        </p:nvGrpSpPr>
        <p:grpSpPr bwMode="auto">
          <a:xfrm>
            <a:off x="4954905" y="5634981"/>
            <a:ext cx="2438400" cy="685800"/>
            <a:chOff x="2208" y="3408"/>
            <a:chExt cx="1536" cy="576"/>
          </a:xfrm>
        </p:grpSpPr>
        <p:grpSp>
          <p:nvGrpSpPr>
            <p:cNvPr id="4" name="Group 6"/>
            <p:cNvGrpSpPr/>
            <p:nvPr/>
          </p:nvGrpSpPr>
          <p:grpSpPr bwMode="auto">
            <a:xfrm>
              <a:off x="2208" y="3696"/>
              <a:ext cx="1536" cy="288"/>
              <a:chOff x="2208" y="3696"/>
              <a:chExt cx="1536" cy="288"/>
            </a:xfrm>
          </p:grpSpPr>
          <p:grpSp>
            <p:nvGrpSpPr>
              <p:cNvPr id="5" name="Group 7"/>
              <p:cNvGrpSpPr/>
              <p:nvPr/>
            </p:nvGrpSpPr>
            <p:grpSpPr bwMode="auto">
              <a:xfrm>
                <a:off x="2208" y="3888"/>
                <a:ext cx="1536" cy="96"/>
                <a:chOff x="3120" y="3408"/>
                <a:chExt cx="1536" cy="336"/>
              </a:xfrm>
            </p:grpSpPr>
            <p:sp>
              <p:nvSpPr>
                <p:cNvPr id="26631" name="Rectangle 8"/>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p>
                  <a:endParaRPr lang="zh-CN" altLang="en-US">
                    <a:latin typeface="楷体" panose="02010609060101010101" pitchFamily="49" charset="-122"/>
                    <a:ea typeface="楷体" panose="02010609060101010101" pitchFamily="49" charset="-122"/>
                  </a:endParaRPr>
                </a:p>
              </p:txBody>
            </p:sp>
            <p:sp>
              <p:nvSpPr>
                <p:cNvPr id="26632" name="Line 9"/>
                <p:cNvSpPr>
                  <a:spLocks noChangeShapeType="1"/>
                </p:cNvSpPr>
                <p:nvPr/>
              </p:nvSpPr>
              <p:spPr bwMode="auto">
                <a:xfrm>
                  <a:off x="3120" y="3456"/>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33" name="Line 10"/>
                <p:cNvSpPr>
                  <a:spLocks noChangeShapeType="1"/>
                </p:cNvSpPr>
                <p:nvPr/>
              </p:nvSpPr>
              <p:spPr bwMode="auto">
                <a:xfrm>
                  <a:off x="3120" y="3504"/>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34" name="Line 11"/>
                <p:cNvSpPr>
                  <a:spLocks noChangeShapeType="1"/>
                </p:cNvSpPr>
                <p:nvPr/>
              </p:nvSpPr>
              <p:spPr bwMode="auto">
                <a:xfrm>
                  <a:off x="3120" y="3552"/>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35" name="Line 12"/>
                <p:cNvSpPr>
                  <a:spLocks noChangeShapeType="1"/>
                </p:cNvSpPr>
                <p:nvPr/>
              </p:nvSpPr>
              <p:spPr bwMode="auto">
                <a:xfrm>
                  <a:off x="3120" y="3600"/>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36" name="Line 13"/>
                <p:cNvSpPr>
                  <a:spLocks noChangeShapeType="1"/>
                </p:cNvSpPr>
                <p:nvPr/>
              </p:nvSpPr>
              <p:spPr bwMode="auto">
                <a:xfrm>
                  <a:off x="3120" y="3648"/>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37" name="Line 14"/>
                <p:cNvSpPr>
                  <a:spLocks noChangeShapeType="1"/>
                </p:cNvSpPr>
                <p:nvPr/>
              </p:nvSpPr>
              <p:spPr bwMode="auto">
                <a:xfrm>
                  <a:off x="3120" y="3696"/>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grpSp>
          <p:grpSp>
            <p:nvGrpSpPr>
              <p:cNvPr id="6" name="Group 15"/>
              <p:cNvGrpSpPr/>
              <p:nvPr/>
            </p:nvGrpSpPr>
            <p:grpSpPr bwMode="auto">
              <a:xfrm>
                <a:off x="2208" y="3792"/>
                <a:ext cx="1536" cy="96"/>
                <a:chOff x="3120" y="3408"/>
                <a:chExt cx="1536" cy="336"/>
              </a:xfrm>
            </p:grpSpPr>
            <p:sp>
              <p:nvSpPr>
                <p:cNvPr id="26639" name="Rectangle 1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p>
                  <a:endParaRPr lang="zh-CN" altLang="en-US">
                    <a:latin typeface="楷体" panose="02010609060101010101" pitchFamily="49" charset="-122"/>
                    <a:ea typeface="楷体" panose="02010609060101010101" pitchFamily="49" charset="-122"/>
                  </a:endParaRPr>
                </a:p>
              </p:txBody>
            </p:sp>
            <p:sp>
              <p:nvSpPr>
                <p:cNvPr id="26640" name="Line 17"/>
                <p:cNvSpPr>
                  <a:spLocks noChangeShapeType="1"/>
                </p:cNvSpPr>
                <p:nvPr/>
              </p:nvSpPr>
              <p:spPr bwMode="auto">
                <a:xfrm>
                  <a:off x="3120" y="3456"/>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41" name="Line 18"/>
                <p:cNvSpPr>
                  <a:spLocks noChangeShapeType="1"/>
                </p:cNvSpPr>
                <p:nvPr/>
              </p:nvSpPr>
              <p:spPr bwMode="auto">
                <a:xfrm>
                  <a:off x="3120" y="3504"/>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42" name="Line 19"/>
                <p:cNvSpPr>
                  <a:spLocks noChangeShapeType="1"/>
                </p:cNvSpPr>
                <p:nvPr/>
              </p:nvSpPr>
              <p:spPr bwMode="auto">
                <a:xfrm>
                  <a:off x="3120" y="3552"/>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43" name="Line 20"/>
                <p:cNvSpPr>
                  <a:spLocks noChangeShapeType="1"/>
                </p:cNvSpPr>
                <p:nvPr/>
              </p:nvSpPr>
              <p:spPr bwMode="auto">
                <a:xfrm>
                  <a:off x="3120" y="3600"/>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44" name="Line 21"/>
                <p:cNvSpPr>
                  <a:spLocks noChangeShapeType="1"/>
                </p:cNvSpPr>
                <p:nvPr/>
              </p:nvSpPr>
              <p:spPr bwMode="auto">
                <a:xfrm>
                  <a:off x="3120" y="3648"/>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45" name="Line 22"/>
                <p:cNvSpPr>
                  <a:spLocks noChangeShapeType="1"/>
                </p:cNvSpPr>
                <p:nvPr/>
              </p:nvSpPr>
              <p:spPr bwMode="auto">
                <a:xfrm>
                  <a:off x="3120" y="3696"/>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grpSp>
          <p:grpSp>
            <p:nvGrpSpPr>
              <p:cNvPr id="7" name="Group 23"/>
              <p:cNvGrpSpPr/>
              <p:nvPr/>
            </p:nvGrpSpPr>
            <p:grpSpPr bwMode="auto">
              <a:xfrm>
                <a:off x="2208" y="3696"/>
                <a:ext cx="1536" cy="96"/>
                <a:chOff x="3120" y="3408"/>
                <a:chExt cx="1536" cy="336"/>
              </a:xfrm>
            </p:grpSpPr>
            <p:sp>
              <p:nvSpPr>
                <p:cNvPr id="26647" name="Rectangle 2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p>
                  <a:endParaRPr lang="zh-CN" altLang="en-US">
                    <a:latin typeface="楷体" panose="02010609060101010101" pitchFamily="49" charset="-122"/>
                    <a:ea typeface="楷体" panose="02010609060101010101" pitchFamily="49" charset="-122"/>
                  </a:endParaRPr>
                </a:p>
              </p:txBody>
            </p:sp>
            <p:sp>
              <p:nvSpPr>
                <p:cNvPr id="26648" name="Line 25"/>
                <p:cNvSpPr>
                  <a:spLocks noChangeShapeType="1"/>
                </p:cNvSpPr>
                <p:nvPr/>
              </p:nvSpPr>
              <p:spPr bwMode="auto">
                <a:xfrm>
                  <a:off x="3120" y="3456"/>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49" name="Line 26"/>
                <p:cNvSpPr>
                  <a:spLocks noChangeShapeType="1"/>
                </p:cNvSpPr>
                <p:nvPr/>
              </p:nvSpPr>
              <p:spPr bwMode="auto">
                <a:xfrm>
                  <a:off x="3120" y="3504"/>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50" name="Line 27"/>
                <p:cNvSpPr>
                  <a:spLocks noChangeShapeType="1"/>
                </p:cNvSpPr>
                <p:nvPr/>
              </p:nvSpPr>
              <p:spPr bwMode="auto">
                <a:xfrm>
                  <a:off x="3120" y="3552"/>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51" name="Line 28"/>
                <p:cNvSpPr>
                  <a:spLocks noChangeShapeType="1"/>
                </p:cNvSpPr>
                <p:nvPr/>
              </p:nvSpPr>
              <p:spPr bwMode="auto">
                <a:xfrm>
                  <a:off x="3120" y="3600"/>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52" name="Line 29"/>
                <p:cNvSpPr>
                  <a:spLocks noChangeShapeType="1"/>
                </p:cNvSpPr>
                <p:nvPr/>
              </p:nvSpPr>
              <p:spPr bwMode="auto">
                <a:xfrm>
                  <a:off x="3120" y="3648"/>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53" name="Line 30"/>
                <p:cNvSpPr>
                  <a:spLocks noChangeShapeType="1"/>
                </p:cNvSpPr>
                <p:nvPr/>
              </p:nvSpPr>
              <p:spPr bwMode="auto">
                <a:xfrm>
                  <a:off x="3120" y="3696"/>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grpSp>
        </p:grpSp>
        <p:grpSp>
          <p:nvGrpSpPr>
            <p:cNvPr id="8" name="Group 31"/>
            <p:cNvGrpSpPr/>
            <p:nvPr/>
          </p:nvGrpSpPr>
          <p:grpSpPr bwMode="auto">
            <a:xfrm>
              <a:off x="2208" y="3408"/>
              <a:ext cx="1536" cy="288"/>
              <a:chOff x="2208" y="3696"/>
              <a:chExt cx="1536" cy="288"/>
            </a:xfrm>
          </p:grpSpPr>
          <p:grpSp>
            <p:nvGrpSpPr>
              <p:cNvPr id="10" name="Group 32"/>
              <p:cNvGrpSpPr/>
              <p:nvPr/>
            </p:nvGrpSpPr>
            <p:grpSpPr bwMode="auto">
              <a:xfrm>
                <a:off x="2208" y="3888"/>
                <a:ext cx="1536" cy="96"/>
                <a:chOff x="3120" y="3408"/>
                <a:chExt cx="1536" cy="336"/>
              </a:xfrm>
            </p:grpSpPr>
            <p:sp>
              <p:nvSpPr>
                <p:cNvPr id="26656" name="Rectangle 3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p>
                  <a:endParaRPr lang="zh-CN" altLang="en-US">
                    <a:latin typeface="楷体" panose="02010609060101010101" pitchFamily="49" charset="-122"/>
                    <a:ea typeface="楷体" panose="02010609060101010101" pitchFamily="49" charset="-122"/>
                  </a:endParaRPr>
                </a:p>
              </p:txBody>
            </p:sp>
            <p:sp>
              <p:nvSpPr>
                <p:cNvPr id="26657" name="Line 34"/>
                <p:cNvSpPr>
                  <a:spLocks noChangeShapeType="1"/>
                </p:cNvSpPr>
                <p:nvPr/>
              </p:nvSpPr>
              <p:spPr bwMode="auto">
                <a:xfrm>
                  <a:off x="3120" y="3456"/>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58" name="Line 35"/>
                <p:cNvSpPr>
                  <a:spLocks noChangeShapeType="1"/>
                </p:cNvSpPr>
                <p:nvPr/>
              </p:nvSpPr>
              <p:spPr bwMode="auto">
                <a:xfrm>
                  <a:off x="3120" y="3504"/>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59" name="Line 36"/>
                <p:cNvSpPr>
                  <a:spLocks noChangeShapeType="1"/>
                </p:cNvSpPr>
                <p:nvPr/>
              </p:nvSpPr>
              <p:spPr bwMode="auto">
                <a:xfrm>
                  <a:off x="3120" y="3552"/>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60" name="Line 37"/>
                <p:cNvSpPr>
                  <a:spLocks noChangeShapeType="1"/>
                </p:cNvSpPr>
                <p:nvPr/>
              </p:nvSpPr>
              <p:spPr bwMode="auto">
                <a:xfrm>
                  <a:off x="3120" y="3600"/>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61" name="Line 38"/>
                <p:cNvSpPr>
                  <a:spLocks noChangeShapeType="1"/>
                </p:cNvSpPr>
                <p:nvPr/>
              </p:nvSpPr>
              <p:spPr bwMode="auto">
                <a:xfrm>
                  <a:off x="3120" y="3648"/>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62" name="Line 39"/>
                <p:cNvSpPr>
                  <a:spLocks noChangeShapeType="1"/>
                </p:cNvSpPr>
                <p:nvPr/>
              </p:nvSpPr>
              <p:spPr bwMode="auto">
                <a:xfrm>
                  <a:off x="3120" y="3696"/>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grpSp>
          <p:grpSp>
            <p:nvGrpSpPr>
              <p:cNvPr id="11" name="Group 40"/>
              <p:cNvGrpSpPr/>
              <p:nvPr/>
            </p:nvGrpSpPr>
            <p:grpSpPr bwMode="auto">
              <a:xfrm>
                <a:off x="2208" y="3792"/>
                <a:ext cx="1536" cy="96"/>
                <a:chOff x="3120" y="3408"/>
                <a:chExt cx="1536" cy="336"/>
              </a:xfrm>
            </p:grpSpPr>
            <p:sp>
              <p:nvSpPr>
                <p:cNvPr id="26664" name="Rectangle 4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p>
                  <a:endParaRPr lang="zh-CN" altLang="en-US">
                    <a:latin typeface="楷体" panose="02010609060101010101" pitchFamily="49" charset="-122"/>
                    <a:ea typeface="楷体" panose="02010609060101010101" pitchFamily="49" charset="-122"/>
                  </a:endParaRPr>
                </a:p>
              </p:txBody>
            </p:sp>
            <p:sp>
              <p:nvSpPr>
                <p:cNvPr id="26665" name="Line 42"/>
                <p:cNvSpPr>
                  <a:spLocks noChangeShapeType="1"/>
                </p:cNvSpPr>
                <p:nvPr/>
              </p:nvSpPr>
              <p:spPr bwMode="auto">
                <a:xfrm>
                  <a:off x="3120" y="3456"/>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66" name="Line 43"/>
                <p:cNvSpPr>
                  <a:spLocks noChangeShapeType="1"/>
                </p:cNvSpPr>
                <p:nvPr/>
              </p:nvSpPr>
              <p:spPr bwMode="auto">
                <a:xfrm>
                  <a:off x="3120" y="3504"/>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67" name="Line 44"/>
                <p:cNvSpPr>
                  <a:spLocks noChangeShapeType="1"/>
                </p:cNvSpPr>
                <p:nvPr/>
              </p:nvSpPr>
              <p:spPr bwMode="auto">
                <a:xfrm>
                  <a:off x="3120" y="3552"/>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68" name="Line 45"/>
                <p:cNvSpPr>
                  <a:spLocks noChangeShapeType="1"/>
                </p:cNvSpPr>
                <p:nvPr/>
              </p:nvSpPr>
              <p:spPr bwMode="auto">
                <a:xfrm>
                  <a:off x="3120" y="3600"/>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69" name="Line 46"/>
                <p:cNvSpPr>
                  <a:spLocks noChangeShapeType="1"/>
                </p:cNvSpPr>
                <p:nvPr/>
              </p:nvSpPr>
              <p:spPr bwMode="auto">
                <a:xfrm>
                  <a:off x="3120" y="3648"/>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70" name="Line 47"/>
                <p:cNvSpPr>
                  <a:spLocks noChangeShapeType="1"/>
                </p:cNvSpPr>
                <p:nvPr/>
              </p:nvSpPr>
              <p:spPr bwMode="auto">
                <a:xfrm>
                  <a:off x="3120" y="3696"/>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grpSp>
          <p:grpSp>
            <p:nvGrpSpPr>
              <p:cNvPr id="12" name="Group 48"/>
              <p:cNvGrpSpPr/>
              <p:nvPr/>
            </p:nvGrpSpPr>
            <p:grpSpPr bwMode="auto">
              <a:xfrm>
                <a:off x="2208" y="3696"/>
                <a:ext cx="1536" cy="96"/>
                <a:chOff x="3120" y="3408"/>
                <a:chExt cx="1536" cy="336"/>
              </a:xfrm>
            </p:grpSpPr>
            <p:sp>
              <p:nvSpPr>
                <p:cNvPr id="26672" name="Rectangle 4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p>
                  <a:endParaRPr lang="zh-CN" altLang="en-US">
                    <a:latin typeface="楷体" panose="02010609060101010101" pitchFamily="49" charset="-122"/>
                    <a:ea typeface="楷体" panose="02010609060101010101" pitchFamily="49" charset="-122"/>
                  </a:endParaRPr>
                </a:p>
              </p:txBody>
            </p:sp>
            <p:sp>
              <p:nvSpPr>
                <p:cNvPr id="26673" name="Line 50"/>
                <p:cNvSpPr>
                  <a:spLocks noChangeShapeType="1"/>
                </p:cNvSpPr>
                <p:nvPr/>
              </p:nvSpPr>
              <p:spPr bwMode="auto">
                <a:xfrm>
                  <a:off x="3120" y="3456"/>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74" name="Line 51"/>
                <p:cNvSpPr>
                  <a:spLocks noChangeShapeType="1"/>
                </p:cNvSpPr>
                <p:nvPr/>
              </p:nvSpPr>
              <p:spPr bwMode="auto">
                <a:xfrm>
                  <a:off x="3120" y="3504"/>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75" name="Line 52"/>
                <p:cNvSpPr>
                  <a:spLocks noChangeShapeType="1"/>
                </p:cNvSpPr>
                <p:nvPr/>
              </p:nvSpPr>
              <p:spPr bwMode="auto">
                <a:xfrm>
                  <a:off x="3120" y="3552"/>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76" name="Line 53"/>
                <p:cNvSpPr>
                  <a:spLocks noChangeShapeType="1"/>
                </p:cNvSpPr>
                <p:nvPr/>
              </p:nvSpPr>
              <p:spPr bwMode="auto">
                <a:xfrm>
                  <a:off x="3120" y="3600"/>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77" name="Line 54"/>
                <p:cNvSpPr>
                  <a:spLocks noChangeShapeType="1"/>
                </p:cNvSpPr>
                <p:nvPr/>
              </p:nvSpPr>
              <p:spPr bwMode="auto">
                <a:xfrm>
                  <a:off x="3120" y="3648"/>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sp>
              <p:nvSpPr>
                <p:cNvPr id="26678" name="Line 55"/>
                <p:cNvSpPr>
                  <a:spLocks noChangeShapeType="1"/>
                </p:cNvSpPr>
                <p:nvPr/>
              </p:nvSpPr>
              <p:spPr bwMode="auto">
                <a:xfrm>
                  <a:off x="3120" y="3696"/>
                  <a:ext cx="1536" cy="0"/>
                </a:xfrm>
                <a:prstGeom prst="line">
                  <a:avLst/>
                </a:prstGeom>
                <a:noFill/>
                <a:ln w="9525">
                  <a:solidFill>
                    <a:schemeClr val="tx1"/>
                  </a:solidFill>
                  <a:round/>
                </a:ln>
              </p:spPr>
              <p:txBody>
                <a:bodyPr/>
                <a:p>
                  <a:endParaRPr lang="zh-CN" altLang="en-US">
                    <a:latin typeface="楷体" panose="02010609060101010101" pitchFamily="49" charset="-122"/>
                    <a:ea typeface="楷体" panose="02010609060101010101" pitchFamily="49" charset="-122"/>
                  </a:endParaRPr>
                </a:p>
              </p:txBody>
            </p:sp>
          </p:grpSp>
        </p:grpSp>
      </p:grpSp>
      <p:grpSp>
        <p:nvGrpSpPr>
          <p:cNvPr id="13" name="Group 56"/>
          <p:cNvGrpSpPr/>
          <p:nvPr/>
        </p:nvGrpSpPr>
        <p:grpSpPr bwMode="auto">
          <a:xfrm>
            <a:off x="2954655" y="4949180"/>
            <a:ext cx="4438650" cy="853679"/>
            <a:chOff x="948" y="2832"/>
            <a:chExt cx="2796" cy="717"/>
          </a:xfrm>
        </p:grpSpPr>
        <p:sp>
          <p:nvSpPr>
            <p:cNvPr id="20537" name="Rectangle 57"/>
            <p:cNvSpPr>
              <a:spLocks noChangeArrowheads="1"/>
            </p:cNvSpPr>
            <p:nvPr/>
          </p:nvSpPr>
          <p:spPr bwMode="auto">
            <a:xfrm>
              <a:off x="948" y="3261"/>
              <a:ext cx="1225" cy="288"/>
            </a:xfrm>
            <a:prstGeom prst="rect">
              <a:avLst/>
            </a:prstGeom>
            <a:noFill/>
            <a:ln w="9525">
              <a:noFill/>
              <a:miter lim="800000"/>
            </a:ln>
            <a:effectLst/>
          </p:spPr>
          <p:txBody>
            <a:bodyPr/>
            <a:p>
              <a:pPr>
                <a:lnSpc>
                  <a:spcPct val="80000"/>
                </a:lnSpc>
                <a:spcBef>
                  <a:spcPct val="20000"/>
                </a:spcBef>
                <a:defRPr/>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100000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Group 58"/>
            <p:cNvGrpSpPr/>
            <p:nvPr/>
          </p:nvGrpSpPr>
          <p:grpSpPr bwMode="auto">
            <a:xfrm>
              <a:off x="2208" y="2832"/>
              <a:ext cx="1536" cy="576"/>
              <a:chOff x="2208" y="3408"/>
              <a:chExt cx="1536" cy="576"/>
            </a:xfrm>
          </p:grpSpPr>
          <p:grpSp>
            <p:nvGrpSpPr>
              <p:cNvPr id="15" name="Group 59"/>
              <p:cNvGrpSpPr/>
              <p:nvPr/>
            </p:nvGrpSpPr>
            <p:grpSpPr bwMode="auto">
              <a:xfrm>
                <a:off x="2208" y="3696"/>
                <a:ext cx="1536" cy="288"/>
                <a:chOff x="2208" y="3696"/>
                <a:chExt cx="1536" cy="288"/>
              </a:xfrm>
            </p:grpSpPr>
            <p:grpSp>
              <p:nvGrpSpPr>
                <p:cNvPr id="16" name="Group 60"/>
                <p:cNvGrpSpPr/>
                <p:nvPr/>
              </p:nvGrpSpPr>
              <p:grpSpPr bwMode="auto">
                <a:xfrm>
                  <a:off x="2208" y="3888"/>
                  <a:ext cx="1536" cy="96"/>
                  <a:chOff x="3120" y="3408"/>
                  <a:chExt cx="1536" cy="336"/>
                </a:xfrm>
              </p:grpSpPr>
              <p:sp>
                <p:nvSpPr>
                  <p:cNvPr id="20541" name="Rectangle 61"/>
                  <p:cNvSpPr>
                    <a:spLocks noChangeArrowheads="1"/>
                  </p:cNvSpPr>
                  <p:nvPr/>
                </p:nvSpPr>
                <p:spPr bwMode="auto">
                  <a:xfrm>
                    <a:off x="3120" y="3408"/>
                    <a:ext cx="1536" cy="336"/>
                  </a:xfrm>
                  <a:prstGeom prst="rect">
                    <a:avLst/>
                  </a:prstGeom>
                  <a:solidFill>
                    <a:schemeClr val="bg1"/>
                  </a:solidFill>
                  <a:ln w="9525">
                    <a:solidFill>
                      <a:schemeClr val="tx1"/>
                    </a:solidFill>
                    <a:miter lim="800000"/>
                  </a:ln>
                  <a:effectLst/>
                </p:spPr>
                <p:txBody>
                  <a:bodyPr wrap="none" anchor="ctr"/>
                  <a:p>
                    <a:pPr>
                      <a:defRPr/>
                    </a:pPr>
                    <a:endParaRPr lang="zh-CN" altLang="en-US">
                      <a:latin typeface="楷体" panose="02010609060101010101" pitchFamily="49" charset="-122"/>
                      <a:ea typeface="楷体" panose="02010609060101010101" pitchFamily="49" charset="-122"/>
                    </a:endParaRPr>
                  </a:p>
                </p:txBody>
              </p:sp>
              <p:sp>
                <p:nvSpPr>
                  <p:cNvPr id="20542" name="Line 62"/>
                  <p:cNvSpPr>
                    <a:spLocks noChangeShapeType="1"/>
                  </p:cNvSpPr>
                  <p:nvPr/>
                </p:nvSpPr>
                <p:spPr bwMode="auto">
                  <a:xfrm>
                    <a:off x="3120" y="3457"/>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43" name="Line 63"/>
                  <p:cNvSpPr>
                    <a:spLocks noChangeShapeType="1"/>
                  </p:cNvSpPr>
                  <p:nvPr/>
                </p:nvSpPr>
                <p:spPr bwMode="auto">
                  <a:xfrm>
                    <a:off x="3120" y="3503"/>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44" name="Line 64"/>
                  <p:cNvSpPr>
                    <a:spLocks noChangeShapeType="1"/>
                  </p:cNvSpPr>
                  <p:nvPr/>
                </p:nvSpPr>
                <p:spPr bwMode="auto">
                  <a:xfrm>
                    <a:off x="3120" y="3552"/>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45" name="Line 65"/>
                  <p:cNvSpPr>
                    <a:spLocks noChangeShapeType="1"/>
                  </p:cNvSpPr>
                  <p:nvPr/>
                </p:nvSpPr>
                <p:spPr bwMode="auto">
                  <a:xfrm>
                    <a:off x="3120" y="3601"/>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46" name="Line 66"/>
                  <p:cNvSpPr>
                    <a:spLocks noChangeShapeType="1"/>
                  </p:cNvSpPr>
                  <p:nvPr/>
                </p:nvSpPr>
                <p:spPr bwMode="auto">
                  <a:xfrm>
                    <a:off x="3120" y="3650"/>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47" name="Line 67"/>
                  <p:cNvSpPr>
                    <a:spLocks noChangeShapeType="1"/>
                  </p:cNvSpPr>
                  <p:nvPr/>
                </p:nvSpPr>
                <p:spPr bwMode="auto">
                  <a:xfrm>
                    <a:off x="3120" y="3695"/>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grpSp>
            <p:grpSp>
              <p:nvGrpSpPr>
                <p:cNvPr id="17" name="Group 68"/>
                <p:cNvGrpSpPr/>
                <p:nvPr/>
              </p:nvGrpSpPr>
              <p:grpSpPr bwMode="auto">
                <a:xfrm>
                  <a:off x="2208" y="3792"/>
                  <a:ext cx="1536" cy="96"/>
                  <a:chOff x="3120" y="3408"/>
                  <a:chExt cx="1536" cy="336"/>
                </a:xfrm>
              </p:grpSpPr>
              <p:sp>
                <p:nvSpPr>
                  <p:cNvPr id="20549" name="Rectangle 69"/>
                  <p:cNvSpPr>
                    <a:spLocks noChangeArrowheads="1"/>
                  </p:cNvSpPr>
                  <p:nvPr/>
                </p:nvSpPr>
                <p:spPr bwMode="auto">
                  <a:xfrm>
                    <a:off x="3120" y="3408"/>
                    <a:ext cx="1536" cy="336"/>
                  </a:xfrm>
                  <a:prstGeom prst="rect">
                    <a:avLst/>
                  </a:prstGeom>
                  <a:solidFill>
                    <a:schemeClr val="bg1"/>
                  </a:solidFill>
                  <a:ln w="9525">
                    <a:solidFill>
                      <a:schemeClr val="tx1"/>
                    </a:solidFill>
                    <a:miter lim="800000"/>
                  </a:ln>
                  <a:effectLst/>
                </p:spPr>
                <p:txBody>
                  <a:bodyPr wrap="none" anchor="ctr"/>
                  <a:p>
                    <a:pPr>
                      <a:defRPr/>
                    </a:pPr>
                    <a:endParaRPr lang="zh-CN" altLang="en-US">
                      <a:latin typeface="楷体" panose="02010609060101010101" pitchFamily="49" charset="-122"/>
                      <a:ea typeface="楷体" panose="02010609060101010101" pitchFamily="49" charset="-122"/>
                    </a:endParaRPr>
                  </a:p>
                </p:txBody>
              </p:sp>
              <p:sp>
                <p:nvSpPr>
                  <p:cNvPr id="20550" name="Line 70"/>
                  <p:cNvSpPr>
                    <a:spLocks noChangeShapeType="1"/>
                  </p:cNvSpPr>
                  <p:nvPr/>
                </p:nvSpPr>
                <p:spPr bwMode="auto">
                  <a:xfrm>
                    <a:off x="3120" y="3457"/>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51" name="Line 71"/>
                  <p:cNvSpPr>
                    <a:spLocks noChangeShapeType="1"/>
                  </p:cNvSpPr>
                  <p:nvPr/>
                </p:nvSpPr>
                <p:spPr bwMode="auto">
                  <a:xfrm>
                    <a:off x="3120" y="3503"/>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52" name="Line 72"/>
                  <p:cNvSpPr>
                    <a:spLocks noChangeShapeType="1"/>
                  </p:cNvSpPr>
                  <p:nvPr/>
                </p:nvSpPr>
                <p:spPr bwMode="auto">
                  <a:xfrm>
                    <a:off x="3120" y="3552"/>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53" name="Line 73"/>
                  <p:cNvSpPr>
                    <a:spLocks noChangeShapeType="1"/>
                  </p:cNvSpPr>
                  <p:nvPr/>
                </p:nvSpPr>
                <p:spPr bwMode="auto">
                  <a:xfrm>
                    <a:off x="3120" y="3601"/>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54" name="Line 74"/>
                  <p:cNvSpPr>
                    <a:spLocks noChangeShapeType="1"/>
                  </p:cNvSpPr>
                  <p:nvPr/>
                </p:nvSpPr>
                <p:spPr bwMode="auto">
                  <a:xfrm>
                    <a:off x="3120" y="3650"/>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55" name="Line 75"/>
                  <p:cNvSpPr>
                    <a:spLocks noChangeShapeType="1"/>
                  </p:cNvSpPr>
                  <p:nvPr/>
                </p:nvSpPr>
                <p:spPr bwMode="auto">
                  <a:xfrm>
                    <a:off x="3120" y="3695"/>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grpSp>
            <p:grpSp>
              <p:nvGrpSpPr>
                <p:cNvPr id="18" name="Group 76"/>
                <p:cNvGrpSpPr/>
                <p:nvPr/>
              </p:nvGrpSpPr>
              <p:grpSpPr bwMode="auto">
                <a:xfrm>
                  <a:off x="2208" y="3696"/>
                  <a:ext cx="1536" cy="96"/>
                  <a:chOff x="3120" y="3408"/>
                  <a:chExt cx="1536" cy="336"/>
                </a:xfrm>
              </p:grpSpPr>
              <p:sp>
                <p:nvSpPr>
                  <p:cNvPr id="20557" name="Rectangle 77"/>
                  <p:cNvSpPr>
                    <a:spLocks noChangeArrowheads="1"/>
                  </p:cNvSpPr>
                  <p:nvPr/>
                </p:nvSpPr>
                <p:spPr bwMode="auto">
                  <a:xfrm>
                    <a:off x="3120" y="3408"/>
                    <a:ext cx="1536" cy="336"/>
                  </a:xfrm>
                  <a:prstGeom prst="rect">
                    <a:avLst/>
                  </a:prstGeom>
                  <a:solidFill>
                    <a:schemeClr val="bg1"/>
                  </a:solidFill>
                  <a:ln w="9525">
                    <a:solidFill>
                      <a:schemeClr val="tx1"/>
                    </a:solidFill>
                    <a:miter lim="800000"/>
                  </a:ln>
                  <a:effectLst/>
                </p:spPr>
                <p:txBody>
                  <a:bodyPr wrap="none" anchor="ctr"/>
                  <a:p>
                    <a:pPr>
                      <a:defRPr/>
                    </a:pPr>
                    <a:endParaRPr lang="zh-CN" altLang="en-US">
                      <a:latin typeface="楷体" panose="02010609060101010101" pitchFamily="49" charset="-122"/>
                      <a:ea typeface="楷体" panose="02010609060101010101" pitchFamily="49" charset="-122"/>
                    </a:endParaRPr>
                  </a:p>
                </p:txBody>
              </p:sp>
              <p:sp>
                <p:nvSpPr>
                  <p:cNvPr id="20558" name="Line 78"/>
                  <p:cNvSpPr>
                    <a:spLocks noChangeShapeType="1"/>
                  </p:cNvSpPr>
                  <p:nvPr/>
                </p:nvSpPr>
                <p:spPr bwMode="auto">
                  <a:xfrm>
                    <a:off x="3120" y="3457"/>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59" name="Line 79"/>
                  <p:cNvSpPr>
                    <a:spLocks noChangeShapeType="1"/>
                  </p:cNvSpPr>
                  <p:nvPr/>
                </p:nvSpPr>
                <p:spPr bwMode="auto">
                  <a:xfrm>
                    <a:off x="3120" y="3503"/>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60" name="Line 80"/>
                  <p:cNvSpPr>
                    <a:spLocks noChangeShapeType="1"/>
                  </p:cNvSpPr>
                  <p:nvPr/>
                </p:nvSpPr>
                <p:spPr bwMode="auto">
                  <a:xfrm>
                    <a:off x="3120" y="3552"/>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61" name="Line 81"/>
                  <p:cNvSpPr>
                    <a:spLocks noChangeShapeType="1"/>
                  </p:cNvSpPr>
                  <p:nvPr/>
                </p:nvSpPr>
                <p:spPr bwMode="auto">
                  <a:xfrm>
                    <a:off x="3120" y="3601"/>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62" name="Line 82"/>
                  <p:cNvSpPr>
                    <a:spLocks noChangeShapeType="1"/>
                  </p:cNvSpPr>
                  <p:nvPr/>
                </p:nvSpPr>
                <p:spPr bwMode="auto">
                  <a:xfrm>
                    <a:off x="3120" y="3650"/>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63" name="Line 83"/>
                  <p:cNvSpPr>
                    <a:spLocks noChangeShapeType="1"/>
                  </p:cNvSpPr>
                  <p:nvPr/>
                </p:nvSpPr>
                <p:spPr bwMode="auto">
                  <a:xfrm>
                    <a:off x="3120" y="3695"/>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grpSp>
          </p:grpSp>
          <p:grpSp>
            <p:nvGrpSpPr>
              <p:cNvPr id="19" name="Group 84"/>
              <p:cNvGrpSpPr/>
              <p:nvPr/>
            </p:nvGrpSpPr>
            <p:grpSpPr bwMode="auto">
              <a:xfrm>
                <a:off x="2208" y="3408"/>
                <a:ext cx="1536" cy="288"/>
                <a:chOff x="2208" y="3696"/>
                <a:chExt cx="1536" cy="288"/>
              </a:xfrm>
            </p:grpSpPr>
            <p:grpSp>
              <p:nvGrpSpPr>
                <p:cNvPr id="20" name="Group 85"/>
                <p:cNvGrpSpPr/>
                <p:nvPr/>
              </p:nvGrpSpPr>
              <p:grpSpPr bwMode="auto">
                <a:xfrm>
                  <a:off x="2208" y="3888"/>
                  <a:ext cx="1536" cy="96"/>
                  <a:chOff x="3120" y="3408"/>
                  <a:chExt cx="1536" cy="336"/>
                </a:xfrm>
              </p:grpSpPr>
              <p:sp>
                <p:nvSpPr>
                  <p:cNvPr id="20566" name="Rectangle 86"/>
                  <p:cNvSpPr>
                    <a:spLocks noChangeArrowheads="1"/>
                  </p:cNvSpPr>
                  <p:nvPr/>
                </p:nvSpPr>
                <p:spPr bwMode="auto">
                  <a:xfrm>
                    <a:off x="3120" y="3408"/>
                    <a:ext cx="1536" cy="336"/>
                  </a:xfrm>
                  <a:prstGeom prst="rect">
                    <a:avLst/>
                  </a:prstGeom>
                  <a:solidFill>
                    <a:schemeClr val="bg1"/>
                  </a:solidFill>
                  <a:ln w="9525">
                    <a:solidFill>
                      <a:schemeClr val="tx1"/>
                    </a:solidFill>
                    <a:miter lim="800000"/>
                  </a:ln>
                  <a:effectLst/>
                </p:spPr>
                <p:txBody>
                  <a:bodyPr wrap="none" anchor="ctr"/>
                  <a:p>
                    <a:pPr>
                      <a:defRPr/>
                    </a:pPr>
                    <a:endParaRPr lang="zh-CN" altLang="en-US">
                      <a:latin typeface="楷体" panose="02010609060101010101" pitchFamily="49" charset="-122"/>
                      <a:ea typeface="楷体" panose="02010609060101010101" pitchFamily="49" charset="-122"/>
                    </a:endParaRPr>
                  </a:p>
                </p:txBody>
              </p:sp>
              <p:sp>
                <p:nvSpPr>
                  <p:cNvPr id="20567" name="Line 87"/>
                  <p:cNvSpPr>
                    <a:spLocks noChangeShapeType="1"/>
                  </p:cNvSpPr>
                  <p:nvPr/>
                </p:nvSpPr>
                <p:spPr bwMode="auto">
                  <a:xfrm>
                    <a:off x="3120" y="3457"/>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68" name="Line 88"/>
                  <p:cNvSpPr>
                    <a:spLocks noChangeShapeType="1"/>
                  </p:cNvSpPr>
                  <p:nvPr/>
                </p:nvSpPr>
                <p:spPr bwMode="auto">
                  <a:xfrm>
                    <a:off x="3120" y="3503"/>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69" name="Line 89"/>
                  <p:cNvSpPr>
                    <a:spLocks noChangeShapeType="1"/>
                  </p:cNvSpPr>
                  <p:nvPr/>
                </p:nvSpPr>
                <p:spPr bwMode="auto">
                  <a:xfrm>
                    <a:off x="3120" y="3552"/>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70" name="Line 90"/>
                  <p:cNvSpPr>
                    <a:spLocks noChangeShapeType="1"/>
                  </p:cNvSpPr>
                  <p:nvPr/>
                </p:nvSpPr>
                <p:spPr bwMode="auto">
                  <a:xfrm>
                    <a:off x="3120" y="3601"/>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71" name="Line 91"/>
                  <p:cNvSpPr>
                    <a:spLocks noChangeShapeType="1"/>
                  </p:cNvSpPr>
                  <p:nvPr/>
                </p:nvSpPr>
                <p:spPr bwMode="auto">
                  <a:xfrm>
                    <a:off x="3120" y="3650"/>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72" name="Line 92"/>
                  <p:cNvSpPr>
                    <a:spLocks noChangeShapeType="1"/>
                  </p:cNvSpPr>
                  <p:nvPr/>
                </p:nvSpPr>
                <p:spPr bwMode="auto">
                  <a:xfrm>
                    <a:off x="3120" y="3695"/>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grpSp>
            <p:grpSp>
              <p:nvGrpSpPr>
                <p:cNvPr id="21" name="Group 93"/>
                <p:cNvGrpSpPr/>
                <p:nvPr/>
              </p:nvGrpSpPr>
              <p:grpSpPr bwMode="auto">
                <a:xfrm>
                  <a:off x="2208" y="3792"/>
                  <a:ext cx="1536" cy="96"/>
                  <a:chOff x="3120" y="3408"/>
                  <a:chExt cx="1536" cy="336"/>
                </a:xfrm>
              </p:grpSpPr>
              <p:sp>
                <p:nvSpPr>
                  <p:cNvPr id="20574" name="Rectangle 94"/>
                  <p:cNvSpPr>
                    <a:spLocks noChangeArrowheads="1"/>
                  </p:cNvSpPr>
                  <p:nvPr/>
                </p:nvSpPr>
                <p:spPr bwMode="auto">
                  <a:xfrm>
                    <a:off x="3120" y="3408"/>
                    <a:ext cx="1536" cy="336"/>
                  </a:xfrm>
                  <a:prstGeom prst="rect">
                    <a:avLst/>
                  </a:prstGeom>
                  <a:solidFill>
                    <a:schemeClr val="bg1"/>
                  </a:solidFill>
                  <a:ln w="9525">
                    <a:solidFill>
                      <a:schemeClr val="tx1"/>
                    </a:solidFill>
                    <a:miter lim="800000"/>
                  </a:ln>
                  <a:effectLst/>
                </p:spPr>
                <p:txBody>
                  <a:bodyPr wrap="none" anchor="ctr"/>
                  <a:p>
                    <a:pPr>
                      <a:defRPr/>
                    </a:pPr>
                    <a:endParaRPr lang="zh-CN" altLang="en-US">
                      <a:latin typeface="楷体" panose="02010609060101010101" pitchFamily="49" charset="-122"/>
                      <a:ea typeface="楷体" panose="02010609060101010101" pitchFamily="49" charset="-122"/>
                    </a:endParaRPr>
                  </a:p>
                </p:txBody>
              </p:sp>
              <p:sp>
                <p:nvSpPr>
                  <p:cNvPr id="20575" name="Line 95"/>
                  <p:cNvSpPr>
                    <a:spLocks noChangeShapeType="1"/>
                  </p:cNvSpPr>
                  <p:nvPr/>
                </p:nvSpPr>
                <p:spPr bwMode="auto">
                  <a:xfrm>
                    <a:off x="3120" y="3457"/>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76" name="Line 96"/>
                  <p:cNvSpPr>
                    <a:spLocks noChangeShapeType="1"/>
                  </p:cNvSpPr>
                  <p:nvPr/>
                </p:nvSpPr>
                <p:spPr bwMode="auto">
                  <a:xfrm>
                    <a:off x="3120" y="3503"/>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77" name="Line 97"/>
                  <p:cNvSpPr>
                    <a:spLocks noChangeShapeType="1"/>
                  </p:cNvSpPr>
                  <p:nvPr/>
                </p:nvSpPr>
                <p:spPr bwMode="auto">
                  <a:xfrm>
                    <a:off x="3120" y="3552"/>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78" name="Line 98"/>
                  <p:cNvSpPr>
                    <a:spLocks noChangeShapeType="1"/>
                  </p:cNvSpPr>
                  <p:nvPr/>
                </p:nvSpPr>
                <p:spPr bwMode="auto">
                  <a:xfrm>
                    <a:off x="3120" y="3601"/>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79" name="Line 99"/>
                  <p:cNvSpPr>
                    <a:spLocks noChangeShapeType="1"/>
                  </p:cNvSpPr>
                  <p:nvPr/>
                </p:nvSpPr>
                <p:spPr bwMode="auto">
                  <a:xfrm>
                    <a:off x="3120" y="3650"/>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80" name="Line 100"/>
                  <p:cNvSpPr>
                    <a:spLocks noChangeShapeType="1"/>
                  </p:cNvSpPr>
                  <p:nvPr/>
                </p:nvSpPr>
                <p:spPr bwMode="auto">
                  <a:xfrm>
                    <a:off x="3120" y="3695"/>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grpSp>
            <p:grpSp>
              <p:nvGrpSpPr>
                <p:cNvPr id="24" name="Group 101"/>
                <p:cNvGrpSpPr/>
                <p:nvPr/>
              </p:nvGrpSpPr>
              <p:grpSpPr bwMode="auto">
                <a:xfrm>
                  <a:off x="2208" y="3696"/>
                  <a:ext cx="1536" cy="96"/>
                  <a:chOff x="3120" y="3408"/>
                  <a:chExt cx="1536" cy="336"/>
                </a:xfrm>
              </p:grpSpPr>
              <p:sp>
                <p:nvSpPr>
                  <p:cNvPr id="20582" name="Rectangle 102"/>
                  <p:cNvSpPr>
                    <a:spLocks noChangeArrowheads="1"/>
                  </p:cNvSpPr>
                  <p:nvPr/>
                </p:nvSpPr>
                <p:spPr bwMode="auto">
                  <a:xfrm>
                    <a:off x="3120" y="3408"/>
                    <a:ext cx="1536" cy="336"/>
                  </a:xfrm>
                  <a:prstGeom prst="rect">
                    <a:avLst/>
                  </a:prstGeom>
                  <a:solidFill>
                    <a:schemeClr val="bg1"/>
                  </a:solidFill>
                  <a:ln w="9525">
                    <a:solidFill>
                      <a:schemeClr val="tx1"/>
                    </a:solidFill>
                    <a:miter lim="800000"/>
                  </a:ln>
                  <a:effectLst/>
                </p:spPr>
                <p:txBody>
                  <a:bodyPr wrap="none" anchor="ctr"/>
                  <a:p>
                    <a:pPr>
                      <a:defRPr/>
                    </a:pPr>
                    <a:endParaRPr lang="zh-CN" altLang="en-US">
                      <a:latin typeface="楷体" panose="02010609060101010101" pitchFamily="49" charset="-122"/>
                      <a:ea typeface="楷体" panose="02010609060101010101" pitchFamily="49" charset="-122"/>
                    </a:endParaRPr>
                  </a:p>
                </p:txBody>
              </p:sp>
              <p:sp>
                <p:nvSpPr>
                  <p:cNvPr id="20583" name="Line 103"/>
                  <p:cNvSpPr>
                    <a:spLocks noChangeShapeType="1"/>
                  </p:cNvSpPr>
                  <p:nvPr/>
                </p:nvSpPr>
                <p:spPr bwMode="auto">
                  <a:xfrm>
                    <a:off x="3120" y="3457"/>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84" name="Line 104"/>
                  <p:cNvSpPr>
                    <a:spLocks noChangeShapeType="1"/>
                  </p:cNvSpPr>
                  <p:nvPr/>
                </p:nvSpPr>
                <p:spPr bwMode="auto">
                  <a:xfrm>
                    <a:off x="3120" y="3503"/>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85" name="Line 105"/>
                  <p:cNvSpPr>
                    <a:spLocks noChangeShapeType="1"/>
                  </p:cNvSpPr>
                  <p:nvPr/>
                </p:nvSpPr>
                <p:spPr bwMode="auto">
                  <a:xfrm>
                    <a:off x="3120" y="3552"/>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86" name="Line 106"/>
                  <p:cNvSpPr>
                    <a:spLocks noChangeShapeType="1"/>
                  </p:cNvSpPr>
                  <p:nvPr/>
                </p:nvSpPr>
                <p:spPr bwMode="auto">
                  <a:xfrm>
                    <a:off x="3120" y="3601"/>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87" name="Line 107"/>
                  <p:cNvSpPr>
                    <a:spLocks noChangeShapeType="1"/>
                  </p:cNvSpPr>
                  <p:nvPr/>
                </p:nvSpPr>
                <p:spPr bwMode="auto">
                  <a:xfrm>
                    <a:off x="3120" y="3650"/>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sp>
                <p:nvSpPr>
                  <p:cNvPr id="20588" name="Line 108"/>
                  <p:cNvSpPr>
                    <a:spLocks noChangeShapeType="1"/>
                  </p:cNvSpPr>
                  <p:nvPr/>
                </p:nvSpPr>
                <p:spPr bwMode="auto">
                  <a:xfrm>
                    <a:off x="3120" y="3695"/>
                    <a:ext cx="1536" cy="0"/>
                  </a:xfrm>
                  <a:prstGeom prst="line">
                    <a:avLst/>
                  </a:prstGeom>
                  <a:noFill/>
                  <a:ln w="9525">
                    <a:solidFill>
                      <a:schemeClr val="tx1"/>
                    </a:solidFill>
                    <a:round/>
                  </a:ln>
                  <a:effectLst/>
                </p:spPr>
                <p:txBody>
                  <a:bodyPr/>
                  <a:p>
                    <a:pPr>
                      <a:defRPr/>
                    </a:pPr>
                    <a:endParaRPr lang="zh-CN" altLang="en-US">
                      <a:latin typeface="楷体" panose="02010609060101010101" pitchFamily="49" charset="-122"/>
                      <a:ea typeface="楷体" panose="02010609060101010101" pitchFamily="49" charset="-122"/>
                    </a:endParaRPr>
                  </a:p>
                </p:txBody>
              </p:sp>
            </p:gr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Bottom)">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barn(outHorizontal)">
                                      <p:cBhvr>
                                        <p:cTn id="12" dur="500"/>
                                        <p:tgtEl>
                                          <p:spTgt spid="2048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484"/>
                                        </p:tgtEl>
                                        <p:attrNameLst>
                                          <p:attrName>style.visibility</p:attrName>
                                        </p:attrNameLst>
                                      </p:cBhvr>
                                      <p:to>
                                        <p:strVal val="visible"/>
                                      </p:to>
                                    </p:set>
                                    <p:animEffect transition="in" filter="fade">
                                      <p:cBhvr>
                                        <p:cTn id="17"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ldLvl="0" animBg="1"/>
      <p:bldP spid="20484" grpId="0" bldLvl="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21507" name="AutoShape 3"/>
          <p:cNvSpPr/>
          <p:nvPr/>
        </p:nvSpPr>
        <p:spPr bwMode="auto">
          <a:xfrm>
            <a:off x="7545705" y="3573661"/>
            <a:ext cx="228600" cy="2743200"/>
          </a:xfrm>
          <a:prstGeom prst="rightBrace">
            <a:avLst>
              <a:gd name="adj1" fmla="val 133333"/>
              <a:gd name="adj2" fmla="val 50000"/>
            </a:avLst>
          </a:prstGeom>
          <a:noFill/>
          <a:ln w="12700">
            <a:solidFill>
              <a:schemeClr val="tx1"/>
            </a:solidFill>
            <a:round/>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1508" name="Rectangle 4"/>
          <p:cNvSpPr>
            <a:spLocks noChangeArrowheads="1"/>
          </p:cNvSpPr>
          <p:nvPr/>
        </p:nvSpPr>
        <p:spPr bwMode="auto">
          <a:xfrm>
            <a:off x="7874318" y="4869805"/>
            <a:ext cx="2303462"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lnSpc>
                <a:spcPct val="70000"/>
              </a:lnSpc>
              <a:spcBef>
                <a:spcPct val="20000"/>
              </a:spcBef>
              <a:defRPr/>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10000</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厘米</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Group 5"/>
          <p:cNvGrpSpPr/>
          <p:nvPr/>
        </p:nvGrpSpPr>
        <p:grpSpPr bwMode="auto">
          <a:xfrm>
            <a:off x="4954905" y="4945261"/>
            <a:ext cx="2438400" cy="1371600"/>
            <a:chOff x="2208" y="2832"/>
            <a:chExt cx="1536" cy="1152"/>
          </a:xfrm>
        </p:grpSpPr>
        <p:grpSp>
          <p:nvGrpSpPr>
            <p:cNvPr id="4" name="Group 6"/>
            <p:cNvGrpSpPr/>
            <p:nvPr/>
          </p:nvGrpSpPr>
          <p:grpSpPr bwMode="auto">
            <a:xfrm>
              <a:off x="2208" y="3408"/>
              <a:ext cx="1536" cy="576"/>
              <a:chOff x="2208" y="3408"/>
              <a:chExt cx="1536" cy="576"/>
            </a:xfrm>
          </p:grpSpPr>
          <p:grpSp>
            <p:nvGrpSpPr>
              <p:cNvPr id="5" name="Group 7"/>
              <p:cNvGrpSpPr/>
              <p:nvPr/>
            </p:nvGrpSpPr>
            <p:grpSpPr bwMode="auto">
              <a:xfrm>
                <a:off x="2208" y="3696"/>
                <a:ext cx="1536" cy="288"/>
                <a:chOff x="2208" y="3696"/>
                <a:chExt cx="1536" cy="288"/>
              </a:xfrm>
            </p:grpSpPr>
            <p:grpSp>
              <p:nvGrpSpPr>
                <p:cNvPr id="6" name="Group 8"/>
                <p:cNvGrpSpPr/>
                <p:nvPr/>
              </p:nvGrpSpPr>
              <p:grpSpPr bwMode="auto">
                <a:xfrm>
                  <a:off x="2208" y="3888"/>
                  <a:ext cx="1536" cy="96"/>
                  <a:chOff x="3120" y="3408"/>
                  <a:chExt cx="1536" cy="336"/>
                </a:xfrm>
              </p:grpSpPr>
              <p:sp>
                <p:nvSpPr>
                  <p:cNvPr id="27656" name="Rectangle 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7657" name="Line 10"/>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58" name="Line 11"/>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59" name="Line 12"/>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60" name="Line 13"/>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61" name="Line 14"/>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62" name="Line 15"/>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nvGrpSpPr>
                <p:cNvPr id="7" name="Group 16"/>
                <p:cNvGrpSpPr/>
                <p:nvPr/>
              </p:nvGrpSpPr>
              <p:grpSpPr bwMode="auto">
                <a:xfrm>
                  <a:off x="2208" y="3792"/>
                  <a:ext cx="1536" cy="96"/>
                  <a:chOff x="3120" y="3408"/>
                  <a:chExt cx="1536" cy="336"/>
                </a:xfrm>
              </p:grpSpPr>
              <p:sp>
                <p:nvSpPr>
                  <p:cNvPr id="27664" name="Rectangle 17"/>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7665" name="Line 18"/>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66" name="Line 19"/>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67" name="Line 20"/>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68" name="Line 21"/>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69" name="Line 22"/>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70" name="Line 23"/>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nvGrpSpPr>
                <p:cNvPr id="8" name="Group 24"/>
                <p:cNvGrpSpPr/>
                <p:nvPr/>
              </p:nvGrpSpPr>
              <p:grpSpPr bwMode="auto">
                <a:xfrm>
                  <a:off x="2208" y="3696"/>
                  <a:ext cx="1536" cy="96"/>
                  <a:chOff x="3120" y="3408"/>
                  <a:chExt cx="1536" cy="336"/>
                </a:xfrm>
              </p:grpSpPr>
              <p:sp>
                <p:nvSpPr>
                  <p:cNvPr id="27672" name="Rectangle 2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7673" name="Line 26"/>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74" name="Line 27"/>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75" name="Line 28"/>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76" name="Line 29"/>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77" name="Line 30"/>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78" name="Line 31"/>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grpSp>
            <p:nvGrpSpPr>
              <p:cNvPr id="10" name="Group 32"/>
              <p:cNvGrpSpPr/>
              <p:nvPr/>
            </p:nvGrpSpPr>
            <p:grpSpPr bwMode="auto">
              <a:xfrm>
                <a:off x="2208" y="3408"/>
                <a:ext cx="1536" cy="288"/>
                <a:chOff x="2208" y="3696"/>
                <a:chExt cx="1536" cy="288"/>
              </a:xfrm>
            </p:grpSpPr>
            <p:grpSp>
              <p:nvGrpSpPr>
                <p:cNvPr id="11" name="Group 33"/>
                <p:cNvGrpSpPr/>
                <p:nvPr/>
              </p:nvGrpSpPr>
              <p:grpSpPr bwMode="auto">
                <a:xfrm>
                  <a:off x="2208" y="3888"/>
                  <a:ext cx="1536" cy="96"/>
                  <a:chOff x="3120" y="3408"/>
                  <a:chExt cx="1536" cy="336"/>
                </a:xfrm>
              </p:grpSpPr>
              <p:sp>
                <p:nvSpPr>
                  <p:cNvPr id="27681" name="Rectangle 3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7682" name="Line 35"/>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83" name="Line 36"/>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84" name="Line 37"/>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85" name="Line 38"/>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86" name="Line 39"/>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87" name="Line 40"/>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nvGrpSpPr>
                <p:cNvPr id="12" name="Group 41"/>
                <p:cNvGrpSpPr/>
                <p:nvPr/>
              </p:nvGrpSpPr>
              <p:grpSpPr bwMode="auto">
                <a:xfrm>
                  <a:off x="2208" y="3792"/>
                  <a:ext cx="1536" cy="96"/>
                  <a:chOff x="3120" y="3408"/>
                  <a:chExt cx="1536" cy="336"/>
                </a:xfrm>
              </p:grpSpPr>
              <p:sp>
                <p:nvSpPr>
                  <p:cNvPr id="27689" name="Rectangle 42"/>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7690" name="Line 43"/>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91" name="Line 44"/>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92" name="Line 45"/>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93" name="Line 46"/>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94" name="Line 47"/>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95" name="Line 48"/>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nvGrpSpPr>
                <p:cNvPr id="13" name="Group 49"/>
                <p:cNvGrpSpPr/>
                <p:nvPr/>
              </p:nvGrpSpPr>
              <p:grpSpPr bwMode="auto">
                <a:xfrm>
                  <a:off x="2208" y="3696"/>
                  <a:ext cx="1536" cy="96"/>
                  <a:chOff x="3120" y="3408"/>
                  <a:chExt cx="1536" cy="336"/>
                </a:xfrm>
              </p:grpSpPr>
              <p:sp>
                <p:nvSpPr>
                  <p:cNvPr id="27697" name="Rectangle 5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7698" name="Line 51"/>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699" name="Line 52"/>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00" name="Line 53"/>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01" name="Line 54"/>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02" name="Line 55"/>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03" name="Line 56"/>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grpSp>
        <p:grpSp>
          <p:nvGrpSpPr>
            <p:cNvPr id="14" name="Group 57"/>
            <p:cNvGrpSpPr/>
            <p:nvPr/>
          </p:nvGrpSpPr>
          <p:grpSpPr bwMode="auto">
            <a:xfrm>
              <a:off x="2208" y="2832"/>
              <a:ext cx="1536" cy="576"/>
              <a:chOff x="2208" y="3408"/>
              <a:chExt cx="1536" cy="576"/>
            </a:xfrm>
          </p:grpSpPr>
          <p:grpSp>
            <p:nvGrpSpPr>
              <p:cNvPr id="15" name="Group 58"/>
              <p:cNvGrpSpPr/>
              <p:nvPr/>
            </p:nvGrpSpPr>
            <p:grpSpPr bwMode="auto">
              <a:xfrm>
                <a:off x="2208" y="3696"/>
                <a:ext cx="1536" cy="288"/>
                <a:chOff x="2208" y="3696"/>
                <a:chExt cx="1536" cy="288"/>
              </a:xfrm>
            </p:grpSpPr>
            <p:grpSp>
              <p:nvGrpSpPr>
                <p:cNvPr id="16" name="Group 59"/>
                <p:cNvGrpSpPr/>
                <p:nvPr/>
              </p:nvGrpSpPr>
              <p:grpSpPr bwMode="auto">
                <a:xfrm>
                  <a:off x="2208" y="3888"/>
                  <a:ext cx="1536" cy="96"/>
                  <a:chOff x="3120" y="3408"/>
                  <a:chExt cx="1536" cy="336"/>
                </a:xfrm>
              </p:grpSpPr>
              <p:sp>
                <p:nvSpPr>
                  <p:cNvPr id="27707" name="Rectangle 6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7708" name="Line 61"/>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09" name="Line 62"/>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10" name="Line 63"/>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11" name="Line 64"/>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12" name="Line 65"/>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13" name="Line 66"/>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nvGrpSpPr>
                <p:cNvPr id="17" name="Group 67"/>
                <p:cNvGrpSpPr/>
                <p:nvPr/>
              </p:nvGrpSpPr>
              <p:grpSpPr bwMode="auto">
                <a:xfrm>
                  <a:off x="2208" y="3792"/>
                  <a:ext cx="1536" cy="96"/>
                  <a:chOff x="3120" y="3408"/>
                  <a:chExt cx="1536" cy="336"/>
                </a:xfrm>
              </p:grpSpPr>
              <p:sp>
                <p:nvSpPr>
                  <p:cNvPr id="27715" name="Rectangle 68"/>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7716" name="Line 69"/>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17" name="Line 70"/>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18" name="Line 71"/>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19" name="Line 72"/>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20" name="Line 73"/>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21" name="Line 74"/>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nvGrpSpPr>
                <p:cNvPr id="18" name="Group 75"/>
                <p:cNvGrpSpPr/>
                <p:nvPr/>
              </p:nvGrpSpPr>
              <p:grpSpPr bwMode="auto">
                <a:xfrm>
                  <a:off x="2208" y="3696"/>
                  <a:ext cx="1536" cy="96"/>
                  <a:chOff x="3120" y="3408"/>
                  <a:chExt cx="1536" cy="336"/>
                </a:xfrm>
              </p:grpSpPr>
              <p:sp>
                <p:nvSpPr>
                  <p:cNvPr id="27723" name="Rectangle 7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7724" name="Line 77"/>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25" name="Line 78"/>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26" name="Line 79"/>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27" name="Line 80"/>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28" name="Line 81"/>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29" name="Line 82"/>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grpSp>
            <p:nvGrpSpPr>
              <p:cNvPr id="19" name="Group 83"/>
              <p:cNvGrpSpPr/>
              <p:nvPr/>
            </p:nvGrpSpPr>
            <p:grpSpPr bwMode="auto">
              <a:xfrm>
                <a:off x="2208" y="3408"/>
                <a:ext cx="1536" cy="288"/>
                <a:chOff x="2208" y="3696"/>
                <a:chExt cx="1536" cy="288"/>
              </a:xfrm>
            </p:grpSpPr>
            <p:grpSp>
              <p:nvGrpSpPr>
                <p:cNvPr id="20" name="Group 84"/>
                <p:cNvGrpSpPr/>
                <p:nvPr/>
              </p:nvGrpSpPr>
              <p:grpSpPr bwMode="auto">
                <a:xfrm>
                  <a:off x="2208" y="3888"/>
                  <a:ext cx="1536" cy="96"/>
                  <a:chOff x="3120" y="3408"/>
                  <a:chExt cx="1536" cy="336"/>
                </a:xfrm>
              </p:grpSpPr>
              <p:sp>
                <p:nvSpPr>
                  <p:cNvPr id="27732" name="Rectangle 8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7733" name="Line 86"/>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34" name="Line 87"/>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35" name="Line 88"/>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36" name="Line 89"/>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37" name="Line 90"/>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38" name="Line 91"/>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nvGrpSpPr>
                <p:cNvPr id="21" name="Group 92"/>
                <p:cNvGrpSpPr/>
                <p:nvPr/>
              </p:nvGrpSpPr>
              <p:grpSpPr bwMode="auto">
                <a:xfrm>
                  <a:off x="2208" y="3792"/>
                  <a:ext cx="1536" cy="96"/>
                  <a:chOff x="3120" y="3408"/>
                  <a:chExt cx="1536" cy="336"/>
                </a:xfrm>
              </p:grpSpPr>
              <p:sp>
                <p:nvSpPr>
                  <p:cNvPr id="27740" name="Rectangle 9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7741" name="Line 94"/>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42" name="Line 95"/>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43" name="Line 96"/>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44" name="Line 97"/>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45" name="Line 98"/>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46" name="Line 99"/>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nvGrpSpPr>
                <p:cNvPr id="24" name="Group 100"/>
                <p:cNvGrpSpPr/>
                <p:nvPr/>
              </p:nvGrpSpPr>
              <p:grpSpPr bwMode="auto">
                <a:xfrm>
                  <a:off x="2208" y="3696"/>
                  <a:ext cx="1536" cy="96"/>
                  <a:chOff x="3120" y="3408"/>
                  <a:chExt cx="1536" cy="336"/>
                </a:xfrm>
              </p:grpSpPr>
              <p:sp>
                <p:nvSpPr>
                  <p:cNvPr id="27748" name="Rectangle 10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7749" name="Line 102"/>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50" name="Line 103"/>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51" name="Line 104"/>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52" name="Line 105"/>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53" name="Line 106"/>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7754" name="Line 107"/>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grpSp>
      </p:grpSp>
      <p:grpSp>
        <p:nvGrpSpPr>
          <p:cNvPr id="25" name="Group 213"/>
          <p:cNvGrpSpPr/>
          <p:nvPr/>
        </p:nvGrpSpPr>
        <p:grpSpPr bwMode="auto">
          <a:xfrm>
            <a:off x="3284857" y="3573661"/>
            <a:ext cx="4108450" cy="1610916"/>
            <a:chOff x="1156" y="1680"/>
            <a:chExt cx="2588" cy="1353"/>
          </a:xfrm>
        </p:grpSpPr>
        <p:sp>
          <p:nvSpPr>
            <p:cNvPr id="14343" name="Rectangle 109"/>
            <p:cNvSpPr>
              <a:spLocks noChangeArrowheads="1"/>
            </p:cNvSpPr>
            <p:nvPr/>
          </p:nvSpPr>
          <p:spPr bwMode="auto">
            <a:xfrm>
              <a:off x="1156" y="2738"/>
              <a:ext cx="1452"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lnSpc>
                  <a:spcPct val="70000"/>
                </a:lnSpc>
                <a:spcBef>
                  <a:spcPct val="20000"/>
                </a:spcBef>
                <a:defRPr/>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1000000</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6" name="Group 110"/>
            <p:cNvGrpSpPr/>
            <p:nvPr/>
          </p:nvGrpSpPr>
          <p:grpSpPr bwMode="auto">
            <a:xfrm>
              <a:off x="2208" y="1680"/>
              <a:ext cx="1536" cy="1152"/>
              <a:chOff x="2208" y="2832"/>
              <a:chExt cx="1536" cy="1152"/>
            </a:xfrm>
          </p:grpSpPr>
          <p:grpSp>
            <p:nvGrpSpPr>
              <p:cNvPr id="27" name="Group 111"/>
              <p:cNvGrpSpPr/>
              <p:nvPr/>
            </p:nvGrpSpPr>
            <p:grpSpPr bwMode="auto">
              <a:xfrm>
                <a:off x="2208" y="3408"/>
                <a:ext cx="1536" cy="576"/>
                <a:chOff x="2208" y="3408"/>
                <a:chExt cx="1536" cy="576"/>
              </a:xfrm>
            </p:grpSpPr>
            <p:grpSp>
              <p:nvGrpSpPr>
                <p:cNvPr id="28" name="Group 112"/>
                <p:cNvGrpSpPr/>
                <p:nvPr/>
              </p:nvGrpSpPr>
              <p:grpSpPr bwMode="auto">
                <a:xfrm>
                  <a:off x="2208" y="3696"/>
                  <a:ext cx="1536" cy="288"/>
                  <a:chOff x="2208" y="3696"/>
                  <a:chExt cx="1536" cy="288"/>
                </a:xfrm>
              </p:grpSpPr>
              <p:grpSp>
                <p:nvGrpSpPr>
                  <p:cNvPr id="29" name="Group 113"/>
                  <p:cNvGrpSpPr/>
                  <p:nvPr/>
                </p:nvGrpSpPr>
                <p:grpSpPr bwMode="auto">
                  <a:xfrm>
                    <a:off x="2208" y="3888"/>
                    <a:ext cx="1536" cy="96"/>
                    <a:chOff x="3120" y="3408"/>
                    <a:chExt cx="1536" cy="336"/>
                  </a:xfrm>
                </p:grpSpPr>
                <p:sp>
                  <p:nvSpPr>
                    <p:cNvPr id="14440" name="Rectangle 11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4441" name="Line 115"/>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42" name="Line 116"/>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43" name="Line 117"/>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44" name="Line 118"/>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45" name="Line 119"/>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46" name="Line 120"/>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30" name="Group 121"/>
                  <p:cNvGrpSpPr/>
                  <p:nvPr/>
                </p:nvGrpSpPr>
                <p:grpSpPr bwMode="auto">
                  <a:xfrm>
                    <a:off x="2208" y="3792"/>
                    <a:ext cx="1536" cy="96"/>
                    <a:chOff x="3120" y="3408"/>
                    <a:chExt cx="1536" cy="336"/>
                  </a:xfrm>
                </p:grpSpPr>
                <p:sp>
                  <p:nvSpPr>
                    <p:cNvPr id="14433" name="Rectangle 122"/>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4434" name="Line 123"/>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35" name="Line 124"/>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36" name="Line 125"/>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37" name="Line 126"/>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38" name="Line 127"/>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39" name="Line 128"/>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31" name="Group 129"/>
                  <p:cNvGrpSpPr/>
                  <p:nvPr/>
                </p:nvGrpSpPr>
                <p:grpSpPr bwMode="auto">
                  <a:xfrm>
                    <a:off x="2208" y="3696"/>
                    <a:ext cx="1536" cy="96"/>
                    <a:chOff x="3120" y="3408"/>
                    <a:chExt cx="1536" cy="336"/>
                  </a:xfrm>
                </p:grpSpPr>
                <p:sp>
                  <p:nvSpPr>
                    <p:cNvPr id="14426" name="Rectangle 13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4427" name="Line 131"/>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28" name="Line 132"/>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29" name="Line 133"/>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30" name="Line 134"/>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31" name="Line 135"/>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32" name="Line 136"/>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grpSp>
              <p:nvGrpSpPr>
                <p:cNvPr id="32" name="Group 137"/>
                <p:cNvGrpSpPr/>
                <p:nvPr/>
              </p:nvGrpSpPr>
              <p:grpSpPr bwMode="auto">
                <a:xfrm>
                  <a:off x="2208" y="3408"/>
                  <a:ext cx="1536" cy="288"/>
                  <a:chOff x="2208" y="3696"/>
                  <a:chExt cx="1536" cy="288"/>
                </a:xfrm>
              </p:grpSpPr>
              <p:grpSp>
                <p:nvGrpSpPr>
                  <p:cNvPr id="33" name="Group 138"/>
                  <p:cNvGrpSpPr/>
                  <p:nvPr/>
                </p:nvGrpSpPr>
                <p:grpSpPr bwMode="auto">
                  <a:xfrm>
                    <a:off x="2208" y="3888"/>
                    <a:ext cx="1536" cy="96"/>
                    <a:chOff x="3120" y="3408"/>
                    <a:chExt cx="1536" cy="336"/>
                  </a:xfrm>
                </p:grpSpPr>
                <p:sp>
                  <p:nvSpPr>
                    <p:cNvPr id="14416" name="Rectangle 13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4417" name="Line 140"/>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18" name="Line 141"/>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19" name="Line 142"/>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20" name="Line 143"/>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21" name="Line 144"/>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22" name="Line 145"/>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34" name="Group 146"/>
                  <p:cNvGrpSpPr/>
                  <p:nvPr/>
                </p:nvGrpSpPr>
                <p:grpSpPr bwMode="auto">
                  <a:xfrm>
                    <a:off x="2208" y="3792"/>
                    <a:ext cx="1536" cy="96"/>
                    <a:chOff x="3120" y="3408"/>
                    <a:chExt cx="1536" cy="336"/>
                  </a:xfrm>
                </p:grpSpPr>
                <p:sp>
                  <p:nvSpPr>
                    <p:cNvPr id="14409" name="Rectangle 147"/>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4410" name="Line 148"/>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11" name="Line 149"/>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12" name="Line 150"/>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13" name="Line 151"/>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14" name="Line 152"/>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15" name="Line 153"/>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14336" name="Group 154"/>
                  <p:cNvGrpSpPr/>
                  <p:nvPr/>
                </p:nvGrpSpPr>
                <p:grpSpPr bwMode="auto">
                  <a:xfrm>
                    <a:off x="2208" y="3696"/>
                    <a:ext cx="1536" cy="96"/>
                    <a:chOff x="3120" y="3408"/>
                    <a:chExt cx="1536" cy="336"/>
                  </a:xfrm>
                </p:grpSpPr>
                <p:sp>
                  <p:nvSpPr>
                    <p:cNvPr id="14402" name="Rectangle 15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4403" name="Line 156"/>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04" name="Line 157"/>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05" name="Line 158"/>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06" name="Line 159"/>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07" name="Line 160"/>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408" name="Line 161"/>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grpSp>
          <p:grpSp>
            <p:nvGrpSpPr>
              <p:cNvPr id="14337" name="Group 162"/>
              <p:cNvGrpSpPr/>
              <p:nvPr/>
            </p:nvGrpSpPr>
            <p:grpSpPr bwMode="auto">
              <a:xfrm>
                <a:off x="2208" y="2832"/>
                <a:ext cx="1536" cy="576"/>
                <a:chOff x="2208" y="3408"/>
                <a:chExt cx="1536" cy="576"/>
              </a:xfrm>
            </p:grpSpPr>
            <p:grpSp>
              <p:nvGrpSpPr>
                <p:cNvPr id="14338" name="Group 163"/>
                <p:cNvGrpSpPr/>
                <p:nvPr/>
              </p:nvGrpSpPr>
              <p:grpSpPr bwMode="auto">
                <a:xfrm>
                  <a:off x="2208" y="3696"/>
                  <a:ext cx="1536" cy="288"/>
                  <a:chOff x="2208" y="3696"/>
                  <a:chExt cx="1536" cy="288"/>
                </a:xfrm>
              </p:grpSpPr>
              <p:grpSp>
                <p:nvGrpSpPr>
                  <p:cNvPr id="14339" name="Group 164"/>
                  <p:cNvGrpSpPr/>
                  <p:nvPr/>
                </p:nvGrpSpPr>
                <p:grpSpPr bwMode="auto">
                  <a:xfrm>
                    <a:off x="2208" y="3888"/>
                    <a:ext cx="1536" cy="96"/>
                    <a:chOff x="3120" y="3408"/>
                    <a:chExt cx="1536" cy="336"/>
                  </a:xfrm>
                </p:grpSpPr>
                <p:sp>
                  <p:nvSpPr>
                    <p:cNvPr id="14390" name="Rectangle 16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4391" name="Line 166"/>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92" name="Line 167"/>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93" name="Line 168"/>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94" name="Line 169"/>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95" name="Line 170"/>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96" name="Line 171"/>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14340" name="Group 172"/>
                  <p:cNvGrpSpPr/>
                  <p:nvPr/>
                </p:nvGrpSpPr>
                <p:grpSpPr bwMode="auto">
                  <a:xfrm>
                    <a:off x="2208" y="3792"/>
                    <a:ext cx="1536" cy="96"/>
                    <a:chOff x="3120" y="3408"/>
                    <a:chExt cx="1536" cy="336"/>
                  </a:xfrm>
                </p:grpSpPr>
                <p:sp>
                  <p:nvSpPr>
                    <p:cNvPr id="14383" name="Rectangle 17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4384" name="Line 174"/>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85" name="Line 175"/>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86" name="Line 176"/>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87" name="Line 177"/>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88" name="Line 178"/>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89" name="Line 179"/>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14341" name="Group 180"/>
                  <p:cNvGrpSpPr/>
                  <p:nvPr/>
                </p:nvGrpSpPr>
                <p:grpSpPr bwMode="auto">
                  <a:xfrm>
                    <a:off x="2208" y="3696"/>
                    <a:ext cx="1536" cy="96"/>
                    <a:chOff x="3120" y="3408"/>
                    <a:chExt cx="1536" cy="336"/>
                  </a:xfrm>
                </p:grpSpPr>
                <p:sp>
                  <p:nvSpPr>
                    <p:cNvPr id="14376" name="Rectangle 18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4377" name="Line 182"/>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78" name="Line 183"/>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79" name="Line 184"/>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80" name="Line 185"/>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81" name="Line 186"/>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82" name="Line 187"/>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grpSp>
              <p:nvGrpSpPr>
                <p:cNvPr id="14342" name="Group 188"/>
                <p:cNvGrpSpPr/>
                <p:nvPr/>
              </p:nvGrpSpPr>
              <p:grpSpPr bwMode="auto">
                <a:xfrm>
                  <a:off x="2208" y="3408"/>
                  <a:ext cx="1536" cy="288"/>
                  <a:chOff x="2208" y="3696"/>
                  <a:chExt cx="1536" cy="288"/>
                </a:xfrm>
              </p:grpSpPr>
              <p:grpSp>
                <p:nvGrpSpPr>
                  <p:cNvPr id="14344" name="Group 189"/>
                  <p:cNvGrpSpPr/>
                  <p:nvPr/>
                </p:nvGrpSpPr>
                <p:grpSpPr bwMode="auto">
                  <a:xfrm>
                    <a:off x="2208" y="3888"/>
                    <a:ext cx="1536" cy="96"/>
                    <a:chOff x="3120" y="3408"/>
                    <a:chExt cx="1536" cy="336"/>
                  </a:xfrm>
                </p:grpSpPr>
                <p:sp>
                  <p:nvSpPr>
                    <p:cNvPr id="14366" name="Rectangle 19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4367" name="Line 191"/>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68" name="Line 192"/>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69" name="Line 193"/>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70" name="Line 194"/>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71" name="Line 195"/>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72" name="Line 196"/>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14345" name="Group 197"/>
                  <p:cNvGrpSpPr/>
                  <p:nvPr/>
                </p:nvGrpSpPr>
                <p:grpSpPr bwMode="auto">
                  <a:xfrm>
                    <a:off x="2208" y="3792"/>
                    <a:ext cx="1536" cy="96"/>
                    <a:chOff x="3120" y="3408"/>
                    <a:chExt cx="1536" cy="336"/>
                  </a:xfrm>
                </p:grpSpPr>
                <p:sp>
                  <p:nvSpPr>
                    <p:cNvPr id="14359" name="Rectangle 198"/>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4360" name="Line 199"/>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61" name="Line 200"/>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62" name="Line 201"/>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63" name="Line 202"/>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64" name="Line 203"/>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65" name="Line 204"/>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14346" name="Group 205"/>
                  <p:cNvGrpSpPr/>
                  <p:nvPr/>
                </p:nvGrpSpPr>
                <p:grpSpPr bwMode="auto">
                  <a:xfrm>
                    <a:off x="2208" y="3696"/>
                    <a:ext cx="1536" cy="96"/>
                    <a:chOff x="3120" y="3408"/>
                    <a:chExt cx="1536" cy="336"/>
                  </a:xfrm>
                </p:grpSpPr>
                <p:sp>
                  <p:nvSpPr>
                    <p:cNvPr id="14352" name="Rectangle 20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4353" name="Line 207"/>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54" name="Line 208"/>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55" name="Line 209"/>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56" name="Line 210"/>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57" name="Line 211"/>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4358" name="Line 212"/>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lide(fromBottom)">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barn(outHorizontal)">
                                      <p:cBhvr>
                                        <p:cTn id="12" dur="500"/>
                                        <p:tgtEl>
                                          <p:spTgt spid="2150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508"/>
                                        </p:tgtEl>
                                        <p:attrNameLst>
                                          <p:attrName>style.visibility</p:attrName>
                                        </p:attrNameLst>
                                      </p:cBhvr>
                                      <p:to>
                                        <p:strVal val="visible"/>
                                      </p:to>
                                    </p:set>
                                    <p:animEffect transition="in" filter="fade">
                                      <p:cBhvr>
                                        <p:cTn id="17"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ldLvl="0" animBg="1"/>
      <p:bldP spid="2150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22531" name="AutoShape 3"/>
          <p:cNvSpPr/>
          <p:nvPr/>
        </p:nvSpPr>
        <p:spPr bwMode="auto">
          <a:xfrm>
            <a:off x="7545705" y="2612540"/>
            <a:ext cx="228600" cy="3714750"/>
          </a:xfrm>
          <a:prstGeom prst="rightBrace">
            <a:avLst>
              <a:gd name="adj1" fmla="val 180556"/>
              <a:gd name="adj2" fmla="val 50000"/>
            </a:avLst>
          </a:prstGeom>
          <a:noFill/>
          <a:ln w="12700">
            <a:solidFill>
              <a:schemeClr val="tx1"/>
            </a:solidFill>
            <a:round/>
          </a:ln>
        </p:spPr>
        <p:txBody>
          <a:bodyPr wrap="none" anchor="ctr"/>
          <a:lstStyle/>
          <a:p>
            <a:endParaRPr lang="zh-CN" altLang="en-US"/>
          </a:p>
        </p:txBody>
      </p:sp>
      <p:sp>
        <p:nvSpPr>
          <p:cNvPr id="22532" name="Rectangle 4"/>
          <p:cNvSpPr>
            <a:spLocks noChangeArrowheads="1"/>
          </p:cNvSpPr>
          <p:nvPr/>
        </p:nvSpPr>
        <p:spPr bwMode="auto">
          <a:xfrm>
            <a:off x="7877493" y="4221075"/>
            <a:ext cx="2355850" cy="45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spcBef>
                <a:spcPct val="20000"/>
              </a:spcBef>
              <a:defRPr/>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100000</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厘米</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Group 5"/>
          <p:cNvGrpSpPr/>
          <p:nvPr/>
        </p:nvGrpSpPr>
        <p:grpSpPr bwMode="auto">
          <a:xfrm>
            <a:off x="4954905" y="3584090"/>
            <a:ext cx="2438400" cy="2743200"/>
            <a:chOff x="2208" y="1680"/>
            <a:chExt cx="1536" cy="2304"/>
          </a:xfrm>
        </p:grpSpPr>
        <p:grpSp>
          <p:nvGrpSpPr>
            <p:cNvPr id="4" name="Group 6"/>
            <p:cNvGrpSpPr/>
            <p:nvPr/>
          </p:nvGrpSpPr>
          <p:grpSpPr bwMode="auto">
            <a:xfrm>
              <a:off x="2208" y="2832"/>
              <a:ext cx="1536" cy="1152"/>
              <a:chOff x="2208" y="2832"/>
              <a:chExt cx="1536" cy="1152"/>
            </a:xfrm>
          </p:grpSpPr>
          <p:grpSp>
            <p:nvGrpSpPr>
              <p:cNvPr id="5" name="Group 7"/>
              <p:cNvGrpSpPr/>
              <p:nvPr/>
            </p:nvGrpSpPr>
            <p:grpSpPr bwMode="auto">
              <a:xfrm>
                <a:off x="2208" y="3408"/>
                <a:ext cx="1536" cy="576"/>
                <a:chOff x="2208" y="3408"/>
                <a:chExt cx="1536" cy="576"/>
              </a:xfrm>
            </p:grpSpPr>
            <p:grpSp>
              <p:nvGrpSpPr>
                <p:cNvPr id="6" name="Group 8"/>
                <p:cNvGrpSpPr/>
                <p:nvPr/>
              </p:nvGrpSpPr>
              <p:grpSpPr bwMode="auto">
                <a:xfrm>
                  <a:off x="2208" y="3696"/>
                  <a:ext cx="1536" cy="288"/>
                  <a:chOff x="2208" y="3696"/>
                  <a:chExt cx="1536" cy="288"/>
                </a:xfrm>
              </p:grpSpPr>
              <p:grpSp>
                <p:nvGrpSpPr>
                  <p:cNvPr id="7" name="Group 9"/>
                  <p:cNvGrpSpPr/>
                  <p:nvPr/>
                </p:nvGrpSpPr>
                <p:grpSpPr bwMode="auto">
                  <a:xfrm>
                    <a:off x="2208" y="3888"/>
                    <a:ext cx="1536" cy="96"/>
                    <a:chOff x="3120" y="3408"/>
                    <a:chExt cx="1536" cy="336"/>
                  </a:xfrm>
                </p:grpSpPr>
                <p:sp>
                  <p:nvSpPr>
                    <p:cNvPr id="28681" name="Rectangle 1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682" name="Line 11"/>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683" name="Line 12"/>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684" name="Line 13"/>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685" name="Line 14"/>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686" name="Line 15"/>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687" name="Line 16"/>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8" name="Group 17"/>
                  <p:cNvGrpSpPr/>
                  <p:nvPr/>
                </p:nvGrpSpPr>
                <p:grpSpPr bwMode="auto">
                  <a:xfrm>
                    <a:off x="2208" y="3792"/>
                    <a:ext cx="1536" cy="96"/>
                    <a:chOff x="3120" y="3408"/>
                    <a:chExt cx="1536" cy="336"/>
                  </a:xfrm>
                </p:grpSpPr>
                <p:sp>
                  <p:nvSpPr>
                    <p:cNvPr id="28689" name="Rectangle 18"/>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690" name="Line 19"/>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691" name="Line 20"/>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692" name="Line 21"/>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693" name="Line 22"/>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694" name="Line 23"/>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695" name="Line 24"/>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0" name="Group 25"/>
                  <p:cNvGrpSpPr/>
                  <p:nvPr/>
                </p:nvGrpSpPr>
                <p:grpSpPr bwMode="auto">
                  <a:xfrm>
                    <a:off x="2208" y="3696"/>
                    <a:ext cx="1536" cy="96"/>
                    <a:chOff x="3120" y="3408"/>
                    <a:chExt cx="1536" cy="336"/>
                  </a:xfrm>
                </p:grpSpPr>
                <p:sp>
                  <p:nvSpPr>
                    <p:cNvPr id="28697" name="Rectangle 2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698" name="Line 27"/>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699" name="Line 28"/>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700" name="Line 29"/>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701" name="Line 30"/>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702" name="Line 31"/>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703" name="Line 32"/>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11" name="Group 33"/>
                <p:cNvGrpSpPr/>
                <p:nvPr/>
              </p:nvGrpSpPr>
              <p:grpSpPr bwMode="auto">
                <a:xfrm>
                  <a:off x="2208" y="3408"/>
                  <a:ext cx="1536" cy="288"/>
                  <a:chOff x="2208" y="3696"/>
                  <a:chExt cx="1536" cy="288"/>
                </a:xfrm>
              </p:grpSpPr>
              <p:grpSp>
                <p:nvGrpSpPr>
                  <p:cNvPr id="12" name="Group 34"/>
                  <p:cNvGrpSpPr/>
                  <p:nvPr/>
                </p:nvGrpSpPr>
                <p:grpSpPr bwMode="auto">
                  <a:xfrm>
                    <a:off x="2208" y="3888"/>
                    <a:ext cx="1536" cy="96"/>
                    <a:chOff x="3120" y="3408"/>
                    <a:chExt cx="1536" cy="336"/>
                  </a:xfrm>
                </p:grpSpPr>
                <p:sp>
                  <p:nvSpPr>
                    <p:cNvPr id="28706" name="Rectangle 3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707" name="Line 36"/>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708" name="Line 37"/>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709" name="Line 38"/>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710" name="Line 39"/>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711" name="Line 40"/>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712" name="Line 41"/>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3" name="Group 42"/>
                  <p:cNvGrpSpPr/>
                  <p:nvPr/>
                </p:nvGrpSpPr>
                <p:grpSpPr bwMode="auto">
                  <a:xfrm>
                    <a:off x="2208" y="3792"/>
                    <a:ext cx="1536" cy="96"/>
                    <a:chOff x="3120" y="3408"/>
                    <a:chExt cx="1536" cy="336"/>
                  </a:xfrm>
                </p:grpSpPr>
                <p:sp>
                  <p:nvSpPr>
                    <p:cNvPr id="28714" name="Rectangle 4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715" name="Line 44"/>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716" name="Line 45"/>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717" name="Line 46"/>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718" name="Line 47"/>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719" name="Line 48"/>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720" name="Line 49"/>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4" name="Group 50"/>
                  <p:cNvGrpSpPr/>
                  <p:nvPr/>
                </p:nvGrpSpPr>
                <p:grpSpPr bwMode="auto">
                  <a:xfrm>
                    <a:off x="2208" y="3696"/>
                    <a:ext cx="1536" cy="96"/>
                    <a:chOff x="3120" y="3408"/>
                    <a:chExt cx="1536" cy="336"/>
                  </a:xfrm>
                </p:grpSpPr>
                <p:sp>
                  <p:nvSpPr>
                    <p:cNvPr id="28722" name="Rectangle 5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723" name="Line 52"/>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724" name="Line 53"/>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725" name="Line 54"/>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726" name="Line 55"/>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727" name="Line 56"/>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728" name="Line 57"/>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nvGrpSpPr>
              <p:cNvPr id="15" name="Group 58"/>
              <p:cNvGrpSpPr/>
              <p:nvPr/>
            </p:nvGrpSpPr>
            <p:grpSpPr bwMode="auto">
              <a:xfrm>
                <a:off x="2208" y="2832"/>
                <a:ext cx="1536" cy="576"/>
                <a:chOff x="2208" y="3408"/>
                <a:chExt cx="1536" cy="576"/>
              </a:xfrm>
            </p:grpSpPr>
            <p:grpSp>
              <p:nvGrpSpPr>
                <p:cNvPr id="16" name="Group 59"/>
                <p:cNvGrpSpPr/>
                <p:nvPr/>
              </p:nvGrpSpPr>
              <p:grpSpPr bwMode="auto">
                <a:xfrm>
                  <a:off x="2208" y="3696"/>
                  <a:ext cx="1536" cy="288"/>
                  <a:chOff x="2208" y="3696"/>
                  <a:chExt cx="1536" cy="288"/>
                </a:xfrm>
              </p:grpSpPr>
              <p:grpSp>
                <p:nvGrpSpPr>
                  <p:cNvPr id="17" name="Group 60"/>
                  <p:cNvGrpSpPr/>
                  <p:nvPr/>
                </p:nvGrpSpPr>
                <p:grpSpPr bwMode="auto">
                  <a:xfrm>
                    <a:off x="2208" y="3888"/>
                    <a:ext cx="1536" cy="96"/>
                    <a:chOff x="3120" y="3408"/>
                    <a:chExt cx="1536" cy="336"/>
                  </a:xfrm>
                </p:grpSpPr>
                <p:sp>
                  <p:nvSpPr>
                    <p:cNvPr id="28732" name="Rectangle 6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733" name="Line 62"/>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734" name="Line 63"/>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735" name="Line 64"/>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736" name="Line 65"/>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737" name="Line 66"/>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738" name="Line 67"/>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8" name="Group 68"/>
                  <p:cNvGrpSpPr/>
                  <p:nvPr/>
                </p:nvGrpSpPr>
                <p:grpSpPr bwMode="auto">
                  <a:xfrm>
                    <a:off x="2208" y="3792"/>
                    <a:ext cx="1536" cy="96"/>
                    <a:chOff x="3120" y="3408"/>
                    <a:chExt cx="1536" cy="336"/>
                  </a:xfrm>
                </p:grpSpPr>
                <p:sp>
                  <p:nvSpPr>
                    <p:cNvPr id="28740" name="Rectangle 6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741" name="Line 70"/>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742" name="Line 71"/>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743" name="Line 72"/>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744" name="Line 73"/>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745" name="Line 74"/>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746" name="Line 75"/>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9" name="Group 76"/>
                  <p:cNvGrpSpPr/>
                  <p:nvPr/>
                </p:nvGrpSpPr>
                <p:grpSpPr bwMode="auto">
                  <a:xfrm>
                    <a:off x="2208" y="3696"/>
                    <a:ext cx="1536" cy="96"/>
                    <a:chOff x="3120" y="3408"/>
                    <a:chExt cx="1536" cy="336"/>
                  </a:xfrm>
                </p:grpSpPr>
                <p:sp>
                  <p:nvSpPr>
                    <p:cNvPr id="28748" name="Rectangle 77"/>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749" name="Line 78"/>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750" name="Line 79"/>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751" name="Line 80"/>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752" name="Line 81"/>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753" name="Line 82"/>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754" name="Line 83"/>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20" name="Group 84"/>
                <p:cNvGrpSpPr/>
                <p:nvPr/>
              </p:nvGrpSpPr>
              <p:grpSpPr bwMode="auto">
                <a:xfrm>
                  <a:off x="2208" y="3408"/>
                  <a:ext cx="1536" cy="288"/>
                  <a:chOff x="2208" y="3696"/>
                  <a:chExt cx="1536" cy="288"/>
                </a:xfrm>
              </p:grpSpPr>
              <p:grpSp>
                <p:nvGrpSpPr>
                  <p:cNvPr id="21" name="Group 85"/>
                  <p:cNvGrpSpPr/>
                  <p:nvPr/>
                </p:nvGrpSpPr>
                <p:grpSpPr bwMode="auto">
                  <a:xfrm>
                    <a:off x="2208" y="3888"/>
                    <a:ext cx="1536" cy="96"/>
                    <a:chOff x="3120" y="3408"/>
                    <a:chExt cx="1536" cy="336"/>
                  </a:xfrm>
                </p:grpSpPr>
                <p:sp>
                  <p:nvSpPr>
                    <p:cNvPr id="28757" name="Rectangle 8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758" name="Line 87"/>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759" name="Line 88"/>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760" name="Line 89"/>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761" name="Line 90"/>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762" name="Line 91"/>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763" name="Line 92"/>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24" name="Group 93"/>
                  <p:cNvGrpSpPr/>
                  <p:nvPr/>
                </p:nvGrpSpPr>
                <p:grpSpPr bwMode="auto">
                  <a:xfrm>
                    <a:off x="2208" y="3792"/>
                    <a:ext cx="1536" cy="96"/>
                    <a:chOff x="3120" y="3408"/>
                    <a:chExt cx="1536" cy="336"/>
                  </a:xfrm>
                </p:grpSpPr>
                <p:sp>
                  <p:nvSpPr>
                    <p:cNvPr id="28765" name="Rectangle 9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766" name="Line 95"/>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767" name="Line 96"/>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768" name="Line 97"/>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769" name="Line 98"/>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770" name="Line 99"/>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771" name="Line 100"/>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25" name="Group 101"/>
                  <p:cNvGrpSpPr/>
                  <p:nvPr/>
                </p:nvGrpSpPr>
                <p:grpSpPr bwMode="auto">
                  <a:xfrm>
                    <a:off x="2208" y="3696"/>
                    <a:ext cx="1536" cy="96"/>
                    <a:chOff x="3120" y="3408"/>
                    <a:chExt cx="1536" cy="336"/>
                  </a:xfrm>
                </p:grpSpPr>
                <p:sp>
                  <p:nvSpPr>
                    <p:cNvPr id="28773" name="Rectangle 102"/>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774" name="Line 103"/>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775" name="Line 104"/>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776" name="Line 105"/>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777" name="Line 106"/>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778" name="Line 107"/>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779" name="Line 108"/>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grpSp>
          <p:nvGrpSpPr>
            <p:cNvPr id="26" name="Group 109"/>
            <p:cNvGrpSpPr/>
            <p:nvPr/>
          </p:nvGrpSpPr>
          <p:grpSpPr bwMode="auto">
            <a:xfrm>
              <a:off x="2208" y="1680"/>
              <a:ext cx="1536" cy="1152"/>
              <a:chOff x="2208" y="2832"/>
              <a:chExt cx="1536" cy="1152"/>
            </a:xfrm>
          </p:grpSpPr>
          <p:grpSp>
            <p:nvGrpSpPr>
              <p:cNvPr id="27" name="Group 110"/>
              <p:cNvGrpSpPr/>
              <p:nvPr/>
            </p:nvGrpSpPr>
            <p:grpSpPr bwMode="auto">
              <a:xfrm>
                <a:off x="2208" y="3408"/>
                <a:ext cx="1536" cy="576"/>
                <a:chOff x="2208" y="3408"/>
                <a:chExt cx="1536" cy="576"/>
              </a:xfrm>
            </p:grpSpPr>
            <p:grpSp>
              <p:nvGrpSpPr>
                <p:cNvPr id="28" name="Group 111"/>
                <p:cNvGrpSpPr/>
                <p:nvPr/>
              </p:nvGrpSpPr>
              <p:grpSpPr bwMode="auto">
                <a:xfrm>
                  <a:off x="2208" y="3696"/>
                  <a:ext cx="1536" cy="288"/>
                  <a:chOff x="2208" y="3696"/>
                  <a:chExt cx="1536" cy="288"/>
                </a:xfrm>
              </p:grpSpPr>
              <p:grpSp>
                <p:nvGrpSpPr>
                  <p:cNvPr id="29" name="Group 112"/>
                  <p:cNvGrpSpPr/>
                  <p:nvPr/>
                </p:nvGrpSpPr>
                <p:grpSpPr bwMode="auto">
                  <a:xfrm>
                    <a:off x="2208" y="3888"/>
                    <a:ext cx="1536" cy="96"/>
                    <a:chOff x="3120" y="3408"/>
                    <a:chExt cx="1536" cy="336"/>
                  </a:xfrm>
                </p:grpSpPr>
                <p:sp>
                  <p:nvSpPr>
                    <p:cNvPr id="28784" name="Rectangle 11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785" name="Line 114"/>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786" name="Line 115"/>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787" name="Line 116"/>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788" name="Line 117"/>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789" name="Line 118"/>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790" name="Line 119"/>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 name="Group 120"/>
                  <p:cNvGrpSpPr/>
                  <p:nvPr/>
                </p:nvGrpSpPr>
                <p:grpSpPr bwMode="auto">
                  <a:xfrm>
                    <a:off x="2208" y="3792"/>
                    <a:ext cx="1536" cy="96"/>
                    <a:chOff x="3120" y="3408"/>
                    <a:chExt cx="1536" cy="336"/>
                  </a:xfrm>
                </p:grpSpPr>
                <p:sp>
                  <p:nvSpPr>
                    <p:cNvPr id="28792" name="Rectangle 12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793" name="Line 122"/>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794" name="Line 123"/>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795" name="Line 124"/>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796" name="Line 125"/>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797" name="Line 126"/>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798" name="Line 127"/>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1" name="Group 128"/>
                  <p:cNvGrpSpPr/>
                  <p:nvPr/>
                </p:nvGrpSpPr>
                <p:grpSpPr bwMode="auto">
                  <a:xfrm>
                    <a:off x="2208" y="3696"/>
                    <a:ext cx="1536" cy="96"/>
                    <a:chOff x="3120" y="3408"/>
                    <a:chExt cx="1536" cy="336"/>
                  </a:xfrm>
                </p:grpSpPr>
                <p:sp>
                  <p:nvSpPr>
                    <p:cNvPr id="28800" name="Rectangle 12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801" name="Line 130"/>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802" name="Line 131"/>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803" name="Line 132"/>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804" name="Line 133"/>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805" name="Line 134"/>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806" name="Line 135"/>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32" name="Group 136"/>
                <p:cNvGrpSpPr/>
                <p:nvPr/>
              </p:nvGrpSpPr>
              <p:grpSpPr bwMode="auto">
                <a:xfrm>
                  <a:off x="2208" y="3408"/>
                  <a:ext cx="1536" cy="288"/>
                  <a:chOff x="2208" y="3696"/>
                  <a:chExt cx="1536" cy="288"/>
                </a:xfrm>
              </p:grpSpPr>
              <p:grpSp>
                <p:nvGrpSpPr>
                  <p:cNvPr id="33" name="Group 137"/>
                  <p:cNvGrpSpPr/>
                  <p:nvPr/>
                </p:nvGrpSpPr>
                <p:grpSpPr bwMode="auto">
                  <a:xfrm>
                    <a:off x="2208" y="3888"/>
                    <a:ext cx="1536" cy="96"/>
                    <a:chOff x="3120" y="3408"/>
                    <a:chExt cx="1536" cy="336"/>
                  </a:xfrm>
                </p:grpSpPr>
                <p:sp>
                  <p:nvSpPr>
                    <p:cNvPr id="28809" name="Rectangle 138"/>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810" name="Line 139"/>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811" name="Line 140"/>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812" name="Line 141"/>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813" name="Line 142"/>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814" name="Line 143"/>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815" name="Line 144"/>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4" name="Group 145"/>
                  <p:cNvGrpSpPr/>
                  <p:nvPr/>
                </p:nvGrpSpPr>
                <p:grpSpPr bwMode="auto">
                  <a:xfrm>
                    <a:off x="2208" y="3792"/>
                    <a:ext cx="1536" cy="96"/>
                    <a:chOff x="3120" y="3408"/>
                    <a:chExt cx="1536" cy="336"/>
                  </a:xfrm>
                </p:grpSpPr>
                <p:sp>
                  <p:nvSpPr>
                    <p:cNvPr id="28817" name="Rectangle 14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818" name="Line 147"/>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819" name="Line 148"/>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820" name="Line 149"/>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821" name="Line 150"/>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822" name="Line 151"/>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823" name="Line 152"/>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28704" name="Group 153"/>
                  <p:cNvGrpSpPr/>
                  <p:nvPr/>
                </p:nvGrpSpPr>
                <p:grpSpPr bwMode="auto">
                  <a:xfrm>
                    <a:off x="2208" y="3696"/>
                    <a:ext cx="1536" cy="96"/>
                    <a:chOff x="3120" y="3408"/>
                    <a:chExt cx="1536" cy="336"/>
                  </a:xfrm>
                </p:grpSpPr>
                <p:sp>
                  <p:nvSpPr>
                    <p:cNvPr id="28825" name="Rectangle 15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826" name="Line 155"/>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827" name="Line 156"/>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828" name="Line 157"/>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829" name="Line 158"/>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830" name="Line 159"/>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831" name="Line 160"/>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nvGrpSpPr>
              <p:cNvPr id="28705" name="Group 161"/>
              <p:cNvGrpSpPr/>
              <p:nvPr/>
            </p:nvGrpSpPr>
            <p:grpSpPr bwMode="auto">
              <a:xfrm>
                <a:off x="2208" y="2832"/>
                <a:ext cx="1536" cy="576"/>
                <a:chOff x="2208" y="3408"/>
                <a:chExt cx="1536" cy="576"/>
              </a:xfrm>
            </p:grpSpPr>
            <p:grpSp>
              <p:nvGrpSpPr>
                <p:cNvPr id="28713" name="Group 162"/>
                <p:cNvGrpSpPr/>
                <p:nvPr/>
              </p:nvGrpSpPr>
              <p:grpSpPr bwMode="auto">
                <a:xfrm>
                  <a:off x="2208" y="3696"/>
                  <a:ext cx="1536" cy="288"/>
                  <a:chOff x="2208" y="3696"/>
                  <a:chExt cx="1536" cy="288"/>
                </a:xfrm>
              </p:grpSpPr>
              <p:grpSp>
                <p:nvGrpSpPr>
                  <p:cNvPr id="28721" name="Group 163"/>
                  <p:cNvGrpSpPr/>
                  <p:nvPr/>
                </p:nvGrpSpPr>
                <p:grpSpPr bwMode="auto">
                  <a:xfrm>
                    <a:off x="2208" y="3888"/>
                    <a:ext cx="1536" cy="96"/>
                    <a:chOff x="3120" y="3408"/>
                    <a:chExt cx="1536" cy="336"/>
                  </a:xfrm>
                </p:grpSpPr>
                <p:sp>
                  <p:nvSpPr>
                    <p:cNvPr id="28835" name="Rectangle 16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836" name="Line 165"/>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837" name="Line 166"/>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838" name="Line 167"/>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839" name="Line 168"/>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840" name="Line 169"/>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841" name="Line 170"/>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28729" name="Group 171"/>
                  <p:cNvGrpSpPr/>
                  <p:nvPr/>
                </p:nvGrpSpPr>
                <p:grpSpPr bwMode="auto">
                  <a:xfrm>
                    <a:off x="2208" y="3792"/>
                    <a:ext cx="1536" cy="96"/>
                    <a:chOff x="3120" y="3408"/>
                    <a:chExt cx="1536" cy="336"/>
                  </a:xfrm>
                </p:grpSpPr>
                <p:sp>
                  <p:nvSpPr>
                    <p:cNvPr id="28843" name="Rectangle 172"/>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844" name="Line 173"/>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845" name="Line 174"/>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846" name="Line 175"/>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847" name="Line 176"/>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848" name="Line 177"/>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849" name="Line 178"/>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28730" name="Group 179"/>
                  <p:cNvGrpSpPr/>
                  <p:nvPr/>
                </p:nvGrpSpPr>
                <p:grpSpPr bwMode="auto">
                  <a:xfrm>
                    <a:off x="2208" y="3696"/>
                    <a:ext cx="1536" cy="96"/>
                    <a:chOff x="3120" y="3408"/>
                    <a:chExt cx="1536" cy="336"/>
                  </a:xfrm>
                </p:grpSpPr>
                <p:sp>
                  <p:nvSpPr>
                    <p:cNvPr id="28851" name="Rectangle 18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852" name="Line 181"/>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853" name="Line 182"/>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854" name="Line 183"/>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855" name="Line 184"/>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856" name="Line 185"/>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857" name="Line 186"/>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28731" name="Group 187"/>
                <p:cNvGrpSpPr/>
                <p:nvPr/>
              </p:nvGrpSpPr>
              <p:grpSpPr bwMode="auto">
                <a:xfrm>
                  <a:off x="2208" y="3408"/>
                  <a:ext cx="1536" cy="288"/>
                  <a:chOff x="2208" y="3696"/>
                  <a:chExt cx="1536" cy="288"/>
                </a:xfrm>
              </p:grpSpPr>
              <p:grpSp>
                <p:nvGrpSpPr>
                  <p:cNvPr id="15471" name="Group 188"/>
                  <p:cNvGrpSpPr/>
                  <p:nvPr/>
                </p:nvGrpSpPr>
                <p:grpSpPr bwMode="auto">
                  <a:xfrm>
                    <a:off x="2208" y="3888"/>
                    <a:ext cx="1536" cy="96"/>
                    <a:chOff x="3120" y="3408"/>
                    <a:chExt cx="1536" cy="336"/>
                  </a:xfrm>
                </p:grpSpPr>
                <p:sp>
                  <p:nvSpPr>
                    <p:cNvPr id="28860" name="Rectangle 18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861" name="Line 190"/>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862" name="Line 191"/>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863" name="Line 192"/>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864" name="Line 193"/>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865" name="Line 194"/>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866" name="Line 195"/>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472" name="Group 196"/>
                  <p:cNvGrpSpPr/>
                  <p:nvPr/>
                </p:nvGrpSpPr>
                <p:grpSpPr bwMode="auto">
                  <a:xfrm>
                    <a:off x="2208" y="3792"/>
                    <a:ext cx="1536" cy="96"/>
                    <a:chOff x="3120" y="3408"/>
                    <a:chExt cx="1536" cy="336"/>
                  </a:xfrm>
                </p:grpSpPr>
                <p:sp>
                  <p:nvSpPr>
                    <p:cNvPr id="28868" name="Rectangle 197"/>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869" name="Line 198"/>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870" name="Line 199"/>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871" name="Line 200"/>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872" name="Line 201"/>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873" name="Line 202"/>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874" name="Line 203"/>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473" name="Group 204"/>
                  <p:cNvGrpSpPr/>
                  <p:nvPr/>
                </p:nvGrpSpPr>
                <p:grpSpPr bwMode="auto">
                  <a:xfrm>
                    <a:off x="2208" y="3696"/>
                    <a:ext cx="1536" cy="96"/>
                    <a:chOff x="3120" y="3408"/>
                    <a:chExt cx="1536" cy="336"/>
                  </a:xfrm>
                </p:grpSpPr>
                <p:sp>
                  <p:nvSpPr>
                    <p:cNvPr id="28876" name="Rectangle 20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8877" name="Line 206"/>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8878" name="Line 207"/>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8879" name="Line 208"/>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8880" name="Line 209"/>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8881" name="Line 210"/>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8882" name="Line 211"/>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grpSp>
      <p:grpSp>
        <p:nvGrpSpPr>
          <p:cNvPr id="15474" name="Group 317"/>
          <p:cNvGrpSpPr/>
          <p:nvPr/>
        </p:nvGrpSpPr>
        <p:grpSpPr bwMode="auto">
          <a:xfrm>
            <a:off x="2543493" y="2612539"/>
            <a:ext cx="4849812" cy="2043113"/>
            <a:chOff x="689" y="864"/>
            <a:chExt cx="3055" cy="1716"/>
          </a:xfrm>
        </p:grpSpPr>
        <p:sp>
          <p:nvSpPr>
            <p:cNvPr id="15367" name="Rectangle 213"/>
            <p:cNvSpPr>
              <a:spLocks noChangeArrowheads="1"/>
            </p:cNvSpPr>
            <p:nvPr/>
          </p:nvSpPr>
          <p:spPr bwMode="auto">
            <a:xfrm>
              <a:off x="689" y="2217"/>
              <a:ext cx="1511"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spcBef>
                  <a:spcPct val="20000"/>
                </a:spcBef>
                <a:defRPr/>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10000000</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475" name="Group 214"/>
            <p:cNvGrpSpPr/>
            <p:nvPr/>
          </p:nvGrpSpPr>
          <p:grpSpPr bwMode="auto">
            <a:xfrm>
              <a:off x="2208" y="864"/>
              <a:ext cx="1536" cy="1152"/>
              <a:chOff x="2208" y="2832"/>
              <a:chExt cx="1536" cy="1152"/>
            </a:xfrm>
          </p:grpSpPr>
          <p:grpSp>
            <p:nvGrpSpPr>
              <p:cNvPr id="15476" name="Group 215"/>
              <p:cNvGrpSpPr/>
              <p:nvPr/>
            </p:nvGrpSpPr>
            <p:grpSpPr bwMode="auto">
              <a:xfrm>
                <a:off x="2208" y="3408"/>
                <a:ext cx="1536" cy="576"/>
                <a:chOff x="2208" y="3408"/>
                <a:chExt cx="1536" cy="576"/>
              </a:xfrm>
            </p:grpSpPr>
            <p:grpSp>
              <p:nvGrpSpPr>
                <p:cNvPr id="15477" name="Group 216"/>
                <p:cNvGrpSpPr/>
                <p:nvPr/>
              </p:nvGrpSpPr>
              <p:grpSpPr bwMode="auto">
                <a:xfrm>
                  <a:off x="2208" y="3696"/>
                  <a:ext cx="1536" cy="288"/>
                  <a:chOff x="2208" y="3696"/>
                  <a:chExt cx="1536" cy="288"/>
                </a:xfrm>
              </p:grpSpPr>
              <p:grpSp>
                <p:nvGrpSpPr>
                  <p:cNvPr id="15478" name="Group 217"/>
                  <p:cNvGrpSpPr/>
                  <p:nvPr/>
                </p:nvGrpSpPr>
                <p:grpSpPr bwMode="auto">
                  <a:xfrm>
                    <a:off x="2208" y="3888"/>
                    <a:ext cx="1536" cy="96"/>
                    <a:chOff x="3120" y="3408"/>
                    <a:chExt cx="1536" cy="336"/>
                  </a:xfrm>
                </p:grpSpPr>
                <p:sp>
                  <p:nvSpPr>
                    <p:cNvPr id="15464" name="Rectangle 218"/>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5465" name="Line 219"/>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66" name="Line 220"/>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67" name="Line 221"/>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68" name="Line 222"/>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69" name="Line 223"/>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70" name="Line 224"/>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15479" name="Group 225"/>
                  <p:cNvGrpSpPr/>
                  <p:nvPr/>
                </p:nvGrpSpPr>
                <p:grpSpPr bwMode="auto">
                  <a:xfrm>
                    <a:off x="2208" y="3792"/>
                    <a:ext cx="1536" cy="96"/>
                    <a:chOff x="3120" y="3408"/>
                    <a:chExt cx="1536" cy="336"/>
                  </a:xfrm>
                </p:grpSpPr>
                <p:sp>
                  <p:nvSpPr>
                    <p:cNvPr id="15457" name="Rectangle 22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5458" name="Line 227"/>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59" name="Line 228"/>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60" name="Line 229"/>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61" name="Line 230"/>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62" name="Line 231"/>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63" name="Line 232"/>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15480" name="Group 233"/>
                  <p:cNvGrpSpPr/>
                  <p:nvPr/>
                </p:nvGrpSpPr>
                <p:grpSpPr bwMode="auto">
                  <a:xfrm>
                    <a:off x="2208" y="3696"/>
                    <a:ext cx="1536" cy="96"/>
                    <a:chOff x="3120" y="3408"/>
                    <a:chExt cx="1536" cy="336"/>
                  </a:xfrm>
                </p:grpSpPr>
                <p:sp>
                  <p:nvSpPr>
                    <p:cNvPr id="15450" name="Rectangle 23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5451" name="Line 235"/>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52" name="Line 236"/>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53" name="Line 237"/>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54" name="Line 238"/>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55" name="Line 239"/>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56" name="Line 240"/>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grpSp>
              <p:nvGrpSpPr>
                <p:cNvPr id="15481" name="Group 241"/>
                <p:cNvGrpSpPr/>
                <p:nvPr/>
              </p:nvGrpSpPr>
              <p:grpSpPr bwMode="auto">
                <a:xfrm>
                  <a:off x="2208" y="3408"/>
                  <a:ext cx="1536" cy="288"/>
                  <a:chOff x="2208" y="3696"/>
                  <a:chExt cx="1536" cy="288"/>
                </a:xfrm>
              </p:grpSpPr>
              <p:grpSp>
                <p:nvGrpSpPr>
                  <p:cNvPr id="15482" name="Group 242"/>
                  <p:cNvGrpSpPr/>
                  <p:nvPr/>
                </p:nvGrpSpPr>
                <p:grpSpPr bwMode="auto">
                  <a:xfrm>
                    <a:off x="2208" y="3888"/>
                    <a:ext cx="1536" cy="96"/>
                    <a:chOff x="3120" y="3408"/>
                    <a:chExt cx="1536" cy="336"/>
                  </a:xfrm>
                </p:grpSpPr>
                <p:sp>
                  <p:nvSpPr>
                    <p:cNvPr id="15440" name="Rectangle 24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5441" name="Line 244"/>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42" name="Line 245"/>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43" name="Line 246"/>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44" name="Line 247"/>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45" name="Line 248"/>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46" name="Line 249"/>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15483" name="Group 250"/>
                  <p:cNvGrpSpPr/>
                  <p:nvPr/>
                </p:nvGrpSpPr>
                <p:grpSpPr bwMode="auto">
                  <a:xfrm>
                    <a:off x="2208" y="3792"/>
                    <a:ext cx="1536" cy="96"/>
                    <a:chOff x="3120" y="3408"/>
                    <a:chExt cx="1536" cy="336"/>
                  </a:xfrm>
                </p:grpSpPr>
                <p:sp>
                  <p:nvSpPr>
                    <p:cNvPr id="15433" name="Rectangle 25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5434" name="Line 252"/>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35" name="Line 253"/>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36" name="Line 254"/>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37" name="Line 255"/>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38" name="Line 256"/>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39" name="Line 257"/>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15484" name="Group 258"/>
                  <p:cNvGrpSpPr/>
                  <p:nvPr/>
                </p:nvGrpSpPr>
                <p:grpSpPr bwMode="auto">
                  <a:xfrm>
                    <a:off x="2208" y="3696"/>
                    <a:ext cx="1536" cy="96"/>
                    <a:chOff x="3120" y="3408"/>
                    <a:chExt cx="1536" cy="336"/>
                  </a:xfrm>
                </p:grpSpPr>
                <p:sp>
                  <p:nvSpPr>
                    <p:cNvPr id="15426" name="Rectangle 25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5427" name="Line 260"/>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28" name="Line 261"/>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29" name="Line 262"/>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30" name="Line 263"/>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31" name="Line 264"/>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32" name="Line 265"/>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grpSp>
          <p:grpSp>
            <p:nvGrpSpPr>
              <p:cNvPr id="15485" name="Group 266"/>
              <p:cNvGrpSpPr/>
              <p:nvPr/>
            </p:nvGrpSpPr>
            <p:grpSpPr bwMode="auto">
              <a:xfrm>
                <a:off x="2208" y="2832"/>
                <a:ext cx="1536" cy="576"/>
                <a:chOff x="2208" y="3408"/>
                <a:chExt cx="1536" cy="576"/>
              </a:xfrm>
            </p:grpSpPr>
            <p:grpSp>
              <p:nvGrpSpPr>
                <p:cNvPr id="15486" name="Group 267"/>
                <p:cNvGrpSpPr/>
                <p:nvPr/>
              </p:nvGrpSpPr>
              <p:grpSpPr bwMode="auto">
                <a:xfrm>
                  <a:off x="2208" y="3696"/>
                  <a:ext cx="1536" cy="288"/>
                  <a:chOff x="2208" y="3696"/>
                  <a:chExt cx="1536" cy="288"/>
                </a:xfrm>
              </p:grpSpPr>
              <p:grpSp>
                <p:nvGrpSpPr>
                  <p:cNvPr id="15487" name="Group 268"/>
                  <p:cNvGrpSpPr/>
                  <p:nvPr/>
                </p:nvGrpSpPr>
                <p:grpSpPr bwMode="auto">
                  <a:xfrm>
                    <a:off x="2208" y="3888"/>
                    <a:ext cx="1536" cy="96"/>
                    <a:chOff x="3120" y="3408"/>
                    <a:chExt cx="1536" cy="336"/>
                  </a:xfrm>
                </p:grpSpPr>
                <p:sp>
                  <p:nvSpPr>
                    <p:cNvPr id="15414" name="Rectangle 26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5415" name="Line 270"/>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16" name="Line 271"/>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17" name="Line 272"/>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18" name="Line 273"/>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19" name="Line 274"/>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20" name="Line 275"/>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28739" name="Group 276"/>
                  <p:cNvGrpSpPr/>
                  <p:nvPr/>
                </p:nvGrpSpPr>
                <p:grpSpPr bwMode="auto">
                  <a:xfrm>
                    <a:off x="2208" y="3792"/>
                    <a:ext cx="1536" cy="96"/>
                    <a:chOff x="3120" y="3408"/>
                    <a:chExt cx="1536" cy="336"/>
                  </a:xfrm>
                </p:grpSpPr>
                <p:sp>
                  <p:nvSpPr>
                    <p:cNvPr id="15407" name="Rectangle 277"/>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5408" name="Line 278"/>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09" name="Line 279"/>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10" name="Line 280"/>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11" name="Line 281"/>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12" name="Line 282"/>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13" name="Line 283"/>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28747" name="Group 284"/>
                  <p:cNvGrpSpPr/>
                  <p:nvPr/>
                </p:nvGrpSpPr>
                <p:grpSpPr bwMode="auto">
                  <a:xfrm>
                    <a:off x="2208" y="3696"/>
                    <a:ext cx="1536" cy="96"/>
                    <a:chOff x="3120" y="3408"/>
                    <a:chExt cx="1536" cy="336"/>
                  </a:xfrm>
                </p:grpSpPr>
                <p:sp>
                  <p:nvSpPr>
                    <p:cNvPr id="15400" name="Rectangle 28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5401" name="Line 286"/>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02" name="Line 287"/>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03" name="Line 288"/>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04" name="Line 289"/>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05" name="Line 290"/>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406" name="Line 291"/>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grpSp>
              <p:nvGrpSpPr>
                <p:cNvPr id="28755" name="Group 292"/>
                <p:cNvGrpSpPr/>
                <p:nvPr/>
              </p:nvGrpSpPr>
              <p:grpSpPr bwMode="auto">
                <a:xfrm>
                  <a:off x="2208" y="3408"/>
                  <a:ext cx="1536" cy="288"/>
                  <a:chOff x="2208" y="3696"/>
                  <a:chExt cx="1536" cy="288"/>
                </a:xfrm>
              </p:grpSpPr>
              <p:grpSp>
                <p:nvGrpSpPr>
                  <p:cNvPr id="28756" name="Group 293"/>
                  <p:cNvGrpSpPr/>
                  <p:nvPr/>
                </p:nvGrpSpPr>
                <p:grpSpPr bwMode="auto">
                  <a:xfrm>
                    <a:off x="2208" y="3888"/>
                    <a:ext cx="1536" cy="96"/>
                    <a:chOff x="3120" y="3408"/>
                    <a:chExt cx="1536" cy="336"/>
                  </a:xfrm>
                </p:grpSpPr>
                <p:sp>
                  <p:nvSpPr>
                    <p:cNvPr id="15390" name="Rectangle 29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5391" name="Line 295"/>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92" name="Line 296"/>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93" name="Line 297"/>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94" name="Line 298"/>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95" name="Line 299"/>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96" name="Line 300"/>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28764" name="Group 301"/>
                  <p:cNvGrpSpPr/>
                  <p:nvPr/>
                </p:nvGrpSpPr>
                <p:grpSpPr bwMode="auto">
                  <a:xfrm>
                    <a:off x="2208" y="3792"/>
                    <a:ext cx="1536" cy="96"/>
                    <a:chOff x="3120" y="3408"/>
                    <a:chExt cx="1536" cy="336"/>
                  </a:xfrm>
                </p:grpSpPr>
                <p:sp>
                  <p:nvSpPr>
                    <p:cNvPr id="15383" name="Rectangle 302"/>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5384" name="Line 303"/>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85" name="Line 304"/>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86" name="Line 305"/>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87" name="Line 306"/>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88" name="Line 307"/>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89" name="Line 308"/>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28772" name="Group 309"/>
                  <p:cNvGrpSpPr/>
                  <p:nvPr/>
                </p:nvGrpSpPr>
                <p:grpSpPr bwMode="auto">
                  <a:xfrm>
                    <a:off x="2208" y="3696"/>
                    <a:ext cx="1536" cy="96"/>
                    <a:chOff x="3120" y="3408"/>
                    <a:chExt cx="1536" cy="336"/>
                  </a:xfrm>
                </p:grpSpPr>
                <p:sp>
                  <p:nvSpPr>
                    <p:cNvPr id="15376" name="Rectangle 31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5377" name="Line 311"/>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78" name="Line 312"/>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79" name="Line 313"/>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80" name="Line 314"/>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81" name="Line 315"/>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5382" name="Line 316"/>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474"/>
                                        </p:tgtEl>
                                        <p:attrNameLst>
                                          <p:attrName>style.visibility</p:attrName>
                                        </p:attrNameLst>
                                      </p:cBhvr>
                                      <p:to>
                                        <p:strVal val="visible"/>
                                      </p:to>
                                    </p:set>
                                    <p:animEffect transition="in" filter="slide(fromBottom)">
                                      <p:cBhvr>
                                        <p:cTn id="7" dur="500"/>
                                        <p:tgtEl>
                                          <p:spTgt spid="154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barn(outHorizontal)">
                                      <p:cBhvr>
                                        <p:cTn id="12" dur="500"/>
                                        <p:tgtEl>
                                          <p:spTgt spid="225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532"/>
                                        </p:tgtEl>
                                        <p:attrNameLst>
                                          <p:attrName>style.visibility</p:attrName>
                                        </p:attrNameLst>
                                      </p:cBhvr>
                                      <p:to>
                                        <p:strVal val="visible"/>
                                      </p:to>
                                    </p:set>
                                    <p:animEffect transition="in" filter="fade">
                                      <p:cBhvr>
                                        <p:cTn id="1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ldLvl="0" animBg="1"/>
      <p:bldP spid="2253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5589" name="AutoShape 229"/>
          <p:cNvSpPr/>
          <p:nvPr/>
        </p:nvSpPr>
        <p:spPr bwMode="auto">
          <a:xfrm>
            <a:off x="7534593" y="1498045"/>
            <a:ext cx="228600" cy="4818459"/>
          </a:xfrm>
          <a:prstGeom prst="rightBrace">
            <a:avLst>
              <a:gd name="adj1" fmla="val 234201"/>
              <a:gd name="adj2" fmla="val 50000"/>
            </a:avLst>
          </a:prstGeom>
          <a:noFill/>
          <a:ln w="12700">
            <a:solidFill>
              <a:schemeClr val="tx1"/>
            </a:solidFill>
            <a:round/>
          </a:ln>
        </p:spPr>
        <p:txBody>
          <a:bodyPr wrap="none" anchor="ctr"/>
          <a:lstStyle/>
          <a:p>
            <a:endParaRPr lang="zh-CN" altLang="en-US"/>
          </a:p>
        </p:txBody>
      </p:sp>
      <p:sp>
        <p:nvSpPr>
          <p:cNvPr id="15590" name="Rectangle 230"/>
          <p:cNvSpPr>
            <a:spLocks noChangeArrowheads="1"/>
          </p:cNvSpPr>
          <p:nvPr/>
        </p:nvSpPr>
        <p:spPr bwMode="auto">
          <a:xfrm>
            <a:off x="7829868" y="3625691"/>
            <a:ext cx="2665412" cy="43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spcBef>
                <a:spcPct val="20000"/>
              </a:spcBef>
              <a:defRPr/>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1000000</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厘米</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643" name="Rectangle 283"/>
          <p:cNvSpPr>
            <a:spLocks noChangeArrowheads="1"/>
          </p:cNvSpPr>
          <p:nvPr/>
        </p:nvSpPr>
        <p:spPr bwMode="auto">
          <a:xfrm>
            <a:off x="3213393" y="3660220"/>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spcBef>
                <a:spcPct val="20000"/>
              </a:spcBef>
              <a:defRPr/>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100000000</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Group 545"/>
          <p:cNvGrpSpPr/>
          <p:nvPr/>
        </p:nvGrpSpPr>
        <p:grpSpPr bwMode="auto">
          <a:xfrm>
            <a:off x="4954905" y="2607707"/>
            <a:ext cx="2438400" cy="3714750"/>
            <a:chOff x="2208" y="864"/>
            <a:chExt cx="1536" cy="3120"/>
          </a:xfrm>
        </p:grpSpPr>
        <p:grpSp>
          <p:nvGrpSpPr>
            <p:cNvPr id="4" name="Group 544"/>
            <p:cNvGrpSpPr/>
            <p:nvPr/>
          </p:nvGrpSpPr>
          <p:grpSpPr bwMode="auto">
            <a:xfrm>
              <a:off x="2208" y="1680"/>
              <a:ext cx="1536" cy="2304"/>
              <a:chOff x="2208" y="1680"/>
              <a:chExt cx="1536" cy="2304"/>
            </a:xfrm>
          </p:grpSpPr>
          <p:grpSp>
            <p:nvGrpSpPr>
              <p:cNvPr id="5" name="Group 335"/>
              <p:cNvGrpSpPr/>
              <p:nvPr/>
            </p:nvGrpSpPr>
            <p:grpSpPr bwMode="auto">
              <a:xfrm>
                <a:off x="2208" y="2832"/>
                <a:ext cx="1536" cy="1152"/>
                <a:chOff x="2208" y="2832"/>
                <a:chExt cx="1536" cy="1152"/>
              </a:xfrm>
            </p:grpSpPr>
            <p:grpSp>
              <p:nvGrpSpPr>
                <p:cNvPr id="6" name="Group 231"/>
                <p:cNvGrpSpPr/>
                <p:nvPr/>
              </p:nvGrpSpPr>
              <p:grpSpPr bwMode="auto">
                <a:xfrm>
                  <a:off x="2208" y="3408"/>
                  <a:ext cx="1536" cy="576"/>
                  <a:chOff x="2208" y="3408"/>
                  <a:chExt cx="1536" cy="576"/>
                </a:xfrm>
              </p:grpSpPr>
              <p:grpSp>
                <p:nvGrpSpPr>
                  <p:cNvPr id="7" name="Group 232"/>
                  <p:cNvGrpSpPr/>
                  <p:nvPr/>
                </p:nvGrpSpPr>
                <p:grpSpPr bwMode="auto">
                  <a:xfrm>
                    <a:off x="2208" y="3696"/>
                    <a:ext cx="1536" cy="288"/>
                    <a:chOff x="2208" y="3696"/>
                    <a:chExt cx="1536" cy="288"/>
                  </a:xfrm>
                </p:grpSpPr>
                <p:grpSp>
                  <p:nvGrpSpPr>
                    <p:cNvPr id="8" name="Group 233"/>
                    <p:cNvGrpSpPr/>
                    <p:nvPr/>
                  </p:nvGrpSpPr>
                  <p:grpSpPr bwMode="auto">
                    <a:xfrm>
                      <a:off x="2208" y="3888"/>
                      <a:ext cx="1536" cy="96"/>
                      <a:chOff x="3120" y="3408"/>
                      <a:chExt cx="1536" cy="336"/>
                    </a:xfrm>
                  </p:grpSpPr>
                  <p:sp>
                    <p:nvSpPr>
                      <p:cNvPr id="29707" name="Rectangle 23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708" name="Line 235"/>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709" name="Line 236"/>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710" name="Line 237"/>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711" name="Line 238"/>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712" name="Line 239"/>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713" name="Line 240"/>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0" name="Group 241"/>
                    <p:cNvGrpSpPr/>
                    <p:nvPr/>
                  </p:nvGrpSpPr>
                  <p:grpSpPr bwMode="auto">
                    <a:xfrm>
                      <a:off x="2208" y="3792"/>
                      <a:ext cx="1536" cy="96"/>
                      <a:chOff x="3120" y="3408"/>
                      <a:chExt cx="1536" cy="336"/>
                    </a:xfrm>
                  </p:grpSpPr>
                  <p:sp>
                    <p:nvSpPr>
                      <p:cNvPr id="29715" name="Rectangle 242"/>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716" name="Line 243"/>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717" name="Line 244"/>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718" name="Line 245"/>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719" name="Line 246"/>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720" name="Line 247"/>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721" name="Line 248"/>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1" name="Group 249"/>
                    <p:cNvGrpSpPr/>
                    <p:nvPr/>
                  </p:nvGrpSpPr>
                  <p:grpSpPr bwMode="auto">
                    <a:xfrm>
                      <a:off x="2208" y="3696"/>
                      <a:ext cx="1536" cy="96"/>
                      <a:chOff x="3120" y="3408"/>
                      <a:chExt cx="1536" cy="336"/>
                    </a:xfrm>
                  </p:grpSpPr>
                  <p:sp>
                    <p:nvSpPr>
                      <p:cNvPr id="29723" name="Rectangle 25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724" name="Line 251"/>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725" name="Line 252"/>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726" name="Line 253"/>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727" name="Line 254"/>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728" name="Line 255"/>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729" name="Line 256"/>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12" name="Group 257"/>
                  <p:cNvGrpSpPr/>
                  <p:nvPr/>
                </p:nvGrpSpPr>
                <p:grpSpPr bwMode="auto">
                  <a:xfrm>
                    <a:off x="2208" y="3408"/>
                    <a:ext cx="1536" cy="288"/>
                    <a:chOff x="2208" y="3696"/>
                    <a:chExt cx="1536" cy="288"/>
                  </a:xfrm>
                </p:grpSpPr>
                <p:grpSp>
                  <p:nvGrpSpPr>
                    <p:cNvPr id="13" name="Group 258"/>
                    <p:cNvGrpSpPr/>
                    <p:nvPr/>
                  </p:nvGrpSpPr>
                  <p:grpSpPr bwMode="auto">
                    <a:xfrm>
                      <a:off x="2208" y="3888"/>
                      <a:ext cx="1536" cy="96"/>
                      <a:chOff x="3120" y="3408"/>
                      <a:chExt cx="1536" cy="336"/>
                    </a:xfrm>
                  </p:grpSpPr>
                  <p:sp>
                    <p:nvSpPr>
                      <p:cNvPr id="29732" name="Rectangle 25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733" name="Line 260"/>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734" name="Line 261"/>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735" name="Line 262"/>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736" name="Line 263"/>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737" name="Line 264"/>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738" name="Line 265"/>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4" name="Group 266"/>
                    <p:cNvGrpSpPr/>
                    <p:nvPr/>
                  </p:nvGrpSpPr>
                  <p:grpSpPr bwMode="auto">
                    <a:xfrm>
                      <a:off x="2208" y="3792"/>
                      <a:ext cx="1536" cy="96"/>
                      <a:chOff x="3120" y="3408"/>
                      <a:chExt cx="1536" cy="336"/>
                    </a:xfrm>
                  </p:grpSpPr>
                  <p:sp>
                    <p:nvSpPr>
                      <p:cNvPr id="29740" name="Rectangle 267"/>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741" name="Line 268"/>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742" name="Line 269"/>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743" name="Line 270"/>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744" name="Line 271"/>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745" name="Line 272"/>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746" name="Line 273"/>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 name="Group 274"/>
                    <p:cNvGrpSpPr/>
                    <p:nvPr/>
                  </p:nvGrpSpPr>
                  <p:grpSpPr bwMode="auto">
                    <a:xfrm>
                      <a:off x="2208" y="3696"/>
                      <a:ext cx="1536" cy="96"/>
                      <a:chOff x="3120" y="3408"/>
                      <a:chExt cx="1536" cy="336"/>
                    </a:xfrm>
                  </p:grpSpPr>
                  <p:sp>
                    <p:nvSpPr>
                      <p:cNvPr id="29748" name="Rectangle 27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749" name="Line 276"/>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750" name="Line 277"/>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751" name="Line 278"/>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752" name="Line 279"/>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753" name="Line 280"/>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754" name="Line 281"/>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nvGrpSpPr>
                <p:cNvPr id="16" name="Group 284"/>
                <p:cNvGrpSpPr/>
                <p:nvPr/>
              </p:nvGrpSpPr>
              <p:grpSpPr bwMode="auto">
                <a:xfrm>
                  <a:off x="2208" y="2832"/>
                  <a:ext cx="1536" cy="576"/>
                  <a:chOff x="2208" y="3408"/>
                  <a:chExt cx="1536" cy="576"/>
                </a:xfrm>
              </p:grpSpPr>
              <p:grpSp>
                <p:nvGrpSpPr>
                  <p:cNvPr id="17" name="Group 285"/>
                  <p:cNvGrpSpPr/>
                  <p:nvPr/>
                </p:nvGrpSpPr>
                <p:grpSpPr bwMode="auto">
                  <a:xfrm>
                    <a:off x="2208" y="3696"/>
                    <a:ext cx="1536" cy="288"/>
                    <a:chOff x="2208" y="3696"/>
                    <a:chExt cx="1536" cy="288"/>
                  </a:xfrm>
                </p:grpSpPr>
                <p:grpSp>
                  <p:nvGrpSpPr>
                    <p:cNvPr id="18" name="Group 286"/>
                    <p:cNvGrpSpPr/>
                    <p:nvPr/>
                  </p:nvGrpSpPr>
                  <p:grpSpPr bwMode="auto">
                    <a:xfrm>
                      <a:off x="2208" y="3888"/>
                      <a:ext cx="1536" cy="96"/>
                      <a:chOff x="3120" y="3408"/>
                      <a:chExt cx="1536" cy="336"/>
                    </a:xfrm>
                  </p:grpSpPr>
                  <p:sp>
                    <p:nvSpPr>
                      <p:cNvPr id="29758" name="Rectangle 287"/>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759" name="Line 288"/>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760" name="Line 289"/>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761" name="Line 290"/>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762" name="Line 291"/>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763" name="Line 292"/>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764" name="Line 293"/>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9" name="Group 294"/>
                    <p:cNvGrpSpPr/>
                    <p:nvPr/>
                  </p:nvGrpSpPr>
                  <p:grpSpPr bwMode="auto">
                    <a:xfrm>
                      <a:off x="2208" y="3792"/>
                      <a:ext cx="1536" cy="96"/>
                      <a:chOff x="3120" y="3408"/>
                      <a:chExt cx="1536" cy="336"/>
                    </a:xfrm>
                  </p:grpSpPr>
                  <p:sp>
                    <p:nvSpPr>
                      <p:cNvPr id="29766" name="Rectangle 29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767" name="Line 296"/>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768" name="Line 297"/>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769" name="Line 298"/>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770" name="Line 299"/>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771" name="Line 300"/>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772" name="Line 301"/>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20" name="Group 302"/>
                    <p:cNvGrpSpPr/>
                    <p:nvPr/>
                  </p:nvGrpSpPr>
                  <p:grpSpPr bwMode="auto">
                    <a:xfrm>
                      <a:off x="2208" y="3696"/>
                      <a:ext cx="1536" cy="96"/>
                      <a:chOff x="3120" y="3408"/>
                      <a:chExt cx="1536" cy="336"/>
                    </a:xfrm>
                  </p:grpSpPr>
                  <p:sp>
                    <p:nvSpPr>
                      <p:cNvPr id="29774" name="Rectangle 30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775" name="Line 304"/>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776" name="Line 305"/>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777" name="Line 306"/>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778" name="Line 307"/>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779" name="Line 308"/>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780" name="Line 309"/>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21" name="Group 310"/>
                  <p:cNvGrpSpPr/>
                  <p:nvPr/>
                </p:nvGrpSpPr>
                <p:grpSpPr bwMode="auto">
                  <a:xfrm>
                    <a:off x="2208" y="3408"/>
                    <a:ext cx="1536" cy="288"/>
                    <a:chOff x="2208" y="3696"/>
                    <a:chExt cx="1536" cy="288"/>
                  </a:xfrm>
                </p:grpSpPr>
                <p:grpSp>
                  <p:nvGrpSpPr>
                    <p:cNvPr id="24" name="Group 311"/>
                    <p:cNvGrpSpPr/>
                    <p:nvPr/>
                  </p:nvGrpSpPr>
                  <p:grpSpPr bwMode="auto">
                    <a:xfrm>
                      <a:off x="2208" y="3888"/>
                      <a:ext cx="1536" cy="96"/>
                      <a:chOff x="3120" y="3408"/>
                      <a:chExt cx="1536" cy="336"/>
                    </a:xfrm>
                  </p:grpSpPr>
                  <p:sp>
                    <p:nvSpPr>
                      <p:cNvPr id="29783" name="Rectangle 312"/>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784" name="Line 313"/>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785" name="Line 314"/>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786" name="Line 315"/>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787" name="Line 316"/>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788" name="Line 317"/>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789" name="Line 318"/>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25" name="Group 319"/>
                    <p:cNvGrpSpPr/>
                    <p:nvPr/>
                  </p:nvGrpSpPr>
                  <p:grpSpPr bwMode="auto">
                    <a:xfrm>
                      <a:off x="2208" y="3792"/>
                      <a:ext cx="1536" cy="96"/>
                      <a:chOff x="3120" y="3408"/>
                      <a:chExt cx="1536" cy="336"/>
                    </a:xfrm>
                  </p:grpSpPr>
                  <p:sp>
                    <p:nvSpPr>
                      <p:cNvPr id="29791" name="Rectangle 32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792" name="Line 321"/>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793" name="Line 322"/>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794" name="Line 323"/>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795" name="Line 324"/>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796" name="Line 325"/>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797" name="Line 326"/>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26" name="Group 327"/>
                    <p:cNvGrpSpPr/>
                    <p:nvPr/>
                  </p:nvGrpSpPr>
                  <p:grpSpPr bwMode="auto">
                    <a:xfrm>
                      <a:off x="2208" y="3696"/>
                      <a:ext cx="1536" cy="96"/>
                      <a:chOff x="3120" y="3408"/>
                      <a:chExt cx="1536" cy="336"/>
                    </a:xfrm>
                  </p:grpSpPr>
                  <p:sp>
                    <p:nvSpPr>
                      <p:cNvPr id="29799" name="Rectangle 328"/>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800" name="Line 329"/>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801" name="Line 330"/>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802" name="Line 331"/>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803" name="Line 332"/>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804" name="Line 333"/>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805" name="Line 334"/>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grpSp>
            <p:nvGrpSpPr>
              <p:cNvPr id="27" name="Group 336"/>
              <p:cNvGrpSpPr/>
              <p:nvPr/>
            </p:nvGrpSpPr>
            <p:grpSpPr bwMode="auto">
              <a:xfrm>
                <a:off x="2208" y="1680"/>
                <a:ext cx="1536" cy="1152"/>
                <a:chOff x="2208" y="2832"/>
                <a:chExt cx="1536" cy="1152"/>
              </a:xfrm>
            </p:grpSpPr>
            <p:grpSp>
              <p:nvGrpSpPr>
                <p:cNvPr id="28" name="Group 337"/>
                <p:cNvGrpSpPr/>
                <p:nvPr/>
              </p:nvGrpSpPr>
              <p:grpSpPr bwMode="auto">
                <a:xfrm>
                  <a:off x="2208" y="3408"/>
                  <a:ext cx="1536" cy="576"/>
                  <a:chOff x="2208" y="3408"/>
                  <a:chExt cx="1536" cy="576"/>
                </a:xfrm>
              </p:grpSpPr>
              <p:grpSp>
                <p:nvGrpSpPr>
                  <p:cNvPr id="29" name="Group 338"/>
                  <p:cNvGrpSpPr/>
                  <p:nvPr/>
                </p:nvGrpSpPr>
                <p:grpSpPr bwMode="auto">
                  <a:xfrm>
                    <a:off x="2208" y="3696"/>
                    <a:ext cx="1536" cy="288"/>
                    <a:chOff x="2208" y="3696"/>
                    <a:chExt cx="1536" cy="288"/>
                  </a:xfrm>
                </p:grpSpPr>
                <p:grpSp>
                  <p:nvGrpSpPr>
                    <p:cNvPr id="30" name="Group 339"/>
                    <p:cNvGrpSpPr/>
                    <p:nvPr/>
                  </p:nvGrpSpPr>
                  <p:grpSpPr bwMode="auto">
                    <a:xfrm>
                      <a:off x="2208" y="3888"/>
                      <a:ext cx="1536" cy="96"/>
                      <a:chOff x="3120" y="3408"/>
                      <a:chExt cx="1536" cy="336"/>
                    </a:xfrm>
                  </p:grpSpPr>
                  <p:sp>
                    <p:nvSpPr>
                      <p:cNvPr id="29810" name="Rectangle 34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811" name="Line 341"/>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812" name="Line 342"/>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813" name="Line 343"/>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814" name="Line 344"/>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815" name="Line 345"/>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816" name="Line 346"/>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1" name="Group 347"/>
                    <p:cNvGrpSpPr/>
                    <p:nvPr/>
                  </p:nvGrpSpPr>
                  <p:grpSpPr bwMode="auto">
                    <a:xfrm>
                      <a:off x="2208" y="3792"/>
                      <a:ext cx="1536" cy="96"/>
                      <a:chOff x="3120" y="3408"/>
                      <a:chExt cx="1536" cy="336"/>
                    </a:xfrm>
                  </p:grpSpPr>
                  <p:sp>
                    <p:nvSpPr>
                      <p:cNvPr id="29818" name="Rectangle 348"/>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819" name="Line 349"/>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820" name="Line 350"/>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821" name="Line 351"/>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822" name="Line 352"/>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823" name="Line 353"/>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824" name="Line 354"/>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2" name="Group 355"/>
                    <p:cNvGrpSpPr/>
                    <p:nvPr/>
                  </p:nvGrpSpPr>
                  <p:grpSpPr bwMode="auto">
                    <a:xfrm>
                      <a:off x="2208" y="3696"/>
                      <a:ext cx="1536" cy="96"/>
                      <a:chOff x="3120" y="3408"/>
                      <a:chExt cx="1536" cy="336"/>
                    </a:xfrm>
                  </p:grpSpPr>
                  <p:sp>
                    <p:nvSpPr>
                      <p:cNvPr id="29826" name="Rectangle 35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827" name="Line 357"/>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828" name="Line 358"/>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829" name="Line 359"/>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830" name="Line 360"/>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831" name="Line 361"/>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832" name="Line 362"/>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33" name="Group 363"/>
                  <p:cNvGrpSpPr/>
                  <p:nvPr/>
                </p:nvGrpSpPr>
                <p:grpSpPr bwMode="auto">
                  <a:xfrm>
                    <a:off x="2208" y="3408"/>
                    <a:ext cx="1536" cy="288"/>
                    <a:chOff x="2208" y="3696"/>
                    <a:chExt cx="1536" cy="288"/>
                  </a:xfrm>
                </p:grpSpPr>
                <p:grpSp>
                  <p:nvGrpSpPr>
                    <p:cNvPr id="34" name="Group 364"/>
                    <p:cNvGrpSpPr/>
                    <p:nvPr/>
                  </p:nvGrpSpPr>
                  <p:grpSpPr bwMode="auto">
                    <a:xfrm>
                      <a:off x="2208" y="3888"/>
                      <a:ext cx="1536" cy="96"/>
                      <a:chOff x="3120" y="3408"/>
                      <a:chExt cx="1536" cy="336"/>
                    </a:xfrm>
                  </p:grpSpPr>
                  <p:sp>
                    <p:nvSpPr>
                      <p:cNvPr id="29835" name="Rectangle 36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836" name="Line 366"/>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837" name="Line 367"/>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838" name="Line 368"/>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839" name="Line 369"/>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840" name="Line 370"/>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841" name="Line 371"/>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179" name="Group 372"/>
                    <p:cNvGrpSpPr/>
                    <p:nvPr/>
                  </p:nvGrpSpPr>
                  <p:grpSpPr bwMode="auto">
                    <a:xfrm>
                      <a:off x="2208" y="3792"/>
                      <a:ext cx="1536" cy="96"/>
                      <a:chOff x="3120" y="3408"/>
                      <a:chExt cx="1536" cy="336"/>
                    </a:xfrm>
                  </p:grpSpPr>
                  <p:sp>
                    <p:nvSpPr>
                      <p:cNvPr id="29843" name="Rectangle 37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844" name="Line 374"/>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845" name="Line 375"/>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846" name="Line 376"/>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847" name="Line 377"/>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848" name="Line 378"/>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849" name="Line 379"/>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187" name="Group 380"/>
                    <p:cNvGrpSpPr/>
                    <p:nvPr/>
                  </p:nvGrpSpPr>
                  <p:grpSpPr bwMode="auto">
                    <a:xfrm>
                      <a:off x="2208" y="3696"/>
                      <a:ext cx="1536" cy="96"/>
                      <a:chOff x="3120" y="3408"/>
                      <a:chExt cx="1536" cy="336"/>
                    </a:xfrm>
                  </p:grpSpPr>
                  <p:sp>
                    <p:nvSpPr>
                      <p:cNvPr id="29851" name="Rectangle 38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852" name="Line 382"/>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853" name="Line 383"/>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854" name="Line 384"/>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855" name="Line 385"/>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856" name="Line 386"/>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857" name="Line 387"/>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nvGrpSpPr>
                <p:cNvPr id="30195" name="Group 388"/>
                <p:cNvGrpSpPr/>
                <p:nvPr/>
              </p:nvGrpSpPr>
              <p:grpSpPr bwMode="auto">
                <a:xfrm>
                  <a:off x="2208" y="2832"/>
                  <a:ext cx="1536" cy="576"/>
                  <a:chOff x="2208" y="3408"/>
                  <a:chExt cx="1536" cy="576"/>
                </a:xfrm>
              </p:grpSpPr>
              <p:grpSp>
                <p:nvGrpSpPr>
                  <p:cNvPr id="30196" name="Group 389"/>
                  <p:cNvGrpSpPr/>
                  <p:nvPr/>
                </p:nvGrpSpPr>
                <p:grpSpPr bwMode="auto">
                  <a:xfrm>
                    <a:off x="2208" y="3696"/>
                    <a:ext cx="1536" cy="288"/>
                    <a:chOff x="2208" y="3696"/>
                    <a:chExt cx="1536" cy="288"/>
                  </a:xfrm>
                </p:grpSpPr>
                <p:grpSp>
                  <p:nvGrpSpPr>
                    <p:cNvPr id="30204" name="Group 390"/>
                    <p:cNvGrpSpPr/>
                    <p:nvPr/>
                  </p:nvGrpSpPr>
                  <p:grpSpPr bwMode="auto">
                    <a:xfrm>
                      <a:off x="2208" y="3888"/>
                      <a:ext cx="1536" cy="96"/>
                      <a:chOff x="3120" y="3408"/>
                      <a:chExt cx="1536" cy="336"/>
                    </a:xfrm>
                  </p:grpSpPr>
                  <p:sp>
                    <p:nvSpPr>
                      <p:cNvPr id="29861" name="Rectangle 39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862" name="Line 392"/>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863" name="Line 393"/>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864" name="Line 394"/>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865" name="Line 395"/>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866" name="Line 396"/>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867" name="Line 397"/>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212" name="Group 398"/>
                    <p:cNvGrpSpPr/>
                    <p:nvPr/>
                  </p:nvGrpSpPr>
                  <p:grpSpPr bwMode="auto">
                    <a:xfrm>
                      <a:off x="2208" y="3792"/>
                      <a:ext cx="1536" cy="96"/>
                      <a:chOff x="3120" y="3408"/>
                      <a:chExt cx="1536" cy="336"/>
                    </a:xfrm>
                  </p:grpSpPr>
                  <p:sp>
                    <p:nvSpPr>
                      <p:cNvPr id="29869" name="Rectangle 39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870" name="Line 400"/>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871" name="Line 401"/>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872" name="Line 402"/>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873" name="Line 403"/>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874" name="Line 404"/>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875" name="Line 405"/>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220" name="Group 406"/>
                    <p:cNvGrpSpPr/>
                    <p:nvPr/>
                  </p:nvGrpSpPr>
                  <p:grpSpPr bwMode="auto">
                    <a:xfrm>
                      <a:off x="2208" y="3696"/>
                      <a:ext cx="1536" cy="96"/>
                      <a:chOff x="3120" y="3408"/>
                      <a:chExt cx="1536" cy="336"/>
                    </a:xfrm>
                  </p:grpSpPr>
                  <p:sp>
                    <p:nvSpPr>
                      <p:cNvPr id="29877" name="Rectangle 407"/>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878" name="Line 408"/>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879" name="Line 409"/>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880" name="Line 410"/>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881" name="Line 411"/>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882" name="Line 412"/>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883" name="Line 413"/>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30221" name="Group 414"/>
                  <p:cNvGrpSpPr/>
                  <p:nvPr/>
                </p:nvGrpSpPr>
                <p:grpSpPr bwMode="auto">
                  <a:xfrm>
                    <a:off x="2208" y="3408"/>
                    <a:ext cx="1536" cy="288"/>
                    <a:chOff x="2208" y="3696"/>
                    <a:chExt cx="1536" cy="288"/>
                  </a:xfrm>
                </p:grpSpPr>
                <p:grpSp>
                  <p:nvGrpSpPr>
                    <p:cNvPr id="30222" name="Group 415"/>
                    <p:cNvGrpSpPr/>
                    <p:nvPr/>
                  </p:nvGrpSpPr>
                  <p:grpSpPr bwMode="auto">
                    <a:xfrm>
                      <a:off x="2208" y="3888"/>
                      <a:ext cx="1536" cy="96"/>
                      <a:chOff x="3120" y="3408"/>
                      <a:chExt cx="1536" cy="336"/>
                    </a:xfrm>
                  </p:grpSpPr>
                  <p:sp>
                    <p:nvSpPr>
                      <p:cNvPr id="29886" name="Rectangle 41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887" name="Line 417"/>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888" name="Line 418"/>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889" name="Line 419"/>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890" name="Line 420"/>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891" name="Line 421"/>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892" name="Line 422"/>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223" name="Group 423"/>
                    <p:cNvGrpSpPr/>
                    <p:nvPr/>
                  </p:nvGrpSpPr>
                  <p:grpSpPr bwMode="auto">
                    <a:xfrm>
                      <a:off x="2208" y="3792"/>
                      <a:ext cx="1536" cy="96"/>
                      <a:chOff x="3120" y="3408"/>
                      <a:chExt cx="1536" cy="336"/>
                    </a:xfrm>
                  </p:grpSpPr>
                  <p:sp>
                    <p:nvSpPr>
                      <p:cNvPr id="29894" name="Rectangle 42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895" name="Line 425"/>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896" name="Line 426"/>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897" name="Line 427"/>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898" name="Line 428"/>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899" name="Line 429"/>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900" name="Line 430"/>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231" name="Group 431"/>
                    <p:cNvGrpSpPr/>
                    <p:nvPr/>
                  </p:nvGrpSpPr>
                  <p:grpSpPr bwMode="auto">
                    <a:xfrm>
                      <a:off x="2208" y="3696"/>
                      <a:ext cx="1536" cy="96"/>
                      <a:chOff x="3120" y="3408"/>
                      <a:chExt cx="1536" cy="336"/>
                    </a:xfrm>
                  </p:grpSpPr>
                  <p:sp>
                    <p:nvSpPr>
                      <p:cNvPr id="29902" name="Rectangle 432"/>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903" name="Line 433"/>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904" name="Line 434"/>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905" name="Line 435"/>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906" name="Line 436"/>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907" name="Line 437"/>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908" name="Line 438"/>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grpSp>
        <p:grpSp>
          <p:nvGrpSpPr>
            <p:cNvPr id="30239" name="Group 440"/>
            <p:cNvGrpSpPr/>
            <p:nvPr/>
          </p:nvGrpSpPr>
          <p:grpSpPr bwMode="auto">
            <a:xfrm>
              <a:off x="2208" y="864"/>
              <a:ext cx="1536" cy="1152"/>
              <a:chOff x="2208" y="2832"/>
              <a:chExt cx="1536" cy="1152"/>
            </a:xfrm>
          </p:grpSpPr>
          <p:grpSp>
            <p:nvGrpSpPr>
              <p:cNvPr id="30247" name="Group 441"/>
              <p:cNvGrpSpPr/>
              <p:nvPr/>
            </p:nvGrpSpPr>
            <p:grpSpPr bwMode="auto">
              <a:xfrm>
                <a:off x="2208" y="3408"/>
                <a:ext cx="1536" cy="576"/>
                <a:chOff x="2208" y="3408"/>
                <a:chExt cx="1536" cy="576"/>
              </a:xfrm>
            </p:grpSpPr>
            <p:grpSp>
              <p:nvGrpSpPr>
                <p:cNvPr id="30248" name="Group 442"/>
                <p:cNvGrpSpPr/>
                <p:nvPr/>
              </p:nvGrpSpPr>
              <p:grpSpPr bwMode="auto">
                <a:xfrm>
                  <a:off x="2208" y="3696"/>
                  <a:ext cx="1536" cy="288"/>
                  <a:chOff x="2208" y="3696"/>
                  <a:chExt cx="1536" cy="288"/>
                </a:xfrm>
              </p:grpSpPr>
              <p:grpSp>
                <p:nvGrpSpPr>
                  <p:cNvPr id="30256" name="Group 443"/>
                  <p:cNvGrpSpPr/>
                  <p:nvPr/>
                </p:nvGrpSpPr>
                <p:grpSpPr bwMode="auto">
                  <a:xfrm>
                    <a:off x="2208" y="3888"/>
                    <a:ext cx="1536" cy="96"/>
                    <a:chOff x="3120" y="3408"/>
                    <a:chExt cx="1536" cy="336"/>
                  </a:xfrm>
                </p:grpSpPr>
                <p:sp>
                  <p:nvSpPr>
                    <p:cNvPr id="29913" name="Rectangle 44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914" name="Line 445"/>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915" name="Line 446"/>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916" name="Line 447"/>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917" name="Line 448"/>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918" name="Line 449"/>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919" name="Line 450"/>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264" name="Group 451"/>
                  <p:cNvGrpSpPr/>
                  <p:nvPr/>
                </p:nvGrpSpPr>
                <p:grpSpPr bwMode="auto">
                  <a:xfrm>
                    <a:off x="2208" y="3792"/>
                    <a:ext cx="1536" cy="96"/>
                    <a:chOff x="3120" y="3408"/>
                    <a:chExt cx="1536" cy="336"/>
                  </a:xfrm>
                </p:grpSpPr>
                <p:sp>
                  <p:nvSpPr>
                    <p:cNvPr id="29921" name="Rectangle 452"/>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922" name="Line 453"/>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923" name="Line 454"/>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924" name="Line 455"/>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925" name="Line 456"/>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926" name="Line 457"/>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927" name="Line 458"/>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272" name="Group 459"/>
                  <p:cNvGrpSpPr/>
                  <p:nvPr/>
                </p:nvGrpSpPr>
                <p:grpSpPr bwMode="auto">
                  <a:xfrm>
                    <a:off x="2208" y="3696"/>
                    <a:ext cx="1536" cy="96"/>
                    <a:chOff x="3120" y="3408"/>
                    <a:chExt cx="1536" cy="336"/>
                  </a:xfrm>
                </p:grpSpPr>
                <p:sp>
                  <p:nvSpPr>
                    <p:cNvPr id="29929" name="Rectangle 46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930" name="Line 461"/>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931" name="Line 462"/>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932" name="Line 463"/>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933" name="Line 464"/>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934" name="Line 465"/>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935" name="Line 466"/>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30273" name="Group 467"/>
                <p:cNvGrpSpPr/>
                <p:nvPr/>
              </p:nvGrpSpPr>
              <p:grpSpPr bwMode="auto">
                <a:xfrm>
                  <a:off x="2208" y="3408"/>
                  <a:ext cx="1536" cy="288"/>
                  <a:chOff x="2208" y="3696"/>
                  <a:chExt cx="1536" cy="288"/>
                </a:xfrm>
              </p:grpSpPr>
              <p:grpSp>
                <p:nvGrpSpPr>
                  <p:cNvPr id="30274" name="Group 468"/>
                  <p:cNvGrpSpPr/>
                  <p:nvPr/>
                </p:nvGrpSpPr>
                <p:grpSpPr bwMode="auto">
                  <a:xfrm>
                    <a:off x="2208" y="3888"/>
                    <a:ext cx="1536" cy="96"/>
                    <a:chOff x="3120" y="3408"/>
                    <a:chExt cx="1536" cy="336"/>
                  </a:xfrm>
                </p:grpSpPr>
                <p:sp>
                  <p:nvSpPr>
                    <p:cNvPr id="29938" name="Rectangle 46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939" name="Line 470"/>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940" name="Line 471"/>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941" name="Line 472"/>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942" name="Line 473"/>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943" name="Line 474"/>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944" name="Line 475"/>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282" name="Group 476"/>
                  <p:cNvGrpSpPr/>
                  <p:nvPr/>
                </p:nvGrpSpPr>
                <p:grpSpPr bwMode="auto">
                  <a:xfrm>
                    <a:off x="2208" y="3792"/>
                    <a:ext cx="1536" cy="96"/>
                    <a:chOff x="3120" y="3408"/>
                    <a:chExt cx="1536" cy="336"/>
                  </a:xfrm>
                </p:grpSpPr>
                <p:sp>
                  <p:nvSpPr>
                    <p:cNvPr id="29946" name="Rectangle 477"/>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947" name="Line 478"/>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948" name="Line 479"/>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949" name="Line 480"/>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950" name="Line 481"/>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951" name="Line 482"/>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952" name="Line 483"/>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290" name="Group 484"/>
                  <p:cNvGrpSpPr/>
                  <p:nvPr/>
                </p:nvGrpSpPr>
                <p:grpSpPr bwMode="auto">
                  <a:xfrm>
                    <a:off x="2208" y="3696"/>
                    <a:ext cx="1536" cy="96"/>
                    <a:chOff x="3120" y="3408"/>
                    <a:chExt cx="1536" cy="336"/>
                  </a:xfrm>
                </p:grpSpPr>
                <p:sp>
                  <p:nvSpPr>
                    <p:cNvPr id="29954" name="Rectangle 48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955" name="Line 486"/>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956" name="Line 487"/>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957" name="Line 488"/>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958" name="Line 489"/>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959" name="Line 490"/>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960" name="Line 491"/>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nvGrpSpPr>
              <p:cNvPr id="30298" name="Group 492"/>
              <p:cNvGrpSpPr/>
              <p:nvPr/>
            </p:nvGrpSpPr>
            <p:grpSpPr bwMode="auto">
              <a:xfrm>
                <a:off x="2208" y="2832"/>
                <a:ext cx="1536" cy="576"/>
                <a:chOff x="2208" y="3408"/>
                <a:chExt cx="1536" cy="576"/>
              </a:xfrm>
            </p:grpSpPr>
            <p:grpSp>
              <p:nvGrpSpPr>
                <p:cNvPr id="30299" name="Group 493"/>
                <p:cNvGrpSpPr/>
                <p:nvPr/>
              </p:nvGrpSpPr>
              <p:grpSpPr bwMode="auto">
                <a:xfrm>
                  <a:off x="2208" y="3696"/>
                  <a:ext cx="1536" cy="288"/>
                  <a:chOff x="2208" y="3696"/>
                  <a:chExt cx="1536" cy="288"/>
                </a:xfrm>
              </p:grpSpPr>
              <p:grpSp>
                <p:nvGrpSpPr>
                  <p:cNvPr id="30307" name="Group 494"/>
                  <p:cNvGrpSpPr/>
                  <p:nvPr/>
                </p:nvGrpSpPr>
                <p:grpSpPr bwMode="auto">
                  <a:xfrm>
                    <a:off x="2208" y="3888"/>
                    <a:ext cx="1536" cy="96"/>
                    <a:chOff x="3120" y="3408"/>
                    <a:chExt cx="1536" cy="336"/>
                  </a:xfrm>
                </p:grpSpPr>
                <p:sp>
                  <p:nvSpPr>
                    <p:cNvPr id="29964" name="Rectangle 49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965" name="Line 496"/>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966" name="Line 497"/>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967" name="Line 498"/>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968" name="Line 499"/>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969" name="Line 500"/>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970" name="Line 501"/>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315" name="Group 502"/>
                  <p:cNvGrpSpPr/>
                  <p:nvPr/>
                </p:nvGrpSpPr>
                <p:grpSpPr bwMode="auto">
                  <a:xfrm>
                    <a:off x="2208" y="3792"/>
                    <a:ext cx="1536" cy="96"/>
                    <a:chOff x="3120" y="3408"/>
                    <a:chExt cx="1536" cy="336"/>
                  </a:xfrm>
                </p:grpSpPr>
                <p:sp>
                  <p:nvSpPr>
                    <p:cNvPr id="29972" name="Rectangle 50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973" name="Line 504"/>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974" name="Line 505"/>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975" name="Line 506"/>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976" name="Line 507"/>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977" name="Line 508"/>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978" name="Line 509"/>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323" name="Group 510"/>
                  <p:cNvGrpSpPr/>
                  <p:nvPr/>
                </p:nvGrpSpPr>
                <p:grpSpPr bwMode="auto">
                  <a:xfrm>
                    <a:off x="2208" y="3696"/>
                    <a:ext cx="1536" cy="96"/>
                    <a:chOff x="3120" y="3408"/>
                    <a:chExt cx="1536" cy="336"/>
                  </a:xfrm>
                </p:grpSpPr>
                <p:sp>
                  <p:nvSpPr>
                    <p:cNvPr id="29980" name="Rectangle 51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981" name="Line 512"/>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982" name="Line 513"/>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983" name="Line 514"/>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984" name="Line 515"/>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985" name="Line 516"/>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986" name="Line 517"/>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30324" name="Group 518"/>
                <p:cNvGrpSpPr/>
                <p:nvPr/>
              </p:nvGrpSpPr>
              <p:grpSpPr bwMode="auto">
                <a:xfrm>
                  <a:off x="2208" y="3408"/>
                  <a:ext cx="1536" cy="288"/>
                  <a:chOff x="2208" y="3696"/>
                  <a:chExt cx="1536" cy="288"/>
                </a:xfrm>
              </p:grpSpPr>
              <p:grpSp>
                <p:nvGrpSpPr>
                  <p:cNvPr id="30325" name="Group 519"/>
                  <p:cNvGrpSpPr/>
                  <p:nvPr/>
                </p:nvGrpSpPr>
                <p:grpSpPr bwMode="auto">
                  <a:xfrm>
                    <a:off x="2208" y="3888"/>
                    <a:ext cx="1536" cy="96"/>
                    <a:chOff x="3120" y="3408"/>
                    <a:chExt cx="1536" cy="336"/>
                  </a:xfrm>
                </p:grpSpPr>
                <p:sp>
                  <p:nvSpPr>
                    <p:cNvPr id="29989" name="Rectangle 52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990" name="Line 521"/>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991" name="Line 522"/>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29992" name="Line 523"/>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29993" name="Line 524"/>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29994" name="Line 525"/>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29995" name="Line 526"/>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326" name="Group 527"/>
                  <p:cNvGrpSpPr/>
                  <p:nvPr/>
                </p:nvGrpSpPr>
                <p:grpSpPr bwMode="auto">
                  <a:xfrm>
                    <a:off x="2208" y="3792"/>
                    <a:ext cx="1536" cy="96"/>
                    <a:chOff x="3120" y="3408"/>
                    <a:chExt cx="1536" cy="336"/>
                  </a:xfrm>
                </p:grpSpPr>
                <p:sp>
                  <p:nvSpPr>
                    <p:cNvPr id="29997" name="Rectangle 528"/>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29998" name="Line 529"/>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29999" name="Line 530"/>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000" name="Line 531"/>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001" name="Line 532"/>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002" name="Line 533"/>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003" name="Line 534"/>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327" name="Group 535"/>
                  <p:cNvGrpSpPr/>
                  <p:nvPr/>
                </p:nvGrpSpPr>
                <p:grpSpPr bwMode="auto">
                  <a:xfrm>
                    <a:off x="2208" y="3696"/>
                    <a:ext cx="1536" cy="96"/>
                    <a:chOff x="3120" y="3408"/>
                    <a:chExt cx="1536" cy="336"/>
                  </a:xfrm>
                </p:grpSpPr>
                <p:sp>
                  <p:nvSpPr>
                    <p:cNvPr id="30005" name="Rectangle 53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006" name="Line 537"/>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007" name="Line 538"/>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008" name="Line 539"/>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009" name="Line 540"/>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010" name="Line 541"/>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011" name="Line 542"/>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grpSp>
      <p:grpSp>
        <p:nvGrpSpPr>
          <p:cNvPr id="30328" name="Group 546"/>
          <p:cNvGrpSpPr/>
          <p:nvPr/>
        </p:nvGrpSpPr>
        <p:grpSpPr bwMode="auto">
          <a:xfrm>
            <a:off x="4954905" y="1488520"/>
            <a:ext cx="2438400" cy="3714750"/>
            <a:chOff x="2208" y="864"/>
            <a:chExt cx="1536" cy="3120"/>
          </a:xfrm>
        </p:grpSpPr>
        <p:grpSp>
          <p:nvGrpSpPr>
            <p:cNvPr id="30329" name="Group 547"/>
            <p:cNvGrpSpPr/>
            <p:nvPr/>
          </p:nvGrpSpPr>
          <p:grpSpPr bwMode="auto">
            <a:xfrm>
              <a:off x="2208" y="1680"/>
              <a:ext cx="1536" cy="2304"/>
              <a:chOff x="2208" y="1680"/>
              <a:chExt cx="1536" cy="2304"/>
            </a:xfrm>
          </p:grpSpPr>
          <p:grpSp>
            <p:nvGrpSpPr>
              <p:cNvPr id="30330" name="Group 548"/>
              <p:cNvGrpSpPr/>
              <p:nvPr/>
            </p:nvGrpSpPr>
            <p:grpSpPr bwMode="auto">
              <a:xfrm>
                <a:off x="2208" y="2832"/>
                <a:ext cx="1536" cy="1152"/>
                <a:chOff x="2208" y="2832"/>
                <a:chExt cx="1536" cy="1152"/>
              </a:xfrm>
            </p:grpSpPr>
            <p:grpSp>
              <p:nvGrpSpPr>
                <p:cNvPr id="30331" name="Group 549"/>
                <p:cNvGrpSpPr/>
                <p:nvPr/>
              </p:nvGrpSpPr>
              <p:grpSpPr bwMode="auto">
                <a:xfrm>
                  <a:off x="2208" y="3408"/>
                  <a:ext cx="1536" cy="576"/>
                  <a:chOff x="2208" y="3408"/>
                  <a:chExt cx="1536" cy="576"/>
                </a:xfrm>
              </p:grpSpPr>
              <p:grpSp>
                <p:nvGrpSpPr>
                  <p:cNvPr id="30332" name="Group 550"/>
                  <p:cNvGrpSpPr/>
                  <p:nvPr/>
                </p:nvGrpSpPr>
                <p:grpSpPr bwMode="auto">
                  <a:xfrm>
                    <a:off x="2208" y="3696"/>
                    <a:ext cx="1536" cy="288"/>
                    <a:chOff x="2208" y="3696"/>
                    <a:chExt cx="1536" cy="288"/>
                  </a:xfrm>
                </p:grpSpPr>
                <p:grpSp>
                  <p:nvGrpSpPr>
                    <p:cNvPr id="30333" name="Group 551"/>
                    <p:cNvGrpSpPr/>
                    <p:nvPr/>
                  </p:nvGrpSpPr>
                  <p:grpSpPr bwMode="auto">
                    <a:xfrm>
                      <a:off x="2208" y="3888"/>
                      <a:ext cx="1536" cy="96"/>
                      <a:chOff x="3120" y="3408"/>
                      <a:chExt cx="1536" cy="336"/>
                    </a:xfrm>
                  </p:grpSpPr>
                  <p:sp>
                    <p:nvSpPr>
                      <p:cNvPr id="30018" name="Rectangle 552"/>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019" name="Line 553"/>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020" name="Line 554"/>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021" name="Line 555"/>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022" name="Line 556"/>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023" name="Line 557"/>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024" name="Line 558"/>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334" name="Group 559"/>
                    <p:cNvGrpSpPr/>
                    <p:nvPr/>
                  </p:nvGrpSpPr>
                  <p:grpSpPr bwMode="auto">
                    <a:xfrm>
                      <a:off x="2208" y="3792"/>
                      <a:ext cx="1536" cy="96"/>
                      <a:chOff x="3120" y="3408"/>
                      <a:chExt cx="1536" cy="336"/>
                    </a:xfrm>
                  </p:grpSpPr>
                  <p:sp>
                    <p:nvSpPr>
                      <p:cNvPr id="30026" name="Rectangle 56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027" name="Line 561"/>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028" name="Line 562"/>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029" name="Line 563"/>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030" name="Line 564"/>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031" name="Line 565"/>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032" name="Line 566"/>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30335" name="Group 567"/>
                    <p:cNvGrpSpPr/>
                    <p:nvPr/>
                  </p:nvGrpSpPr>
                  <p:grpSpPr bwMode="auto">
                    <a:xfrm>
                      <a:off x="2208" y="3696"/>
                      <a:ext cx="1536" cy="96"/>
                      <a:chOff x="3120" y="3408"/>
                      <a:chExt cx="1536" cy="336"/>
                    </a:xfrm>
                  </p:grpSpPr>
                  <p:sp>
                    <p:nvSpPr>
                      <p:cNvPr id="30034" name="Rectangle 568"/>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035" name="Line 569"/>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036" name="Line 570"/>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037" name="Line 571"/>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038" name="Line 572"/>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039" name="Line 573"/>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040" name="Line 574"/>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15584" name="Group 575"/>
                  <p:cNvGrpSpPr/>
                  <p:nvPr/>
                </p:nvGrpSpPr>
                <p:grpSpPr bwMode="auto">
                  <a:xfrm>
                    <a:off x="2208" y="3408"/>
                    <a:ext cx="1536" cy="288"/>
                    <a:chOff x="2208" y="3696"/>
                    <a:chExt cx="1536" cy="288"/>
                  </a:xfrm>
                </p:grpSpPr>
                <p:grpSp>
                  <p:nvGrpSpPr>
                    <p:cNvPr id="15585" name="Group 576"/>
                    <p:cNvGrpSpPr/>
                    <p:nvPr/>
                  </p:nvGrpSpPr>
                  <p:grpSpPr bwMode="auto">
                    <a:xfrm>
                      <a:off x="2208" y="3888"/>
                      <a:ext cx="1536" cy="96"/>
                      <a:chOff x="3120" y="3408"/>
                      <a:chExt cx="1536" cy="336"/>
                    </a:xfrm>
                  </p:grpSpPr>
                  <p:sp>
                    <p:nvSpPr>
                      <p:cNvPr id="30043" name="Rectangle 577"/>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044" name="Line 578"/>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045" name="Line 579"/>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046" name="Line 580"/>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047" name="Line 581"/>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048" name="Line 582"/>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049" name="Line 583"/>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586" name="Group 584"/>
                    <p:cNvGrpSpPr/>
                    <p:nvPr/>
                  </p:nvGrpSpPr>
                  <p:grpSpPr bwMode="auto">
                    <a:xfrm>
                      <a:off x="2208" y="3792"/>
                      <a:ext cx="1536" cy="96"/>
                      <a:chOff x="3120" y="3408"/>
                      <a:chExt cx="1536" cy="336"/>
                    </a:xfrm>
                  </p:grpSpPr>
                  <p:sp>
                    <p:nvSpPr>
                      <p:cNvPr id="30051" name="Rectangle 58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052" name="Line 586"/>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053" name="Line 587"/>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054" name="Line 588"/>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055" name="Line 589"/>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056" name="Line 590"/>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057" name="Line 591"/>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587" name="Group 592"/>
                    <p:cNvGrpSpPr/>
                    <p:nvPr/>
                  </p:nvGrpSpPr>
                  <p:grpSpPr bwMode="auto">
                    <a:xfrm>
                      <a:off x="2208" y="3696"/>
                      <a:ext cx="1536" cy="96"/>
                      <a:chOff x="3120" y="3408"/>
                      <a:chExt cx="1536" cy="336"/>
                    </a:xfrm>
                  </p:grpSpPr>
                  <p:sp>
                    <p:nvSpPr>
                      <p:cNvPr id="30059" name="Rectangle 59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060" name="Line 594"/>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061" name="Line 595"/>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062" name="Line 596"/>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063" name="Line 597"/>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064" name="Line 598"/>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065" name="Line 599"/>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nvGrpSpPr>
                <p:cNvPr id="15588" name="Group 600"/>
                <p:cNvGrpSpPr/>
                <p:nvPr/>
              </p:nvGrpSpPr>
              <p:grpSpPr bwMode="auto">
                <a:xfrm>
                  <a:off x="2208" y="2832"/>
                  <a:ext cx="1536" cy="576"/>
                  <a:chOff x="2208" y="3408"/>
                  <a:chExt cx="1536" cy="576"/>
                </a:xfrm>
              </p:grpSpPr>
              <p:grpSp>
                <p:nvGrpSpPr>
                  <p:cNvPr id="15591" name="Group 601"/>
                  <p:cNvGrpSpPr/>
                  <p:nvPr/>
                </p:nvGrpSpPr>
                <p:grpSpPr bwMode="auto">
                  <a:xfrm>
                    <a:off x="2208" y="3696"/>
                    <a:ext cx="1536" cy="288"/>
                    <a:chOff x="2208" y="3696"/>
                    <a:chExt cx="1536" cy="288"/>
                  </a:xfrm>
                </p:grpSpPr>
                <p:grpSp>
                  <p:nvGrpSpPr>
                    <p:cNvPr id="15592" name="Group 602"/>
                    <p:cNvGrpSpPr/>
                    <p:nvPr/>
                  </p:nvGrpSpPr>
                  <p:grpSpPr bwMode="auto">
                    <a:xfrm>
                      <a:off x="2208" y="3888"/>
                      <a:ext cx="1536" cy="96"/>
                      <a:chOff x="3120" y="3408"/>
                      <a:chExt cx="1536" cy="336"/>
                    </a:xfrm>
                  </p:grpSpPr>
                  <p:sp>
                    <p:nvSpPr>
                      <p:cNvPr id="30069" name="Rectangle 60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070" name="Line 604"/>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071" name="Line 605"/>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072" name="Line 606"/>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073" name="Line 607"/>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074" name="Line 608"/>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075" name="Line 609"/>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593" name="Group 610"/>
                    <p:cNvGrpSpPr/>
                    <p:nvPr/>
                  </p:nvGrpSpPr>
                  <p:grpSpPr bwMode="auto">
                    <a:xfrm>
                      <a:off x="2208" y="3792"/>
                      <a:ext cx="1536" cy="96"/>
                      <a:chOff x="3120" y="3408"/>
                      <a:chExt cx="1536" cy="336"/>
                    </a:xfrm>
                  </p:grpSpPr>
                  <p:sp>
                    <p:nvSpPr>
                      <p:cNvPr id="30077" name="Rectangle 61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078" name="Line 612"/>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079" name="Line 613"/>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080" name="Line 614"/>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081" name="Line 615"/>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082" name="Line 616"/>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083" name="Line 617"/>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594" name="Group 618"/>
                    <p:cNvGrpSpPr/>
                    <p:nvPr/>
                  </p:nvGrpSpPr>
                  <p:grpSpPr bwMode="auto">
                    <a:xfrm>
                      <a:off x="2208" y="3696"/>
                      <a:ext cx="1536" cy="96"/>
                      <a:chOff x="3120" y="3408"/>
                      <a:chExt cx="1536" cy="336"/>
                    </a:xfrm>
                  </p:grpSpPr>
                  <p:sp>
                    <p:nvSpPr>
                      <p:cNvPr id="30085" name="Rectangle 61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086" name="Line 620"/>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087" name="Line 621"/>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088" name="Line 622"/>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089" name="Line 623"/>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090" name="Line 624"/>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091" name="Line 625"/>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15595" name="Group 626"/>
                  <p:cNvGrpSpPr/>
                  <p:nvPr/>
                </p:nvGrpSpPr>
                <p:grpSpPr bwMode="auto">
                  <a:xfrm>
                    <a:off x="2208" y="3408"/>
                    <a:ext cx="1536" cy="288"/>
                    <a:chOff x="2208" y="3696"/>
                    <a:chExt cx="1536" cy="288"/>
                  </a:xfrm>
                </p:grpSpPr>
                <p:grpSp>
                  <p:nvGrpSpPr>
                    <p:cNvPr id="15596" name="Group 627"/>
                    <p:cNvGrpSpPr/>
                    <p:nvPr/>
                  </p:nvGrpSpPr>
                  <p:grpSpPr bwMode="auto">
                    <a:xfrm>
                      <a:off x="2208" y="3888"/>
                      <a:ext cx="1536" cy="96"/>
                      <a:chOff x="3120" y="3408"/>
                      <a:chExt cx="1536" cy="336"/>
                    </a:xfrm>
                  </p:grpSpPr>
                  <p:sp>
                    <p:nvSpPr>
                      <p:cNvPr id="30094" name="Rectangle 628"/>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095" name="Line 629"/>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096" name="Line 630"/>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097" name="Line 631"/>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098" name="Line 632"/>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099" name="Line 633"/>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100" name="Line 634"/>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597" name="Group 635"/>
                    <p:cNvGrpSpPr/>
                    <p:nvPr/>
                  </p:nvGrpSpPr>
                  <p:grpSpPr bwMode="auto">
                    <a:xfrm>
                      <a:off x="2208" y="3792"/>
                      <a:ext cx="1536" cy="96"/>
                      <a:chOff x="3120" y="3408"/>
                      <a:chExt cx="1536" cy="336"/>
                    </a:xfrm>
                  </p:grpSpPr>
                  <p:sp>
                    <p:nvSpPr>
                      <p:cNvPr id="30102" name="Rectangle 63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103" name="Line 637"/>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104" name="Line 638"/>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105" name="Line 639"/>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106" name="Line 640"/>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107" name="Line 641"/>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108" name="Line 642"/>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598" name="Group 643"/>
                    <p:cNvGrpSpPr/>
                    <p:nvPr/>
                  </p:nvGrpSpPr>
                  <p:grpSpPr bwMode="auto">
                    <a:xfrm>
                      <a:off x="2208" y="3696"/>
                      <a:ext cx="1536" cy="96"/>
                      <a:chOff x="3120" y="3408"/>
                      <a:chExt cx="1536" cy="336"/>
                    </a:xfrm>
                  </p:grpSpPr>
                  <p:sp>
                    <p:nvSpPr>
                      <p:cNvPr id="30110" name="Rectangle 64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111" name="Line 645"/>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112" name="Line 646"/>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113" name="Line 647"/>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114" name="Line 648"/>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115" name="Line 649"/>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116" name="Line 650"/>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grpSp>
            <p:nvGrpSpPr>
              <p:cNvPr id="15599" name="Group 651"/>
              <p:cNvGrpSpPr/>
              <p:nvPr/>
            </p:nvGrpSpPr>
            <p:grpSpPr bwMode="auto">
              <a:xfrm>
                <a:off x="2208" y="1680"/>
                <a:ext cx="1536" cy="1152"/>
                <a:chOff x="2208" y="2832"/>
                <a:chExt cx="1536" cy="1152"/>
              </a:xfrm>
            </p:grpSpPr>
            <p:grpSp>
              <p:nvGrpSpPr>
                <p:cNvPr id="15600" name="Group 652"/>
                <p:cNvGrpSpPr/>
                <p:nvPr/>
              </p:nvGrpSpPr>
              <p:grpSpPr bwMode="auto">
                <a:xfrm>
                  <a:off x="2208" y="3408"/>
                  <a:ext cx="1536" cy="576"/>
                  <a:chOff x="2208" y="3408"/>
                  <a:chExt cx="1536" cy="576"/>
                </a:xfrm>
              </p:grpSpPr>
              <p:grpSp>
                <p:nvGrpSpPr>
                  <p:cNvPr id="15601" name="Group 653"/>
                  <p:cNvGrpSpPr/>
                  <p:nvPr/>
                </p:nvGrpSpPr>
                <p:grpSpPr bwMode="auto">
                  <a:xfrm>
                    <a:off x="2208" y="3696"/>
                    <a:ext cx="1536" cy="288"/>
                    <a:chOff x="2208" y="3696"/>
                    <a:chExt cx="1536" cy="288"/>
                  </a:xfrm>
                </p:grpSpPr>
                <p:grpSp>
                  <p:nvGrpSpPr>
                    <p:cNvPr id="15602" name="Group 654"/>
                    <p:cNvGrpSpPr/>
                    <p:nvPr/>
                  </p:nvGrpSpPr>
                  <p:grpSpPr bwMode="auto">
                    <a:xfrm>
                      <a:off x="2208" y="3888"/>
                      <a:ext cx="1536" cy="96"/>
                      <a:chOff x="3120" y="3408"/>
                      <a:chExt cx="1536" cy="336"/>
                    </a:xfrm>
                  </p:grpSpPr>
                  <p:sp>
                    <p:nvSpPr>
                      <p:cNvPr id="30121" name="Rectangle 65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122" name="Line 656"/>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123" name="Line 657"/>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124" name="Line 658"/>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125" name="Line 659"/>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126" name="Line 660"/>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127" name="Line 661"/>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03" name="Group 662"/>
                    <p:cNvGrpSpPr/>
                    <p:nvPr/>
                  </p:nvGrpSpPr>
                  <p:grpSpPr bwMode="auto">
                    <a:xfrm>
                      <a:off x="2208" y="3792"/>
                      <a:ext cx="1536" cy="96"/>
                      <a:chOff x="3120" y="3408"/>
                      <a:chExt cx="1536" cy="336"/>
                    </a:xfrm>
                  </p:grpSpPr>
                  <p:sp>
                    <p:nvSpPr>
                      <p:cNvPr id="30129" name="Rectangle 66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130" name="Line 664"/>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131" name="Line 665"/>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132" name="Line 666"/>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133" name="Line 667"/>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134" name="Line 668"/>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135" name="Line 669"/>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04" name="Group 670"/>
                    <p:cNvGrpSpPr/>
                    <p:nvPr/>
                  </p:nvGrpSpPr>
                  <p:grpSpPr bwMode="auto">
                    <a:xfrm>
                      <a:off x="2208" y="3696"/>
                      <a:ext cx="1536" cy="96"/>
                      <a:chOff x="3120" y="3408"/>
                      <a:chExt cx="1536" cy="336"/>
                    </a:xfrm>
                  </p:grpSpPr>
                  <p:sp>
                    <p:nvSpPr>
                      <p:cNvPr id="30137" name="Rectangle 67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138" name="Line 672"/>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139" name="Line 673"/>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140" name="Line 674"/>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141" name="Line 675"/>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142" name="Line 676"/>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143" name="Line 677"/>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15605" name="Group 678"/>
                  <p:cNvGrpSpPr/>
                  <p:nvPr/>
                </p:nvGrpSpPr>
                <p:grpSpPr bwMode="auto">
                  <a:xfrm>
                    <a:off x="2208" y="3408"/>
                    <a:ext cx="1536" cy="288"/>
                    <a:chOff x="2208" y="3696"/>
                    <a:chExt cx="1536" cy="288"/>
                  </a:xfrm>
                </p:grpSpPr>
                <p:grpSp>
                  <p:nvGrpSpPr>
                    <p:cNvPr id="15606" name="Group 679"/>
                    <p:cNvGrpSpPr/>
                    <p:nvPr/>
                  </p:nvGrpSpPr>
                  <p:grpSpPr bwMode="auto">
                    <a:xfrm>
                      <a:off x="2208" y="3888"/>
                      <a:ext cx="1536" cy="96"/>
                      <a:chOff x="3120" y="3408"/>
                      <a:chExt cx="1536" cy="336"/>
                    </a:xfrm>
                  </p:grpSpPr>
                  <p:sp>
                    <p:nvSpPr>
                      <p:cNvPr id="30146" name="Rectangle 68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147" name="Line 681"/>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148" name="Line 682"/>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149" name="Line 683"/>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150" name="Line 684"/>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151" name="Line 685"/>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152" name="Line 686"/>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07" name="Group 687"/>
                    <p:cNvGrpSpPr/>
                    <p:nvPr/>
                  </p:nvGrpSpPr>
                  <p:grpSpPr bwMode="auto">
                    <a:xfrm>
                      <a:off x="2208" y="3792"/>
                      <a:ext cx="1536" cy="96"/>
                      <a:chOff x="3120" y="3408"/>
                      <a:chExt cx="1536" cy="336"/>
                    </a:xfrm>
                  </p:grpSpPr>
                  <p:sp>
                    <p:nvSpPr>
                      <p:cNvPr id="30154" name="Rectangle 688"/>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155" name="Line 689"/>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156" name="Line 690"/>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157" name="Line 691"/>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158" name="Line 692"/>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159" name="Line 693"/>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160" name="Line 694"/>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08" name="Group 695"/>
                    <p:cNvGrpSpPr/>
                    <p:nvPr/>
                  </p:nvGrpSpPr>
                  <p:grpSpPr bwMode="auto">
                    <a:xfrm>
                      <a:off x="2208" y="3696"/>
                      <a:ext cx="1536" cy="96"/>
                      <a:chOff x="3120" y="3408"/>
                      <a:chExt cx="1536" cy="336"/>
                    </a:xfrm>
                  </p:grpSpPr>
                  <p:sp>
                    <p:nvSpPr>
                      <p:cNvPr id="30162" name="Rectangle 69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163" name="Line 697"/>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164" name="Line 698"/>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165" name="Line 699"/>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166" name="Line 700"/>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167" name="Line 701"/>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168" name="Line 702"/>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nvGrpSpPr>
                <p:cNvPr id="15609" name="Group 703"/>
                <p:cNvGrpSpPr/>
                <p:nvPr/>
              </p:nvGrpSpPr>
              <p:grpSpPr bwMode="auto">
                <a:xfrm>
                  <a:off x="2208" y="2832"/>
                  <a:ext cx="1536" cy="576"/>
                  <a:chOff x="2208" y="3408"/>
                  <a:chExt cx="1536" cy="576"/>
                </a:xfrm>
              </p:grpSpPr>
              <p:grpSp>
                <p:nvGrpSpPr>
                  <p:cNvPr id="15610" name="Group 704"/>
                  <p:cNvGrpSpPr/>
                  <p:nvPr/>
                </p:nvGrpSpPr>
                <p:grpSpPr bwMode="auto">
                  <a:xfrm>
                    <a:off x="2208" y="3696"/>
                    <a:ext cx="1536" cy="288"/>
                    <a:chOff x="2208" y="3696"/>
                    <a:chExt cx="1536" cy="288"/>
                  </a:xfrm>
                </p:grpSpPr>
                <p:grpSp>
                  <p:nvGrpSpPr>
                    <p:cNvPr id="15611" name="Group 705"/>
                    <p:cNvGrpSpPr/>
                    <p:nvPr/>
                  </p:nvGrpSpPr>
                  <p:grpSpPr bwMode="auto">
                    <a:xfrm>
                      <a:off x="2208" y="3888"/>
                      <a:ext cx="1536" cy="96"/>
                      <a:chOff x="3120" y="3408"/>
                      <a:chExt cx="1536" cy="336"/>
                    </a:xfrm>
                  </p:grpSpPr>
                  <p:sp>
                    <p:nvSpPr>
                      <p:cNvPr id="30172" name="Rectangle 70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173" name="Line 707"/>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174" name="Line 708"/>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175" name="Line 709"/>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176" name="Line 710"/>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177" name="Line 711"/>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178" name="Line 712"/>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12" name="Group 713"/>
                    <p:cNvGrpSpPr/>
                    <p:nvPr/>
                  </p:nvGrpSpPr>
                  <p:grpSpPr bwMode="auto">
                    <a:xfrm>
                      <a:off x="2208" y="3792"/>
                      <a:ext cx="1536" cy="96"/>
                      <a:chOff x="3120" y="3408"/>
                      <a:chExt cx="1536" cy="336"/>
                    </a:xfrm>
                  </p:grpSpPr>
                  <p:sp>
                    <p:nvSpPr>
                      <p:cNvPr id="30180" name="Rectangle 71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181" name="Line 715"/>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182" name="Line 716"/>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183" name="Line 717"/>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184" name="Line 718"/>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185" name="Line 719"/>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186" name="Line 720"/>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13" name="Group 721"/>
                    <p:cNvGrpSpPr/>
                    <p:nvPr/>
                  </p:nvGrpSpPr>
                  <p:grpSpPr bwMode="auto">
                    <a:xfrm>
                      <a:off x="2208" y="3696"/>
                      <a:ext cx="1536" cy="96"/>
                      <a:chOff x="3120" y="3408"/>
                      <a:chExt cx="1536" cy="336"/>
                    </a:xfrm>
                  </p:grpSpPr>
                  <p:sp>
                    <p:nvSpPr>
                      <p:cNvPr id="30188" name="Rectangle 722"/>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189" name="Line 723"/>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190" name="Line 724"/>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191" name="Line 725"/>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192" name="Line 726"/>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193" name="Line 727"/>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194" name="Line 728"/>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15614" name="Group 729"/>
                  <p:cNvGrpSpPr/>
                  <p:nvPr/>
                </p:nvGrpSpPr>
                <p:grpSpPr bwMode="auto">
                  <a:xfrm>
                    <a:off x="2208" y="3408"/>
                    <a:ext cx="1536" cy="288"/>
                    <a:chOff x="2208" y="3696"/>
                    <a:chExt cx="1536" cy="288"/>
                  </a:xfrm>
                </p:grpSpPr>
                <p:grpSp>
                  <p:nvGrpSpPr>
                    <p:cNvPr id="15615" name="Group 730"/>
                    <p:cNvGrpSpPr/>
                    <p:nvPr/>
                  </p:nvGrpSpPr>
                  <p:grpSpPr bwMode="auto">
                    <a:xfrm>
                      <a:off x="2208" y="3888"/>
                      <a:ext cx="1536" cy="96"/>
                      <a:chOff x="3120" y="3408"/>
                      <a:chExt cx="1536" cy="336"/>
                    </a:xfrm>
                  </p:grpSpPr>
                  <p:sp>
                    <p:nvSpPr>
                      <p:cNvPr id="30197" name="Rectangle 73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198" name="Line 732"/>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199" name="Line 733"/>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200" name="Line 734"/>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201" name="Line 735"/>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202" name="Line 736"/>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203" name="Line 737"/>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16" name="Group 738"/>
                    <p:cNvGrpSpPr/>
                    <p:nvPr/>
                  </p:nvGrpSpPr>
                  <p:grpSpPr bwMode="auto">
                    <a:xfrm>
                      <a:off x="2208" y="3792"/>
                      <a:ext cx="1536" cy="96"/>
                      <a:chOff x="3120" y="3408"/>
                      <a:chExt cx="1536" cy="336"/>
                    </a:xfrm>
                  </p:grpSpPr>
                  <p:sp>
                    <p:nvSpPr>
                      <p:cNvPr id="30205" name="Rectangle 73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206" name="Line 740"/>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207" name="Line 741"/>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208" name="Line 742"/>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209" name="Line 743"/>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210" name="Line 744"/>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211" name="Line 745"/>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17" name="Group 746"/>
                    <p:cNvGrpSpPr/>
                    <p:nvPr/>
                  </p:nvGrpSpPr>
                  <p:grpSpPr bwMode="auto">
                    <a:xfrm>
                      <a:off x="2208" y="3696"/>
                      <a:ext cx="1536" cy="96"/>
                      <a:chOff x="3120" y="3408"/>
                      <a:chExt cx="1536" cy="336"/>
                    </a:xfrm>
                  </p:grpSpPr>
                  <p:sp>
                    <p:nvSpPr>
                      <p:cNvPr id="30213" name="Rectangle 747"/>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214" name="Line 748"/>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215" name="Line 749"/>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216" name="Line 750"/>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217" name="Line 751"/>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218" name="Line 752"/>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219" name="Line 753"/>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grpSp>
        <p:grpSp>
          <p:nvGrpSpPr>
            <p:cNvPr id="15618" name="Group 754"/>
            <p:cNvGrpSpPr/>
            <p:nvPr/>
          </p:nvGrpSpPr>
          <p:grpSpPr bwMode="auto">
            <a:xfrm>
              <a:off x="2208" y="864"/>
              <a:ext cx="1536" cy="1152"/>
              <a:chOff x="2208" y="2832"/>
              <a:chExt cx="1536" cy="1152"/>
            </a:xfrm>
          </p:grpSpPr>
          <p:grpSp>
            <p:nvGrpSpPr>
              <p:cNvPr id="15619" name="Group 755"/>
              <p:cNvGrpSpPr/>
              <p:nvPr/>
            </p:nvGrpSpPr>
            <p:grpSpPr bwMode="auto">
              <a:xfrm>
                <a:off x="2208" y="3408"/>
                <a:ext cx="1536" cy="576"/>
                <a:chOff x="2208" y="3408"/>
                <a:chExt cx="1536" cy="576"/>
              </a:xfrm>
            </p:grpSpPr>
            <p:grpSp>
              <p:nvGrpSpPr>
                <p:cNvPr id="15620" name="Group 756"/>
                <p:cNvGrpSpPr/>
                <p:nvPr/>
              </p:nvGrpSpPr>
              <p:grpSpPr bwMode="auto">
                <a:xfrm>
                  <a:off x="2208" y="3696"/>
                  <a:ext cx="1536" cy="288"/>
                  <a:chOff x="2208" y="3696"/>
                  <a:chExt cx="1536" cy="288"/>
                </a:xfrm>
              </p:grpSpPr>
              <p:grpSp>
                <p:nvGrpSpPr>
                  <p:cNvPr id="15621" name="Group 757"/>
                  <p:cNvGrpSpPr/>
                  <p:nvPr/>
                </p:nvGrpSpPr>
                <p:grpSpPr bwMode="auto">
                  <a:xfrm>
                    <a:off x="2208" y="3888"/>
                    <a:ext cx="1536" cy="96"/>
                    <a:chOff x="3120" y="3408"/>
                    <a:chExt cx="1536" cy="336"/>
                  </a:xfrm>
                </p:grpSpPr>
                <p:sp>
                  <p:nvSpPr>
                    <p:cNvPr id="30224" name="Rectangle 758"/>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225" name="Line 759"/>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226" name="Line 760"/>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227" name="Line 761"/>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228" name="Line 762"/>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229" name="Line 763"/>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230" name="Line 764"/>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22" name="Group 765"/>
                  <p:cNvGrpSpPr/>
                  <p:nvPr/>
                </p:nvGrpSpPr>
                <p:grpSpPr bwMode="auto">
                  <a:xfrm>
                    <a:off x="2208" y="3792"/>
                    <a:ext cx="1536" cy="96"/>
                    <a:chOff x="3120" y="3408"/>
                    <a:chExt cx="1536" cy="336"/>
                  </a:xfrm>
                </p:grpSpPr>
                <p:sp>
                  <p:nvSpPr>
                    <p:cNvPr id="30232" name="Rectangle 766"/>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233" name="Line 767"/>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234" name="Line 768"/>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235" name="Line 769"/>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236" name="Line 770"/>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237" name="Line 771"/>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238" name="Line 772"/>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23" name="Group 773"/>
                  <p:cNvGrpSpPr/>
                  <p:nvPr/>
                </p:nvGrpSpPr>
                <p:grpSpPr bwMode="auto">
                  <a:xfrm>
                    <a:off x="2208" y="3696"/>
                    <a:ext cx="1536" cy="96"/>
                    <a:chOff x="3120" y="3408"/>
                    <a:chExt cx="1536" cy="336"/>
                  </a:xfrm>
                </p:grpSpPr>
                <p:sp>
                  <p:nvSpPr>
                    <p:cNvPr id="30240" name="Rectangle 77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241" name="Line 775"/>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242" name="Line 776"/>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243" name="Line 777"/>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244" name="Line 778"/>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245" name="Line 779"/>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246" name="Line 780"/>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15624" name="Group 781"/>
                <p:cNvGrpSpPr/>
                <p:nvPr/>
              </p:nvGrpSpPr>
              <p:grpSpPr bwMode="auto">
                <a:xfrm>
                  <a:off x="2208" y="3408"/>
                  <a:ext cx="1536" cy="288"/>
                  <a:chOff x="2208" y="3696"/>
                  <a:chExt cx="1536" cy="288"/>
                </a:xfrm>
              </p:grpSpPr>
              <p:grpSp>
                <p:nvGrpSpPr>
                  <p:cNvPr id="15625" name="Group 782"/>
                  <p:cNvGrpSpPr/>
                  <p:nvPr/>
                </p:nvGrpSpPr>
                <p:grpSpPr bwMode="auto">
                  <a:xfrm>
                    <a:off x="2208" y="3888"/>
                    <a:ext cx="1536" cy="96"/>
                    <a:chOff x="3120" y="3408"/>
                    <a:chExt cx="1536" cy="336"/>
                  </a:xfrm>
                </p:grpSpPr>
                <p:sp>
                  <p:nvSpPr>
                    <p:cNvPr id="30249" name="Rectangle 78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250" name="Line 784"/>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251" name="Line 785"/>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252" name="Line 786"/>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253" name="Line 787"/>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254" name="Line 788"/>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255" name="Line 789"/>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26" name="Group 790"/>
                  <p:cNvGrpSpPr/>
                  <p:nvPr/>
                </p:nvGrpSpPr>
                <p:grpSpPr bwMode="auto">
                  <a:xfrm>
                    <a:off x="2208" y="3792"/>
                    <a:ext cx="1536" cy="96"/>
                    <a:chOff x="3120" y="3408"/>
                    <a:chExt cx="1536" cy="336"/>
                  </a:xfrm>
                </p:grpSpPr>
                <p:sp>
                  <p:nvSpPr>
                    <p:cNvPr id="30257" name="Rectangle 791"/>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258" name="Line 792"/>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259" name="Line 793"/>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260" name="Line 794"/>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261" name="Line 795"/>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262" name="Line 796"/>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263" name="Line 797"/>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27" name="Group 798"/>
                  <p:cNvGrpSpPr/>
                  <p:nvPr/>
                </p:nvGrpSpPr>
                <p:grpSpPr bwMode="auto">
                  <a:xfrm>
                    <a:off x="2208" y="3696"/>
                    <a:ext cx="1536" cy="96"/>
                    <a:chOff x="3120" y="3408"/>
                    <a:chExt cx="1536" cy="336"/>
                  </a:xfrm>
                </p:grpSpPr>
                <p:sp>
                  <p:nvSpPr>
                    <p:cNvPr id="30265" name="Rectangle 79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266" name="Line 800"/>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267" name="Line 801"/>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268" name="Line 802"/>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269" name="Line 803"/>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270" name="Line 804"/>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271" name="Line 805"/>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nvGrpSpPr>
              <p:cNvPr id="15628" name="Group 806"/>
              <p:cNvGrpSpPr/>
              <p:nvPr/>
            </p:nvGrpSpPr>
            <p:grpSpPr bwMode="auto">
              <a:xfrm>
                <a:off x="2208" y="2832"/>
                <a:ext cx="1536" cy="576"/>
                <a:chOff x="2208" y="3408"/>
                <a:chExt cx="1536" cy="576"/>
              </a:xfrm>
            </p:grpSpPr>
            <p:grpSp>
              <p:nvGrpSpPr>
                <p:cNvPr id="15629" name="Group 807"/>
                <p:cNvGrpSpPr/>
                <p:nvPr/>
              </p:nvGrpSpPr>
              <p:grpSpPr bwMode="auto">
                <a:xfrm>
                  <a:off x="2208" y="3696"/>
                  <a:ext cx="1536" cy="288"/>
                  <a:chOff x="2208" y="3696"/>
                  <a:chExt cx="1536" cy="288"/>
                </a:xfrm>
              </p:grpSpPr>
              <p:grpSp>
                <p:nvGrpSpPr>
                  <p:cNvPr id="15630" name="Group 808"/>
                  <p:cNvGrpSpPr/>
                  <p:nvPr/>
                </p:nvGrpSpPr>
                <p:grpSpPr bwMode="auto">
                  <a:xfrm>
                    <a:off x="2208" y="3888"/>
                    <a:ext cx="1536" cy="96"/>
                    <a:chOff x="3120" y="3408"/>
                    <a:chExt cx="1536" cy="336"/>
                  </a:xfrm>
                </p:grpSpPr>
                <p:sp>
                  <p:nvSpPr>
                    <p:cNvPr id="30275" name="Rectangle 809"/>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276" name="Line 810"/>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277" name="Line 811"/>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278" name="Line 812"/>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279" name="Line 813"/>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280" name="Line 814"/>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281" name="Line 815"/>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31" name="Group 816"/>
                  <p:cNvGrpSpPr/>
                  <p:nvPr/>
                </p:nvGrpSpPr>
                <p:grpSpPr bwMode="auto">
                  <a:xfrm>
                    <a:off x="2208" y="3792"/>
                    <a:ext cx="1536" cy="96"/>
                    <a:chOff x="3120" y="3408"/>
                    <a:chExt cx="1536" cy="336"/>
                  </a:xfrm>
                </p:grpSpPr>
                <p:sp>
                  <p:nvSpPr>
                    <p:cNvPr id="30283" name="Rectangle 817"/>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284" name="Line 818"/>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285" name="Line 819"/>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286" name="Line 820"/>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287" name="Line 821"/>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288" name="Line 822"/>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289" name="Line 823"/>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32" name="Group 824"/>
                  <p:cNvGrpSpPr/>
                  <p:nvPr/>
                </p:nvGrpSpPr>
                <p:grpSpPr bwMode="auto">
                  <a:xfrm>
                    <a:off x="2208" y="3696"/>
                    <a:ext cx="1536" cy="96"/>
                    <a:chOff x="3120" y="3408"/>
                    <a:chExt cx="1536" cy="336"/>
                  </a:xfrm>
                </p:grpSpPr>
                <p:sp>
                  <p:nvSpPr>
                    <p:cNvPr id="30291" name="Rectangle 82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292" name="Line 826"/>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293" name="Line 827"/>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294" name="Line 828"/>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295" name="Line 829"/>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296" name="Line 830"/>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297" name="Line 831"/>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nvGrpSpPr>
                <p:cNvPr id="15633" name="Group 832"/>
                <p:cNvGrpSpPr/>
                <p:nvPr/>
              </p:nvGrpSpPr>
              <p:grpSpPr bwMode="auto">
                <a:xfrm>
                  <a:off x="2208" y="3408"/>
                  <a:ext cx="1536" cy="288"/>
                  <a:chOff x="2208" y="3696"/>
                  <a:chExt cx="1536" cy="288"/>
                </a:xfrm>
              </p:grpSpPr>
              <p:grpSp>
                <p:nvGrpSpPr>
                  <p:cNvPr id="15634" name="Group 833"/>
                  <p:cNvGrpSpPr/>
                  <p:nvPr/>
                </p:nvGrpSpPr>
                <p:grpSpPr bwMode="auto">
                  <a:xfrm>
                    <a:off x="2208" y="3888"/>
                    <a:ext cx="1536" cy="96"/>
                    <a:chOff x="3120" y="3408"/>
                    <a:chExt cx="1536" cy="336"/>
                  </a:xfrm>
                </p:grpSpPr>
                <p:sp>
                  <p:nvSpPr>
                    <p:cNvPr id="30300" name="Rectangle 83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301" name="Line 835"/>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302" name="Line 836"/>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303" name="Line 837"/>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304" name="Line 838"/>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305" name="Line 839"/>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306" name="Line 840"/>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35" name="Group 841"/>
                  <p:cNvGrpSpPr/>
                  <p:nvPr/>
                </p:nvGrpSpPr>
                <p:grpSpPr bwMode="auto">
                  <a:xfrm>
                    <a:off x="2208" y="3792"/>
                    <a:ext cx="1536" cy="96"/>
                    <a:chOff x="3120" y="3408"/>
                    <a:chExt cx="1536" cy="336"/>
                  </a:xfrm>
                </p:grpSpPr>
                <p:sp>
                  <p:nvSpPr>
                    <p:cNvPr id="30308" name="Rectangle 842"/>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309" name="Line 843"/>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310" name="Line 844"/>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311" name="Line 845"/>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312" name="Line 846"/>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313" name="Line 847"/>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314" name="Line 848"/>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nvGrpSpPr>
                  <p:cNvPr id="15636" name="Group 849"/>
                  <p:cNvGrpSpPr/>
                  <p:nvPr/>
                </p:nvGrpSpPr>
                <p:grpSpPr bwMode="auto">
                  <a:xfrm>
                    <a:off x="2208" y="3696"/>
                    <a:ext cx="1536" cy="96"/>
                    <a:chOff x="3120" y="3408"/>
                    <a:chExt cx="1536" cy="336"/>
                  </a:xfrm>
                </p:grpSpPr>
                <p:sp>
                  <p:nvSpPr>
                    <p:cNvPr id="30316" name="Rectangle 85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p>
                  </p:txBody>
                </p:sp>
                <p:sp>
                  <p:nvSpPr>
                    <p:cNvPr id="30317" name="Line 851"/>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p>
                  </p:txBody>
                </p:sp>
                <p:sp>
                  <p:nvSpPr>
                    <p:cNvPr id="30318" name="Line 852"/>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p>
                  </p:txBody>
                </p:sp>
                <p:sp>
                  <p:nvSpPr>
                    <p:cNvPr id="30319" name="Line 853"/>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p>
                  </p:txBody>
                </p:sp>
                <p:sp>
                  <p:nvSpPr>
                    <p:cNvPr id="30320" name="Line 854"/>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p>
                  </p:txBody>
                </p:sp>
                <p:sp>
                  <p:nvSpPr>
                    <p:cNvPr id="30321" name="Line 855"/>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p>
                  </p:txBody>
                </p:sp>
                <p:sp>
                  <p:nvSpPr>
                    <p:cNvPr id="30322" name="Line 856"/>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p>
                  </p:txBody>
                </p:sp>
              </p:grpSp>
            </p:grpSp>
          </p:grpSp>
        </p:grpSp>
      </p:grpSp>
      <p:sp>
        <p:nvSpPr>
          <p:cNvPr id="35" name="Rectangle 230"/>
          <p:cNvSpPr>
            <a:spLocks noChangeArrowheads="1"/>
          </p:cNvSpPr>
          <p:nvPr/>
        </p:nvSpPr>
        <p:spPr bwMode="auto">
          <a:xfrm>
            <a:off x="7866509" y="4175760"/>
            <a:ext cx="2665412" cy="43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pPr>
            <a:r>
              <a:rPr lang="en-US"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10000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0328"/>
                                        </p:tgtEl>
                                        <p:attrNameLst>
                                          <p:attrName>style.visibility</p:attrName>
                                        </p:attrNameLst>
                                      </p:cBhvr>
                                      <p:to>
                                        <p:strVal val="visible"/>
                                      </p:to>
                                    </p:set>
                                    <p:animEffect transition="in" filter="slide(fromBottom)">
                                      <p:cBhvr>
                                        <p:cTn id="7" dur="500"/>
                                        <p:tgtEl>
                                          <p:spTgt spid="3032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5643"/>
                                        </p:tgtEl>
                                        <p:attrNameLst>
                                          <p:attrName>style.visibility</p:attrName>
                                        </p:attrNameLst>
                                      </p:cBhvr>
                                      <p:to>
                                        <p:strVal val="visible"/>
                                      </p:to>
                                    </p:set>
                                    <p:animEffect transition="in" filter="slide(fromBottom)">
                                      <p:cBhvr>
                                        <p:cTn id="11" dur="500"/>
                                        <p:tgtEl>
                                          <p:spTgt spid="15643"/>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42" fill="hold" grpId="0" nodeType="clickEffect">
                                  <p:stCondLst>
                                    <p:cond delay="0"/>
                                  </p:stCondLst>
                                  <p:childTnLst>
                                    <p:set>
                                      <p:cBhvr>
                                        <p:cTn id="15" dur="1" fill="hold">
                                          <p:stCondLst>
                                            <p:cond delay="0"/>
                                          </p:stCondLst>
                                        </p:cTn>
                                        <p:tgtEl>
                                          <p:spTgt spid="15589"/>
                                        </p:tgtEl>
                                        <p:attrNameLst>
                                          <p:attrName>style.visibility</p:attrName>
                                        </p:attrNameLst>
                                      </p:cBhvr>
                                      <p:to>
                                        <p:strVal val="visible"/>
                                      </p:to>
                                    </p:set>
                                    <p:animEffect transition="in" filter="barn(outHorizontal)">
                                      <p:cBhvr>
                                        <p:cTn id="16" dur="500"/>
                                        <p:tgtEl>
                                          <p:spTgt spid="1558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5590"/>
                                        </p:tgtEl>
                                        <p:attrNameLst>
                                          <p:attrName>style.visibility</p:attrName>
                                        </p:attrNameLst>
                                      </p:cBhvr>
                                      <p:to>
                                        <p:strVal val="visible"/>
                                      </p:to>
                                    </p:set>
                                    <p:animEffect transition="in" filter="fade">
                                      <p:cBhvr>
                                        <p:cTn id="21" dur="500"/>
                                        <p:tgtEl>
                                          <p:spTgt spid="1559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89" grpId="0" bldLvl="0" animBg="1"/>
      <p:bldP spid="15590" grpId="0" autoUpdateAnimBg="0"/>
      <p:bldP spid="15643" grpId="0" autoUpdateAnimBg="0"/>
      <p:bldP spid="35"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2748915" y="2265680"/>
            <a:ext cx="1972310" cy="709930"/>
            <a:chOff x="4329" y="3568"/>
            <a:chExt cx="3106" cy="1118"/>
          </a:xfrm>
        </p:grpSpPr>
        <p:grpSp>
          <p:nvGrpSpPr>
            <p:cNvPr id="24" name="组合 23"/>
            <p:cNvGrpSpPr/>
            <p:nvPr/>
          </p:nvGrpSpPr>
          <p:grpSpPr>
            <a:xfrm>
              <a:off x="4329" y="3568"/>
              <a:ext cx="3107" cy="111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FFC00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4676" y="3765"/>
              <a:ext cx="2688" cy="725"/>
            </a:xfrm>
            <a:prstGeom prst="rect">
              <a:avLst/>
            </a:prstGeom>
            <a:noFill/>
          </p:spPr>
          <p:txBody>
            <a:bodyPr wrap="none" rtlCol="0">
              <a:spAutoFit/>
            </a:bodyPr>
            <a:p>
              <a:r>
                <a:rPr lang="zh-CN" altLang="zh-CN" sz="2400"/>
                <a:t>推算结果：</a:t>
              </a:r>
              <a:endParaRPr lang="zh-CN" altLang="zh-CN" sz="2400"/>
            </a:p>
          </p:txBody>
        </p:sp>
      </p:grpSp>
      <p:grpSp>
        <p:nvGrpSpPr>
          <p:cNvPr id="7" name="组合 6"/>
          <p:cNvGrpSpPr/>
          <p:nvPr/>
        </p:nvGrpSpPr>
        <p:grpSpPr>
          <a:xfrm>
            <a:off x="5502275" y="2265680"/>
            <a:ext cx="4610735" cy="709930"/>
            <a:chOff x="8665" y="3568"/>
            <a:chExt cx="7261" cy="1118"/>
          </a:xfrm>
        </p:grpSpPr>
        <p:sp>
          <p:nvSpPr>
            <p:cNvPr id="6" name="圆角矩形 5"/>
            <p:cNvSpPr/>
            <p:nvPr/>
          </p:nvSpPr>
          <p:spPr>
            <a:xfrm>
              <a:off x="8665" y="3568"/>
              <a:ext cx="7070" cy="1118"/>
            </a:xfrm>
            <a:prstGeom prst="roundRect">
              <a:avLst/>
            </a:prstGeom>
            <a:solidFill>
              <a:schemeClr val="accent3">
                <a:lumMod val="60000"/>
                <a:lumOff val="40000"/>
              </a:schemeClr>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8864" y="3765"/>
              <a:ext cx="7062" cy="725"/>
            </a:xfrm>
            <a:prstGeom prst="rect">
              <a:avLst/>
            </a:prstGeom>
            <a:noFill/>
          </p:spPr>
          <p:txBody>
            <a:bodyPr wrap="none" rtlCol="0">
              <a:spAutoFit/>
            </a:bodyPr>
            <a:p>
              <a:r>
                <a:rPr lang="en-US" altLang="zh-CN" sz="2400"/>
                <a:t>1</a:t>
              </a:r>
              <a:r>
                <a:rPr lang="zh-CN" altLang="en-US" sz="2400"/>
                <a:t>亿张纸摞起来的高度是</a:t>
              </a:r>
              <a:r>
                <a:rPr lang="en-US" altLang="zh-CN" sz="2400"/>
                <a:t>1</a:t>
              </a:r>
              <a:r>
                <a:rPr lang="zh-CN" altLang="en-US" sz="2400"/>
                <a:t>万米。</a:t>
              </a:r>
              <a:endParaRPr lang="zh-CN" altLang="zh-CN" sz="2400"/>
            </a:p>
          </p:txBody>
        </p:sp>
      </p:grpSp>
      <p:sp>
        <p:nvSpPr>
          <p:cNvPr id="19" name="右箭头 18"/>
          <p:cNvSpPr/>
          <p:nvPr/>
        </p:nvSpPr>
        <p:spPr>
          <a:xfrm>
            <a:off x="4966335" y="2479040"/>
            <a:ext cx="422910" cy="301625"/>
          </a:xfrm>
          <a:prstGeom prst="rightArrow">
            <a:avLst>
              <a:gd name="adj1" fmla="val 50000"/>
              <a:gd name="adj2" fmla="val 8989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图片200"/>
          <p:cNvPicPr>
            <a:picLocks noChangeAspect="1"/>
          </p:cNvPicPr>
          <p:nvPr/>
        </p:nvPicPr>
        <p:blipFill>
          <a:blip r:embed="rId2"/>
          <a:stretch>
            <a:fillRect/>
          </a:stretch>
        </p:blipFill>
        <p:spPr>
          <a:xfrm>
            <a:off x="636270" y="4451985"/>
            <a:ext cx="4541520" cy="2267585"/>
          </a:xfrm>
          <a:prstGeom prst="rect">
            <a:avLst/>
          </a:prstGeom>
        </p:spPr>
      </p:pic>
      <p:sp>
        <p:nvSpPr>
          <p:cNvPr id="10" name="文本框 9"/>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P-10224461-10211522"/>
          <p:cNvPicPr>
            <a:picLocks noChangeAspect="1"/>
          </p:cNvPicPr>
          <p:nvPr>
            <p:custDataLst>
              <p:tags r:id="rId2"/>
            </p:custDataLst>
          </p:nvPr>
        </p:nvPicPr>
        <p:blipFill>
          <a:blip r:embed="rId3"/>
          <a:stretch>
            <a:fillRect/>
          </a:stretch>
        </p:blipFill>
        <p:spPr>
          <a:xfrm>
            <a:off x="3298825" y="1201420"/>
            <a:ext cx="5594350" cy="3718560"/>
          </a:xfrm>
          <a:prstGeom prst="rect">
            <a:avLst/>
          </a:prstGeom>
        </p:spPr>
      </p:pic>
      <p:sp>
        <p:nvSpPr>
          <p:cNvPr id="5" name="文本框 4"/>
          <p:cNvSpPr txBox="1"/>
          <p:nvPr/>
        </p:nvSpPr>
        <p:spPr>
          <a:xfrm>
            <a:off x="2818765" y="5417820"/>
            <a:ext cx="6826250" cy="460375"/>
          </a:xfrm>
          <a:prstGeom prst="rect">
            <a:avLst/>
          </a:prstGeom>
          <a:noFill/>
        </p:spPr>
        <p:txBody>
          <a:bodyPr wrap="none" rtlCol="0" anchor="t">
            <a:spAutoFit/>
          </a:bodyPr>
          <a:p>
            <a:pPr>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珠穆朗玛峰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世界第一高峰，海拔约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8844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米。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117" name="左大括号 47116"/>
          <p:cNvSpPr/>
          <p:nvPr/>
        </p:nvSpPr>
        <p:spPr>
          <a:xfrm rot="10800000">
            <a:off x="5498783" y="2171915"/>
            <a:ext cx="288925" cy="2736000"/>
          </a:xfrm>
          <a:prstGeom prst="leftBrace">
            <a:avLst>
              <a:gd name="adj1" fmla="val 93348"/>
              <a:gd name="adj2" fmla="val 50000"/>
            </a:avLst>
          </a:prstGeom>
          <a:noFill/>
          <a:ln w="44450" cap="flat" cmpd="sng">
            <a:solidFill>
              <a:srgbClr val="FF0000"/>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 name="文本框 2"/>
          <p:cNvSpPr txBox="1"/>
          <p:nvPr/>
        </p:nvSpPr>
        <p:spPr>
          <a:xfrm>
            <a:off x="5931535" y="3309620"/>
            <a:ext cx="1239520" cy="460375"/>
          </a:xfrm>
          <a:prstGeom prst="rect">
            <a:avLst/>
          </a:prstGeom>
          <a:noFill/>
        </p:spPr>
        <p:txBody>
          <a:bodyPr wrap="none" rtlCol="0" anchor="t">
            <a:spAutoFit/>
          </a:bodyPr>
          <a:p>
            <a:pPr>
              <a:spcBef>
                <a:spcPct val="50000"/>
              </a:spcBef>
            </a:pPr>
            <a:r>
              <a:rPr lang="en-US" altLang="zh-CN" sz="2400" b="1" dirty="0">
                <a:solidFill>
                  <a:srgbClr val="FF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8844</a:t>
            </a:r>
            <a:r>
              <a:rPr lang="zh-CN" altLang="en-US" sz="2400" b="1" dirty="0">
                <a:solidFill>
                  <a:srgbClr val="FF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米</a:t>
            </a:r>
            <a:endParaRPr lang="zh-CN" altLang="en-US" sz="2400" b="1" dirty="0">
              <a:solidFill>
                <a:srgbClr val="FF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左大括号 5"/>
          <p:cNvSpPr/>
          <p:nvPr/>
        </p:nvSpPr>
        <p:spPr>
          <a:xfrm rot="10800000">
            <a:off x="7314248" y="1631915"/>
            <a:ext cx="288925" cy="3276000"/>
          </a:xfrm>
          <a:prstGeom prst="leftBrace">
            <a:avLst>
              <a:gd name="adj1" fmla="val 93348"/>
              <a:gd name="adj2" fmla="val 50000"/>
            </a:avLst>
          </a:prstGeom>
          <a:noFill/>
          <a:ln w="44450" cap="flat" cmpd="sng">
            <a:solidFill>
              <a:srgbClr val="FF0000"/>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7" name="文本框 6"/>
          <p:cNvSpPr txBox="1"/>
          <p:nvPr/>
        </p:nvSpPr>
        <p:spPr>
          <a:xfrm>
            <a:off x="7747000" y="3039745"/>
            <a:ext cx="1427480" cy="460375"/>
          </a:xfrm>
          <a:prstGeom prst="rect">
            <a:avLst/>
          </a:prstGeom>
          <a:noFill/>
        </p:spPr>
        <p:txBody>
          <a:bodyPr wrap="none" rtlCol="0" anchor="t">
            <a:spAutoFit/>
          </a:bodyPr>
          <a:p>
            <a:pPr>
              <a:spcBef>
                <a:spcPct val="50000"/>
              </a:spcBef>
            </a:pPr>
            <a:r>
              <a:rPr lang="en-US" altLang="zh-CN" sz="2400" b="1" dirty="0">
                <a:solidFill>
                  <a:srgbClr val="FF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10000</a:t>
            </a:r>
            <a:r>
              <a:rPr lang="zh-CN" altLang="en-US" sz="2400" b="1" dirty="0">
                <a:solidFill>
                  <a:srgbClr val="FF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米</a:t>
            </a:r>
            <a:endParaRPr lang="zh-CN" altLang="en-US" sz="2400" b="1" dirty="0">
              <a:solidFill>
                <a:srgbClr val="FF0000"/>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47117"/>
                                        </p:tgtEl>
                                        <p:attrNameLst>
                                          <p:attrName>style.visibility</p:attrName>
                                        </p:attrNameLst>
                                      </p:cBhvr>
                                      <p:to>
                                        <p:strVal val="visible"/>
                                      </p:to>
                                    </p:set>
                                    <p:animEffect transition="in" filter="strips(downRight)">
                                      <p:cBhvr>
                                        <p:cTn id="7" dur="500"/>
                                        <p:tgtEl>
                                          <p:spTgt spid="4711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Righ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5451475" y="2549525"/>
            <a:ext cx="3776980" cy="1516380"/>
            <a:chOff x="10185" y="4212"/>
            <a:chExt cx="5948" cy="2388"/>
          </a:xfrm>
        </p:grpSpPr>
        <p:grpSp>
          <p:nvGrpSpPr>
            <p:cNvPr id="64" name="组合 63"/>
            <p:cNvGrpSpPr/>
            <p:nvPr/>
          </p:nvGrpSpPr>
          <p:grpSpPr>
            <a:xfrm rot="0">
              <a:off x="10185" y="4212"/>
              <a:ext cx="5949" cy="2389"/>
              <a:chOff x="10439" y="4084"/>
              <a:chExt cx="6280" cy="3054"/>
            </a:xfrm>
          </p:grpSpPr>
          <p:sp>
            <p:nvSpPr>
              <p:cNvPr id="61" name="圆角矩形标注 60"/>
              <p:cNvSpPr/>
              <p:nvPr/>
            </p:nvSpPr>
            <p:spPr>
              <a:xfrm>
                <a:off x="10439" y="4084"/>
                <a:ext cx="6281" cy="3054"/>
              </a:xfrm>
              <a:prstGeom prst="wedgeRoundRectCallout">
                <a:avLst>
                  <a:gd name="adj1" fmla="val -62655"/>
                  <a:gd name="adj2" fmla="val -13206"/>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10660" y="4400"/>
              <a:ext cx="5088" cy="1888"/>
            </a:xfrm>
            <a:prstGeom prst="rect">
              <a:avLst/>
            </a:prstGeom>
            <a:noFill/>
          </p:spPr>
          <p:txBody>
            <a:bodyPr wrap="none" rtlCol="0">
              <a:spAutoFit/>
            </a:bodyPr>
            <a:p>
              <a:pPr>
                <a:lnSpc>
                  <a:spcPct val="150000"/>
                </a:lnSpc>
              </a:pPr>
              <a:r>
                <a:rPr lang="zh-CN" sz="2400"/>
                <a:t>还可以选多少张为例</a:t>
              </a:r>
              <a:endParaRPr lang="zh-CN" sz="2400"/>
            </a:p>
            <a:p>
              <a:pPr>
                <a:lnSpc>
                  <a:spcPct val="150000"/>
                </a:lnSpc>
              </a:pPr>
              <a:r>
                <a:rPr lang="zh-CN" sz="2400"/>
                <a:t>进行测量，试一试吧！</a:t>
              </a:r>
              <a:endParaRPr lang="zh-CN" sz="2400"/>
            </a:p>
          </p:txBody>
        </p:sp>
      </p:grpSp>
      <p:pic>
        <p:nvPicPr>
          <p:cNvPr id="5" name="图片 4" descr="51miz-E1127885-08B255A1"/>
          <p:cNvPicPr>
            <a:picLocks noChangeAspect="1"/>
          </p:cNvPicPr>
          <p:nvPr/>
        </p:nvPicPr>
        <p:blipFill>
          <a:blip r:embed="rId2"/>
          <a:stretch>
            <a:fillRect/>
          </a:stretch>
        </p:blipFill>
        <p:spPr>
          <a:xfrm flipH="1">
            <a:off x="1749425" y="2203450"/>
            <a:ext cx="3342640" cy="3342640"/>
          </a:xfrm>
          <a:prstGeom prst="rect">
            <a:avLst/>
          </a:prstGeom>
        </p:spPr>
      </p:pic>
      <p:sp>
        <p:nvSpPr>
          <p:cNvPr id="8" name="文本框 7"/>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1985010" y="1343025"/>
            <a:ext cx="7832725" cy="1198880"/>
          </a:xfrm>
          <a:prstGeom prst="rect">
            <a:avLst/>
          </a:prstGeom>
          <a:noFill/>
        </p:spPr>
        <p:txBody>
          <a:bodyPr wrap="none" rtlCol="0">
            <a:spAutoFit/>
          </a:bodyPr>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克大米大约</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2000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粒，</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亿数吨大米有多少吨？如果一个</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人每天吃</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0.5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千克大米，</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亿粒大米可以吃多少年？</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734945" y="2809240"/>
            <a:ext cx="6049645" cy="645160"/>
          </a:xfrm>
          <a:prstGeom prst="rect">
            <a:avLst/>
          </a:prstGeom>
          <a:noFill/>
        </p:spPr>
        <p:txBody>
          <a:bodyPr wrap="none" rtlCol="0">
            <a:spAutoFit/>
          </a:bodyPr>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100000000 </a:t>
            </a:r>
            <a:r>
              <a:rPr lang="en-US" altLang="zh-CN" sz="2400">
                <a:latin typeface="Arial" panose="020B0604020202020204" pitchFamily="34" charset="0"/>
                <a:ea typeface="微软雅黑" panose="020B0503020204020204" pitchFamily="34" charset="-122"/>
                <a:cs typeface="微软雅黑" panose="020B0503020204020204" pitchFamily="34" charset="-122"/>
              </a:rPr>
              <a:t>÷ 2000 × 50 = 2500000</a:t>
            </a:r>
            <a:r>
              <a:rPr lang="zh-CN" altLang="en-US" sz="2400">
                <a:latin typeface="Arial" panose="020B0604020202020204" pitchFamily="34" charset="0"/>
                <a:ea typeface="微软雅黑" panose="020B0503020204020204" pitchFamily="34" charset="-122"/>
                <a:cs typeface="微软雅黑" panose="020B0503020204020204" pitchFamily="34" charset="-122"/>
              </a:rPr>
              <a:t>（克）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3695065" y="4245610"/>
            <a:ext cx="4129405" cy="645160"/>
          </a:xfrm>
          <a:prstGeom prst="rect">
            <a:avLst/>
          </a:prstGeom>
          <a:noFill/>
        </p:spPr>
        <p:txBody>
          <a:bodyPr wrap="none" rtlCol="0">
            <a:spAutoFit/>
          </a:bodyPr>
          <a:p>
            <a:pPr algn="l">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2500 </a:t>
            </a:r>
            <a:r>
              <a:rPr lang="en-US" altLang="zh-CN" sz="2400">
                <a:latin typeface="Arial" panose="020B0604020202020204" pitchFamily="34" charset="0"/>
                <a:ea typeface="微软雅黑" panose="020B0503020204020204" pitchFamily="34" charset="-122"/>
                <a:cs typeface="微软雅黑" panose="020B0503020204020204" pitchFamily="34" charset="-122"/>
              </a:rPr>
              <a:t>÷ 0.5 </a:t>
            </a:r>
            <a:r>
              <a:rPr lang="en-US" altLang="zh-CN" sz="2400">
                <a:latin typeface="Arial" panose="020B0604020202020204" pitchFamily="34" charset="0"/>
                <a:ea typeface="微软雅黑" panose="020B0503020204020204" pitchFamily="34" charset="-122"/>
                <a:cs typeface="微软雅黑" panose="020B0503020204020204" pitchFamily="34" charset="-122"/>
                <a:sym typeface="+mn-ea"/>
              </a:rPr>
              <a:t>÷ 365 </a:t>
            </a:r>
            <a:r>
              <a:rPr lang="en-US" altLang="zh-CN" sz="2400">
                <a:latin typeface="Arial" panose="020B0604020202020204" pitchFamily="34" charset="0"/>
                <a:ea typeface="微软雅黑" panose="020B0503020204020204" pitchFamily="34" charset="-122"/>
                <a:cs typeface="Arial" panose="020B0604020202020204" pitchFamily="34" charset="0"/>
                <a:sym typeface="+mn-ea"/>
              </a:rPr>
              <a:t>≈14</a:t>
            </a:r>
            <a:r>
              <a:rPr lang="zh-CN" altLang="en-US" sz="2400">
                <a:latin typeface="Arial" panose="020B0604020202020204" pitchFamily="34" charset="0"/>
                <a:ea typeface="微软雅黑" panose="020B0503020204020204" pitchFamily="34" charset="-122"/>
                <a:cs typeface="微软雅黑" panose="020B0503020204020204" pitchFamily="34" charset="-122"/>
              </a:rPr>
              <a:t>（年）</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3422650" y="3519805"/>
            <a:ext cx="4384040" cy="645160"/>
          </a:xfrm>
          <a:prstGeom prst="rect">
            <a:avLst/>
          </a:prstGeom>
          <a:noFill/>
        </p:spPr>
        <p:txBody>
          <a:bodyPr wrap="none" rtlCol="0">
            <a:spAutoFit/>
          </a:bodyPr>
          <a:p>
            <a:pPr>
              <a:lnSpc>
                <a:spcPct val="150000"/>
              </a:lnSpc>
            </a:pPr>
            <a:r>
              <a:rPr lang="en-US" altLang="zh-CN" sz="2400">
                <a:latin typeface="Arial" panose="020B0604020202020204" pitchFamily="34" charset="0"/>
                <a:ea typeface="微软雅黑" panose="020B0503020204020204" pitchFamily="34" charset="-122"/>
                <a:cs typeface="微软雅黑" panose="020B0503020204020204" pitchFamily="34" charset="-122"/>
              </a:rPr>
              <a:t>2500000</a:t>
            </a:r>
            <a:r>
              <a:rPr lang="zh-CN" altLang="en-US" sz="2400">
                <a:latin typeface="Arial" panose="020B0604020202020204" pitchFamily="34" charset="0"/>
                <a:ea typeface="微软雅黑" panose="020B0503020204020204" pitchFamily="34" charset="-122"/>
                <a:cs typeface="微软雅黑" panose="020B0503020204020204" pitchFamily="34" charset="-122"/>
              </a:rPr>
              <a:t>克</a:t>
            </a:r>
            <a:r>
              <a:rPr lang="en-US" altLang="zh-CN" sz="2400">
                <a:latin typeface="Arial" panose="020B0604020202020204" pitchFamily="34" charset="0"/>
                <a:ea typeface="微软雅黑" panose="020B0503020204020204" pitchFamily="34" charset="-122"/>
                <a:cs typeface="微软雅黑" panose="020B0503020204020204" pitchFamily="34" charset="-122"/>
              </a:rPr>
              <a:t> = 2500</a:t>
            </a:r>
            <a:r>
              <a:rPr lang="zh-CN" altLang="en-US" sz="2400">
                <a:latin typeface="Arial" panose="020B0604020202020204" pitchFamily="34" charset="0"/>
                <a:ea typeface="微软雅黑" panose="020B0503020204020204" pitchFamily="34" charset="-122"/>
                <a:cs typeface="微软雅黑" panose="020B0503020204020204" pitchFamily="34" charset="-122"/>
              </a:rPr>
              <a:t>千克</a:t>
            </a:r>
            <a:r>
              <a:rPr lang="en-US" altLang="zh-CN" sz="2400">
                <a:latin typeface="Arial" panose="020B0604020202020204" pitchFamily="34" charset="0"/>
                <a:ea typeface="微软雅黑" panose="020B0503020204020204" pitchFamily="34" charset="-122"/>
                <a:cs typeface="微软雅黑" panose="020B0503020204020204" pitchFamily="34" charset="-122"/>
              </a:rPr>
              <a:t> = 2.5</a:t>
            </a:r>
            <a:r>
              <a:rPr lang="zh-CN" altLang="en-US" sz="2400">
                <a:latin typeface="Arial" panose="020B0604020202020204" pitchFamily="34" charset="0"/>
                <a:ea typeface="微软雅黑" panose="020B0503020204020204" pitchFamily="34" charset="-122"/>
                <a:cs typeface="微软雅黑" panose="020B0503020204020204" pitchFamily="34" charset="-122"/>
              </a:rPr>
              <a:t>吨</a:t>
            </a:r>
            <a:endParaRPr lang="zh-CN" altLang="en-US" sz="2400">
              <a:latin typeface="Arial" panose="020B0604020202020204" pitchFamily="34" charset="0"/>
              <a:ea typeface="微软雅黑" panose="020B0503020204020204" pitchFamily="34" charset="-122"/>
              <a:cs typeface="微软雅黑" panose="020B0503020204020204" pitchFamily="34" charset="-122"/>
            </a:endParaRPr>
          </a:p>
        </p:txBody>
      </p:sp>
      <p:sp>
        <p:nvSpPr>
          <p:cNvPr id="7" name="文本框 6"/>
          <p:cNvSpPr txBox="1"/>
          <p:nvPr/>
        </p:nvSpPr>
        <p:spPr>
          <a:xfrm>
            <a:off x="2353310" y="5142865"/>
            <a:ext cx="6813550" cy="645160"/>
          </a:xfrm>
          <a:prstGeom prst="rect">
            <a:avLst/>
          </a:prstGeom>
          <a:noFill/>
        </p:spPr>
        <p:txBody>
          <a:bodyPr wrap="none" rtlCol="0">
            <a:spAutoFit/>
          </a:bodyPr>
          <a:p>
            <a:pPr algn="l">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答：</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亿数吨大米有</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吨，</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亿粒大米可以吃</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年</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7" name="图片 6" descr="图片264"/>
          <p:cNvPicPr>
            <a:picLocks noChangeAspect="1"/>
          </p:cNvPicPr>
          <p:nvPr>
            <p:custDataLst>
              <p:tags r:id="rId2"/>
            </p:custDataLst>
          </p:nvPr>
        </p:nvPicPr>
        <p:blipFill>
          <a:blip r:embed="rId3"/>
          <a:stretch>
            <a:fillRect/>
          </a:stretch>
        </p:blipFill>
        <p:spPr>
          <a:xfrm>
            <a:off x="3364230" y="652145"/>
            <a:ext cx="5681345" cy="555371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3" name="文本框 2"/>
          <p:cNvSpPr txBox="1"/>
          <p:nvPr/>
        </p:nvSpPr>
        <p:spPr>
          <a:xfrm>
            <a:off x="4831080" y="2766695"/>
            <a:ext cx="2529840" cy="460375"/>
          </a:xfrm>
          <a:prstGeom prst="rect">
            <a:avLst/>
          </a:prstGeom>
          <a:noFill/>
        </p:spPr>
        <p:txBody>
          <a:bodyPr wrap="none" rtlCol="0">
            <a:spAutoFit/>
          </a:bodyPr>
          <a:p>
            <a:r>
              <a:rPr lang="en-US" altLang="zh-CN" sz="2400"/>
              <a:t>100000000 = 1</a:t>
            </a:r>
            <a:r>
              <a:rPr lang="zh-CN" altLang="en-US" sz="2400"/>
              <a:t>亿</a:t>
            </a:r>
            <a:endParaRPr lang="zh-CN" altLang="en-US" sz="2400"/>
          </a:p>
        </p:txBody>
      </p:sp>
      <p:pic>
        <p:nvPicPr>
          <p:cNvPr id="9" name="图片 8" descr="51miz-E1247391-51C03BA4"/>
          <p:cNvPicPr>
            <a:picLocks noChangeAspect="1"/>
          </p:cNvPicPr>
          <p:nvPr/>
        </p:nvPicPr>
        <p:blipFill>
          <a:blip r:embed="rId4"/>
          <a:stretch>
            <a:fillRect/>
          </a:stretch>
        </p:blipFill>
        <p:spPr>
          <a:xfrm>
            <a:off x="524510" y="2282190"/>
            <a:ext cx="3716655" cy="371665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pic>
        <p:nvPicPr>
          <p:cNvPr id="4" name="图片 3" descr="P-10224461-10211522"/>
          <p:cNvPicPr>
            <a:picLocks noChangeAspect="1"/>
          </p:cNvPicPr>
          <p:nvPr>
            <p:custDataLst>
              <p:tags r:id="rId2"/>
            </p:custDataLst>
          </p:nvPr>
        </p:nvPicPr>
        <p:blipFill>
          <a:blip r:embed="rId3"/>
          <a:stretch>
            <a:fillRect/>
          </a:stretch>
        </p:blipFill>
        <p:spPr>
          <a:xfrm>
            <a:off x="3298825" y="1201420"/>
            <a:ext cx="5594350" cy="3718560"/>
          </a:xfrm>
          <a:prstGeom prst="rect">
            <a:avLst/>
          </a:prstGeom>
        </p:spPr>
      </p:pic>
      <p:sp>
        <p:nvSpPr>
          <p:cNvPr id="5" name="文本框 4"/>
          <p:cNvSpPr txBox="1"/>
          <p:nvPr/>
        </p:nvSpPr>
        <p:spPr>
          <a:xfrm>
            <a:off x="2818765" y="5417820"/>
            <a:ext cx="6826250" cy="460375"/>
          </a:xfrm>
          <a:prstGeom prst="rect">
            <a:avLst/>
          </a:prstGeom>
          <a:noFill/>
        </p:spPr>
        <p:txBody>
          <a:bodyPr wrap="none" rtlCol="0" anchor="t">
            <a:spAutoFit/>
          </a:bodyPr>
          <a:p>
            <a:pPr>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珠穆朗玛峰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世界第一高峰，海拔约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8844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米。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3" name="组合 2"/>
          <p:cNvGrpSpPr/>
          <p:nvPr/>
        </p:nvGrpSpPr>
        <p:grpSpPr>
          <a:xfrm>
            <a:off x="2273935" y="1609725"/>
            <a:ext cx="5878830" cy="1447800"/>
            <a:chOff x="4648" y="2488"/>
            <a:chExt cx="9258" cy="2280"/>
          </a:xfrm>
        </p:grpSpPr>
        <p:sp>
          <p:nvSpPr>
            <p:cNvPr id="7" name="圆角矩形标注 6"/>
            <p:cNvSpPr/>
            <p:nvPr/>
          </p:nvSpPr>
          <p:spPr>
            <a:xfrm>
              <a:off x="4648" y="2488"/>
              <a:ext cx="9258" cy="2281"/>
            </a:xfrm>
            <a:prstGeom prst="wedgeRoundRectCallout">
              <a:avLst>
                <a:gd name="adj1" fmla="val 60110"/>
                <a:gd name="adj2" fmla="val -15278"/>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5152" y="2876"/>
              <a:ext cx="8249" cy="1598"/>
            </a:xfrm>
            <a:prstGeom prst="rect">
              <a:avLst/>
            </a:prstGeom>
            <a:noFill/>
          </p:spPr>
          <p:txBody>
            <a:bodyPr wrap="none" rtlCol="0" anchor="t">
              <a:spAutoFit/>
            </a:bodyPr>
            <a:p>
              <a:pPr>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如果要把</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亿张纸摞起来，然后踩着它</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登上珠穆朗玛峰，你认为可能吗？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6" name="图片 5" descr="51miz-E1127123-68BBCBEB"/>
          <p:cNvPicPr>
            <a:picLocks noChangeAspect="1"/>
          </p:cNvPicPr>
          <p:nvPr/>
        </p:nvPicPr>
        <p:blipFill>
          <a:blip r:embed="rId2"/>
          <a:stretch>
            <a:fillRect/>
          </a:stretch>
        </p:blipFill>
        <p:spPr>
          <a:xfrm>
            <a:off x="8988425" y="1311910"/>
            <a:ext cx="2769870" cy="2769870"/>
          </a:xfrm>
          <a:prstGeom prst="rect">
            <a:avLst/>
          </a:prstGeom>
        </p:spPr>
      </p:pic>
      <p:grpSp>
        <p:nvGrpSpPr>
          <p:cNvPr id="4" name="组合 3"/>
          <p:cNvGrpSpPr/>
          <p:nvPr/>
        </p:nvGrpSpPr>
        <p:grpSpPr>
          <a:xfrm>
            <a:off x="1127760" y="4081780"/>
            <a:ext cx="6073775" cy="1908810"/>
            <a:chOff x="1776" y="6428"/>
            <a:chExt cx="9565" cy="3006"/>
          </a:xfrm>
        </p:grpSpPr>
        <p:pic>
          <p:nvPicPr>
            <p:cNvPr id="8" name="图片 7" descr="51miz-E1133330-29F78DFD"/>
            <p:cNvPicPr>
              <a:picLocks noChangeAspect="1"/>
            </p:cNvPicPr>
            <p:nvPr/>
          </p:nvPicPr>
          <p:blipFill>
            <a:blip r:embed="rId3"/>
            <a:stretch>
              <a:fillRect/>
            </a:stretch>
          </p:blipFill>
          <p:spPr>
            <a:xfrm>
              <a:off x="1776" y="6428"/>
              <a:ext cx="3006" cy="3006"/>
            </a:xfrm>
            <a:prstGeom prst="rect">
              <a:avLst/>
            </a:prstGeom>
          </p:spPr>
        </p:pic>
        <p:grpSp>
          <p:nvGrpSpPr>
            <p:cNvPr id="65" name="组合 64"/>
            <p:cNvGrpSpPr/>
            <p:nvPr/>
          </p:nvGrpSpPr>
          <p:grpSpPr>
            <a:xfrm>
              <a:off x="6169" y="7176"/>
              <a:ext cx="5172" cy="1510"/>
              <a:chOff x="10185" y="4084"/>
              <a:chExt cx="7175" cy="3054"/>
            </a:xfrm>
          </p:grpSpPr>
          <p:grpSp>
            <p:nvGrpSpPr>
              <p:cNvPr id="64" name="组合 63"/>
              <p:cNvGrpSpPr/>
              <p:nvPr/>
            </p:nvGrpSpPr>
            <p:grpSpPr>
              <a:xfrm>
                <a:off x="10185" y="4084"/>
                <a:ext cx="6810" cy="3054"/>
                <a:chOff x="10439" y="4084"/>
                <a:chExt cx="6281" cy="3054"/>
              </a:xfrm>
            </p:grpSpPr>
            <p:sp>
              <p:nvSpPr>
                <p:cNvPr id="61" name="圆角矩形标注 60"/>
                <p:cNvSpPr/>
                <p:nvPr/>
              </p:nvSpPr>
              <p:spPr>
                <a:xfrm>
                  <a:off x="10439" y="4084"/>
                  <a:ext cx="6281" cy="3054"/>
                </a:xfrm>
                <a:prstGeom prst="wedgeRoundRectCallout">
                  <a:avLst>
                    <a:gd name="adj1" fmla="val -62487"/>
                    <a:gd name="adj2" fmla="val -13178"/>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329"/>
                  <a:ext cx="5921" cy="2523"/>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1079" y="4396"/>
                <a:ext cx="6281" cy="2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en-US"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亿有多大呢？</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4358640" y="811530"/>
            <a:ext cx="3897630" cy="923290"/>
            <a:chOff x="1351" y="2067"/>
            <a:chExt cx="6138" cy="1454"/>
          </a:xfrm>
        </p:grpSpPr>
        <p:pic>
          <p:nvPicPr>
            <p:cNvPr id="11" name="图片 10"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t="50806" b="25500"/>
            <a:stretch>
              <a:fillRect/>
            </a:stretch>
          </p:blipFill>
          <p:spPr>
            <a:xfrm flipV="1">
              <a:off x="1351" y="2067"/>
              <a:ext cx="6138" cy="1454"/>
            </a:xfrm>
            <a:prstGeom prst="rect">
              <a:avLst/>
            </a:prstGeom>
          </p:spPr>
        </p:pic>
        <p:sp>
          <p:nvSpPr>
            <p:cNvPr id="3" name="文本框 2"/>
            <p:cNvSpPr txBox="1"/>
            <p:nvPr/>
          </p:nvSpPr>
          <p:spPr>
            <a:xfrm>
              <a:off x="1904" y="2383"/>
              <a:ext cx="4399" cy="822"/>
            </a:xfrm>
            <a:prstGeom prst="rect">
              <a:avLst/>
            </a:prstGeom>
            <a:noFill/>
            <a:effectLst>
              <a:outerShdw blurRad="50800" dist="38100" dir="13500000" algn="br" rotWithShape="0">
                <a:prstClr val="black">
                  <a:alpha val="40000"/>
                </a:prstClr>
              </a:outerShdw>
            </a:effectLst>
          </p:spPr>
          <p:txBody>
            <a:bodyPr wrap="none" rtlCol="0">
              <a:spAutoFit/>
            </a:bodyPr>
            <a:p>
              <a:r>
                <a:rPr lang="en-US" altLang="zh-CN" sz="2800"/>
                <a:t>1          </a:t>
              </a:r>
              <a:r>
                <a:rPr lang="zh-CN" altLang="en-US" sz="2800"/>
                <a:t>确定方案</a:t>
              </a:r>
              <a:endParaRPr lang="zh-CN" altLang="en-US" sz="2800"/>
            </a:p>
          </p:txBody>
        </p:sp>
      </p:grpSp>
      <p:grpSp>
        <p:nvGrpSpPr>
          <p:cNvPr id="7" name="组合 6"/>
          <p:cNvGrpSpPr/>
          <p:nvPr/>
        </p:nvGrpSpPr>
        <p:grpSpPr>
          <a:xfrm>
            <a:off x="1374775" y="2211070"/>
            <a:ext cx="3048000" cy="652145"/>
            <a:chOff x="3480" y="4635"/>
            <a:chExt cx="4800" cy="1027"/>
          </a:xfrm>
        </p:grpSpPr>
        <p:sp>
          <p:nvSpPr>
            <p:cNvPr id="27" name="圆角矩形标注 26"/>
            <p:cNvSpPr/>
            <p:nvPr/>
          </p:nvSpPr>
          <p:spPr>
            <a:xfrm>
              <a:off x="3862" y="4678"/>
              <a:ext cx="4419" cy="984"/>
            </a:xfrm>
            <a:prstGeom prst="wedgeRoundRectCallout">
              <a:avLst>
                <a:gd name="adj1" fmla="val 47475"/>
                <a:gd name="adj2" fmla="val -10873"/>
                <a:gd name="adj3" fmla="val 16667"/>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c3eafe90-a924-4f62-8d17-c4437f65ed14"/>
            <p:cNvPicPr>
              <a:picLocks noChangeAspect="1"/>
            </p:cNvPicPr>
            <p:nvPr/>
          </p:nvPicPr>
          <p:blipFill>
            <a:blip r:embed="rId3"/>
            <a:srcRect r="57558" b="57019"/>
            <a:stretch>
              <a:fillRect/>
            </a:stretch>
          </p:blipFill>
          <p:spPr>
            <a:xfrm>
              <a:off x="3480" y="4635"/>
              <a:ext cx="726" cy="704"/>
            </a:xfrm>
            <a:prstGeom prst="rect">
              <a:avLst/>
            </a:prstGeom>
          </p:spPr>
        </p:pic>
        <p:sp>
          <p:nvSpPr>
            <p:cNvPr id="5" name="文本框 4"/>
            <p:cNvSpPr txBox="1"/>
            <p:nvPr/>
          </p:nvSpPr>
          <p:spPr>
            <a:xfrm>
              <a:off x="4248" y="4807"/>
              <a:ext cx="3648" cy="725"/>
            </a:xfrm>
            <a:prstGeom prst="rect">
              <a:avLst/>
            </a:prstGeom>
            <a:noFill/>
          </p:spPr>
          <p:txBody>
            <a:bodyPr wrap="none" rtlCol="0">
              <a:spAutoFit/>
            </a:bodyPr>
            <a:p>
              <a:r>
                <a:rPr lang="zh-CN" altLang="en-US" sz="2400"/>
                <a:t>确立研究的问题</a:t>
              </a:r>
              <a:endParaRPr lang="zh-CN" altLang="en-US" sz="2400"/>
            </a:p>
          </p:txBody>
        </p:sp>
      </p:grpSp>
      <p:grpSp>
        <p:nvGrpSpPr>
          <p:cNvPr id="22" name="组合 21"/>
          <p:cNvGrpSpPr/>
          <p:nvPr/>
        </p:nvGrpSpPr>
        <p:grpSpPr>
          <a:xfrm>
            <a:off x="5932170" y="2212340"/>
            <a:ext cx="3559810" cy="624840"/>
            <a:chOff x="9342" y="3484"/>
            <a:chExt cx="5606" cy="984"/>
          </a:xfrm>
        </p:grpSpPr>
        <p:sp>
          <p:nvSpPr>
            <p:cNvPr id="20" name="圆角矩形标注 19"/>
            <p:cNvSpPr/>
            <p:nvPr/>
          </p:nvSpPr>
          <p:spPr>
            <a:xfrm>
              <a:off x="9342" y="3484"/>
              <a:ext cx="5607" cy="984"/>
            </a:xfrm>
            <a:prstGeom prst="wedgeRoundRectCallout">
              <a:avLst>
                <a:gd name="adj1" fmla="val 47475"/>
                <a:gd name="adj2" fmla="val -10873"/>
                <a:gd name="adj3" fmla="val 16667"/>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9527" y="3654"/>
              <a:ext cx="5355" cy="725"/>
            </a:xfrm>
            <a:prstGeom prst="rect">
              <a:avLst/>
            </a:prstGeom>
            <a:noFill/>
          </p:spPr>
          <p:txBody>
            <a:bodyPr wrap="none" rtlCol="0">
              <a:spAutoFit/>
            </a:bodyPr>
            <a:p>
              <a:r>
                <a:rPr lang="en-US" altLang="zh-CN" sz="2400"/>
                <a:t>1</a:t>
              </a:r>
              <a:r>
                <a:rPr lang="zh-CN" altLang="en-US" sz="2400"/>
                <a:t>亿张纸摞起来有多高？</a:t>
              </a:r>
              <a:endParaRPr lang="zh-CN" altLang="en-US" sz="2400"/>
            </a:p>
          </p:txBody>
        </p:sp>
      </p:grpSp>
      <p:grpSp>
        <p:nvGrpSpPr>
          <p:cNvPr id="25" name="组合 24"/>
          <p:cNvGrpSpPr/>
          <p:nvPr/>
        </p:nvGrpSpPr>
        <p:grpSpPr>
          <a:xfrm>
            <a:off x="1235075" y="3366770"/>
            <a:ext cx="3187700" cy="2875280"/>
            <a:chOff x="2165" y="5091"/>
            <a:chExt cx="5020" cy="4528"/>
          </a:xfrm>
        </p:grpSpPr>
        <p:pic>
          <p:nvPicPr>
            <p:cNvPr id="24" name="图片 23" descr="bdb63899-3f49-4c82-8b1a-35303752e485"/>
            <p:cNvPicPr>
              <a:picLocks noChangeAspect="1"/>
            </p:cNvPicPr>
            <p:nvPr/>
          </p:nvPicPr>
          <p:blipFill>
            <a:blip r:embed="rId4"/>
            <a:stretch>
              <a:fillRect/>
            </a:stretch>
          </p:blipFill>
          <p:spPr>
            <a:xfrm>
              <a:off x="2165" y="5091"/>
              <a:ext cx="5021" cy="4529"/>
            </a:xfrm>
            <a:prstGeom prst="rect">
              <a:avLst/>
            </a:prstGeom>
          </p:spPr>
        </p:pic>
        <p:sp>
          <p:nvSpPr>
            <p:cNvPr id="42" name="文本框 41"/>
            <p:cNvSpPr txBox="1"/>
            <p:nvPr/>
          </p:nvSpPr>
          <p:spPr>
            <a:xfrm>
              <a:off x="3242" y="7765"/>
              <a:ext cx="3106" cy="1307"/>
            </a:xfrm>
            <a:prstGeom prst="rect">
              <a:avLst/>
            </a:prstGeom>
            <a:noFill/>
          </p:spPr>
          <p:txBody>
            <a:bodyPr wrap="squar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没有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亿张纸</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怎么办？</a:t>
              </a:r>
              <a:endParaRPr lang="zh-CN" altLang="en-US" sz="2400"/>
            </a:p>
          </p:txBody>
        </p:sp>
      </p:grpSp>
      <p:sp>
        <p:nvSpPr>
          <p:cNvPr id="12" name="文本框 11"/>
          <p:cNvSpPr txBox="1"/>
          <p:nvPr/>
        </p:nvSpPr>
        <p:spPr>
          <a:xfrm>
            <a:off x="5652135" y="5300345"/>
            <a:ext cx="6096000" cy="460375"/>
          </a:xfrm>
          <a:prstGeom prst="rect">
            <a:avLst/>
          </a:prstGeom>
          <a:noFill/>
        </p:spPr>
        <p:txBody>
          <a:bodyPr wrap="square" rtlCol="0" anchor="t">
            <a:spAutoFit/>
          </a:bodyPr>
          <a:p>
            <a:pPr eaLnBrk="1" hangingPunct="1">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先量出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张纸的厚度，再乘</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百万。</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5655945" y="4568825"/>
            <a:ext cx="4985385" cy="460375"/>
          </a:xfrm>
          <a:prstGeom prst="rect">
            <a:avLst/>
          </a:prstGeom>
          <a:noFill/>
        </p:spPr>
        <p:txBody>
          <a:bodyPr wrap="none" rtlCol="0">
            <a:spAutoFit/>
          </a:bodyPr>
          <a:p>
            <a:pPr algn="l" eaLnBrk="1" hangingPunct="1">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先量出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张纸的厚度，再乘</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千万。</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7" name="组合 16"/>
          <p:cNvGrpSpPr/>
          <p:nvPr/>
        </p:nvGrpSpPr>
        <p:grpSpPr>
          <a:xfrm>
            <a:off x="5408930" y="3514725"/>
            <a:ext cx="5443220" cy="2593340"/>
            <a:chOff x="8518" y="5535"/>
            <a:chExt cx="8572" cy="4084"/>
          </a:xfrm>
        </p:grpSpPr>
        <p:sp>
          <p:nvSpPr>
            <p:cNvPr id="13" name="文本框 12"/>
            <p:cNvSpPr txBox="1"/>
            <p:nvPr/>
          </p:nvSpPr>
          <p:spPr>
            <a:xfrm>
              <a:off x="8907" y="5987"/>
              <a:ext cx="7090" cy="725"/>
            </a:xfrm>
            <a:prstGeom prst="rect">
              <a:avLst/>
            </a:prstGeom>
            <a:noFill/>
          </p:spPr>
          <p:txBody>
            <a:bodyPr wrap="none" rtlCol="0">
              <a:spAutoFit/>
            </a:bodyPr>
            <a:p>
              <a:pPr algn="l" eaLnBrk="1" hangingPunct="1">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先量出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张纸的厚度，再乘</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亿。</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组合 14"/>
            <p:cNvGrpSpPr/>
            <p:nvPr/>
          </p:nvGrpSpPr>
          <p:grpSpPr>
            <a:xfrm>
              <a:off x="8518" y="5535"/>
              <a:ext cx="8572" cy="4085"/>
              <a:chOff x="3459" y="7322"/>
              <a:chExt cx="6180" cy="3005"/>
            </a:xfrm>
          </p:grpSpPr>
          <p:sp>
            <p:nvSpPr>
              <p:cNvPr id="18" name="流程图: 可选过程 17"/>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3459" y="7322"/>
                <a:ext cx="6180" cy="3005"/>
                <a:chOff x="-157" y="3633"/>
                <a:chExt cx="6180" cy="3005"/>
              </a:xfrm>
            </p:grpSpPr>
            <p:sp>
              <p:nvSpPr>
                <p:cNvPr id="16" name="流程图: 可选过程 15"/>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
        <p:nvSpPr>
          <p:cNvPr id="19" name="右箭头 18"/>
          <p:cNvSpPr/>
          <p:nvPr/>
        </p:nvSpPr>
        <p:spPr>
          <a:xfrm>
            <a:off x="4966335" y="2479040"/>
            <a:ext cx="422910" cy="301625"/>
          </a:xfrm>
          <a:prstGeom prst="rightArrow">
            <a:avLst>
              <a:gd name="adj1" fmla="val 50000"/>
              <a:gd name="adj2" fmla="val 8989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p:tgtEl>
                                          <p:spTgt spid="25"/>
                                        </p:tgtEl>
                                        <p:attrNameLst>
                                          <p:attrName>ppt_y</p:attrName>
                                        </p:attrNameLst>
                                      </p:cBhvr>
                                      <p:tavLst>
                                        <p:tav tm="0">
                                          <p:val>
                                            <p:strVal val="#ppt_y+#ppt_h*1.125000"/>
                                          </p:val>
                                        </p:tav>
                                        <p:tav tm="100000">
                                          <p:val>
                                            <p:strVal val="#ppt_y"/>
                                          </p:val>
                                        </p:tav>
                                      </p:tavLst>
                                    </p:anim>
                                    <p:animEffect transition="in" filter="wipe(up)">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ppt_y</p:attrName>
                                        </p:attrNameLst>
                                      </p:cBhvr>
                                      <p:tavLst>
                                        <p:tav tm="0">
                                          <p:val>
                                            <p:strVal val="#ppt_y+#ppt_h*1.125000"/>
                                          </p:val>
                                        </p:tav>
                                        <p:tav tm="100000">
                                          <p:val>
                                            <p:strVal val="#ppt_y"/>
                                          </p:val>
                                        </p:tav>
                                      </p:tavLst>
                                    </p:anim>
                                    <p:animEffect transition="in" filter="wipe(up)">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ppt_y</p:attrName>
                                        </p:attrNameLst>
                                      </p:cBhvr>
                                      <p:tavLst>
                                        <p:tav tm="0">
                                          <p:val>
                                            <p:strVal val="#ppt_y+#ppt_h*1.125000"/>
                                          </p:val>
                                        </p:tav>
                                        <p:tav tm="100000">
                                          <p:val>
                                            <p:strVal val="#ppt_y"/>
                                          </p:val>
                                        </p:tav>
                                      </p:tavLst>
                                    </p:anim>
                                    <p:animEffect transition="in" filter="wipe(up)">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p:tgtEl>
                                          <p:spTgt spid="12"/>
                                        </p:tgtEl>
                                        <p:attrNameLst>
                                          <p:attrName>ppt_y</p:attrName>
                                        </p:attrNameLst>
                                      </p:cBhvr>
                                      <p:tavLst>
                                        <p:tav tm="0">
                                          <p:val>
                                            <p:strVal val="#ppt_y+#ppt_h*1.125000"/>
                                          </p:val>
                                        </p:tav>
                                        <p:tav tm="100000">
                                          <p:val>
                                            <p:strVal val="#ppt_y"/>
                                          </p:val>
                                        </p:tav>
                                      </p:tavLst>
                                    </p:anim>
                                    <p:animEffect transition="in" filter="wipe(up)">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4"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4358640" y="811530"/>
            <a:ext cx="3897630" cy="923290"/>
            <a:chOff x="1351" y="2067"/>
            <a:chExt cx="6138" cy="1454"/>
          </a:xfrm>
        </p:grpSpPr>
        <p:pic>
          <p:nvPicPr>
            <p:cNvPr id="11" name="图片 10"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t="50806" b="25500"/>
            <a:stretch>
              <a:fillRect/>
            </a:stretch>
          </p:blipFill>
          <p:spPr>
            <a:xfrm flipV="1">
              <a:off x="1351" y="2067"/>
              <a:ext cx="6138" cy="1454"/>
            </a:xfrm>
            <a:prstGeom prst="rect">
              <a:avLst/>
            </a:prstGeom>
          </p:spPr>
        </p:pic>
        <p:sp>
          <p:nvSpPr>
            <p:cNvPr id="3" name="文本框 2"/>
            <p:cNvSpPr txBox="1"/>
            <p:nvPr/>
          </p:nvSpPr>
          <p:spPr>
            <a:xfrm>
              <a:off x="1904" y="2383"/>
              <a:ext cx="4399" cy="822"/>
            </a:xfrm>
            <a:prstGeom prst="rect">
              <a:avLst/>
            </a:prstGeom>
            <a:noFill/>
            <a:effectLst>
              <a:outerShdw blurRad="50800" dist="38100" dir="13500000" algn="br" rotWithShape="0">
                <a:prstClr val="black">
                  <a:alpha val="40000"/>
                </a:prstClr>
              </a:outerShdw>
            </a:effectLst>
          </p:spPr>
          <p:txBody>
            <a:bodyPr wrap="none" rtlCol="0">
              <a:spAutoFit/>
            </a:bodyPr>
            <a:p>
              <a:r>
                <a:rPr lang="en-US" altLang="zh-CN" sz="2800"/>
                <a:t>1          </a:t>
              </a:r>
              <a:r>
                <a:rPr lang="zh-CN" altLang="en-US" sz="2800"/>
                <a:t>确定方案</a:t>
              </a:r>
              <a:endParaRPr lang="zh-CN" altLang="en-US" sz="2800"/>
            </a:p>
          </p:txBody>
        </p:sp>
      </p:grpSp>
      <p:grpSp>
        <p:nvGrpSpPr>
          <p:cNvPr id="6" name="组合 5"/>
          <p:cNvGrpSpPr/>
          <p:nvPr/>
        </p:nvGrpSpPr>
        <p:grpSpPr>
          <a:xfrm>
            <a:off x="1286510" y="2209165"/>
            <a:ext cx="3618865" cy="654050"/>
            <a:chOff x="2026" y="3479"/>
            <a:chExt cx="5699" cy="1030"/>
          </a:xfrm>
        </p:grpSpPr>
        <p:grpSp>
          <p:nvGrpSpPr>
            <p:cNvPr id="7" name="组合 6"/>
            <p:cNvGrpSpPr/>
            <p:nvPr/>
          </p:nvGrpSpPr>
          <p:grpSpPr>
            <a:xfrm>
              <a:off x="2547" y="3525"/>
              <a:ext cx="5179" cy="984"/>
              <a:chOff x="3862" y="4678"/>
              <a:chExt cx="5179" cy="984"/>
            </a:xfrm>
          </p:grpSpPr>
          <p:sp>
            <p:nvSpPr>
              <p:cNvPr id="27" name="圆角矩形标注 26"/>
              <p:cNvSpPr/>
              <p:nvPr/>
            </p:nvSpPr>
            <p:spPr>
              <a:xfrm>
                <a:off x="3862" y="4678"/>
                <a:ext cx="5179" cy="984"/>
              </a:xfrm>
              <a:prstGeom prst="wedgeRoundRectCallout">
                <a:avLst>
                  <a:gd name="adj1" fmla="val 47475"/>
                  <a:gd name="adj2" fmla="val -10873"/>
                  <a:gd name="adj3" fmla="val 16667"/>
                </a:avLst>
              </a:prstGeom>
              <a:gradFill>
                <a:gsLst>
                  <a:gs pos="0">
                    <a:schemeClr val="accent1">
                      <a:lumMod val="5000"/>
                      <a:lumOff val="95000"/>
                    </a:schemeClr>
                  </a:gs>
                  <a:gs pos="98000">
                    <a:schemeClr val="accent2">
                      <a:lumMod val="75000"/>
                    </a:schemeClr>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4248" y="4807"/>
                <a:ext cx="4608" cy="725"/>
              </a:xfrm>
              <a:prstGeom prst="rect">
                <a:avLst/>
              </a:prstGeom>
              <a:noFill/>
            </p:spPr>
            <p:txBody>
              <a:bodyPr wrap="none" rtlCol="0">
                <a:spAutoFit/>
              </a:bodyPr>
              <a:p>
                <a:r>
                  <a:rPr lang="zh-CN" altLang="en-US" sz="2400"/>
                  <a:t>明确活动目的、要求</a:t>
                </a:r>
                <a:endParaRPr lang="zh-CN" altLang="en-US" sz="2400"/>
              </a:p>
            </p:txBody>
          </p:sp>
        </p:grpSp>
        <p:pic>
          <p:nvPicPr>
            <p:cNvPr id="8" name="图片 7" descr="c3eafe90-a924-4f62-8d17-c4437f65ed14"/>
            <p:cNvPicPr>
              <a:picLocks noChangeAspect="1"/>
            </p:cNvPicPr>
            <p:nvPr/>
          </p:nvPicPr>
          <p:blipFill>
            <a:blip r:embed="rId3"/>
            <a:srcRect l="54588" b="52824"/>
            <a:stretch>
              <a:fillRect/>
            </a:stretch>
          </p:blipFill>
          <p:spPr>
            <a:xfrm>
              <a:off x="2026" y="3479"/>
              <a:ext cx="858" cy="854"/>
            </a:xfrm>
            <a:prstGeom prst="rect">
              <a:avLst/>
            </a:prstGeom>
          </p:spPr>
        </p:pic>
      </p:grpSp>
      <p:grpSp>
        <p:nvGrpSpPr>
          <p:cNvPr id="10" name="组合 9"/>
          <p:cNvGrpSpPr/>
          <p:nvPr/>
        </p:nvGrpSpPr>
        <p:grpSpPr>
          <a:xfrm>
            <a:off x="2553335" y="3815080"/>
            <a:ext cx="7085330" cy="1475740"/>
            <a:chOff x="4296" y="5525"/>
            <a:chExt cx="11158" cy="2324"/>
          </a:xfrm>
        </p:grpSpPr>
        <p:sp>
          <p:nvSpPr>
            <p:cNvPr id="9" name="文本框 8"/>
            <p:cNvSpPr txBox="1"/>
            <p:nvPr/>
          </p:nvSpPr>
          <p:spPr>
            <a:xfrm>
              <a:off x="4808" y="5617"/>
              <a:ext cx="10251" cy="1888"/>
            </a:xfrm>
            <a:prstGeom prst="rect">
              <a:avLst/>
            </a:prstGeom>
            <a:noFill/>
          </p:spPr>
          <p:txBody>
            <a:bodyPr wrap="none" rtlCol="0">
              <a:spAutoFit/>
            </a:bodyPr>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以小组为单位，通过测量</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张纸的厚度来推算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亿张纸摞起来的高度，从中体会</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亿的大小。</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0" name="组合 39"/>
            <p:cNvGrpSpPr/>
            <p:nvPr/>
          </p:nvGrpSpPr>
          <p:grpSpPr>
            <a:xfrm rot="0">
              <a:off x="4296" y="5525"/>
              <a:ext cx="11158" cy="2324"/>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up)">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2171065" y="1683385"/>
            <a:ext cx="7544435" cy="3999865"/>
            <a:chOff x="3419" y="2651"/>
            <a:chExt cx="11881" cy="6299"/>
          </a:xfrm>
        </p:grpSpPr>
        <p:grpSp>
          <p:nvGrpSpPr>
            <p:cNvPr id="73" name="组合 72"/>
            <p:cNvGrpSpPr/>
            <p:nvPr/>
          </p:nvGrpSpPr>
          <p:grpSpPr>
            <a:xfrm rot="0">
              <a:off x="3810" y="3710"/>
              <a:ext cx="11490" cy="5241"/>
              <a:chOff x="1335203" y="-4512917"/>
              <a:chExt cx="10128192" cy="3464930"/>
            </a:xfrm>
            <a:effectLst>
              <a:outerShdw blurRad="50800" dist="38100" dir="5400000" algn="t" rotWithShape="0">
                <a:prstClr val="black">
                  <a:alpha val="40000"/>
                </a:prstClr>
              </a:outerShdw>
            </a:effectLst>
          </p:grpSpPr>
          <p:sp>
            <p:nvSpPr>
              <p:cNvPr id="74" name="圆角矩形 20"/>
              <p:cNvSpPr/>
              <p:nvPr/>
            </p:nvSpPr>
            <p:spPr>
              <a:xfrm flipV="1">
                <a:off x="1335203" y="-4512917"/>
                <a:ext cx="10128192" cy="3464930"/>
              </a:xfrm>
              <a:prstGeom prst="roundRect">
                <a:avLst>
                  <a:gd name="adj" fmla="val 8395"/>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75" name="圆角矩形 21"/>
              <p:cNvSpPr/>
              <p:nvPr/>
            </p:nvSpPr>
            <p:spPr>
              <a:xfrm flipV="1">
                <a:off x="1500921" y="-4362175"/>
                <a:ext cx="9825845" cy="3204687"/>
              </a:xfrm>
              <a:prstGeom prst="roundRect">
                <a:avLst>
                  <a:gd name="adj" fmla="val 8395"/>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pic>
          <p:nvPicPr>
            <p:cNvPr id="76" name="图片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9" y="2651"/>
              <a:ext cx="2178" cy="1425"/>
            </a:xfrm>
            <a:prstGeom prst="rect">
              <a:avLst/>
            </a:prstGeom>
          </p:spPr>
        </p:pic>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 name="组合 2"/>
          <p:cNvGrpSpPr/>
          <p:nvPr/>
        </p:nvGrpSpPr>
        <p:grpSpPr>
          <a:xfrm>
            <a:off x="4358640" y="811530"/>
            <a:ext cx="3897630" cy="937260"/>
            <a:chOff x="6864" y="1278"/>
            <a:chExt cx="6138" cy="1476"/>
          </a:xfrm>
        </p:grpSpPr>
        <p:pic>
          <p:nvPicPr>
            <p:cNvPr id="17" name="图片 16" descr="385973858996584450"/>
            <p:cNvPicPr>
              <a:picLocks noChangeAspect="1"/>
            </p:cNvPicPr>
            <p:nvPr/>
          </p:nvPicPr>
          <p:blipFill>
            <a:blip r:embed="rId3">
              <a:clrChange>
                <a:clrFrom>
                  <a:srgbClr val="FFFFFF">
                    <a:alpha val="100000"/>
                  </a:srgbClr>
                </a:clrFrom>
                <a:clrTo>
                  <a:srgbClr val="FFFFFF">
                    <a:alpha val="100000"/>
                    <a:alpha val="0"/>
                  </a:srgbClr>
                </a:clrTo>
              </a:clrChange>
            </a:blip>
            <a:srcRect t="26407" b="49546"/>
            <a:stretch>
              <a:fillRect/>
            </a:stretch>
          </p:blipFill>
          <p:spPr>
            <a:xfrm flipV="1">
              <a:off x="6864" y="1278"/>
              <a:ext cx="6138" cy="1476"/>
            </a:xfrm>
            <a:prstGeom prst="rect">
              <a:avLst/>
            </a:prstGeom>
          </p:spPr>
        </p:pic>
        <p:sp>
          <p:nvSpPr>
            <p:cNvPr id="16" name="文本框 15"/>
            <p:cNvSpPr txBox="1"/>
            <p:nvPr/>
          </p:nvSpPr>
          <p:spPr>
            <a:xfrm>
              <a:off x="7417" y="1594"/>
              <a:ext cx="4399" cy="822"/>
            </a:xfrm>
            <a:prstGeom prst="rect">
              <a:avLst/>
            </a:prstGeom>
            <a:noFill/>
            <a:effectLst>
              <a:outerShdw blurRad="50800" dist="38100" dir="13500000" algn="br" rotWithShape="0">
                <a:prstClr val="black">
                  <a:alpha val="40000"/>
                </a:prstClr>
              </a:outerShdw>
            </a:effectLst>
          </p:spPr>
          <p:txBody>
            <a:bodyPr wrap="none" rtlCol="0">
              <a:spAutoFit/>
            </a:bodyPr>
            <a:p>
              <a:r>
                <a:rPr lang="en-US" altLang="zh-CN" sz="2800"/>
                <a:t>2          </a:t>
              </a:r>
              <a:r>
                <a:rPr lang="zh-CN" altLang="en-US" sz="2800"/>
                <a:t>操作实验</a:t>
              </a:r>
              <a:endParaRPr lang="zh-CN" altLang="en-US" sz="2800"/>
            </a:p>
          </p:txBody>
        </p:sp>
      </p:grpSp>
      <p:sp>
        <p:nvSpPr>
          <p:cNvPr id="18" name="文本框 17"/>
          <p:cNvSpPr txBox="1"/>
          <p:nvPr/>
        </p:nvSpPr>
        <p:spPr>
          <a:xfrm>
            <a:off x="2748280" y="2762250"/>
            <a:ext cx="4349115" cy="460375"/>
          </a:xfrm>
          <a:prstGeom prst="rect">
            <a:avLst/>
          </a:prstGeom>
          <a:noFill/>
        </p:spPr>
        <p:txBody>
          <a:bodyPr wrap="none" rtlCol="0">
            <a:spAutoFit/>
          </a:bodyPr>
          <a:p>
            <a:r>
              <a:rPr lang="zh-CN" altLang="en-US" sz="2400">
                <a:latin typeface="Calibri" panose="020F0502020204030204" charset="0"/>
              </a:rPr>
              <a:t>①</a:t>
            </a:r>
            <a:r>
              <a:rPr lang="zh-CN" altLang="en-US" sz="2400"/>
              <a:t>取</a:t>
            </a:r>
            <a:r>
              <a:rPr lang="en-US" altLang="zh-CN" sz="2400"/>
              <a:t>100</a:t>
            </a:r>
            <a:r>
              <a:rPr lang="zh-CN" altLang="en-US" sz="2400"/>
              <a:t>张纸，测量它的厚度，</a:t>
            </a:r>
            <a:endParaRPr lang="zh-CN" altLang="en-US" sz="2400"/>
          </a:p>
        </p:txBody>
      </p:sp>
      <p:sp>
        <p:nvSpPr>
          <p:cNvPr id="19" name="文本框 18"/>
          <p:cNvSpPr txBox="1"/>
          <p:nvPr/>
        </p:nvSpPr>
        <p:spPr>
          <a:xfrm>
            <a:off x="2733040" y="3564890"/>
            <a:ext cx="6890385" cy="1753235"/>
          </a:xfrm>
          <a:prstGeom prst="rect">
            <a:avLst/>
          </a:prstGeom>
          <a:noFill/>
        </p:spPr>
        <p:txBody>
          <a:bodyPr wrap="none" rtlCol="0">
            <a:spAutoFit/>
          </a:bodyPr>
          <a:p>
            <a:pPr>
              <a:lnSpc>
                <a:spcPct val="150000"/>
              </a:lnSpc>
            </a:pPr>
            <a:r>
              <a:rPr lang="zh-CN" altLang="en-US" sz="2400">
                <a:latin typeface="Calibri" panose="020F0502020204030204" charset="0"/>
              </a:rPr>
              <a:t>②</a:t>
            </a:r>
            <a:r>
              <a:rPr lang="zh-CN" altLang="en-US" sz="2400"/>
              <a:t>推算：</a:t>
            </a:r>
            <a:r>
              <a:rPr lang="en-US" altLang="zh-CN" sz="2400"/>
              <a:t>1000</a:t>
            </a:r>
            <a:r>
              <a:rPr lang="zh-CN" altLang="en-US" sz="2400"/>
              <a:t>张纸的厚度是多少呢？</a:t>
            </a:r>
            <a:r>
              <a:rPr lang="en-US" altLang="zh-CN" sz="2400"/>
              <a:t>10000</a:t>
            </a:r>
            <a:r>
              <a:rPr lang="zh-CN" altLang="en-US" sz="2400"/>
              <a:t>张呢？</a:t>
            </a:r>
            <a:endParaRPr lang="zh-CN" altLang="en-US" sz="2400"/>
          </a:p>
          <a:p>
            <a:pPr>
              <a:lnSpc>
                <a:spcPct val="150000"/>
              </a:lnSpc>
            </a:pPr>
            <a:r>
              <a:rPr lang="en-US" altLang="zh-CN" sz="2400"/>
              <a:t>100000</a:t>
            </a:r>
            <a:r>
              <a:rPr lang="zh-CN" altLang="en-US" sz="2400"/>
              <a:t>张呢？</a:t>
            </a:r>
            <a:r>
              <a:rPr lang="en-US" altLang="zh-CN" sz="2400"/>
              <a:t>1000000</a:t>
            </a:r>
            <a:r>
              <a:rPr lang="zh-CN" altLang="en-US" sz="2400"/>
              <a:t>张呢？</a:t>
            </a:r>
            <a:r>
              <a:rPr lang="en-US" altLang="zh-CN" sz="2400"/>
              <a:t>10000000</a:t>
            </a:r>
            <a:r>
              <a:rPr lang="zh-CN" altLang="en-US" sz="2400"/>
              <a:t>张呢？</a:t>
            </a:r>
            <a:endParaRPr lang="zh-CN" altLang="en-US" sz="2400"/>
          </a:p>
          <a:p>
            <a:pPr>
              <a:lnSpc>
                <a:spcPct val="150000"/>
              </a:lnSpc>
            </a:pPr>
            <a:r>
              <a:rPr lang="en-US" altLang="zh-CN" sz="2400"/>
              <a:t>100000000</a:t>
            </a:r>
            <a:r>
              <a:rPr lang="zh-CN" altLang="en-US" sz="2400"/>
              <a:t>张呢？</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ppt_y</p:attrName>
                                        </p:attrNameLst>
                                      </p:cBhvr>
                                      <p:tavLst>
                                        <p:tav tm="0">
                                          <p:val>
                                            <p:strVal val="#ppt_y+#ppt_h*1.125000"/>
                                          </p:val>
                                        </p:tav>
                                        <p:tav tm="100000">
                                          <p:val>
                                            <p:strVal val="#ppt_y"/>
                                          </p:val>
                                        </p:tav>
                                      </p:tavLst>
                                    </p:anim>
                                    <p:animEffect transition="in" filter="wipe(up)">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p:tgtEl>
                                          <p:spTgt spid="19"/>
                                        </p:tgtEl>
                                        <p:attrNameLst>
                                          <p:attrName>ppt_y</p:attrName>
                                        </p:attrNameLst>
                                      </p:cBhvr>
                                      <p:tavLst>
                                        <p:tav tm="0">
                                          <p:val>
                                            <p:strVal val="#ppt_y+#ppt_h*1.125000"/>
                                          </p:val>
                                        </p:tav>
                                        <p:tav tm="100000">
                                          <p:val>
                                            <p:strVal val="#ppt_y"/>
                                          </p:val>
                                        </p:tav>
                                      </p:tavLst>
                                    </p:anim>
                                    <p:animEffect transition="in" filter="wipe(up)">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 name="Group 2"/>
          <p:cNvGrpSpPr/>
          <p:nvPr/>
        </p:nvGrpSpPr>
        <p:grpSpPr bwMode="auto">
          <a:xfrm>
            <a:off x="3858895" y="6075655"/>
            <a:ext cx="3429000" cy="279797"/>
            <a:chOff x="1584" y="3773"/>
            <a:chExt cx="2160" cy="235"/>
          </a:xfrm>
        </p:grpSpPr>
        <p:grpSp>
          <p:nvGrpSpPr>
            <p:cNvPr id="4" name="Group 4"/>
            <p:cNvGrpSpPr/>
            <p:nvPr/>
          </p:nvGrpSpPr>
          <p:grpSpPr bwMode="auto">
            <a:xfrm>
              <a:off x="2208" y="3888"/>
              <a:ext cx="1536" cy="96"/>
              <a:chOff x="3120" y="3408"/>
              <a:chExt cx="1536" cy="336"/>
            </a:xfrm>
          </p:grpSpPr>
          <p:sp>
            <p:nvSpPr>
              <p:cNvPr id="17413" name="Rectangle 5"/>
              <p:cNvSpPr>
                <a:spLocks noChangeArrowheads="1"/>
              </p:cNvSpPr>
              <p:nvPr/>
            </p:nvSpPr>
            <p:spPr bwMode="auto">
              <a:xfrm>
                <a:off x="3120" y="3408"/>
                <a:ext cx="1536" cy="336"/>
              </a:xfrm>
              <a:prstGeom prst="rect">
                <a:avLst/>
              </a:prstGeom>
              <a:solidFill>
                <a:schemeClr val="bg1"/>
              </a:solidFill>
              <a:ln w="9525">
                <a:solidFill>
                  <a:schemeClr val="tx1"/>
                </a:solidFill>
                <a:miter lim="800000"/>
              </a:ln>
              <a:effectLst/>
            </p:spPr>
            <p:txBody>
              <a:bodyPr wrap="none" anchor="ctr"/>
              <a:p>
                <a:pPr>
                  <a:defRPr/>
                </a:pPr>
                <a:endParaRPr lang="zh-CN" altLang="en-US" sz="3000" b="1">
                  <a:latin typeface="楷体" panose="02010609060101010101" pitchFamily="49" charset="-122"/>
                  <a:ea typeface="楷体" panose="02010609060101010101" pitchFamily="49" charset="-122"/>
                </a:endParaRPr>
              </a:p>
            </p:txBody>
          </p:sp>
          <p:sp>
            <p:nvSpPr>
              <p:cNvPr id="17414" name="Line 6"/>
              <p:cNvSpPr>
                <a:spLocks noChangeShapeType="1"/>
              </p:cNvSpPr>
              <p:nvPr/>
            </p:nvSpPr>
            <p:spPr bwMode="auto">
              <a:xfrm>
                <a:off x="3120" y="3457"/>
                <a:ext cx="1536" cy="0"/>
              </a:xfrm>
              <a:prstGeom prst="line">
                <a:avLst/>
              </a:prstGeom>
              <a:noFill/>
              <a:ln w="9525">
                <a:solidFill>
                  <a:schemeClr val="tx1"/>
                </a:solidFill>
                <a:round/>
              </a:ln>
              <a:effectLst/>
            </p:spPr>
            <p:txBody>
              <a:bodyPr/>
              <a:p>
                <a:pPr>
                  <a:defRPr/>
                </a:pPr>
                <a:endParaRPr lang="zh-CN" altLang="en-US" sz="3000" b="1">
                  <a:latin typeface="楷体" panose="02010609060101010101" pitchFamily="49" charset="-122"/>
                  <a:ea typeface="楷体" panose="02010609060101010101" pitchFamily="49" charset="-122"/>
                </a:endParaRPr>
              </a:p>
            </p:txBody>
          </p:sp>
          <p:sp>
            <p:nvSpPr>
              <p:cNvPr id="17415" name="Line 7"/>
              <p:cNvSpPr>
                <a:spLocks noChangeShapeType="1"/>
              </p:cNvSpPr>
              <p:nvPr/>
            </p:nvSpPr>
            <p:spPr bwMode="auto">
              <a:xfrm>
                <a:off x="3120" y="3503"/>
                <a:ext cx="1536" cy="0"/>
              </a:xfrm>
              <a:prstGeom prst="line">
                <a:avLst/>
              </a:prstGeom>
              <a:noFill/>
              <a:ln w="9525">
                <a:solidFill>
                  <a:schemeClr val="tx1"/>
                </a:solidFill>
                <a:round/>
              </a:ln>
              <a:effectLst/>
            </p:spPr>
            <p:txBody>
              <a:bodyPr/>
              <a:p>
                <a:pPr>
                  <a:defRPr/>
                </a:pPr>
                <a:endParaRPr lang="zh-CN" altLang="en-US" sz="3000" b="1">
                  <a:latin typeface="楷体" panose="02010609060101010101" pitchFamily="49" charset="-122"/>
                  <a:ea typeface="楷体" panose="02010609060101010101" pitchFamily="49" charset="-122"/>
                </a:endParaRPr>
              </a:p>
            </p:txBody>
          </p:sp>
          <p:sp>
            <p:nvSpPr>
              <p:cNvPr id="17416" name="Line 8"/>
              <p:cNvSpPr>
                <a:spLocks noChangeShapeType="1"/>
              </p:cNvSpPr>
              <p:nvPr/>
            </p:nvSpPr>
            <p:spPr bwMode="auto">
              <a:xfrm>
                <a:off x="3120" y="3552"/>
                <a:ext cx="1536" cy="0"/>
              </a:xfrm>
              <a:prstGeom prst="line">
                <a:avLst/>
              </a:prstGeom>
              <a:noFill/>
              <a:ln w="9525">
                <a:solidFill>
                  <a:schemeClr val="tx1"/>
                </a:solidFill>
                <a:round/>
              </a:ln>
              <a:effectLst/>
            </p:spPr>
            <p:txBody>
              <a:bodyPr/>
              <a:p>
                <a:pPr>
                  <a:defRPr/>
                </a:pPr>
                <a:endParaRPr lang="zh-CN" altLang="en-US" sz="3000" b="1">
                  <a:latin typeface="楷体" panose="02010609060101010101" pitchFamily="49" charset="-122"/>
                  <a:ea typeface="楷体" panose="02010609060101010101" pitchFamily="49" charset="-122"/>
                </a:endParaRPr>
              </a:p>
            </p:txBody>
          </p:sp>
          <p:sp>
            <p:nvSpPr>
              <p:cNvPr id="17417" name="Line 9"/>
              <p:cNvSpPr>
                <a:spLocks noChangeShapeType="1"/>
              </p:cNvSpPr>
              <p:nvPr/>
            </p:nvSpPr>
            <p:spPr bwMode="auto">
              <a:xfrm>
                <a:off x="3120" y="3601"/>
                <a:ext cx="1536" cy="0"/>
              </a:xfrm>
              <a:prstGeom prst="line">
                <a:avLst/>
              </a:prstGeom>
              <a:noFill/>
              <a:ln w="9525">
                <a:solidFill>
                  <a:schemeClr val="tx1"/>
                </a:solidFill>
                <a:round/>
              </a:ln>
              <a:effectLst/>
            </p:spPr>
            <p:txBody>
              <a:bodyPr/>
              <a:p>
                <a:pPr>
                  <a:defRPr/>
                </a:pPr>
                <a:endParaRPr lang="zh-CN" altLang="en-US" sz="3000" b="1">
                  <a:latin typeface="楷体" panose="02010609060101010101" pitchFamily="49" charset="-122"/>
                  <a:ea typeface="楷体" panose="02010609060101010101" pitchFamily="49" charset="-122"/>
                </a:endParaRPr>
              </a:p>
            </p:txBody>
          </p:sp>
          <p:sp>
            <p:nvSpPr>
              <p:cNvPr id="17418" name="Line 10"/>
              <p:cNvSpPr>
                <a:spLocks noChangeShapeType="1"/>
              </p:cNvSpPr>
              <p:nvPr/>
            </p:nvSpPr>
            <p:spPr bwMode="auto">
              <a:xfrm>
                <a:off x="3120" y="3650"/>
                <a:ext cx="1536" cy="0"/>
              </a:xfrm>
              <a:prstGeom prst="line">
                <a:avLst/>
              </a:prstGeom>
              <a:noFill/>
              <a:ln w="9525">
                <a:solidFill>
                  <a:schemeClr val="tx1"/>
                </a:solidFill>
                <a:round/>
              </a:ln>
              <a:effectLst/>
            </p:spPr>
            <p:txBody>
              <a:bodyPr/>
              <a:p>
                <a:pPr>
                  <a:defRPr/>
                </a:pPr>
                <a:endParaRPr lang="zh-CN" altLang="en-US" sz="3000" b="1">
                  <a:latin typeface="楷体" panose="02010609060101010101" pitchFamily="49" charset="-122"/>
                  <a:ea typeface="楷体" panose="02010609060101010101" pitchFamily="49" charset="-122"/>
                </a:endParaRPr>
              </a:p>
            </p:txBody>
          </p:sp>
          <p:sp>
            <p:nvSpPr>
              <p:cNvPr id="17419" name="Line 11"/>
              <p:cNvSpPr>
                <a:spLocks noChangeShapeType="1"/>
              </p:cNvSpPr>
              <p:nvPr/>
            </p:nvSpPr>
            <p:spPr bwMode="auto">
              <a:xfrm>
                <a:off x="3120" y="3695"/>
                <a:ext cx="1536" cy="0"/>
              </a:xfrm>
              <a:prstGeom prst="line">
                <a:avLst/>
              </a:prstGeom>
              <a:noFill/>
              <a:ln w="9525">
                <a:solidFill>
                  <a:schemeClr val="tx1"/>
                </a:solidFill>
                <a:round/>
              </a:ln>
              <a:effectLst/>
            </p:spPr>
            <p:txBody>
              <a:bodyPr/>
              <a:p>
                <a:pPr>
                  <a:defRPr/>
                </a:pPr>
                <a:endParaRPr lang="zh-CN" altLang="en-US" sz="3000" b="1">
                  <a:latin typeface="楷体" panose="02010609060101010101" pitchFamily="49" charset="-122"/>
                  <a:ea typeface="楷体" panose="02010609060101010101" pitchFamily="49" charset="-122"/>
                </a:endParaRPr>
              </a:p>
            </p:txBody>
          </p:sp>
        </p:grpSp>
        <p:sp>
          <p:nvSpPr>
            <p:cNvPr id="17420" name="Rectangle 12"/>
            <p:cNvSpPr>
              <a:spLocks noChangeArrowheads="1"/>
            </p:cNvSpPr>
            <p:nvPr/>
          </p:nvSpPr>
          <p:spPr bwMode="auto">
            <a:xfrm>
              <a:off x="1584" y="3773"/>
              <a:ext cx="713" cy="235"/>
            </a:xfrm>
            <a:prstGeom prst="rect">
              <a:avLst/>
            </a:prstGeom>
            <a:noFill/>
            <a:ln w="9525">
              <a:noFill/>
              <a:miter lim="800000"/>
            </a:ln>
            <a:effectLst/>
          </p:spPr>
          <p:txBody>
            <a:bodyPr/>
            <a:p>
              <a:pPr>
                <a:spcBef>
                  <a:spcPct val="20000"/>
                </a:spcBef>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7421" name="AutoShape 13"/>
          <p:cNvSpPr/>
          <p:nvPr/>
        </p:nvSpPr>
        <p:spPr bwMode="auto">
          <a:xfrm>
            <a:off x="7440295" y="6217339"/>
            <a:ext cx="76200" cy="109538"/>
          </a:xfrm>
          <a:prstGeom prst="rightBrace">
            <a:avLst>
              <a:gd name="adj1" fmla="val 15972"/>
              <a:gd name="adj2" fmla="val 50000"/>
            </a:avLst>
          </a:prstGeom>
          <a:noFill/>
          <a:ln w="12700">
            <a:solidFill>
              <a:schemeClr val="tx1"/>
            </a:solidFill>
            <a:round/>
          </a:ln>
        </p:spPr>
        <p:txBody>
          <a:bodyPr wrap="none" anchor="ctr"/>
          <a:p>
            <a:endParaRPr lang="zh-CN" altLang="en-US" b="1">
              <a:latin typeface="楷体" panose="02010609060101010101" pitchFamily="49" charset="-122"/>
              <a:ea typeface="楷体" panose="02010609060101010101" pitchFamily="49" charset="-122"/>
            </a:endParaRPr>
          </a:p>
        </p:txBody>
      </p:sp>
      <p:sp>
        <p:nvSpPr>
          <p:cNvPr id="17422" name="Rectangle 14"/>
          <p:cNvSpPr>
            <a:spLocks noChangeArrowheads="1"/>
          </p:cNvSpPr>
          <p:nvPr/>
        </p:nvSpPr>
        <p:spPr bwMode="auto">
          <a:xfrm>
            <a:off x="7592695" y="6078036"/>
            <a:ext cx="1100138" cy="359569"/>
          </a:xfrm>
          <a:prstGeom prst="rect">
            <a:avLst/>
          </a:prstGeom>
          <a:noFill/>
          <a:ln w="9525">
            <a:noFill/>
            <a:miter lim="800000"/>
          </a:ln>
          <a:effectLst/>
        </p:spPr>
        <p:txBody>
          <a:bodyPr/>
          <a:p>
            <a:pPr>
              <a:spcBef>
                <a:spcPct val="20000"/>
              </a:spcBef>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厘米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7421"/>
                                        </p:tgtEl>
                                        <p:attrNameLst>
                                          <p:attrName>style.visibility</p:attrName>
                                        </p:attrNameLst>
                                      </p:cBhvr>
                                      <p:to>
                                        <p:strVal val="visible"/>
                                      </p:to>
                                    </p:set>
                                    <p:animEffect transition="in" filter="barn(outHorizontal)">
                                      <p:cBhvr>
                                        <p:cTn id="12" dur="500"/>
                                        <p:tgtEl>
                                          <p:spTgt spid="174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422"/>
                                        </p:tgtEl>
                                        <p:attrNameLst>
                                          <p:attrName>style.visibility</p:attrName>
                                        </p:attrNameLst>
                                      </p:cBhvr>
                                      <p:to>
                                        <p:strVal val="visible"/>
                                      </p:to>
                                    </p:set>
                                    <p:animEffect transition="in" filter="fade">
                                      <p:cBhvr>
                                        <p:cTn id="17" dur="5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1" grpId="0" bldLvl="0" animBg="1"/>
      <p:bldP spid="17422"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8443" name="AutoShape 11"/>
          <p:cNvSpPr/>
          <p:nvPr/>
        </p:nvSpPr>
        <p:spPr bwMode="auto">
          <a:xfrm>
            <a:off x="7531735" y="5986631"/>
            <a:ext cx="76200" cy="342900"/>
          </a:xfrm>
          <a:prstGeom prst="rightBrace">
            <a:avLst>
              <a:gd name="adj1" fmla="val 50000"/>
              <a:gd name="adj2" fmla="val 50000"/>
            </a:avLst>
          </a:prstGeom>
          <a:noFill/>
          <a:ln w="12700">
            <a:solidFill>
              <a:schemeClr val="tx1"/>
            </a:solidFill>
            <a:round/>
          </a:ln>
        </p:spPr>
        <p:txBody>
          <a:bodyPr wrap="none" anchor="ctr"/>
          <a:p>
            <a:endParaRPr lang="zh-CN" altLang="en-US" b="1">
              <a:latin typeface="楷体" panose="02010609060101010101" pitchFamily="49" charset="-122"/>
              <a:ea typeface="楷体" panose="02010609060101010101" pitchFamily="49" charset="-122"/>
            </a:endParaRPr>
          </a:p>
        </p:txBody>
      </p:sp>
      <p:sp>
        <p:nvSpPr>
          <p:cNvPr id="18444" name="Rectangle 12"/>
          <p:cNvSpPr>
            <a:spLocks noChangeArrowheads="1"/>
          </p:cNvSpPr>
          <p:nvPr/>
        </p:nvSpPr>
        <p:spPr bwMode="auto">
          <a:xfrm>
            <a:off x="7684136" y="5945381"/>
            <a:ext cx="1636713" cy="440531"/>
          </a:xfrm>
          <a:prstGeom prst="rect">
            <a:avLst/>
          </a:prstGeom>
          <a:noFill/>
          <a:ln w="9525">
            <a:noFill/>
            <a:miter lim="800000"/>
          </a:ln>
          <a:effectLst/>
        </p:spPr>
        <p:txBody>
          <a:bodyPr/>
          <a:p>
            <a:pPr>
              <a:spcBef>
                <a:spcPct val="20000"/>
              </a:spcBef>
              <a:defRPr/>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厘米</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Group 3"/>
          <p:cNvGrpSpPr/>
          <p:nvPr/>
        </p:nvGrpSpPr>
        <p:grpSpPr bwMode="auto">
          <a:xfrm>
            <a:off x="4940935" y="6215231"/>
            <a:ext cx="2438400" cy="114300"/>
            <a:chOff x="3120" y="3408"/>
            <a:chExt cx="1536" cy="336"/>
          </a:xfrm>
        </p:grpSpPr>
        <p:sp>
          <p:nvSpPr>
            <p:cNvPr id="24581" name="Rectangle 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p>
              <a:endParaRPr lang="zh-CN" altLang="en-US" b="1">
                <a:latin typeface="楷体" panose="02010609060101010101" pitchFamily="49" charset="-122"/>
                <a:ea typeface="楷体" panose="02010609060101010101" pitchFamily="49" charset="-122"/>
              </a:endParaRPr>
            </a:p>
          </p:txBody>
        </p:sp>
        <p:sp>
          <p:nvSpPr>
            <p:cNvPr id="24582" name="Line 5"/>
            <p:cNvSpPr>
              <a:spLocks noChangeShapeType="1"/>
            </p:cNvSpPr>
            <p:nvPr/>
          </p:nvSpPr>
          <p:spPr bwMode="auto">
            <a:xfrm>
              <a:off x="3120" y="3456"/>
              <a:ext cx="1536" cy="0"/>
            </a:xfrm>
            <a:prstGeom prst="line">
              <a:avLst/>
            </a:prstGeom>
            <a:noFill/>
            <a:ln w="9525">
              <a:solidFill>
                <a:schemeClr val="tx1"/>
              </a:solidFill>
              <a:round/>
            </a:ln>
          </p:spPr>
          <p:txBody>
            <a:bodyPr/>
            <a:p>
              <a:endParaRPr lang="zh-CN" altLang="en-US" b="1">
                <a:latin typeface="楷体" panose="02010609060101010101" pitchFamily="49" charset="-122"/>
                <a:ea typeface="楷体" panose="02010609060101010101" pitchFamily="49" charset="-122"/>
              </a:endParaRPr>
            </a:p>
          </p:txBody>
        </p:sp>
        <p:sp>
          <p:nvSpPr>
            <p:cNvPr id="24583" name="Line 6"/>
            <p:cNvSpPr>
              <a:spLocks noChangeShapeType="1"/>
            </p:cNvSpPr>
            <p:nvPr/>
          </p:nvSpPr>
          <p:spPr bwMode="auto">
            <a:xfrm>
              <a:off x="3120" y="3504"/>
              <a:ext cx="1536" cy="0"/>
            </a:xfrm>
            <a:prstGeom prst="line">
              <a:avLst/>
            </a:prstGeom>
            <a:noFill/>
            <a:ln w="9525">
              <a:solidFill>
                <a:schemeClr val="tx1"/>
              </a:solidFill>
              <a:round/>
            </a:ln>
          </p:spPr>
          <p:txBody>
            <a:bodyPr/>
            <a:p>
              <a:endParaRPr lang="zh-CN" altLang="en-US" b="1">
                <a:latin typeface="楷体" panose="02010609060101010101" pitchFamily="49" charset="-122"/>
                <a:ea typeface="楷体" panose="02010609060101010101" pitchFamily="49" charset="-122"/>
              </a:endParaRPr>
            </a:p>
          </p:txBody>
        </p:sp>
        <p:sp>
          <p:nvSpPr>
            <p:cNvPr id="24584" name="Line 7"/>
            <p:cNvSpPr>
              <a:spLocks noChangeShapeType="1"/>
            </p:cNvSpPr>
            <p:nvPr/>
          </p:nvSpPr>
          <p:spPr bwMode="auto">
            <a:xfrm>
              <a:off x="3120" y="3552"/>
              <a:ext cx="1536" cy="0"/>
            </a:xfrm>
            <a:prstGeom prst="line">
              <a:avLst/>
            </a:prstGeom>
            <a:noFill/>
            <a:ln w="9525">
              <a:solidFill>
                <a:schemeClr val="tx1"/>
              </a:solidFill>
              <a:round/>
            </a:ln>
          </p:spPr>
          <p:txBody>
            <a:bodyPr/>
            <a:p>
              <a:endParaRPr lang="zh-CN" altLang="en-US" b="1">
                <a:latin typeface="楷体" panose="02010609060101010101" pitchFamily="49" charset="-122"/>
                <a:ea typeface="楷体" panose="02010609060101010101" pitchFamily="49" charset="-122"/>
              </a:endParaRPr>
            </a:p>
          </p:txBody>
        </p:sp>
        <p:sp>
          <p:nvSpPr>
            <p:cNvPr id="24585" name="Line 8"/>
            <p:cNvSpPr>
              <a:spLocks noChangeShapeType="1"/>
            </p:cNvSpPr>
            <p:nvPr/>
          </p:nvSpPr>
          <p:spPr bwMode="auto">
            <a:xfrm>
              <a:off x="3120" y="3600"/>
              <a:ext cx="1536" cy="0"/>
            </a:xfrm>
            <a:prstGeom prst="line">
              <a:avLst/>
            </a:prstGeom>
            <a:noFill/>
            <a:ln w="9525">
              <a:solidFill>
                <a:schemeClr val="tx1"/>
              </a:solidFill>
              <a:round/>
            </a:ln>
          </p:spPr>
          <p:txBody>
            <a:bodyPr/>
            <a:p>
              <a:endParaRPr lang="zh-CN" altLang="en-US" b="1">
                <a:latin typeface="楷体" panose="02010609060101010101" pitchFamily="49" charset="-122"/>
                <a:ea typeface="楷体" panose="02010609060101010101" pitchFamily="49" charset="-122"/>
              </a:endParaRPr>
            </a:p>
          </p:txBody>
        </p:sp>
        <p:sp>
          <p:nvSpPr>
            <p:cNvPr id="24586" name="Line 9"/>
            <p:cNvSpPr>
              <a:spLocks noChangeShapeType="1"/>
            </p:cNvSpPr>
            <p:nvPr/>
          </p:nvSpPr>
          <p:spPr bwMode="auto">
            <a:xfrm>
              <a:off x="3120" y="3648"/>
              <a:ext cx="1536" cy="0"/>
            </a:xfrm>
            <a:prstGeom prst="line">
              <a:avLst/>
            </a:prstGeom>
            <a:noFill/>
            <a:ln w="9525">
              <a:solidFill>
                <a:schemeClr val="tx1"/>
              </a:solidFill>
              <a:round/>
            </a:ln>
          </p:spPr>
          <p:txBody>
            <a:bodyPr/>
            <a:p>
              <a:endParaRPr lang="zh-CN" altLang="en-US" b="1">
                <a:latin typeface="楷体" panose="02010609060101010101" pitchFamily="49" charset="-122"/>
                <a:ea typeface="楷体" panose="02010609060101010101" pitchFamily="49" charset="-122"/>
              </a:endParaRPr>
            </a:p>
          </p:txBody>
        </p:sp>
        <p:sp>
          <p:nvSpPr>
            <p:cNvPr id="24587" name="Line 10"/>
            <p:cNvSpPr>
              <a:spLocks noChangeShapeType="1"/>
            </p:cNvSpPr>
            <p:nvPr/>
          </p:nvSpPr>
          <p:spPr bwMode="auto">
            <a:xfrm>
              <a:off x="3120" y="3696"/>
              <a:ext cx="1536" cy="0"/>
            </a:xfrm>
            <a:prstGeom prst="line">
              <a:avLst/>
            </a:prstGeom>
            <a:noFill/>
            <a:ln w="9525">
              <a:solidFill>
                <a:schemeClr val="tx1"/>
              </a:solidFill>
              <a:round/>
            </a:ln>
          </p:spPr>
          <p:txBody>
            <a:bodyPr/>
            <a:p>
              <a:endParaRPr lang="zh-CN" altLang="en-US" b="1">
                <a:latin typeface="楷体" panose="02010609060101010101" pitchFamily="49" charset="-122"/>
                <a:ea typeface="楷体" panose="02010609060101010101" pitchFamily="49" charset="-122"/>
              </a:endParaRPr>
            </a:p>
          </p:txBody>
        </p:sp>
      </p:grpSp>
      <p:grpSp>
        <p:nvGrpSpPr>
          <p:cNvPr id="4" name="Group 12"/>
          <p:cNvGrpSpPr/>
          <p:nvPr/>
        </p:nvGrpSpPr>
        <p:grpSpPr bwMode="auto">
          <a:xfrm>
            <a:off x="3807461" y="5953294"/>
            <a:ext cx="3571875" cy="440531"/>
            <a:chOff x="1494" y="3668"/>
            <a:chExt cx="2250" cy="370"/>
          </a:xfrm>
        </p:grpSpPr>
        <p:sp>
          <p:nvSpPr>
            <p:cNvPr id="18446" name="Rectangle 14"/>
            <p:cNvSpPr>
              <a:spLocks noChangeArrowheads="1"/>
            </p:cNvSpPr>
            <p:nvPr/>
          </p:nvSpPr>
          <p:spPr bwMode="auto">
            <a:xfrm>
              <a:off x="1494" y="3668"/>
              <a:ext cx="1023" cy="370"/>
            </a:xfrm>
            <a:prstGeom prst="rect">
              <a:avLst/>
            </a:prstGeom>
            <a:noFill/>
            <a:ln w="9525">
              <a:noFill/>
              <a:miter lim="800000"/>
            </a:ln>
            <a:effectLst/>
          </p:spPr>
          <p:txBody>
            <a:bodyPr/>
            <a:p>
              <a:pPr>
                <a:spcBef>
                  <a:spcPct val="20000"/>
                </a:spcBef>
                <a:defRPr/>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1000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Group 15"/>
            <p:cNvGrpSpPr/>
            <p:nvPr/>
          </p:nvGrpSpPr>
          <p:grpSpPr bwMode="auto">
            <a:xfrm>
              <a:off x="2208" y="3792"/>
              <a:ext cx="1536" cy="96"/>
              <a:chOff x="3120" y="3408"/>
              <a:chExt cx="1536" cy="336"/>
            </a:xfrm>
          </p:grpSpPr>
          <p:sp>
            <p:nvSpPr>
              <p:cNvPr id="18448" name="Rectangle 16"/>
              <p:cNvSpPr>
                <a:spLocks noChangeArrowheads="1"/>
              </p:cNvSpPr>
              <p:nvPr/>
            </p:nvSpPr>
            <p:spPr bwMode="auto">
              <a:xfrm>
                <a:off x="3120" y="3408"/>
                <a:ext cx="1536" cy="336"/>
              </a:xfrm>
              <a:prstGeom prst="rect">
                <a:avLst/>
              </a:prstGeom>
              <a:solidFill>
                <a:schemeClr val="bg1"/>
              </a:solidFill>
              <a:ln w="9525">
                <a:solidFill>
                  <a:schemeClr val="tx1"/>
                </a:solidFill>
                <a:miter lim="800000"/>
              </a:ln>
              <a:effectLst/>
            </p:spPr>
            <p:txBody>
              <a:bodyPr wrap="none" anchor="ctr"/>
              <a:p>
                <a:pPr>
                  <a:defRPr/>
                </a:pPr>
                <a:endParaRPr lang="zh-CN" altLang="en-US" b="1">
                  <a:latin typeface="楷体" panose="02010609060101010101" pitchFamily="49" charset="-122"/>
                  <a:ea typeface="楷体" panose="02010609060101010101" pitchFamily="49" charset="-122"/>
                </a:endParaRPr>
              </a:p>
            </p:txBody>
          </p:sp>
          <p:sp>
            <p:nvSpPr>
              <p:cNvPr id="18449" name="Line 17"/>
              <p:cNvSpPr>
                <a:spLocks noChangeShapeType="1"/>
              </p:cNvSpPr>
              <p:nvPr/>
            </p:nvSpPr>
            <p:spPr bwMode="auto">
              <a:xfrm>
                <a:off x="3120" y="3457"/>
                <a:ext cx="1536" cy="0"/>
              </a:xfrm>
              <a:prstGeom prst="line">
                <a:avLst/>
              </a:prstGeom>
              <a:noFill/>
              <a:ln w="9525">
                <a:solidFill>
                  <a:schemeClr val="tx1"/>
                </a:solidFill>
                <a:round/>
              </a:ln>
              <a:effectLst/>
            </p:spPr>
            <p:txBody>
              <a:bodyPr/>
              <a:p>
                <a:pPr>
                  <a:defRPr/>
                </a:pPr>
                <a:endParaRPr lang="zh-CN" altLang="en-US" b="1">
                  <a:latin typeface="楷体" panose="02010609060101010101" pitchFamily="49" charset="-122"/>
                  <a:ea typeface="楷体" panose="02010609060101010101" pitchFamily="49" charset="-122"/>
                </a:endParaRPr>
              </a:p>
            </p:txBody>
          </p:sp>
          <p:sp>
            <p:nvSpPr>
              <p:cNvPr id="18450" name="Line 18"/>
              <p:cNvSpPr>
                <a:spLocks noChangeShapeType="1"/>
              </p:cNvSpPr>
              <p:nvPr/>
            </p:nvSpPr>
            <p:spPr bwMode="auto">
              <a:xfrm>
                <a:off x="3120" y="3502"/>
                <a:ext cx="1536" cy="0"/>
              </a:xfrm>
              <a:prstGeom prst="line">
                <a:avLst/>
              </a:prstGeom>
              <a:noFill/>
              <a:ln w="9525">
                <a:solidFill>
                  <a:schemeClr val="tx1"/>
                </a:solidFill>
                <a:round/>
              </a:ln>
              <a:effectLst/>
            </p:spPr>
            <p:txBody>
              <a:bodyPr/>
              <a:p>
                <a:pPr>
                  <a:defRPr/>
                </a:pPr>
                <a:endParaRPr lang="zh-CN" altLang="en-US" b="1">
                  <a:latin typeface="楷体" panose="02010609060101010101" pitchFamily="49" charset="-122"/>
                  <a:ea typeface="楷体" panose="02010609060101010101" pitchFamily="49" charset="-122"/>
                </a:endParaRPr>
              </a:p>
            </p:txBody>
          </p:sp>
          <p:sp>
            <p:nvSpPr>
              <p:cNvPr id="18451" name="Line 19"/>
              <p:cNvSpPr>
                <a:spLocks noChangeShapeType="1"/>
              </p:cNvSpPr>
              <p:nvPr/>
            </p:nvSpPr>
            <p:spPr bwMode="auto">
              <a:xfrm>
                <a:off x="3120" y="3551"/>
                <a:ext cx="1536" cy="0"/>
              </a:xfrm>
              <a:prstGeom prst="line">
                <a:avLst/>
              </a:prstGeom>
              <a:noFill/>
              <a:ln w="9525">
                <a:solidFill>
                  <a:schemeClr val="tx1"/>
                </a:solidFill>
                <a:round/>
              </a:ln>
              <a:effectLst/>
            </p:spPr>
            <p:txBody>
              <a:bodyPr/>
              <a:p>
                <a:pPr>
                  <a:defRPr/>
                </a:pPr>
                <a:endParaRPr lang="zh-CN" altLang="en-US" b="1">
                  <a:latin typeface="楷体" panose="02010609060101010101" pitchFamily="49" charset="-122"/>
                  <a:ea typeface="楷体" panose="02010609060101010101" pitchFamily="49" charset="-122"/>
                </a:endParaRPr>
              </a:p>
            </p:txBody>
          </p:sp>
          <p:sp>
            <p:nvSpPr>
              <p:cNvPr id="18452" name="Line 20"/>
              <p:cNvSpPr>
                <a:spLocks noChangeShapeType="1"/>
              </p:cNvSpPr>
              <p:nvPr/>
            </p:nvSpPr>
            <p:spPr bwMode="auto">
              <a:xfrm>
                <a:off x="3120" y="3600"/>
                <a:ext cx="1536" cy="0"/>
              </a:xfrm>
              <a:prstGeom prst="line">
                <a:avLst/>
              </a:prstGeom>
              <a:noFill/>
              <a:ln w="9525">
                <a:solidFill>
                  <a:schemeClr val="tx1"/>
                </a:solidFill>
                <a:round/>
              </a:ln>
              <a:effectLst/>
            </p:spPr>
            <p:txBody>
              <a:bodyPr/>
              <a:p>
                <a:pPr>
                  <a:defRPr/>
                </a:pPr>
                <a:endParaRPr lang="zh-CN" altLang="en-US" b="1">
                  <a:latin typeface="楷体" panose="02010609060101010101" pitchFamily="49" charset="-122"/>
                  <a:ea typeface="楷体" panose="02010609060101010101" pitchFamily="49" charset="-122"/>
                </a:endParaRPr>
              </a:p>
            </p:txBody>
          </p:sp>
          <p:sp>
            <p:nvSpPr>
              <p:cNvPr id="18453" name="Line 21"/>
              <p:cNvSpPr>
                <a:spLocks noChangeShapeType="1"/>
              </p:cNvSpPr>
              <p:nvPr/>
            </p:nvSpPr>
            <p:spPr bwMode="auto">
              <a:xfrm>
                <a:off x="3120" y="3649"/>
                <a:ext cx="1536" cy="0"/>
              </a:xfrm>
              <a:prstGeom prst="line">
                <a:avLst/>
              </a:prstGeom>
              <a:noFill/>
              <a:ln w="9525">
                <a:solidFill>
                  <a:schemeClr val="tx1"/>
                </a:solidFill>
                <a:round/>
              </a:ln>
              <a:effectLst/>
            </p:spPr>
            <p:txBody>
              <a:bodyPr/>
              <a:p>
                <a:pPr>
                  <a:defRPr/>
                </a:pPr>
                <a:endParaRPr lang="zh-CN" altLang="en-US" b="1">
                  <a:latin typeface="楷体" panose="02010609060101010101" pitchFamily="49" charset="-122"/>
                  <a:ea typeface="楷体" panose="02010609060101010101" pitchFamily="49" charset="-122"/>
                </a:endParaRPr>
              </a:p>
            </p:txBody>
          </p:sp>
          <p:sp>
            <p:nvSpPr>
              <p:cNvPr id="18454" name="Line 22"/>
              <p:cNvSpPr>
                <a:spLocks noChangeShapeType="1"/>
              </p:cNvSpPr>
              <p:nvPr/>
            </p:nvSpPr>
            <p:spPr bwMode="auto">
              <a:xfrm>
                <a:off x="3120" y="3695"/>
                <a:ext cx="1536" cy="0"/>
              </a:xfrm>
              <a:prstGeom prst="line">
                <a:avLst/>
              </a:prstGeom>
              <a:noFill/>
              <a:ln w="9525">
                <a:solidFill>
                  <a:schemeClr val="tx1"/>
                </a:solidFill>
                <a:round/>
              </a:ln>
              <a:effectLst/>
            </p:spPr>
            <p:txBody>
              <a:bodyPr/>
              <a:p>
                <a:pPr>
                  <a:defRPr/>
                </a:pPr>
                <a:endParaRPr lang="zh-CN" altLang="en-US" b="1">
                  <a:latin typeface="楷体" panose="02010609060101010101" pitchFamily="49" charset="-122"/>
                  <a:ea typeface="楷体" panose="02010609060101010101" pitchFamily="49" charset="-122"/>
                </a:endParaRPr>
              </a:p>
            </p:txBody>
          </p:sp>
        </p:grpSp>
        <p:grpSp>
          <p:nvGrpSpPr>
            <p:cNvPr id="6" name="Group 23"/>
            <p:cNvGrpSpPr/>
            <p:nvPr/>
          </p:nvGrpSpPr>
          <p:grpSpPr bwMode="auto">
            <a:xfrm>
              <a:off x="2208" y="3696"/>
              <a:ext cx="1536" cy="96"/>
              <a:chOff x="3120" y="3408"/>
              <a:chExt cx="1536" cy="336"/>
            </a:xfrm>
          </p:grpSpPr>
          <p:sp>
            <p:nvSpPr>
              <p:cNvPr id="18456" name="Rectangle 24"/>
              <p:cNvSpPr>
                <a:spLocks noChangeArrowheads="1"/>
              </p:cNvSpPr>
              <p:nvPr/>
            </p:nvSpPr>
            <p:spPr bwMode="auto">
              <a:xfrm>
                <a:off x="3120" y="3408"/>
                <a:ext cx="1536" cy="336"/>
              </a:xfrm>
              <a:prstGeom prst="rect">
                <a:avLst/>
              </a:prstGeom>
              <a:solidFill>
                <a:schemeClr val="bg1"/>
              </a:solidFill>
              <a:ln w="9525">
                <a:solidFill>
                  <a:schemeClr val="tx1"/>
                </a:solidFill>
                <a:miter lim="800000"/>
              </a:ln>
              <a:effectLst/>
            </p:spPr>
            <p:txBody>
              <a:bodyPr wrap="none" anchor="ctr"/>
              <a:p>
                <a:pPr>
                  <a:defRPr/>
                </a:pPr>
                <a:endParaRPr lang="zh-CN" altLang="en-US" b="1">
                  <a:latin typeface="楷体" panose="02010609060101010101" pitchFamily="49" charset="-122"/>
                  <a:ea typeface="楷体" panose="02010609060101010101" pitchFamily="49" charset="-122"/>
                </a:endParaRPr>
              </a:p>
            </p:txBody>
          </p:sp>
          <p:sp>
            <p:nvSpPr>
              <p:cNvPr id="18457" name="Line 25"/>
              <p:cNvSpPr>
                <a:spLocks noChangeShapeType="1"/>
              </p:cNvSpPr>
              <p:nvPr/>
            </p:nvSpPr>
            <p:spPr bwMode="auto">
              <a:xfrm>
                <a:off x="3120" y="3457"/>
                <a:ext cx="1536" cy="0"/>
              </a:xfrm>
              <a:prstGeom prst="line">
                <a:avLst/>
              </a:prstGeom>
              <a:noFill/>
              <a:ln w="9525">
                <a:solidFill>
                  <a:schemeClr val="tx1"/>
                </a:solidFill>
                <a:round/>
              </a:ln>
              <a:effectLst/>
            </p:spPr>
            <p:txBody>
              <a:bodyPr/>
              <a:p>
                <a:pPr>
                  <a:defRPr/>
                </a:pPr>
                <a:endParaRPr lang="zh-CN" altLang="en-US" b="1">
                  <a:latin typeface="楷体" panose="02010609060101010101" pitchFamily="49" charset="-122"/>
                  <a:ea typeface="楷体" panose="02010609060101010101" pitchFamily="49" charset="-122"/>
                </a:endParaRPr>
              </a:p>
            </p:txBody>
          </p:sp>
          <p:sp>
            <p:nvSpPr>
              <p:cNvPr id="18458" name="Line 26"/>
              <p:cNvSpPr>
                <a:spLocks noChangeShapeType="1"/>
              </p:cNvSpPr>
              <p:nvPr/>
            </p:nvSpPr>
            <p:spPr bwMode="auto">
              <a:xfrm>
                <a:off x="3120" y="3502"/>
                <a:ext cx="1536" cy="0"/>
              </a:xfrm>
              <a:prstGeom prst="line">
                <a:avLst/>
              </a:prstGeom>
              <a:noFill/>
              <a:ln w="9525">
                <a:solidFill>
                  <a:schemeClr val="tx1"/>
                </a:solidFill>
                <a:round/>
              </a:ln>
              <a:effectLst/>
            </p:spPr>
            <p:txBody>
              <a:bodyPr/>
              <a:p>
                <a:pPr>
                  <a:defRPr/>
                </a:pPr>
                <a:endParaRPr lang="zh-CN" altLang="en-US" b="1">
                  <a:latin typeface="楷体" panose="02010609060101010101" pitchFamily="49" charset="-122"/>
                  <a:ea typeface="楷体" panose="02010609060101010101" pitchFamily="49" charset="-122"/>
                </a:endParaRPr>
              </a:p>
            </p:txBody>
          </p:sp>
          <p:sp>
            <p:nvSpPr>
              <p:cNvPr id="18459" name="Line 27"/>
              <p:cNvSpPr>
                <a:spLocks noChangeShapeType="1"/>
              </p:cNvSpPr>
              <p:nvPr/>
            </p:nvSpPr>
            <p:spPr bwMode="auto">
              <a:xfrm>
                <a:off x="3120" y="3551"/>
                <a:ext cx="1536" cy="0"/>
              </a:xfrm>
              <a:prstGeom prst="line">
                <a:avLst/>
              </a:prstGeom>
              <a:noFill/>
              <a:ln w="9525">
                <a:solidFill>
                  <a:schemeClr val="tx1"/>
                </a:solidFill>
                <a:round/>
              </a:ln>
              <a:effectLst/>
            </p:spPr>
            <p:txBody>
              <a:bodyPr/>
              <a:p>
                <a:pPr>
                  <a:defRPr/>
                </a:pPr>
                <a:endParaRPr lang="zh-CN" altLang="en-US" b="1">
                  <a:latin typeface="楷体" panose="02010609060101010101" pitchFamily="49" charset="-122"/>
                  <a:ea typeface="楷体" panose="02010609060101010101" pitchFamily="49" charset="-122"/>
                </a:endParaRPr>
              </a:p>
            </p:txBody>
          </p:sp>
          <p:sp>
            <p:nvSpPr>
              <p:cNvPr id="18460" name="Line 28"/>
              <p:cNvSpPr>
                <a:spLocks noChangeShapeType="1"/>
              </p:cNvSpPr>
              <p:nvPr/>
            </p:nvSpPr>
            <p:spPr bwMode="auto">
              <a:xfrm>
                <a:off x="3120" y="3600"/>
                <a:ext cx="1536" cy="0"/>
              </a:xfrm>
              <a:prstGeom prst="line">
                <a:avLst/>
              </a:prstGeom>
              <a:noFill/>
              <a:ln w="9525">
                <a:solidFill>
                  <a:schemeClr val="tx1"/>
                </a:solidFill>
                <a:round/>
              </a:ln>
              <a:effectLst/>
            </p:spPr>
            <p:txBody>
              <a:bodyPr/>
              <a:p>
                <a:pPr>
                  <a:defRPr/>
                </a:pPr>
                <a:endParaRPr lang="zh-CN" altLang="en-US" b="1">
                  <a:latin typeface="楷体" panose="02010609060101010101" pitchFamily="49" charset="-122"/>
                  <a:ea typeface="楷体" panose="02010609060101010101" pitchFamily="49" charset="-122"/>
                </a:endParaRPr>
              </a:p>
            </p:txBody>
          </p:sp>
          <p:sp>
            <p:nvSpPr>
              <p:cNvPr id="18461" name="Line 29"/>
              <p:cNvSpPr>
                <a:spLocks noChangeShapeType="1"/>
              </p:cNvSpPr>
              <p:nvPr/>
            </p:nvSpPr>
            <p:spPr bwMode="auto">
              <a:xfrm>
                <a:off x="3120" y="3649"/>
                <a:ext cx="1536" cy="0"/>
              </a:xfrm>
              <a:prstGeom prst="line">
                <a:avLst/>
              </a:prstGeom>
              <a:noFill/>
              <a:ln w="9525">
                <a:solidFill>
                  <a:schemeClr val="tx1"/>
                </a:solidFill>
                <a:round/>
              </a:ln>
              <a:effectLst/>
            </p:spPr>
            <p:txBody>
              <a:bodyPr/>
              <a:p>
                <a:pPr>
                  <a:defRPr/>
                </a:pPr>
                <a:endParaRPr lang="zh-CN" altLang="en-US" b="1">
                  <a:latin typeface="楷体" panose="02010609060101010101" pitchFamily="49" charset="-122"/>
                  <a:ea typeface="楷体" panose="02010609060101010101" pitchFamily="49" charset="-122"/>
                </a:endParaRPr>
              </a:p>
            </p:txBody>
          </p:sp>
          <p:sp>
            <p:nvSpPr>
              <p:cNvPr id="18462" name="Line 30"/>
              <p:cNvSpPr>
                <a:spLocks noChangeShapeType="1"/>
              </p:cNvSpPr>
              <p:nvPr/>
            </p:nvSpPr>
            <p:spPr bwMode="auto">
              <a:xfrm>
                <a:off x="3120" y="3695"/>
                <a:ext cx="1536" cy="0"/>
              </a:xfrm>
              <a:prstGeom prst="line">
                <a:avLst/>
              </a:prstGeom>
              <a:noFill/>
              <a:ln w="9525">
                <a:solidFill>
                  <a:schemeClr val="tx1"/>
                </a:solidFill>
                <a:round/>
              </a:ln>
              <a:effectLst/>
            </p:spPr>
            <p:txBody>
              <a:bodyPr/>
              <a:p>
                <a:pPr>
                  <a:defRPr/>
                </a:pPr>
                <a:endParaRPr lang="zh-CN" altLang="en-US" b="1">
                  <a:latin typeface="楷体" panose="02010609060101010101" pitchFamily="49" charset="-122"/>
                  <a:ea typeface="楷体" panose="02010609060101010101" pitchFamily="49" charset="-122"/>
                </a:endParaRPr>
              </a:p>
            </p:txBody>
          </p:sp>
        </p:grpSp>
      </p:grpSp>
      <p:sp>
        <p:nvSpPr>
          <p:cNvPr id="31" name="Rectangle 2"/>
          <p:cNvSpPr>
            <a:spLocks noChangeArrowheads="1"/>
          </p:cNvSpPr>
          <p:nvPr/>
        </p:nvSpPr>
        <p:spPr bwMode="auto">
          <a:xfrm>
            <a:off x="1547664" y="358403"/>
            <a:ext cx="6096000" cy="413147"/>
          </a:xfrm>
          <a:prstGeom prst="rect">
            <a:avLst/>
          </a:prstGeom>
          <a:noFill/>
          <a:ln w="9525">
            <a:noFill/>
            <a:miter lim="800000"/>
          </a:ln>
          <a:effectLst/>
        </p:spPr>
        <p:txBody>
          <a:bodyPr/>
          <a:p>
            <a:pPr algn="ctr">
              <a:lnSpc>
                <a:spcPct val="100000"/>
              </a:lnSpc>
            </a:pP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亿张纸摞起来有多高？</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8443"/>
                                        </p:tgtEl>
                                        <p:attrNameLst>
                                          <p:attrName>style.visibility</p:attrName>
                                        </p:attrNameLst>
                                      </p:cBhvr>
                                      <p:to>
                                        <p:strVal val="visible"/>
                                      </p:to>
                                    </p:set>
                                    <p:animEffect transition="in" filter="barn(outHorizontal)">
                                      <p:cBhvr>
                                        <p:cTn id="12" dur="500"/>
                                        <p:tgtEl>
                                          <p:spTgt spid="184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444"/>
                                        </p:tgtEl>
                                        <p:attrNameLst>
                                          <p:attrName>style.visibility</p:attrName>
                                        </p:attrNameLst>
                                      </p:cBhvr>
                                      <p:to>
                                        <p:strVal val="visible"/>
                                      </p:to>
                                    </p:set>
                                    <p:animEffect transition="in" filter="fade">
                                      <p:cBhvr>
                                        <p:cTn id="17" dur="500"/>
                                        <p:tgtEl>
                                          <p:spTgt spid="18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3" grpId="0" bldLvl="0" animBg="1"/>
      <p:bldP spid="18444" grpId="0" bldLvl="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9459" name="AutoShape 3"/>
          <p:cNvSpPr/>
          <p:nvPr/>
        </p:nvSpPr>
        <p:spPr bwMode="auto">
          <a:xfrm>
            <a:off x="7545705" y="5640675"/>
            <a:ext cx="76200" cy="685800"/>
          </a:xfrm>
          <a:prstGeom prst="rightBrace">
            <a:avLst>
              <a:gd name="adj1" fmla="val 100000"/>
              <a:gd name="adj2" fmla="val 50000"/>
            </a:avLst>
          </a:prstGeom>
          <a:noFill/>
          <a:ln w="12700">
            <a:solidFill>
              <a:schemeClr val="tx1"/>
            </a:solidFill>
            <a:round/>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19460" name="Rectangle 4"/>
          <p:cNvSpPr>
            <a:spLocks noChangeArrowheads="1"/>
          </p:cNvSpPr>
          <p:nvPr/>
        </p:nvSpPr>
        <p:spPr bwMode="auto">
          <a:xfrm>
            <a:off x="7698105" y="5769262"/>
            <a:ext cx="1995488" cy="41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spcBef>
                <a:spcPct val="20000"/>
              </a:spcBef>
              <a:defRPr/>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厘米</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Group 5"/>
          <p:cNvGrpSpPr/>
          <p:nvPr/>
        </p:nvGrpSpPr>
        <p:grpSpPr bwMode="auto">
          <a:xfrm>
            <a:off x="4954905" y="5983575"/>
            <a:ext cx="2438400" cy="342900"/>
            <a:chOff x="2208" y="3696"/>
            <a:chExt cx="1536" cy="288"/>
          </a:xfrm>
        </p:grpSpPr>
        <p:grpSp>
          <p:nvGrpSpPr>
            <p:cNvPr id="4" name="Group 6"/>
            <p:cNvGrpSpPr/>
            <p:nvPr/>
          </p:nvGrpSpPr>
          <p:grpSpPr bwMode="auto">
            <a:xfrm>
              <a:off x="2208" y="3888"/>
              <a:ext cx="1536" cy="96"/>
              <a:chOff x="3120" y="3408"/>
              <a:chExt cx="1536" cy="336"/>
            </a:xfrm>
          </p:grpSpPr>
          <p:sp>
            <p:nvSpPr>
              <p:cNvPr id="25606" name="Rectangle 7"/>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5607" name="Line 8"/>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08" name="Line 9"/>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09" name="Line 10"/>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10" name="Line 11"/>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11" name="Line 12"/>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12" name="Line 13"/>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nvGrpSpPr>
            <p:cNvPr id="5" name="Group 14"/>
            <p:cNvGrpSpPr/>
            <p:nvPr/>
          </p:nvGrpSpPr>
          <p:grpSpPr bwMode="auto">
            <a:xfrm>
              <a:off x="2208" y="3792"/>
              <a:ext cx="1536" cy="96"/>
              <a:chOff x="3120" y="3408"/>
              <a:chExt cx="1536" cy="336"/>
            </a:xfrm>
          </p:grpSpPr>
          <p:sp>
            <p:nvSpPr>
              <p:cNvPr id="25614" name="Rectangle 15"/>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5615" name="Line 16"/>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16" name="Line 17"/>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17" name="Line 18"/>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18" name="Line 19"/>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19" name="Line 20"/>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20" name="Line 21"/>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nvGrpSpPr>
            <p:cNvPr id="6" name="Group 22"/>
            <p:cNvGrpSpPr/>
            <p:nvPr/>
          </p:nvGrpSpPr>
          <p:grpSpPr bwMode="auto">
            <a:xfrm>
              <a:off x="2208" y="3696"/>
              <a:ext cx="1536" cy="96"/>
              <a:chOff x="3120" y="3408"/>
              <a:chExt cx="1536" cy="336"/>
            </a:xfrm>
          </p:grpSpPr>
          <p:sp>
            <p:nvSpPr>
              <p:cNvPr id="25622" name="Rectangle 23"/>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p>
                <a:endParaRPr lang="zh-CN" altLang="en-US">
                  <a:latin typeface="楷体" panose="02010609060101010101" pitchFamily="49" charset="-122"/>
                  <a:ea typeface="楷体" panose="02010609060101010101" pitchFamily="49" charset="-122"/>
                </a:endParaRPr>
              </a:p>
            </p:txBody>
          </p:sp>
          <p:sp>
            <p:nvSpPr>
              <p:cNvPr id="25623" name="Line 24"/>
              <p:cNvSpPr>
                <a:spLocks noChangeShapeType="1"/>
              </p:cNvSpPr>
              <p:nvPr/>
            </p:nvSpPr>
            <p:spPr bwMode="auto">
              <a:xfrm>
                <a:off x="3120" y="345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24" name="Line 25"/>
              <p:cNvSpPr>
                <a:spLocks noChangeShapeType="1"/>
              </p:cNvSpPr>
              <p:nvPr/>
            </p:nvSpPr>
            <p:spPr bwMode="auto">
              <a:xfrm>
                <a:off x="3120" y="3504"/>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25" name="Line 26"/>
              <p:cNvSpPr>
                <a:spLocks noChangeShapeType="1"/>
              </p:cNvSpPr>
              <p:nvPr/>
            </p:nvSpPr>
            <p:spPr bwMode="auto">
              <a:xfrm>
                <a:off x="3120" y="3552"/>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26" name="Line 27"/>
              <p:cNvSpPr>
                <a:spLocks noChangeShapeType="1"/>
              </p:cNvSpPr>
              <p:nvPr/>
            </p:nvSpPr>
            <p:spPr bwMode="auto">
              <a:xfrm>
                <a:off x="3120" y="3600"/>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27" name="Line 28"/>
              <p:cNvSpPr>
                <a:spLocks noChangeShapeType="1"/>
              </p:cNvSpPr>
              <p:nvPr/>
            </p:nvSpPr>
            <p:spPr bwMode="auto">
              <a:xfrm>
                <a:off x="3120" y="3648"/>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sp>
            <p:nvSpPr>
              <p:cNvPr id="25628" name="Line 29"/>
              <p:cNvSpPr>
                <a:spLocks noChangeShapeType="1"/>
              </p:cNvSpPr>
              <p:nvPr/>
            </p:nvSpPr>
            <p:spPr bwMode="auto">
              <a:xfrm>
                <a:off x="3120" y="3696"/>
                <a:ext cx="1536" cy="0"/>
              </a:xfrm>
              <a:prstGeom prst="line">
                <a:avLst/>
              </a:prstGeom>
              <a:noFill/>
              <a:ln w="9525">
                <a:solidFill>
                  <a:schemeClr val="tx1"/>
                </a:solidFill>
                <a:round/>
              </a:ln>
            </p:spPr>
            <p:txBody>
              <a:bodyPr/>
              <a:lstStyle/>
              <a:p>
                <a:endParaRPr lang="zh-CN" altLang="en-US">
                  <a:latin typeface="楷体" panose="02010609060101010101" pitchFamily="49" charset="-122"/>
                  <a:ea typeface="楷体" panose="02010609060101010101" pitchFamily="49" charset="-122"/>
                </a:endParaRPr>
              </a:p>
            </p:txBody>
          </p:sp>
        </p:grpSp>
      </p:grpSp>
      <p:grpSp>
        <p:nvGrpSpPr>
          <p:cNvPr id="7" name="Group 30"/>
          <p:cNvGrpSpPr/>
          <p:nvPr/>
        </p:nvGrpSpPr>
        <p:grpSpPr bwMode="auto">
          <a:xfrm>
            <a:off x="3716657" y="5640676"/>
            <a:ext cx="3676650" cy="515541"/>
            <a:chOff x="1428" y="3408"/>
            <a:chExt cx="2316" cy="433"/>
          </a:xfrm>
        </p:grpSpPr>
        <p:sp>
          <p:nvSpPr>
            <p:cNvPr id="12295" name="Rectangle 31"/>
            <p:cNvSpPr>
              <a:spLocks noChangeArrowheads="1"/>
            </p:cNvSpPr>
            <p:nvPr/>
          </p:nvSpPr>
          <p:spPr bwMode="auto">
            <a:xfrm>
              <a:off x="1428" y="3484"/>
              <a:ext cx="1170" cy="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spcBef>
                  <a:spcPct val="20000"/>
                </a:spcBef>
                <a:defRPr/>
              </a:pP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10000</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张</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Group 32"/>
            <p:cNvGrpSpPr/>
            <p:nvPr/>
          </p:nvGrpSpPr>
          <p:grpSpPr bwMode="auto">
            <a:xfrm>
              <a:off x="2208" y="3408"/>
              <a:ext cx="1536" cy="288"/>
              <a:chOff x="2208" y="3696"/>
              <a:chExt cx="1536" cy="288"/>
            </a:xfrm>
          </p:grpSpPr>
          <p:grpSp>
            <p:nvGrpSpPr>
              <p:cNvPr id="10" name="Group 33"/>
              <p:cNvGrpSpPr/>
              <p:nvPr/>
            </p:nvGrpSpPr>
            <p:grpSpPr bwMode="auto">
              <a:xfrm>
                <a:off x="2208" y="3888"/>
                <a:ext cx="1536" cy="96"/>
                <a:chOff x="3120" y="3408"/>
                <a:chExt cx="1536" cy="336"/>
              </a:xfrm>
            </p:grpSpPr>
            <p:sp>
              <p:nvSpPr>
                <p:cNvPr id="12314" name="Rectangle 34"/>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2315" name="Line 35"/>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16" name="Line 36"/>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17" name="Line 37"/>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18" name="Line 38"/>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19" name="Line 39"/>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20" name="Line 40"/>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11" name="Group 41"/>
              <p:cNvGrpSpPr/>
              <p:nvPr/>
            </p:nvGrpSpPr>
            <p:grpSpPr bwMode="auto">
              <a:xfrm>
                <a:off x="2208" y="3792"/>
                <a:ext cx="1536" cy="96"/>
                <a:chOff x="3120" y="3408"/>
                <a:chExt cx="1536" cy="336"/>
              </a:xfrm>
            </p:grpSpPr>
            <p:sp>
              <p:nvSpPr>
                <p:cNvPr id="12307" name="Rectangle 42"/>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2308" name="Line 43"/>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09" name="Line 44"/>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10" name="Line 45"/>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11" name="Line 46"/>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12" name="Line 47"/>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13" name="Line 48"/>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nvGrpSpPr>
              <p:cNvPr id="12" name="Group 49"/>
              <p:cNvGrpSpPr/>
              <p:nvPr/>
            </p:nvGrpSpPr>
            <p:grpSpPr bwMode="auto">
              <a:xfrm>
                <a:off x="2208" y="3696"/>
                <a:ext cx="1536" cy="96"/>
                <a:chOff x="3120" y="3408"/>
                <a:chExt cx="1536" cy="336"/>
              </a:xfrm>
            </p:grpSpPr>
            <p:sp>
              <p:nvSpPr>
                <p:cNvPr id="12300" name="Rectangle 50"/>
                <p:cNvSpPr>
                  <a:spLocks noChangeArrowheads="1"/>
                </p:cNvSpPr>
                <p:nvPr/>
              </p:nvSpPr>
              <p:spPr bwMode="auto">
                <a:xfrm>
                  <a:off x="3120" y="3408"/>
                  <a:ext cx="1536" cy="336"/>
                </a:xfrm>
                <a:prstGeom prst="rect">
                  <a:avLst/>
                </a:prstGeom>
                <a:solidFill>
                  <a:schemeClr val="bg1"/>
                </a:solidFill>
                <a:ln w="9525">
                  <a:solidFill>
                    <a:schemeClr val="tx1"/>
                  </a:solidFill>
                  <a:miter lim="800000"/>
                </a:ln>
              </p:spPr>
              <p:txBody>
                <a:bodyPr wrap="none" anchor="ctr"/>
                <a:lstStyle>
                  <a:lvl1pPr eaLnBrk="0" hangingPunct="0">
                    <a:defRPr sz="2000" b="1">
                      <a:solidFill>
                        <a:schemeClr val="tx1"/>
                      </a:solidFill>
                      <a:latin typeface="楷体_GB2312" charset="-122"/>
                      <a:ea typeface="楷体_GB2312" charset="-122"/>
                    </a:defRPr>
                  </a:lvl1pPr>
                  <a:lvl2pPr marL="742950" indent="-285750" eaLnBrk="0" hangingPunct="0">
                    <a:defRPr sz="2000" b="1">
                      <a:solidFill>
                        <a:schemeClr val="tx1"/>
                      </a:solidFill>
                      <a:latin typeface="楷体_GB2312" charset="-122"/>
                      <a:ea typeface="楷体_GB2312" charset="-122"/>
                    </a:defRPr>
                  </a:lvl2pPr>
                  <a:lvl3pPr marL="1143000" indent="-228600" eaLnBrk="0" hangingPunct="0">
                    <a:defRPr sz="2000" b="1">
                      <a:solidFill>
                        <a:schemeClr val="tx1"/>
                      </a:solidFill>
                      <a:latin typeface="楷体_GB2312" charset="-122"/>
                      <a:ea typeface="楷体_GB2312" charset="-122"/>
                    </a:defRPr>
                  </a:lvl3pPr>
                  <a:lvl4pPr marL="1600200" indent="-228600" eaLnBrk="0" hangingPunct="0">
                    <a:defRPr sz="2000" b="1">
                      <a:solidFill>
                        <a:schemeClr val="tx1"/>
                      </a:solidFill>
                      <a:latin typeface="楷体_GB2312" charset="-122"/>
                      <a:ea typeface="楷体_GB2312" charset="-122"/>
                    </a:defRPr>
                  </a:lvl4pPr>
                  <a:lvl5pPr marL="2057400" indent="-228600" eaLnBrk="0" hangingPunct="0">
                    <a:defRPr sz="2000" b="1">
                      <a:solidFill>
                        <a:schemeClr val="tx1"/>
                      </a:solidFill>
                      <a:latin typeface="楷体_GB2312" charset="-122"/>
                      <a:ea typeface="楷体_GB2312" charset="-122"/>
                    </a:defRPr>
                  </a:lvl5pPr>
                  <a:lvl6pPr marL="25146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6pPr>
                  <a:lvl7pPr marL="29718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7pPr>
                  <a:lvl8pPr marL="34290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8pPr>
                  <a:lvl9pPr marL="3886200" indent="-228600" eaLnBrk="0" fontAlgn="base" hangingPunct="0">
                    <a:lnSpc>
                      <a:spcPct val="120000"/>
                    </a:lnSpc>
                    <a:spcBef>
                      <a:spcPct val="0"/>
                    </a:spcBef>
                    <a:spcAft>
                      <a:spcPct val="0"/>
                    </a:spcAft>
                    <a:defRPr sz="2000" b="1">
                      <a:solidFill>
                        <a:schemeClr val="tx1"/>
                      </a:solidFill>
                      <a:latin typeface="楷体_GB2312" charset="-122"/>
                      <a:ea typeface="楷体_GB2312" charset="-122"/>
                    </a:defRPr>
                  </a:lvl9pPr>
                </a:lstStyle>
                <a:p>
                  <a:pPr eaLnBrk="1" hangingPunct="1">
                    <a:defRPr/>
                  </a:pPr>
                  <a:endParaRPr lang="zh-CN" altLang="en-US" sz="1800">
                    <a:latin typeface="楷体" panose="02010609060101010101" pitchFamily="49" charset="-122"/>
                    <a:ea typeface="楷体" panose="02010609060101010101" pitchFamily="49" charset="-122"/>
                  </a:endParaRPr>
                </a:p>
              </p:txBody>
            </p:sp>
            <p:sp>
              <p:nvSpPr>
                <p:cNvPr id="12301" name="Line 51"/>
                <p:cNvSpPr>
                  <a:spLocks noChangeShapeType="1"/>
                </p:cNvSpPr>
                <p:nvPr/>
              </p:nvSpPr>
              <p:spPr bwMode="auto">
                <a:xfrm>
                  <a:off x="3120" y="3457"/>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02" name="Line 52"/>
                <p:cNvSpPr>
                  <a:spLocks noChangeShapeType="1"/>
                </p:cNvSpPr>
                <p:nvPr/>
              </p:nvSpPr>
              <p:spPr bwMode="auto">
                <a:xfrm>
                  <a:off x="3120" y="3503"/>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03" name="Line 53"/>
                <p:cNvSpPr>
                  <a:spLocks noChangeShapeType="1"/>
                </p:cNvSpPr>
                <p:nvPr/>
              </p:nvSpPr>
              <p:spPr bwMode="auto">
                <a:xfrm>
                  <a:off x="3120" y="3552"/>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04" name="Line 54"/>
                <p:cNvSpPr>
                  <a:spLocks noChangeShapeType="1"/>
                </p:cNvSpPr>
                <p:nvPr/>
              </p:nvSpPr>
              <p:spPr bwMode="auto">
                <a:xfrm>
                  <a:off x="3120" y="3601"/>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05" name="Line 55"/>
                <p:cNvSpPr>
                  <a:spLocks noChangeShapeType="1"/>
                </p:cNvSpPr>
                <p:nvPr/>
              </p:nvSpPr>
              <p:spPr bwMode="auto">
                <a:xfrm>
                  <a:off x="3120" y="3650"/>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sp>
              <p:nvSpPr>
                <p:cNvPr id="12306" name="Line 56"/>
                <p:cNvSpPr>
                  <a:spLocks noChangeShapeType="1"/>
                </p:cNvSpPr>
                <p:nvPr/>
              </p:nvSpPr>
              <p:spPr bwMode="auto">
                <a:xfrm>
                  <a:off x="3120" y="3695"/>
                  <a:ext cx="153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pPr>
                    <a:defRPr/>
                  </a:pPr>
                  <a:endParaRPr lang="zh-CN" altLang="en-US">
                    <a:latin typeface="楷体" panose="02010609060101010101" pitchFamily="49" charset="-122"/>
                    <a:ea typeface="楷体" panose="02010609060101010101" pitchFamily="49" charset="-122"/>
                  </a:endParaRPr>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9459"/>
                                        </p:tgtEl>
                                        <p:attrNameLst>
                                          <p:attrName>style.visibility</p:attrName>
                                        </p:attrNameLst>
                                      </p:cBhvr>
                                      <p:to>
                                        <p:strVal val="visible"/>
                                      </p:to>
                                    </p:set>
                                    <p:animEffect transition="in" filter="barn(outHorizontal)">
                                      <p:cBhvr>
                                        <p:cTn id="12" dur="500"/>
                                        <p:tgtEl>
                                          <p:spTgt spid="1945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fade">
                                      <p:cBhvr>
                                        <p:cTn id="17"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ldLvl="0" animBg="1"/>
      <p:bldP spid="19460" grpId="0" autoUpdateAnimBg="0"/>
    </p:bldLst>
  </p:timing>
</p:sld>
</file>

<file path=ppt/tags/tag1.xml><?xml version="1.0" encoding="utf-8"?>
<p:tagLst xmlns:p="http://schemas.openxmlformats.org/presentationml/2006/main">
  <p:tag name="KSO_WM_UNIT_PLACING_PICTURE_USER_VIEWPORT" val="{&quot;height&quot;:10800,&quot;width&quot;:16246}"/>
</p:tagLst>
</file>

<file path=ppt/tags/tag2.xml><?xml version="1.0" encoding="utf-8"?>
<p:tagLst xmlns:p="http://schemas.openxmlformats.org/presentationml/2006/main">
  <p:tag name="KSO_WM_UNIT_PLACING_PICTURE_USER_VIEWPORT" val="{&quot;height&quot;:10800,&quot;width&quot;:16246}"/>
</p:tagLst>
</file>

<file path=ppt/tags/tag3.xml><?xml version="1.0" encoding="utf-8"?>
<p:tagLst xmlns:p="http://schemas.openxmlformats.org/presentationml/2006/main">
  <p:tag name="KSO_WM_UNIT_PLACING_PICTURE_USER_VIEWPORT" val="{&quot;height&quot;:8746,&quot;width&quot;:8947}"/>
</p:tagLst>
</file>

<file path=ppt/tags/tag4.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816</Words>
  <Application>WPS 演示</Application>
  <PresentationFormat>宽屏</PresentationFormat>
  <Paragraphs>139</Paragraphs>
  <Slides>20</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20</vt:i4>
      </vt:variant>
    </vt:vector>
  </HeadingPairs>
  <TitlesOfParts>
    <vt:vector size="38" baseType="lpstr">
      <vt:lpstr>Arial</vt:lpstr>
      <vt:lpstr>宋体</vt:lpstr>
      <vt:lpstr>Wingdings</vt:lpstr>
      <vt:lpstr>微软雅黑</vt:lpstr>
      <vt:lpstr>Wingdings</vt:lpstr>
      <vt:lpstr>Times New Roman</vt:lpstr>
      <vt:lpstr>Calibri</vt:lpstr>
      <vt:lpstr>楷体</vt:lpstr>
      <vt:lpstr>楷体_GB2312</vt:lpstr>
      <vt:lpstr>新宋体</vt:lpstr>
      <vt:lpstr>Arial Unicode MS</vt:lpstr>
      <vt:lpstr>等线</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189</cp:revision>
  <dcterms:created xsi:type="dcterms:W3CDTF">2019-06-19T02:08:00Z</dcterms:created>
  <dcterms:modified xsi:type="dcterms:W3CDTF">2023-09-28T14:14:39Z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96AEE11D841F44BC92584834FDAFB01F</vt:lpwstr>
  </property>
</Properties>
</file>