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3"/>
    <p:sldId id="261" r:id="rId4"/>
    <p:sldId id="256" r:id="rId5"/>
    <p:sldId id="259" r:id="rId6"/>
    <p:sldId id="257" r:id="rId7"/>
    <p:sldId id="258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295400" y="2209800"/>
            <a:ext cx="7391400" cy="1470025"/>
          </a:xfrm>
          <a:solidFill>
            <a:srgbClr val="FF9900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r>
              <a:rPr lang="en-US" altLang="zh-CN" dirty="0"/>
              <a:t>Unit 1 Lesson 6</a:t>
            </a:r>
            <a:br>
              <a:rPr lang="en-US" altLang="zh-CN" dirty="0"/>
            </a:br>
            <a:r>
              <a:rPr lang="en-US" altLang="zh-CN" dirty="0"/>
              <a:t>Numbers 6~10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85800"/>
            <a:ext cx="1447800" cy="609600"/>
          </a:xfrm>
          <a:solidFill>
            <a:srgbClr val="FF6600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dirty="0"/>
              <a:t>复习</a:t>
            </a:r>
            <a:endParaRPr lang="zh-CN" altLang="en-US" sz="2800" dirty="0"/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228600" y="1676400"/>
            <a:ext cx="7010400" cy="685800"/>
          </a:xfrm>
          <a:solidFill>
            <a:srgbClr val="FF00FF">
              <a:alpha val="100000"/>
            </a:srgbClr>
          </a:solidFill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我们一共学了几种打招呼的方式呢？</a:t>
            </a:r>
            <a:endParaRPr lang="zh-CN" altLang="en-US" dirty="0"/>
          </a:p>
        </p:txBody>
      </p:sp>
      <p:sp>
        <p:nvSpPr>
          <p:cNvPr id="3076" name="Text Box 4"/>
          <p:cNvSpPr txBox="1"/>
          <p:nvPr/>
        </p:nvSpPr>
        <p:spPr>
          <a:xfrm>
            <a:off x="1447800" y="3048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Hi!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1371600" y="3962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Hello!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1371600" y="48006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1371600" y="57150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Nice to meet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11" descr="对话框"/>
          <p:cNvPicPr>
            <a:picLocks noChangeAspect="1"/>
          </p:cNvPicPr>
          <p:nvPr/>
        </p:nvPicPr>
        <p:blipFill>
          <a:blip r:embed="rId1"/>
          <a:srcRect t="16978" r="15265" b="15555"/>
          <a:stretch>
            <a:fillRect/>
          </a:stretch>
        </p:blipFill>
        <p:spPr>
          <a:xfrm>
            <a:off x="1676400" y="4800600"/>
            <a:ext cx="25908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7467600" cy="1066800"/>
          </a:xfrm>
          <a:solidFill>
            <a:srgbClr val="FF6600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我们已经学了好多问候的方法，那么怎样表示“再见”呢？</a:t>
            </a:r>
            <a:endParaRPr lang="zh-CN" altLang="en-US" sz="3200" dirty="0"/>
          </a:p>
        </p:txBody>
      </p:sp>
      <p:sp>
        <p:nvSpPr>
          <p:cNvPr id="4100" name="Rectangle 3"/>
          <p:cNvSpPr>
            <a:spLocks noGrp="1"/>
          </p:cNvSpPr>
          <p:nvPr>
            <p:ph type="subTitle" idx="1"/>
          </p:nvPr>
        </p:nvSpPr>
        <p:spPr>
          <a:xfrm>
            <a:off x="762000" y="2971800"/>
            <a:ext cx="1905000" cy="5334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Good-bye.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1" name="Text Box 4"/>
          <p:cNvSpPr txBox="1"/>
          <p:nvPr/>
        </p:nvSpPr>
        <p:spPr>
          <a:xfrm>
            <a:off x="5638800" y="28194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Bye!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2" name="Text Box 5"/>
          <p:cNvSpPr txBox="1"/>
          <p:nvPr/>
        </p:nvSpPr>
        <p:spPr>
          <a:xfrm>
            <a:off x="1752600" y="56388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See you later!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4103" name="Picture 8" descr="李明"/>
          <p:cNvPicPr>
            <a:picLocks noChangeAspect="1"/>
          </p:cNvPicPr>
          <p:nvPr/>
        </p:nvPicPr>
        <p:blipFill>
          <a:blip r:embed="rId2"/>
          <a:srcRect b="4445"/>
          <a:stretch>
            <a:fillRect/>
          </a:stretch>
        </p:blipFill>
        <p:spPr>
          <a:xfrm>
            <a:off x="6705600" y="30480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10" descr="珍妮"/>
          <p:cNvPicPr>
            <a:picLocks noChangeAspect="1"/>
          </p:cNvPicPr>
          <p:nvPr/>
        </p:nvPicPr>
        <p:blipFill>
          <a:blip r:embed="rId3"/>
          <a:srcRect b="5556"/>
          <a:stretch>
            <a:fillRect/>
          </a:stretch>
        </p:blipFill>
        <p:spPr>
          <a:xfrm>
            <a:off x="304800" y="3733800"/>
            <a:ext cx="1695450" cy="186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304800" y="533400"/>
            <a:ext cx="6781800" cy="533400"/>
          </a:xfrm>
          <a:solidFill>
            <a:srgbClr val="FF6600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现在你会用英语自由的打招呼了吗？</a:t>
            </a:r>
            <a:endParaRPr lang="zh-CN" altLang="en-US" sz="3200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6096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Hi, Jenny. Nice to meet you.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733800" y="3352800"/>
            <a:ext cx="5410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Hello! Li Ming. Nice to meet you, too.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33400" y="2819400"/>
            <a:ext cx="609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126" name="Picture 6" descr="李明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457200" y="23622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Text Box 7"/>
          <p:cNvSpPr txBox="1"/>
          <p:nvPr/>
        </p:nvSpPr>
        <p:spPr>
          <a:xfrm>
            <a:off x="5867400" y="48768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128" name="Picture 8" descr="珍妮"/>
          <p:cNvPicPr>
            <a:picLocks noChangeAspect="1"/>
          </p:cNvPicPr>
          <p:nvPr/>
        </p:nvPicPr>
        <p:blipFill>
          <a:blip r:embed="rId2"/>
          <a:srcRect b="5556"/>
          <a:stretch>
            <a:fillRect/>
          </a:stretch>
        </p:blipFill>
        <p:spPr>
          <a:xfrm>
            <a:off x="5334000" y="4572000"/>
            <a:ext cx="1695450" cy="186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724400" y="3733800"/>
            <a:ext cx="4114800" cy="6096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I’m fine, thank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381000" y="1295400"/>
            <a:ext cx="3505200" cy="4572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are you? Jenny.</a:t>
            </a:r>
            <a:endParaRPr lang="en-US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762000" y="3200400"/>
            <a:ext cx="685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149" name="Picture 5" descr="李明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152400" y="19050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珍妮"/>
          <p:cNvPicPr>
            <a:picLocks noChangeAspect="1"/>
          </p:cNvPicPr>
          <p:nvPr/>
        </p:nvPicPr>
        <p:blipFill>
          <a:blip r:embed="rId2"/>
          <a:srcRect b="5556"/>
          <a:stretch>
            <a:fillRect/>
          </a:stretch>
        </p:blipFill>
        <p:spPr>
          <a:xfrm>
            <a:off x="5791200" y="4572000"/>
            <a:ext cx="1695450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Text Box 7"/>
          <p:cNvSpPr txBox="1"/>
          <p:nvPr/>
        </p:nvSpPr>
        <p:spPr>
          <a:xfrm>
            <a:off x="1828800" y="29718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See you later!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3733800" y="5638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Good-bye.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838200" y="38100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Bye!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  <p:bldP spid="6151" grpId="0"/>
      <p:bldP spid="6152" grpId="0"/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990600" y="457200"/>
            <a:ext cx="2286000" cy="609600"/>
          </a:xfrm>
          <a:solidFill>
            <a:srgbClr val="FF6600">
              <a:alpha val="100000"/>
            </a:srgbClr>
          </a:solidFill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dirty="0"/>
              <a:t>练一练</a:t>
            </a:r>
            <a:endParaRPr lang="zh-CN" altLang="en-US" sz="4000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2971800" cy="6096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A: How are you?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5257800" y="1828800"/>
            <a:ext cx="34226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I’m fine, thank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4876800" y="18288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4" name="Text Box 7"/>
          <p:cNvSpPr txBox="1"/>
          <p:nvPr/>
        </p:nvSpPr>
        <p:spPr>
          <a:xfrm>
            <a:off x="381000" y="32766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A: nice to meet you.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4953000" y="33528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B:___________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5334000" y="335280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Nice to meet you, too.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WPS 演示</Application>
  <PresentationFormat>全屏显示(4:3)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2023-09-30T08:36:23Z</dcterms:created>
  <dcterms:modified xsi:type="dcterms:W3CDTF">2023-09-30T08:36:23Z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93EB29FEE10B4E098CA92158B1C6163D_13</vt:lpwstr>
  </property>
  <property fmtid="{D5CDD505-2E9C-101B-9397-08002B2CF9AE}" pid="4" name="KSOProductBuildVer">
    <vt:lpwstr>2052-12.1.0.15374</vt:lpwstr>
  </property>
</Properties>
</file>