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63" r:id="rId4"/>
  </p:sldMasterIdLst>
  <p:notesMasterIdLst>
    <p:notesMasterId r:id="rId7"/>
  </p:notesMasterIdLst>
  <p:sldIdLst>
    <p:sldId id="309" r:id="rId5"/>
    <p:sldId id="698" r:id="rId6"/>
    <p:sldId id="809" r:id="rId8"/>
    <p:sldId id="835" r:id="rId9"/>
    <p:sldId id="859" r:id="rId10"/>
    <p:sldId id="837" r:id="rId11"/>
    <p:sldId id="838" r:id="rId12"/>
    <p:sldId id="839" r:id="rId13"/>
    <p:sldId id="840" r:id="rId14"/>
    <p:sldId id="846" r:id="rId15"/>
    <p:sldId id="841" r:id="rId16"/>
    <p:sldId id="842" r:id="rId17"/>
    <p:sldId id="843" r:id="rId18"/>
    <p:sldId id="844" r:id="rId19"/>
    <p:sldId id="845" r:id="rId20"/>
    <p:sldId id="268" r:id="rId21"/>
    <p:sldId id="871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88" userDrawn="1">
          <p15:clr>
            <a:srgbClr val="A4A3A4"/>
          </p15:clr>
        </p15:guide>
        <p15:guide id="2" pos="31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CF4E"/>
    <a:srgbClr val="00A3E3"/>
    <a:srgbClr val="0BA7E4"/>
    <a:srgbClr val="4C4C4C"/>
    <a:srgbClr val="9C6E32"/>
    <a:srgbClr val="FFFFFF"/>
    <a:srgbClr val="CEB799"/>
    <a:srgbClr val="4E4E4E"/>
    <a:srgbClr val="9C6E38"/>
    <a:srgbClr val="A87F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788"/>
        <p:guide pos="31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4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练习题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7155"/>
            <a:ext cx="13049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思考题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image" Target="../media/image8.jpeg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1" Type="http://schemas.openxmlformats.org/officeDocument/2006/relationships/slideLayout" Target="../slideLayouts/slideLayout11.xml"/><Relationship Id="rId10" Type="http://schemas.openxmlformats.org/officeDocument/2006/relationships/image" Target="../media/image36.png"/><Relationship Id="rId1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6.png"/><Relationship Id="rId7" Type="http://schemas.openxmlformats.org/officeDocument/2006/relationships/image" Target="../media/image37.png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2" Type="http://schemas.openxmlformats.org/officeDocument/2006/relationships/slideLayout" Target="../slideLayouts/slideLayout11.xml"/><Relationship Id="rId11" Type="http://schemas.openxmlformats.org/officeDocument/2006/relationships/image" Target="../media/image32.png"/><Relationship Id="rId10" Type="http://schemas.openxmlformats.org/officeDocument/2006/relationships/image" Target="../media/image35.png"/><Relationship Id="rId1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抄写算式并计算。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5530" y="1726565"/>
            <a:ext cx="12623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0+4=</a:t>
            </a:r>
            <a:endParaRPr lang="en-US" altLang="zh-CN" sz="3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40810" y="1726565"/>
            <a:ext cx="11366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6-3=</a:t>
            </a:r>
            <a:endParaRPr lang="en-US" altLang="zh-CN" sz="3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8810" y="1726565"/>
            <a:ext cx="12623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2+5=</a:t>
            </a:r>
            <a:endParaRPr lang="en-US" altLang="zh-CN" sz="320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1"/>
            </p:custDataLst>
          </p:nvPr>
        </p:nvGraphicFramePr>
        <p:xfrm>
          <a:off x="424815" y="2640965"/>
          <a:ext cx="2339995" cy="9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7995"/>
                <a:gridCol w="468005"/>
                <a:gridCol w="468000"/>
                <a:gridCol w="468000"/>
                <a:gridCol w="467995"/>
              </a:tblGrid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8" name="任意多边形 27"/>
          <p:cNvSpPr/>
          <p:nvPr/>
        </p:nvSpPr>
        <p:spPr>
          <a:xfrm>
            <a:off x="579755" y="2663190"/>
            <a:ext cx="290830" cy="895350"/>
          </a:xfrm>
          <a:custGeom>
            <a:avLst/>
            <a:gdLst>
              <a:gd name="connsiteX0" fmla="*/ 576 w 1350"/>
              <a:gd name="connsiteY0" fmla="*/ 0 h 4154"/>
              <a:gd name="connsiteX1" fmla="*/ 1349 w 1350"/>
              <a:gd name="connsiteY1" fmla="*/ 1540 h 4154"/>
              <a:gd name="connsiteX2" fmla="*/ 0 w 1350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0" h="4154">
                <a:moveTo>
                  <a:pt x="576" y="0"/>
                </a:moveTo>
                <a:cubicBezTo>
                  <a:pt x="1066" y="20"/>
                  <a:pt x="1317" y="669"/>
                  <a:pt x="1349" y="1540"/>
                </a:cubicBezTo>
                <a:cubicBezTo>
                  <a:pt x="1381" y="2412"/>
                  <a:pt x="696" y="4110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10800000">
            <a:off x="443230" y="2663190"/>
            <a:ext cx="261620" cy="893445"/>
          </a:xfrm>
          <a:custGeom>
            <a:avLst/>
            <a:gdLst>
              <a:gd name="connsiteX0" fmla="*/ 592 w 1218"/>
              <a:gd name="connsiteY0" fmla="*/ 0 h 4154"/>
              <a:gd name="connsiteX1" fmla="*/ 1218 w 1218"/>
              <a:gd name="connsiteY1" fmla="*/ 1620 h 4154"/>
              <a:gd name="connsiteX2" fmla="*/ 0 w 1218"/>
              <a:gd name="connsiteY2" fmla="*/ 4154 h 4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" h="4154">
                <a:moveTo>
                  <a:pt x="592" y="0"/>
                </a:moveTo>
                <a:cubicBezTo>
                  <a:pt x="961" y="24"/>
                  <a:pt x="1234" y="769"/>
                  <a:pt x="1218" y="1620"/>
                </a:cubicBezTo>
                <a:cubicBezTo>
                  <a:pt x="1202" y="2472"/>
                  <a:pt x="711" y="4164"/>
                  <a:pt x="0" y="4154"/>
                </a:cubicBezTo>
              </a:path>
            </a:pathLst>
          </a:cu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3401060" y="2640965"/>
          <a:ext cx="2340000" cy="93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00"/>
                <a:gridCol w="468000"/>
                <a:gridCol w="468000"/>
                <a:gridCol w="468000"/>
                <a:gridCol w="468000"/>
              </a:tblGrid>
              <a:tr h="46799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/>
          <p:nvPr>
            <p:custDataLst>
              <p:tags r:id="rId3"/>
            </p:custDataLst>
          </p:nvPr>
        </p:nvGraphicFramePr>
        <p:xfrm>
          <a:off x="6377305" y="2640965"/>
          <a:ext cx="2340000" cy="93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000"/>
                <a:gridCol w="468000"/>
                <a:gridCol w="467995"/>
                <a:gridCol w="468005"/>
                <a:gridCol w="468000"/>
              </a:tblGrid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ysDot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ysDot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ysDot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ysDot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3" name="直接连接符 12"/>
          <p:cNvCxnSpPr/>
          <p:nvPr/>
        </p:nvCxnSpPr>
        <p:spPr>
          <a:xfrm>
            <a:off x="940435" y="3108960"/>
            <a:ext cx="3505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15695" y="2934360"/>
            <a:ext cx="0" cy="349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1393190" y="2663190"/>
            <a:ext cx="214630" cy="538480"/>
          </a:xfrm>
          <a:prstGeom prst="line">
            <a:avLst/>
          </a:pr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395095" y="3201670"/>
            <a:ext cx="401320" cy="0"/>
          </a:xfrm>
          <a:prstGeom prst="line">
            <a:avLst/>
          </a:pr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546860" y="2783205"/>
            <a:ext cx="246380" cy="744220"/>
          </a:xfrm>
          <a:prstGeom prst="line">
            <a:avLst/>
          </a:pr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885950" y="3026410"/>
            <a:ext cx="3505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885950" y="3192145"/>
            <a:ext cx="3505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327275" y="2663190"/>
            <a:ext cx="214630" cy="538480"/>
          </a:xfrm>
          <a:prstGeom prst="line">
            <a:avLst/>
          </a:pr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2329180" y="3201670"/>
            <a:ext cx="401320" cy="0"/>
          </a:xfrm>
          <a:prstGeom prst="line">
            <a:avLst/>
          </a:pr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直接连接符 22"/>
          <p:cNvCxnSpPr/>
          <p:nvPr/>
        </p:nvCxnSpPr>
        <p:spPr>
          <a:xfrm flipH="1">
            <a:off x="2480945" y="2783205"/>
            <a:ext cx="246380" cy="744220"/>
          </a:xfrm>
          <a:prstGeom prst="line">
            <a:avLst/>
          </a:prstGeom>
          <a:noFill/>
          <a:ln w="25400" cap="rnd" cmpd="sng">
            <a:solidFill>
              <a:srgbClr val="FF0000"/>
            </a:solidFill>
            <a:prstDash val="solid"/>
            <a:headEnd type="non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任意多边形 26"/>
          <p:cNvSpPr/>
          <p:nvPr/>
        </p:nvSpPr>
        <p:spPr>
          <a:xfrm>
            <a:off x="3418840" y="2658745"/>
            <a:ext cx="360680" cy="845820"/>
          </a:xfrm>
          <a:custGeom>
            <a:avLst/>
            <a:gdLst>
              <a:gd name="connsiteX0" fmla="*/ 951 w 950"/>
              <a:gd name="connsiteY0" fmla="*/ 0 h 2228"/>
              <a:gd name="connsiteX1" fmla="*/ 262 w 950"/>
              <a:gd name="connsiteY1" fmla="*/ 564 h 2228"/>
              <a:gd name="connsiteX2" fmla="*/ 1 w 950"/>
              <a:gd name="connsiteY2" fmla="*/ 1707 h 2228"/>
              <a:gd name="connsiteX3" fmla="*/ 230 w 950"/>
              <a:gd name="connsiteY3" fmla="*/ 2228 h 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1" h="2228">
                <a:moveTo>
                  <a:pt x="951" y="0"/>
                </a:moveTo>
                <a:cubicBezTo>
                  <a:pt x="670" y="69"/>
                  <a:pt x="435" y="271"/>
                  <a:pt x="262" y="564"/>
                </a:cubicBezTo>
                <a:cubicBezTo>
                  <a:pt x="104" y="849"/>
                  <a:pt x="-8" y="1370"/>
                  <a:pt x="1" y="1707"/>
                </a:cubicBezTo>
                <a:cubicBezTo>
                  <a:pt x="10" y="2044"/>
                  <a:pt x="163" y="2175"/>
                  <a:pt x="230" y="2228"/>
                </a:cubicBezTo>
              </a:path>
            </a:pathLst>
          </a:custGeom>
          <a:noFill/>
          <a:ln w="254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弧形 29"/>
          <p:cNvSpPr/>
          <p:nvPr/>
        </p:nvSpPr>
        <p:spPr>
          <a:xfrm rot="10800000">
            <a:off x="3416300" y="3065145"/>
            <a:ext cx="436245" cy="491490"/>
          </a:xfrm>
          <a:prstGeom prst="arc">
            <a:avLst>
              <a:gd name="adj1" fmla="val 7870073"/>
              <a:gd name="adj2" fmla="val 14844946"/>
            </a:avLst>
          </a:prstGeom>
          <a:noFill/>
          <a:ln w="254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1" name="弧形 30"/>
          <p:cNvSpPr/>
          <p:nvPr/>
        </p:nvSpPr>
        <p:spPr>
          <a:xfrm rot="16200000" flipH="1" flipV="1">
            <a:off x="3416935" y="3077210"/>
            <a:ext cx="435610" cy="423545"/>
          </a:xfrm>
          <a:prstGeom prst="arc">
            <a:avLst>
              <a:gd name="adj1" fmla="val 6120052"/>
              <a:gd name="adj2" fmla="val 13751952"/>
            </a:avLst>
          </a:prstGeom>
          <a:noFill/>
          <a:ln w="254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2" name="弧形 31"/>
          <p:cNvSpPr/>
          <p:nvPr/>
        </p:nvSpPr>
        <p:spPr>
          <a:xfrm rot="16200000">
            <a:off x="3415665" y="3129280"/>
            <a:ext cx="440690" cy="414020"/>
          </a:xfrm>
          <a:prstGeom prst="arc">
            <a:avLst>
              <a:gd name="adj1" fmla="val 9294637"/>
              <a:gd name="adj2" fmla="val 15154142"/>
            </a:avLst>
          </a:prstGeom>
          <a:noFill/>
          <a:ln w="254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924935" y="3108960"/>
            <a:ext cx="3505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弧形 34"/>
          <p:cNvSpPr/>
          <p:nvPr/>
        </p:nvSpPr>
        <p:spPr>
          <a:xfrm>
            <a:off x="4338320" y="2658110"/>
            <a:ext cx="441960" cy="452755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弧形 35"/>
          <p:cNvSpPr/>
          <p:nvPr/>
        </p:nvSpPr>
        <p:spPr>
          <a:xfrm>
            <a:off x="4338320" y="2659380"/>
            <a:ext cx="441960" cy="452755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弧形 36"/>
          <p:cNvSpPr/>
          <p:nvPr/>
        </p:nvSpPr>
        <p:spPr>
          <a:xfrm flipV="1">
            <a:off x="4338320" y="3108960"/>
            <a:ext cx="441960" cy="452755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弧形 37"/>
          <p:cNvSpPr/>
          <p:nvPr/>
        </p:nvSpPr>
        <p:spPr>
          <a:xfrm flipV="1">
            <a:off x="4338320" y="3110230"/>
            <a:ext cx="441960" cy="452755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857750" y="3026410"/>
            <a:ext cx="3505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4857750" y="3192145"/>
            <a:ext cx="3505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弧形 40"/>
          <p:cNvSpPr/>
          <p:nvPr/>
        </p:nvSpPr>
        <p:spPr>
          <a:xfrm>
            <a:off x="5284470" y="2651760"/>
            <a:ext cx="441960" cy="452755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弧形 41"/>
          <p:cNvSpPr/>
          <p:nvPr/>
        </p:nvSpPr>
        <p:spPr>
          <a:xfrm>
            <a:off x="5284470" y="2653030"/>
            <a:ext cx="441960" cy="452755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3" name="弧形 42"/>
          <p:cNvSpPr/>
          <p:nvPr/>
        </p:nvSpPr>
        <p:spPr>
          <a:xfrm flipV="1">
            <a:off x="5284470" y="3102610"/>
            <a:ext cx="441960" cy="452755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4" name="弧形 43"/>
          <p:cNvSpPr/>
          <p:nvPr/>
        </p:nvSpPr>
        <p:spPr>
          <a:xfrm flipV="1">
            <a:off x="5284470" y="3103880"/>
            <a:ext cx="441960" cy="452755"/>
          </a:xfrm>
          <a:prstGeom prst="arc">
            <a:avLst>
              <a:gd name="adj1" fmla="val 18386823"/>
              <a:gd name="adj2" fmla="val 5148415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弧形 44"/>
          <p:cNvSpPr/>
          <p:nvPr/>
        </p:nvSpPr>
        <p:spPr>
          <a:xfrm>
            <a:off x="6379210" y="2666365"/>
            <a:ext cx="440690" cy="459105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弧形 47"/>
          <p:cNvSpPr/>
          <p:nvPr/>
        </p:nvSpPr>
        <p:spPr>
          <a:xfrm>
            <a:off x="6379210" y="2667635"/>
            <a:ext cx="440690" cy="459105"/>
          </a:xfrm>
          <a:prstGeom prst="arc">
            <a:avLst>
              <a:gd name="adj1" fmla="val 18386823"/>
              <a:gd name="adj2" fmla="val 2007293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H="1">
            <a:off x="6419215" y="3007995"/>
            <a:ext cx="373380" cy="52768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6415405" y="3540760"/>
            <a:ext cx="377825" cy="63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899275" y="3109595"/>
            <a:ext cx="3505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7074535" y="2934995"/>
            <a:ext cx="0" cy="34920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7331075" y="2663190"/>
            <a:ext cx="69850" cy="48577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7396480" y="2772410"/>
            <a:ext cx="334010" cy="1905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弧形 62"/>
          <p:cNvSpPr/>
          <p:nvPr/>
        </p:nvSpPr>
        <p:spPr>
          <a:xfrm>
            <a:off x="7271385" y="3077845"/>
            <a:ext cx="495300" cy="474980"/>
          </a:xfrm>
          <a:prstGeom prst="arc">
            <a:avLst>
              <a:gd name="adj1" fmla="val 13389931"/>
              <a:gd name="adj2" fmla="val 1864728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" name="弧形 63"/>
          <p:cNvSpPr/>
          <p:nvPr/>
        </p:nvSpPr>
        <p:spPr>
          <a:xfrm flipV="1">
            <a:off x="7305040" y="3084195"/>
            <a:ext cx="464820" cy="476250"/>
          </a:xfrm>
          <a:prstGeom prst="arc">
            <a:avLst>
              <a:gd name="adj1" fmla="val 18386823"/>
              <a:gd name="adj2" fmla="val 4146214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5" name="弧形 64"/>
          <p:cNvSpPr/>
          <p:nvPr/>
        </p:nvSpPr>
        <p:spPr>
          <a:xfrm flipV="1">
            <a:off x="7305040" y="3082925"/>
            <a:ext cx="464820" cy="476250"/>
          </a:xfrm>
          <a:prstGeom prst="arc">
            <a:avLst>
              <a:gd name="adj1" fmla="val 12226868"/>
              <a:gd name="adj2" fmla="val 19073568"/>
            </a:avLst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7829550" y="3026410"/>
            <a:ext cx="3505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7829550" y="3192145"/>
            <a:ext cx="35052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>
            <a:cxnSpLocks noChangeAspect="1"/>
          </p:cNvCxnSpPr>
          <p:nvPr/>
        </p:nvCxnSpPr>
        <p:spPr>
          <a:xfrm>
            <a:off x="8267700" y="2695575"/>
            <a:ext cx="423545" cy="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任意多边形 68"/>
          <p:cNvSpPr>
            <a:spLocks noChangeAspect="1"/>
          </p:cNvSpPr>
          <p:nvPr/>
        </p:nvSpPr>
        <p:spPr>
          <a:xfrm>
            <a:off x="8405495" y="2696845"/>
            <a:ext cx="287655" cy="842645"/>
          </a:xfrm>
          <a:custGeom>
            <a:avLst/>
            <a:gdLst>
              <a:gd name="connsiteX0" fmla="*/ 793750 w 793750"/>
              <a:gd name="connsiteY0" fmla="*/ 0 h 2362200"/>
              <a:gd name="connsiteX1" fmla="*/ 539750 w 793750"/>
              <a:gd name="connsiteY1" fmla="*/ 596900 h 2362200"/>
              <a:gd name="connsiteX2" fmla="*/ 355600 w 793750"/>
              <a:gd name="connsiteY2" fmla="*/ 1104900 h 2362200"/>
              <a:gd name="connsiteX3" fmla="*/ 184150 w 793750"/>
              <a:gd name="connsiteY3" fmla="*/ 1638300 h 2362200"/>
              <a:gd name="connsiteX4" fmla="*/ 44450 w 793750"/>
              <a:gd name="connsiteY4" fmla="*/ 2159000 h 2362200"/>
              <a:gd name="connsiteX5" fmla="*/ 0 w 793750"/>
              <a:gd name="connsiteY5" fmla="*/ 2362200 h 2362200"/>
              <a:gd name="connsiteX0-1" fmla="*/ 803275 w 803275"/>
              <a:gd name="connsiteY0-2" fmla="*/ 0 h 2386012"/>
              <a:gd name="connsiteX1-3" fmla="*/ 539750 w 803275"/>
              <a:gd name="connsiteY1-4" fmla="*/ 620712 h 2386012"/>
              <a:gd name="connsiteX2-5" fmla="*/ 355600 w 803275"/>
              <a:gd name="connsiteY2-6" fmla="*/ 1128712 h 2386012"/>
              <a:gd name="connsiteX3-7" fmla="*/ 184150 w 803275"/>
              <a:gd name="connsiteY3-8" fmla="*/ 1662112 h 2386012"/>
              <a:gd name="connsiteX4-9" fmla="*/ 44450 w 803275"/>
              <a:gd name="connsiteY4-10" fmla="*/ 2182812 h 2386012"/>
              <a:gd name="connsiteX5-11" fmla="*/ 0 w 803275"/>
              <a:gd name="connsiteY5-12" fmla="*/ 2386012 h 23860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803275" h="2386012">
                <a:moveTo>
                  <a:pt x="803275" y="0"/>
                </a:moveTo>
                <a:cubicBezTo>
                  <a:pt x="712787" y="206375"/>
                  <a:pt x="614362" y="432593"/>
                  <a:pt x="539750" y="620712"/>
                </a:cubicBezTo>
                <a:cubicBezTo>
                  <a:pt x="465138" y="808831"/>
                  <a:pt x="414867" y="955145"/>
                  <a:pt x="355600" y="1128712"/>
                </a:cubicBezTo>
                <a:cubicBezTo>
                  <a:pt x="296333" y="1302279"/>
                  <a:pt x="236008" y="1486429"/>
                  <a:pt x="184150" y="1662112"/>
                </a:cubicBezTo>
                <a:cubicBezTo>
                  <a:pt x="132292" y="1837795"/>
                  <a:pt x="75142" y="2062162"/>
                  <a:pt x="44450" y="2182812"/>
                </a:cubicBezTo>
                <a:cubicBezTo>
                  <a:pt x="13758" y="2303462"/>
                  <a:pt x="6879" y="2344737"/>
                  <a:pt x="0" y="2386012"/>
                </a:cubicBezTo>
              </a:path>
            </a:pathLst>
          </a:custGeom>
          <a:noFill/>
          <a:ln w="25400" cap="rnd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250" y="1713230"/>
            <a:ext cx="4210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32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8380" y="1713230"/>
            <a:ext cx="4210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47330" y="1713230"/>
            <a:ext cx="4210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1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7" dur="1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8" dur="1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  <p:bldP spid="27" grpId="0" bldLvl="0" animBg="1"/>
      <p:bldP spid="30" grpId="1" bldLvl="0" animBg="1"/>
      <p:bldP spid="31" grpId="1" bldLvl="0" animBg="1"/>
      <p:bldP spid="32" grpId="1" bldLvl="0" animBg="1"/>
      <p:bldP spid="35" grpId="0" bldLvl="0" animBg="1"/>
      <p:bldP spid="36" grpId="0" bldLvl="0" animBg="1"/>
      <p:bldP spid="37" grpId="0" bldLvl="0" animBg="1"/>
      <p:bldP spid="38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8" grpId="0" bldLvl="0" animBg="1"/>
      <p:bldP spid="63" grpId="0" bldLvl="0" animBg="1"/>
      <p:bldP spid="64" grpId="0" bldLvl="0" animBg="1"/>
      <p:bldP spid="65" grpId="0" bldLvl="0" animBg="1"/>
      <p:bldP spid="69" grpId="0" animBg="1"/>
      <p:bldP spid="5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连接符 25"/>
          <p:cNvCxnSpPr>
            <a:stCxn id="18" idx="3"/>
            <a:endCxn id="24" idx="1"/>
          </p:cNvCxnSpPr>
          <p:nvPr/>
        </p:nvCxnSpPr>
        <p:spPr>
          <a:xfrm>
            <a:off x="6340475" y="1726565"/>
            <a:ext cx="1348105" cy="17297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9" idx="3"/>
            <a:endCxn id="25" idx="1"/>
          </p:cNvCxnSpPr>
          <p:nvPr/>
        </p:nvCxnSpPr>
        <p:spPr>
          <a:xfrm>
            <a:off x="6340475" y="2587625"/>
            <a:ext cx="1348105" cy="17297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20" idx="3"/>
            <a:endCxn id="23" idx="1"/>
          </p:cNvCxnSpPr>
          <p:nvPr/>
        </p:nvCxnSpPr>
        <p:spPr>
          <a:xfrm flipV="1">
            <a:off x="6340475" y="2595245"/>
            <a:ext cx="1348105" cy="8534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1" idx="3"/>
            <a:endCxn id="22" idx="1"/>
          </p:cNvCxnSpPr>
          <p:nvPr/>
        </p:nvCxnSpPr>
        <p:spPr>
          <a:xfrm flipV="1">
            <a:off x="6340475" y="1734185"/>
            <a:ext cx="1348105" cy="25755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2" idx="3"/>
            <a:endCxn id="7" idx="1"/>
          </p:cNvCxnSpPr>
          <p:nvPr/>
        </p:nvCxnSpPr>
        <p:spPr>
          <a:xfrm>
            <a:off x="2004695" y="1726565"/>
            <a:ext cx="1348105" cy="8686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3" idx="3"/>
            <a:endCxn id="9" idx="1"/>
          </p:cNvCxnSpPr>
          <p:nvPr/>
        </p:nvCxnSpPr>
        <p:spPr>
          <a:xfrm>
            <a:off x="2004695" y="2587625"/>
            <a:ext cx="1348105" cy="17297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4" idx="3"/>
            <a:endCxn id="8" idx="1"/>
          </p:cNvCxnSpPr>
          <p:nvPr/>
        </p:nvCxnSpPr>
        <p:spPr>
          <a:xfrm>
            <a:off x="2004695" y="3448685"/>
            <a:ext cx="1348105" cy="76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5" idx="3"/>
            <a:endCxn id="6" idx="1"/>
          </p:cNvCxnSpPr>
          <p:nvPr/>
        </p:nvCxnSpPr>
        <p:spPr>
          <a:xfrm flipV="1">
            <a:off x="2004695" y="1734185"/>
            <a:ext cx="1348105" cy="25755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4400" y="1497965"/>
            <a:ext cx="1090295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6-5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4400" y="2359025"/>
            <a:ext cx="1090295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2+4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4400" y="3220085"/>
            <a:ext cx="1090295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5-3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4400" y="4081145"/>
            <a:ext cx="1090295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7-7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52800" y="1505585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2800" y="2366645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2800" y="3227705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2800" y="4088765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50180" y="1497965"/>
            <a:ext cx="1090295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7-6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250180" y="2359025"/>
            <a:ext cx="1090295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7-1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50180" y="3220085"/>
            <a:ext cx="1090295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4+3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250180" y="4081145"/>
            <a:ext cx="1090295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6-4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88580" y="1505585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688580" y="2366645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88580" y="3227705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88580" y="4088765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820801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拿出两张数字卡片，用大的数减小的数。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 rot="19594872">
            <a:off x="5345113" y="2209800"/>
            <a:ext cx="461963" cy="460375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 rot="1388641">
            <a:off x="6057900" y="2147888"/>
            <a:ext cx="460375" cy="461963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20837031">
            <a:off x="6910388" y="2239963"/>
            <a:ext cx="461963" cy="460375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 rot="981632">
            <a:off x="5378450" y="2941638"/>
            <a:ext cx="461963" cy="461963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rot="21271360">
            <a:off x="6124575" y="2906713"/>
            <a:ext cx="460375" cy="461963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696197">
            <a:off x="6762750" y="2854325"/>
            <a:ext cx="460375" cy="460375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27163" y="4065588"/>
            <a:ext cx="461963" cy="460375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85963" y="4065588"/>
            <a:ext cx="461963" cy="460375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对话气泡: 圆角矩形 17"/>
          <p:cNvSpPr/>
          <p:nvPr/>
        </p:nvSpPr>
        <p:spPr>
          <a:xfrm>
            <a:off x="517525" y="3297555"/>
            <a:ext cx="1522095" cy="584200"/>
          </a:xfrm>
          <a:prstGeom prst="wedgeRoundRectCallout">
            <a:avLst>
              <a:gd name="adj1" fmla="val 36493"/>
              <a:gd name="adj2" fmla="val 75030"/>
              <a:gd name="adj3" fmla="val 16667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5-0=5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015038" y="4040188"/>
            <a:ext cx="461963" cy="461963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18275" y="4046538"/>
            <a:ext cx="461963" cy="460375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86138" y="4037013"/>
            <a:ext cx="461963" cy="461963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44938" y="4037013"/>
            <a:ext cx="461963" cy="461963"/>
          </a:xfrm>
          <a:prstGeom prst="rect">
            <a:avLst/>
          </a:prstGeom>
          <a:solidFill>
            <a:srgbClr val="E4C4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845B8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845B8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对话气泡: 圆角矩形 22"/>
          <p:cNvSpPr/>
          <p:nvPr/>
        </p:nvSpPr>
        <p:spPr>
          <a:xfrm>
            <a:off x="4704080" y="3481705"/>
            <a:ext cx="1522095" cy="584200"/>
          </a:xfrm>
          <a:prstGeom prst="wedgeRoundRectCallout">
            <a:avLst>
              <a:gd name="adj1" fmla="val -67702"/>
              <a:gd name="adj2" fmla="val 38126"/>
              <a:gd name="adj3" fmla="val 16667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3-1=2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对话气泡: 圆角矩形 23"/>
          <p:cNvSpPr/>
          <p:nvPr/>
        </p:nvSpPr>
        <p:spPr>
          <a:xfrm>
            <a:off x="7266305" y="3590925"/>
            <a:ext cx="1522095" cy="584200"/>
          </a:xfrm>
          <a:prstGeom prst="wedgeRoundRectCallout">
            <a:avLst>
              <a:gd name="adj1" fmla="val -67702"/>
              <a:gd name="adj2" fmla="val 38126"/>
              <a:gd name="adj3" fmla="val 16667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6-4=2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14800" y="4552950"/>
            <a:ext cx="220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78430" y="1954530"/>
            <a:ext cx="1733550" cy="1762125"/>
          </a:xfrm>
          <a:prstGeom prst="rect">
            <a:avLst/>
          </a:prstGeom>
        </p:spPr>
      </p:pic>
      <p:sp>
        <p:nvSpPr>
          <p:cNvPr id="6" name="对话气泡: 圆角矩形 5"/>
          <p:cNvSpPr/>
          <p:nvPr/>
        </p:nvSpPr>
        <p:spPr>
          <a:xfrm>
            <a:off x="1427480" y="1624330"/>
            <a:ext cx="1522095" cy="584200"/>
          </a:xfrm>
          <a:prstGeom prst="wedgeRoundRectCallout">
            <a:avLst>
              <a:gd name="adj1" fmla="val 59345"/>
              <a:gd name="adj2" fmla="val 51847"/>
              <a:gd name="adj3" fmla="val 16667"/>
            </a:avLst>
          </a:prstGeom>
          <a:solidFill>
            <a:schemeClr val="bg1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7-2=5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71605E-6 L -0.43159 0.363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00" y="18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33333E-6 L -0.37101 0.2188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00" y="10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4.32099E-6 L -0.29253 0.35895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179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45679E-6 L -0.23803 0.2114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08642E-6 L -0.04253 0.35648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0" y="1780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35802E-6 L -0.07882 0.23272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" y="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bldLvl="0" animBg="1"/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10.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2810" y="127698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0+7=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2430" y="127698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7-5=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72050" y="127698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1+6=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11670" y="127698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7-3=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2810" y="270573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4-2=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32430" y="270573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2+4=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72050" y="270573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7-4=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11670" y="270573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6-4=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2810" y="413448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5-0=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32430" y="413448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6-3=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72050" y="413448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2+5=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11670" y="4134485"/>
            <a:ext cx="12395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latin typeface="楷体" panose="02010609060101010101" charset="-122"/>
                <a:ea typeface="楷体" panose="02010609060101010101" charset="-122"/>
                <a:sym typeface="+mn-ea"/>
              </a:rPr>
              <a:t>5-3=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051050" y="127698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090670" y="127698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30290" y="127698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69910" y="127698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51050" y="270573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090670" y="270573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30290" y="270573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169910" y="270573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51050" y="413448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090670" y="413448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30290" y="413448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7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69910" y="4134485"/>
            <a:ext cx="5232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11.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99720" y="1581785"/>
            <a:ext cx="2509520" cy="2742565"/>
            <a:chOff x="604" y="2251"/>
            <a:chExt cx="3952" cy="4319"/>
          </a:xfrm>
        </p:grpSpPr>
        <p:sp>
          <p:nvSpPr>
            <p:cNvPr id="6" name="矩形 5"/>
            <p:cNvSpPr/>
            <p:nvPr/>
          </p:nvSpPr>
          <p:spPr>
            <a:xfrm>
              <a:off x="604" y="2251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6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168" y="2251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86" y="2251"/>
              <a:ext cx="818" cy="7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+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950" y="2251"/>
              <a:ext cx="818" cy="7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732" y="2251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04" y="5035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284" y="4170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0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307" y="5035"/>
              <a:ext cx="818" cy="7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+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12" y="4170"/>
              <a:ext cx="818" cy="7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738" y="4170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84" y="5850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012" y="5850"/>
              <a:ext cx="818" cy="7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738" y="5850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935" y="4513"/>
              <a:ext cx="324" cy="1680"/>
            </a:xfrm>
            <a:custGeom>
              <a:avLst/>
              <a:gdLst>
                <a:gd name="connisteX0" fmla="*/ 205740 w 205740"/>
                <a:gd name="connsiteY0" fmla="*/ 0 h 1066800"/>
                <a:gd name="connisteX1" fmla="*/ 0 w 205740"/>
                <a:gd name="connsiteY1" fmla="*/ 548640 h 1066800"/>
                <a:gd name="connisteX2" fmla="*/ 205740 w 205740"/>
                <a:gd name="connsiteY2" fmla="*/ 1066800 h 10668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205740" h="1066800">
                  <a:moveTo>
                    <a:pt x="205740" y="0"/>
                  </a:moveTo>
                  <a:lnTo>
                    <a:pt x="0" y="548640"/>
                  </a:lnTo>
                  <a:lnTo>
                    <a:pt x="205740" y="106680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418205" y="1581785"/>
            <a:ext cx="2581275" cy="2795905"/>
            <a:chOff x="5383" y="2251"/>
            <a:chExt cx="4065" cy="4403"/>
          </a:xfrm>
        </p:grpSpPr>
        <p:sp>
          <p:nvSpPr>
            <p:cNvPr id="18" name="矩形 17"/>
            <p:cNvSpPr/>
            <p:nvPr/>
          </p:nvSpPr>
          <p:spPr>
            <a:xfrm>
              <a:off x="5383" y="4170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080" y="2251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86" y="4170"/>
              <a:ext cx="818" cy="7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+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855" y="2251"/>
              <a:ext cx="818" cy="7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630" y="2251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080" y="5934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855" y="5934"/>
              <a:ext cx="818" cy="7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8630" y="5934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6714" y="2635"/>
              <a:ext cx="324" cy="3658"/>
            </a:xfrm>
            <a:custGeom>
              <a:avLst/>
              <a:gdLst>
                <a:gd name="connisteX0" fmla="*/ 205740 w 205740"/>
                <a:gd name="connsiteY0" fmla="*/ 0 h 1066800"/>
                <a:gd name="connisteX1" fmla="*/ 0 w 205740"/>
                <a:gd name="connsiteY1" fmla="*/ 548640 h 1066800"/>
                <a:gd name="connisteX2" fmla="*/ 205740 w 205740"/>
                <a:gd name="connsiteY2" fmla="*/ 1066800 h 1066800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205740" h="1066800">
                  <a:moveTo>
                    <a:pt x="205740" y="0"/>
                  </a:moveTo>
                  <a:lnTo>
                    <a:pt x="0" y="548640"/>
                  </a:lnTo>
                  <a:lnTo>
                    <a:pt x="205740" y="1066800"/>
                  </a:lnTo>
                </a:path>
              </a:pathLst>
            </a:cu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080" y="4157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855" y="4157"/>
              <a:ext cx="818" cy="7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en-US" altLang="zh-CN" sz="32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630" y="4157"/>
              <a:ext cx="818" cy="72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endPara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30" name="直接连接符 29"/>
            <p:cNvCxnSpPr>
              <a:stCxn id="26" idx="1"/>
            </p:cNvCxnSpPr>
            <p:nvPr/>
          </p:nvCxnSpPr>
          <p:spPr>
            <a:xfrm>
              <a:off x="6714" y="4516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7414260" y="1281430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906385" y="1281430"/>
            <a:ext cx="51943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398510" y="1281430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14260" y="4149090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906385" y="4149090"/>
            <a:ext cx="51943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398510" y="4149090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7181850" y="1499870"/>
            <a:ext cx="205740" cy="2877185"/>
          </a:xfrm>
          <a:custGeom>
            <a:avLst/>
            <a:gdLst>
              <a:gd name="connisteX0" fmla="*/ 205740 w 205740"/>
              <a:gd name="connsiteY0" fmla="*/ 0 h 1066800"/>
              <a:gd name="connisteX1" fmla="*/ 0 w 205740"/>
              <a:gd name="connsiteY1" fmla="*/ 548640 h 1066800"/>
              <a:gd name="connisteX2" fmla="*/ 205740 w 205740"/>
              <a:gd name="connsiteY2" fmla="*/ 1066800 h 106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205740" h="1066800">
                <a:moveTo>
                  <a:pt x="205740" y="0"/>
                </a:moveTo>
                <a:lnTo>
                  <a:pt x="0" y="548640"/>
                </a:lnTo>
                <a:lnTo>
                  <a:pt x="205740" y="1066800"/>
                </a:lnTo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414260" y="3247390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906385" y="3247390"/>
            <a:ext cx="51943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398510" y="3247390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3" name="直接连接符 42"/>
          <p:cNvCxnSpPr>
            <a:stCxn id="39" idx="1"/>
            <a:endCxn id="40" idx="1"/>
          </p:cNvCxnSpPr>
          <p:nvPr/>
        </p:nvCxnSpPr>
        <p:spPr>
          <a:xfrm>
            <a:off x="7181850" y="2969895"/>
            <a:ext cx="232410" cy="496570"/>
          </a:xfrm>
          <a:prstGeom prst="lin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矩形 43"/>
          <p:cNvSpPr/>
          <p:nvPr/>
        </p:nvSpPr>
        <p:spPr>
          <a:xfrm>
            <a:off x="7414260" y="2294890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906385" y="2294890"/>
            <a:ext cx="51943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=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398510" y="2294890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7" name="直接连接符 46"/>
          <p:cNvCxnSpPr>
            <a:stCxn id="39" idx="1"/>
            <a:endCxn id="44" idx="1"/>
          </p:cNvCxnSpPr>
          <p:nvPr/>
        </p:nvCxnSpPr>
        <p:spPr>
          <a:xfrm flipV="1">
            <a:off x="7181850" y="2513965"/>
            <a:ext cx="232410" cy="455930"/>
          </a:xfrm>
          <a:prstGeom prst="lin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矩形 47"/>
          <p:cNvSpPr/>
          <p:nvPr/>
        </p:nvSpPr>
        <p:spPr>
          <a:xfrm>
            <a:off x="6336665" y="2769870"/>
            <a:ext cx="519430" cy="457200"/>
          </a:xfrm>
          <a:prstGeom prst="rect">
            <a:avLst/>
          </a:prstGeom>
          <a:solidFill>
            <a:srgbClr val="FFC00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781800" y="2769870"/>
            <a:ext cx="519430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+</a:t>
            </a:r>
            <a:endParaRPr lang="en-US" altLang="zh-CN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Rectangle 4"/>
          <p:cNvSpPr txBox="1"/>
          <p:nvPr/>
        </p:nvSpPr>
        <p:spPr>
          <a:xfrm>
            <a:off x="2286000" y="1558925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3" name="Rectangle 4"/>
          <p:cNvSpPr txBox="1"/>
          <p:nvPr/>
        </p:nvSpPr>
        <p:spPr>
          <a:xfrm>
            <a:off x="2286000" y="2785745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4" name="Rectangle 4"/>
          <p:cNvSpPr txBox="1"/>
          <p:nvPr/>
        </p:nvSpPr>
        <p:spPr>
          <a:xfrm>
            <a:off x="2286000" y="3852545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5" name="Rectangle 4"/>
          <p:cNvSpPr txBox="1"/>
          <p:nvPr/>
        </p:nvSpPr>
        <p:spPr>
          <a:xfrm>
            <a:off x="5478780" y="1566545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6" name="Rectangle 4"/>
          <p:cNvSpPr txBox="1"/>
          <p:nvPr/>
        </p:nvSpPr>
        <p:spPr>
          <a:xfrm>
            <a:off x="5478780" y="2762885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7" name="Rectangle 4"/>
          <p:cNvSpPr txBox="1"/>
          <p:nvPr/>
        </p:nvSpPr>
        <p:spPr>
          <a:xfrm>
            <a:off x="5478780" y="3898265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8" name="Rectangle 4"/>
          <p:cNvSpPr txBox="1"/>
          <p:nvPr/>
        </p:nvSpPr>
        <p:spPr>
          <a:xfrm>
            <a:off x="8398510" y="1246505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59" name="Rectangle 4"/>
          <p:cNvSpPr txBox="1"/>
          <p:nvPr/>
        </p:nvSpPr>
        <p:spPr>
          <a:xfrm>
            <a:off x="8398510" y="2267585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0" name="Rectangle 4"/>
          <p:cNvSpPr txBox="1"/>
          <p:nvPr/>
        </p:nvSpPr>
        <p:spPr>
          <a:xfrm>
            <a:off x="8390890" y="3219450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1" name="Rectangle 4"/>
          <p:cNvSpPr txBox="1"/>
          <p:nvPr/>
        </p:nvSpPr>
        <p:spPr>
          <a:xfrm>
            <a:off x="8398510" y="4134485"/>
            <a:ext cx="5194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endParaRPr lang="en-US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013960" y="2188845"/>
            <a:ext cx="2867025" cy="2352675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049020" y="1572260"/>
            <a:ext cx="4400550" cy="1620520"/>
          </a:xfrm>
          <a:prstGeom prst="wedgeRoundRectCallout">
            <a:avLst>
              <a:gd name="adj1" fmla="val 69855"/>
              <a:gd name="adj2" fmla="val 783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原来有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个盒子，又搬来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个盒子，求现在一共有多少个盒子。</a:t>
            </a:r>
            <a:endParaRPr lang="zh-CN" altLang="en-US" sz="3200">
              <a:cs typeface="楷体" panose="02010609060101010101" charset="-122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72453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说一说图的意思，再计算。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40607" y="3657600"/>
            <a:ext cx="2392583" cy="602616"/>
            <a:chOff x="4915626" y="2965708"/>
            <a:chExt cx="2392678" cy="602456"/>
          </a:xfrm>
        </p:grpSpPr>
        <p:sp>
          <p:nvSpPr>
            <p:cNvPr id="94" name="矩形 93"/>
            <p:cNvSpPr/>
            <p:nvPr/>
          </p:nvSpPr>
          <p:spPr>
            <a:xfrm>
              <a:off x="5868144" y="3003798"/>
              <a:ext cx="504056" cy="504056"/>
            </a:xfrm>
            <a:prstGeom prst="rect">
              <a:avLst/>
            </a:prstGeom>
            <a:solidFill>
              <a:srgbClr val="F6F6F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6804248" y="3003798"/>
              <a:ext cx="504056" cy="504056"/>
            </a:xfrm>
            <a:prstGeom prst="rect">
              <a:avLst/>
            </a:prstGeom>
            <a:solidFill>
              <a:srgbClr val="F6F6F6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6" name="Text Box 5"/>
            <p:cNvSpPr txBox="1">
              <a:spLocks noChangeArrowheads="1"/>
            </p:cNvSpPr>
            <p:nvPr/>
          </p:nvSpPr>
          <p:spPr bwMode="auto">
            <a:xfrm>
              <a:off x="4915626" y="2965708"/>
              <a:ext cx="952538" cy="583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5 +</a:t>
              </a:r>
              <a:endParaRPr lang="en-US" altLang="zh-CN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7" name="Text Box 5"/>
            <p:cNvSpPr txBox="1">
              <a:spLocks noChangeArrowheads="1"/>
            </p:cNvSpPr>
            <p:nvPr/>
          </p:nvSpPr>
          <p:spPr bwMode="auto">
            <a:xfrm>
              <a:off x="6378165" y="2984754"/>
              <a:ext cx="360040" cy="583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=</a:t>
              </a:r>
              <a:endParaRPr lang="en-US" altLang="zh-CN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468245" y="3655695"/>
            <a:ext cx="5346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402330" y="3655695"/>
            <a:ext cx="5346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练习九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54723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6～10的认识和加减法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5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3535" y="1381125"/>
            <a:ext cx="8480425" cy="27571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48" h="2363">
                <a:moveTo>
                  <a:pt x="2010" y="0"/>
                </a:moveTo>
                <a:lnTo>
                  <a:pt x="6648" y="0"/>
                </a:lnTo>
                <a:lnTo>
                  <a:pt x="6648" y="2363"/>
                </a:lnTo>
                <a:lnTo>
                  <a:pt x="0" y="2363"/>
                </a:lnTo>
                <a:lnTo>
                  <a:pt x="0" y="639"/>
                </a:lnTo>
                <a:lnTo>
                  <a:pt x="2010" y="639"/>
                </a:lnTo>
                <a:lnTo>
                  <a:pt x="2010" y="0"/>
                </a:lnTo>
                <a:close/>
              </a:path>
            </a:pathLst>
          </a:custGeom>
        </p:spPr>
      </p:pic>
      <p:sp>
        <p:nvSpPr>
          <p:cNvPr id="3" name="TextBox 2"/>
          <p:cNvSpPr txBox="1"/>
          <p:nvPr/>
        </p:nvSpPr>
        <p:spPr>
          <a:xfrm>
            <a:off x="686435" y="895033"/>
            <a:ext cx="304292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按顺序填数。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TextBox 3"/>
          <p:cNvSpPr txBox="1"/>
          <p:nvPr/>
        </p:nvSpPr>
        <p:spPr>
          <a:xfrm>
            <a:off x="4799013" y="2384425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6592888" y="237490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76478" y="2317750"/>
            <a:ext cx="38036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数一数，比一比。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8" name="组合 2"/>
          <p:cNvGrpSpPr/>
          <p:nvPr/>
        </p:nvGrpSpPr>
        <p:grpSpPr>
          <a:xfrm>
            <a:off x="1743075" y="1381760"/>
            <a:ext cx="1080135" cy="1484630"/>
            <a:chOff x="2680726" y="2163512"/>
            <a:chExt cx="755650" cy="1038220"/>
          </a:xfrm>
          <a:solidFill>
            <a:schemeClr val="bg1"/>
          </a:solidFill>
        </p:grpSpPr>
        <p:sp>
          <p:nvSpPr>
            <p:cNvPr id="30759" name="AutoShape 18"/>
            <p:cNvSpPr/>
            <p:nvPr/>
          </p:nvSpPr>
          <p:spPr>
            <a:xfrm>
              <a:off x="2777563" y="2728662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60" name="AutoShape 18"/>
            <p:cNvSpPr/>
            <p:nvPr/>
          </p:nvSpPr>
          <p:spPr>
            <a:xfrm>
              <a:off x="2777563" y="2446082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61" name="AutoShape 18"/>
            <p:cNvSpPr/>
            <p:nvPr/>
          </p:nvSpPr>
          <p:spPr>
            <a:xfrm>
              <a:off x="2777563" y="2163512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62" name="AutoShape 18"/>
            <p:cNvSpPr/>
            <p:nvPr/>
          </p:nvSpPr>
          <p:spPr>
            <a:xfrm>
              <a:off x="3058551" y="2728661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63" name="AutoShape 18"/>
            <p:cNvSpPr/>
            <p:nvPr/>
          </p:nvSpPr>
          <p:spPr>
            <a:xfrm>
              <a:off x="2680726" y="2823907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组合 3"/>
          <p:cNvGrpSpPr/>
          <p:nvPr/>
        </p:nvGrpSpPr>
        <p:grpSpPr>
          <a:xfrm>
            <a:off x="3634740" y="1383030"/>
            <a:ext cx="1347470" cy="1483360"/>
            <a:chOff x="3799121" y="2163511"/>
            <a:chExt cx="942181" cy="1038221"/>
          </a:xfrm>
          <a:solidFill>
            <a:schemeClr val="bg1"/>
          </a:solidFill>
        </p:grpSpPr>
        <p:sp>
          <p:nvSpPr>
            <p:cNvPr id="30753" name="AutoShape 18"/>
            <p:cNvSpPr/>
            <p:nvPr/>
          </p:nvSpPr>
          <p:spPr>
            <a:xfrm>
              <a:off x="3799121" y="2728662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54" name="AutoShape 18"/>
            <p:cNvSpPr/>
            <p:nvPr/>
          </p:nvSpPr>
          <p:spPr>
            <a:xfrm>
              <a:off x="4080108" y="2728662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55" name="AutoShape 18"/>
            <p:cNvSpPr/>
            <p:nvPr/>
          </p:nvSpPr>
          <p:spPr>
            <a:xfrm>
              <a:off x="4363477" y="2728662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56" name="AutoShape 18"/>
            <p:cNvSpPr/>
            <p:nvPr/>
          </p:nvSpPr>
          <p:spPr>
            <a:xfrm>
              <a:off x="4269020" y="2823907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57" name="AutoShape 18"/>
            <p:cNvSpPr/>
            <p:nvPr/>
          </p:nvSpPr>
          <p:spPr>
            <a:xfrm>
              <a:off x="4080108" y="2446081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58" name="AutoShape 18"/>
            <p:cNvSpPr/>
            <p:nvPr/>
          </p:nvSpPr>
          <p:spPr>
            <a:xfrm>
              <a:off x="4080107" y="2163511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1" name="组合 21"/>
          <p:cNvGrpSpPr/>
          <p:nvPr/>
        </p:nvGrpSpPr>
        <p:grpSpPr>
          <a:xfrm>
            <a:off x="5910580" y="1334135"/>
            <a:ext cx="1080135" cy="1484630"/>
            <a:chOff x="5208819" y="2090486"/>
            <a:chExt cx="755650" cy="1039019"/>
          </a:xfrm>
          <a:solidFill>
            <a:schemeClr val="bg1"/>
          </a:solidFill>
        </p:grpSpPr>
        <p:sp>
          <p:nvSpPr>
            <p:cNvPr id="30746" name="AutoShape 18"/>
            <p:cNvSpPr/>
            <p:nvPr/>
          </p:nvSpPr>
          <p:spPr>
            <a:xfrm>
              <a:off x="5300894" y="2657223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47" name="AutoShape 18"/>
            <p:cNvSpPr/>
            <p:nvPr/>
          </p:nvSpPr>
          <p:spPr>
            <a:xfrm>
              <a:off x="5208819" y="2751680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48" name="AutoShape 18"/>
            <p:cNvSpPr/>
            <p:nvPr/>
          </p:nvSpPr>
          <p:spPr>
            <a:xfrm>
              <a:off x="5586644" y="2657223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49" name="AutoShape 18"/>
            <p:cNvSpPr/>
            <p:nvPr/>
          </p:nvSpPr>
          <p:spPr>
            <a:xfrm>
              <a:off x="5492188" y="2751680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50" name="AutoShape 18"/>
            <p:cNvSpPr/>
            <p:nvPr/>
          </p:nvSpPr>
          <p:spPr>
            <a:xfrm>
              <a:off x="5303275" y="2373855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51" name="AutoShape 18"/>
            <p:cNvSpPr/>
            <p:nvPr/>
          </p:nvSpPr>
          <p:spPr>
            <a:xfrm>
              <a:off x="5208819" y="2468311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752" name="AutoShape 18"/>
            <p:cNvSpPr/>
            <p:nvPr/>
          </p:nvSpPr>
          <p:spPr>
            <a:xfrm>
              <a:off x="5303275" y="2090486"/>
              <a:ext cx="377825" cy="377825"/>
            </a:xfrm>
            <a:prstGeom prst="cube">
              <a:avLst>
                <a:gd name="adj" fmla="val 25000"/>
              </a:avLst>
            </a:prstGeom>
            <a:grpFill/>
            <a:ln w="12700" cap="flat" cmpd="sng">
              <a:solidFill>
                <a:srgbClr val="00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800" b="1" kern="1200">
                  <a:solidFill>
                    <a:schemeClr val="tx1"/>
                  </a:solidFill>
                  <a:latin typeface="+mn-lt"/>
                  <a:ea typeface="黑体" panose="02010609060101010101" pitchFamily="2" charset="-122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1800" b="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39" name="TextBox 22"/>
          <p:cNvSpPr txBox="1"/>
          <p:nvPr/>
        </p:nvSpPr>
        <p:spPr>
          <a:xfrm>
            <a:off x="1387475" y="2946718"/>
            <a:ext cx="16256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）个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0" name="TextBox 25"/>
          <p:cNvSpPr txBox="1"/>
          <p:nvPr/>
        </p:nvSpPr>
        <p:spPr>
          <a:xfrm>
            <a:off x="3352800" y="2953068"/>
            <a:ext cx="1625600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）个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1" name="TextBox 26"/>
          <p:cNvSpPr txBox="1"/>
          <p:nvPr/>
        </p:nvSpPr>
        <p:spPr>
          <a:xfrm>
            <a:off x="5584825" y="2910205"/>
            <a:ext cx="1625600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  ）个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939925" y="3710623"/>
            <a:ext cx="454025" cy="43815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651125" y="3688398"/>
            <a:ext cx="498475" cy="487363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436938" y="3713798"/>
            <a:ext cx="452438" cy="43497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65663" y="3710623"/>
            <a:ext cx="454025" cy="43815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378450" y="3688398"/>
            <a:ext cx="498475" cy="487363"/>
          </a:xfrm>
          <a:prstGeom prst="ellipse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62675" y="3713798"/>
            <a:ext cx="454025" cy="43497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8" name="TextBox 27"/>
          <p:cNvSpPr txBox="1"/>
          <p:nvPr/>
        </p:nvSpPr>
        <p:spPr>
          <a:xfrm>
            <a:off x="1967230" y="2919413"/>
            <a:ext cx="363538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9" name="TextBox 34"/>
          <p:cNvSpPr txBox="1"/>
          <p:nvPr/>
        </p:nvSpPr>
        <p:spPr>
          <a:xfrm>
            <a:off x="3950018" y="2919413"/>
            <a:ext cx="363537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0" name="TextBox 35"/>
          <p:cNvSpPr txBox="1"/>
          <p:nvPr/>
        </p:nvSpPr>
        <p:spPr>
          <a:xfrm>
            <a:off x="6210618" y="2876550"/>
            <a:ext cx="3651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1" name="TextBox 36"/>
          <p:cNvSpPr txBox="1"/>
          <p:nvPr/>
        </p:nvSpPr>
        <p:spPr>
          <a:xfrm>
            <a:off x="2006600" y="3670935"/>
            <a:ext cx="363538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TextBox 37"/>
          <p:cNvSpPr txBox="1"/>
          <p:nvPr/>
        </p:nvSpPr>
        <p:spPr>
          <a:xfrm>
            <a:off x="2719388" y="3667760"/>
            <a:ext cx="3889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TextBox 38"/>
          <p:cNvSpPr txBox="1"/>
          <p:nvPr/>
        </p:nvSpPr>
        <p:spPr>
          <a:xfrm>
            <a:off x="3481388" y="3651885"/>
            <a:ext cx="36353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TextBox 39"/>
          <p:cNvSpPr txBox="1"/>
          <p:nvPr/>
        </p:nvSpPr>
        <p:spPr>
          <a:xfrm>
            <a:off x="4711700" y="3667760"/>
            <a:ext cx="36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5" name="TextBox 40"/>
          <p:cNvSpPr txBox="1"/>
          <p:nvPr/>
        </p:nvSpPr>
        <p:spPr>
          <a:xfrm>
            <a:off x="5432425" y="3670935"/>
            <a:ext cx="388938" cy="5222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6" name="TextBox 41"/>
          <p:cNvSpPr txBox="1"/>
          <p:nvPr/>
        </p:nvSpPr>
        <p:spPr>
          <a:xfrm>
            <a:off x="6207125" y="3651885"/>
            <a:ext cx="36353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81800" y="3733165"/>
            <a:ext cx="22021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241935" y="1614805"/>
            <a:ext cx="8434070" cy="12141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440" h="1935">
                <a:moveTo>
                  <a:pt x="2164" y="1933"/>
                </a:moveTo>
                <a:cubicBezTo>
                  <a:pt x="2178" y="1932"/>
                  <a:pt x="2190" y="1933"/>
                  <a:pt x="2204" y="1934"/>
                </a:cubicBezTo>
                <a:lnTo>
                  <a:pt x="2211" y="1935"/>
                </a:lnTo>
                <a:lnTo>
                  <a:pt x="2133" y="1935"/>
                </a:lnTo>
                <a:lnTo>
                  <a:pt x="2134" y="1935"/>
                </a:lnTo>
                <a:cubicBezTo>
                  <a:pt x="2145" y="1933"/>
                  <a:pt x="2155" y="1933"/>
                  <a:pt x="2164" y="1933"/>
                </a:cubicBezTo>
                <a:close/>
                <a:moveTo>
                  <a:pt x="2690" y="1895"/>
                </a:moveTo>
                <a:cubicBezTo>
                  <a:pt x="2703" y="1895"/>
                  <a:pt x="2718" y="1896"/>
                  <a:pt x="2736" y="1897"/>
                </a:cubicBezTo>
                <a:cubicBezTo>
                  <a:pt x="2784" y="1901"/>
                  <a:pt x="2808" y="1909"/>
                  <a:pt x="2856" y="1917"/>
                </a:cubicBezTo>
                <a:cubicBezTo>
                  <a:pt x="2898" y="1924"/>
                  <a:pt x="2922" y="1928"/>
                  <a:pt x="2959" y="1934"/>
                </a:cubicBezTo>
                <a:lnTo>
                  <a:pt x="2963" y="1935"/>
                </a:lnTo>
                <a:lnTo>
                  <a:pt x="2523" y="1935"/>
                </a:lnTo>
                <a:lnTo>
                  <a:pt x="2530" y="1931"/>
                </a:lnTo>
                <a:cubicBezTo>
                  <a:pt x="2546" y="1921"/>
                  <a:pt x="2562" y="1909"/>
                  <a:pt x="2580" y="1898"/>
                </a:cubicBezTo>
                <a:lnTo>
                  <a:pt x="2580" y="1897"/>
                </a:lnTo>
                <a:lnTo>
                  <a:pt x="2584" y="1897"/>
                </a:lnTo>
                <a:cubicBezTo>
                  <a:pt x="2594" y="1897"/>
                  <a:pt x="2604" y="1897"/>
                  <a:pt x="2616" y="1897"/>
                </a:cubicBezTo>
                <a:cubicBezTo>
                  <a:pt x="2646" y="1897"/>
                  <a:pt x="2667" y="1896"/>
                  <a:pt x="2690" y="1895"/>
                </a:cubicBezTo>
                <a:close/>
                <a:moveTo>
                  <a:pt x="3132" y="1827"/>
                </a:moveTo>
                <a:lnTo>
                  <a:pt x="3135" y="1830"/>
                </a:lnTo>
                <a:cubicBezTo>
                  <a:pt x="3165" y="1854"/>
                  <a:pt x="3192" y="1864"/>
                  <a:pt x="3234" y="1890"/>
                </a:cubicBezTo>
                <a:cubicBezTo>
                  <a:pt x="3260" y="1906"/>
                  <a:pt x="3282" y="1919"/>
                  <a:pt x="3304" y="1932"/>
                </a:cubicBezTo>
                <a:lnTo>
                  <a:pt x="3310" y="1935"/>
                </a:lnTo>
                <a:lnTo>
                  <a:pt x="3016" y="1935"/>
                </a:lnTo>
                <a:lnTo>
                  <a:pt x="3008" y="1927"/>
                </a:lnTo>
                <a:cubicBezTo>
                  <a:pt x="2999" y="1917"/>
                  <a:pt x="2988" y="1907"/>
                  <a:pt x="2976" y="1897"/>
                </a:cubicBezTo>
                <a:cubicBezTo>
                  <a:pt x="2940" y="1867"/>
                  <a:pt x="2918" y="1844"/>
                  <a:pt x="2888" y="1829"/>
                </a:cubicBezTo>
                <a:lnTo>
                  <a:pt x="2885" y="1828"/>
                </a:lnTo>
                <a:lnTo>
                  <a:pt x="3132" y="1827"/>
                </a:lnTo>
                <a:close/>
                <a:moveTo>
                  <a:pt x="6517" y="1812"/>
                </a:moveTo>
                <a:lnTo>
                  <a:pt x="6527" y="1818"/>
                </a:lnTo>
                <a:cubicBezTo>
                  <a:pt x="6555" y="1833"/>
                  <a:pt x="6582" y="1850"/>
                  <a:pt x="6614" y="1870"/>
                </a:cubicBezTo>
                <a:lnTo>
                  <a:pt x="6618" y="1873"/>
                </a:lnTo>
                <a:lnTo>
                  <a:pt x="6613" y="1871"/>
                </a:lnTo>
                <a:cubicBezTo>
                  <a:pt x="6601" y="1867"/>
                  <a:pt x="6589" y="1862"/>
                  <a:pt x="6576" y="1857"/>
                </a:cubicBezTo>
                <a:cubicBezTo>
                  <a:pt x="6537" y="1842"/>
                  <a:pt x="6518" y="1830"/>
                  <a:pt x="6490" y="1814"/>
                </a:cubicBezTo>
                <a:lnTo>
                  <a:pt x="6486" y="1812"/>
                </a:lnTo>
                <a:lnTo>
                  <a:pt x="6517" y="1812"/>
                </a:lnTo>
                <a:close/>
                <a:moveTo>
                  <a:pt x="9570" y="1799"/>
                </a:moveTo>
                <a:lnTo>
                  <a:pt x="9568" y="1799"/>
                </a:lnTo>
                <a:cubicBezTo>
                  <a:pt x="9525" y="1809"/>
                  <a:pt x="9501" y="1810"/>
                  <a:pt x="9456" y="1817"/>
                </a:cubicBezTo>
                <a:cubicBezTo>
                  <a:pt x="9408" y="1825"/>
                  <a:pt x="9388" y="1825"/>
                  <a:pt x="9336" y="1837"/>
                </a:cubicBezTo>
                <a:cubicBezTo>
                  <a:pt x="9284" y="1849"/>
                  <a:pt x="9248" y="1869"/>
                  <a:pt x="9196" y="1877"/>
                </a:cubicBezTo>
                <a:cubicBezTo>
                  <a:pt x="9180" y="1880"/>
                  <a:pt x="9167" y="1880"/>
                  <a:pt x="9155" y="1880"/>
                </a:cubicBezTo>
                <a:lnTo>
                  <a:pt x="9151" y="1880"/>
                </a:lnTo>
                <a:lnTo>
                  <a:pt x="9159" y="1875"/>
                </a:lnTo>
                <a:cubicBezTo>
                  <a:pt x="9192" y="1854"/>
                  <a:pt x="9215" y="1836"/>
                  <a:pt x="9254" y="1810"/>
                </a:cubicBezTo>
                <a:cubicBezTo>
                  <a:pt x="9257" y="1808"/>
                  <a:pt x="9260" y="1806"/>
                  <a:pt x="9263" y="1804"/>
                </a:cubicBezTo>
                <a:lnTo>
                  <a:pt x="9268" y="1800"/>
                </a:lnTo>
                <a:lnTo>
                  <a:pt x="9570" y="1799"/>
                </a:lnTo>
                <a:close/>
                <a:moveTo>
                  <a:pt x="10689" y="1794"/>
                </a:moveTo>
                <a:lnTo>
                  <a:pt x="10689" y="1794"/>
                </a:lnTo>
                <a:cubicBezTo>
                  <a:pt x="10686" y="1802"/>
                  <a:pt x="10682" y="1810"/>
                  <a:pt x="10676" y="1817"/>
                </a:cubicBezTo>
                <a:cubicBezTo>
                  <a:pt x="10644" y="1857"/>
                  <a:pt x="10604" y="1885"/>
                  <a:pt x="10556" y="1897"/>
                </a:cubicBezTo>
                <a:cubicBezTo>
                  <a:pt x="10508" y="1909"/>
                  <a:pt x="10484" y="1897"/>
                  <a:pt x="10436" y="1877"/>
                </a:cubicBezTo>
                <a:cubicBezTo>
                  <a:pt x="10388" y="1857"/>
                  <a:pt x="10364" y="1825"/>
                  <a:pt x="10316" y="1797"/>
                </a:cubicBezTo>
                <a:lnTo>
                  <a:pt x="10313" y="1796"/>
                </a:lnTo>
                <a:lnTo>
                  <a:pt x="10689" y="1794"/>
                </a:lnTo>
                <a:close/>
                <a:moveTo>
                  <a:pt x="0" y="0"/>
                </a:moveTo>
                <a:lnTo>
                  <a:pt x="13440" y="0"/>
                </a:lnTo>
                <a:lnTo>
                  <a:pt x="13440" y="1935"/>
                </a:lnTo>
                <a:lnTo>
                  <a:pt x="11707" y="1935"/>
                </a:lnTo>
                <a:lnTo>
                  <a:pt x="11709" y="1927"/>
                </a:lnTo>
                <a:cubicBezTo>
                  <a:pt x="11712" y="1912"/>
                  <a:pt x="11713" y="1895"/>
                  <a:pt x="11716" y="1877"/>
                </a:cubicBezTo>
                <a:cubicBezTo>
                  <a:pt x="11724" y="1829"/>
                  <a:pt x="11720" y="1805"/>
                  <a:pt x="11716" y="1757"/>
                </a:cubicBezTo>
                <a:cubicBezTo>
                  <a:pt x="11712" y="1709"/>
                  <a:pt x="11708" y="1685"/>
                  <a:pt x="11696" y="1637"/>
                </a:cubicBezTo>
                <a:cubicBezTo>
                  <a:pt x="11684" y="1589"/>
                  <a:pt x="11676" y="1565"/>
                  <a:pt x="11656" y="1517"/>
                </a:cubicBezTo>
                <a:cubicBezTo>
                  <a:pt x="11636" y="1469"/>
                  <a:pt x="11624" y="1445"/>
                  <a:pt x="11596" y="1397"/>
                </a:cubicBezTo>
                <a:cubicBezTo>
                  <a:pt x="11568" y="1349"/>
                  <a:pt x="11556" y="1321"/>
                  <a:pt x="11516" y="1277"/>
                </a:cubicBezTo>
                <a:cubicBezTo>
                  <a:pt x="11476" y="1233"/>
                  <a:pt x="11444" y="1193"/>
                  <a:pt x="11396" y="1177"/>
                </a:cubicBezTo>
                <a:cubicBezTo>
                  <a:pt x="11348" y="1161"/>
                  <a:pt x="11324" y="1185"/>
                  <a:pt x="11276" y="1197"/>
                </a:cubicBezTo>
                <a:cubicBezTo>
                  <a:pt x="11228" y="1209"/>
                  <a:pt x="11200" y="1205"/>
                  <a:pt x="11156" y="1237"/>
                </a:cubicBezTo>
                <a:cubicBezTo>
                  <a:pt x="11112" y="1269"/>
                  <a:pt x="11084" y="1309"/>
                  <a:pt x="11056" y="1357"/>
                </a:cubicBezTo>
                <a:cubicBezTo>
                  <a:pt x="11028" y="1405"/>
                  <a:pt x="11036" y="1429"/>
                  <a:pt x="11016" y="1477"/>
                </a:cubicBezTo>
                <a:cubicBezTo>
                  <a:pt x="10996" y="1525"/>
                  <a:pt x="10992" y="1561"/>
                  <a:pt x="10956" y="1597"/>
                </a:cubicBezTo>
                <a:cubicBezTo>
                  <a:pt x="10920" y="1633"/>
                  <a:pt x="10884" y="1637"/>
                  <a:pt x="10836" y="1657"/>
                </a:cubicBezTo>
                <a:cubicBezTo>
                  <a:pt x="10788" y="1677"/>
                  <a:pt x="10748" y="1665"/>
                  <a:pt x="10716" y="1697"/>
                </a:cubicBezTo>
                <a:cubicBezTo>
                  <a:pt x="10704" y="1709"/>
                  <a:pt x="10700" y="1724"/>
                  <a:pt x="10698" y="1739"/>
                </a:cubicBezTo>
                <a:lnTo>
                  <a:pt x="10697" y="1748"/>
                </a:lnTo>
                <a:lnTo>
                  <a:pt x="10689" y="1747"/>
                </a:lnTo>
                <a:cubicBezTo>
                  <a:pt x="10632" y="1741"/>
                  <a:pt x="10597" y="1737"/>
                  <a:pt x="10534" y="1730"/>
                </a:cubicBezTo>
                <a:cubicBezTo>
                  <a:pt x="10462" y="1722"/>
                  <a:pt x="10418" y="1722"/>
                  <a:pt x="10354" y="1710"/>
                </a:cubicBezTo>
                <a:cubicBezTo>
                  <a:pt x="10290" y="1698"/>
                  <a:pt x="10266" y="1674"/>
                  <a:pt x="10214" y="1670"/>
                </a:cubicBezTo>
                <a:cubicBezTo>
                  <a:pt x="10162" y="1666"/>
                  <a:pt x="10142" y="1694"/>
                  <a:pt x="10094" y="1690"/>
                </a:cubicBezTo>
                <a:cubicBezTo>
                  <a:pt x="10046" y="1686"/>
                  <a:pt x="10022" y="1666"/>
                  <a:pt x="9974" y="1650"/>
                </a:cubicBezTo>
                <a:cubicBezTo>
                  <a:pt x="9926" y="1634"/>
                  <a:pt x="9902" y="1614"/>
                  <a:pt x="9854" y="1610"/>
                </a:cubicBezTo>
                <a:cubicBezTo>
                  <a:pt x="9806" y="1606"/>
                  <a:pt x="9782" y="1618"/>
                  <a:pt x="9734" y="1630"/>
                </a:cubicBezTo>
                <a:cubicBezTo>
                  <a:pt x="9686" y="1642"/>
                  <a:pt x="9662" y="1654"/>
                  <a:pt x="9614" y="1670"/>
                </a:cubicBezTo>
                <a:cubicBezTo>
                  <a:pt x="9566" y="1686"/>
                  <a:pt x="9542" y="1698"/>
                  <a:pt x="9494" y="1710"/>
                </a:cubicBezTo>
                <a:cubicBezTo>
                  <a:pt x="9446" y="1722"/>
                  <a:pt x="9422" y="1710"/>
                  <a:pt x="9374" y="1730"/>
                </a:cubicBezTo>
                <a:cubicBezTo>
                  <a:pt x="9332" y="1748"/>
                  <a:pt x="9308" y="1771"/>
                  <a:pt x="9271" y="1798"/>
                </a:cubicBezTo>
                <a:lnTo>
                  <a:pt x="9268" y="1800"/>
                </a:lnTo>
                <a:lnTo>
                  <a:pt x="6517" y="1812"/>
                </a:lnTo>
                <a:lnTo>
                  <a:pt x="6511" y="1808"/>
                </a:lnTo>
                <a:cubicBezTo>
                  <a:pt x="6499" y="1802"/>
                  <a:pt x="6487" y="1796"/>
                  <a:pt x="6474" y="1790"/>
                </a:cubicBezTo>
                <a:cubicBezTo>
                  <a:pt x="6448" y="1778"/>
                  <a:pt x="6429" y="1776"/>
                  <a:pt x="6411" y="1773"/>
                </a:cubicBezTo>
                <a:lnTo>
                  <a:pt x="6405" y="1772"/>
                </a:lnTo>
                <a:lnTo>
                  <a:pt x="6403" y="1771"/>
                </a:lnTo>
                <a:cubicBezTo>
                  <a:pt x="6386" y="1763"/>
                  <a:pt x="6370" y="1755"/>
                  <a:pt x="6353" y="1748"/>
                </a:cubicBezTo>
                <a:lnTo>
                  <a:pt x="6351" y="1748"/>
                </a:lnTo>
                <a:lnTo>
                  <a:pt x="6338" y="1738"/>
                </a:lnTo>
                <a:cubicBezTo>
                  <a:pt x="6303" y="1708"/>
                  <a:pt x="6279" y="1672"/>
                  <a:pt x="6254" y="1630"/>
                </a:cubicBezTo>
                <a:cubicBezTo>
                  <a:pt x="6226" y="1582"/>
                  <a:pt x="6226" y="1558"/>
                  <a:pt x="6214" y="1510"/>
                </a:cubicBezTo>
                <a:cubicBezTo>
                  <a:pt x="6202" y="1462"/>
                  <a:pt x="6202" y="1438"/>
                  <a:pt x="6194" y="1390"/>
                </a:cubicBezTo>
                <a:cubicBezTo>
                  <a:pt x="6186" y="1342"/>
                  <a:pt x="6178" y="1318"/>
                  <a:pt x="6174" y="1270"/>
                </a:cubicBezTo>
                <a:cubicBezTo>
                  <a:pt x="6170" y="1222"/>
                  <a:pt x="6194" y="1198"/>
                  <a:pt x="6174" y="1150"/>
                </a:cubicBezTo>
                <a:cubicBezTo>
                  <a:pt x="6154" y="1102"/>
                  <a:pt x="6118" y="1058"/>
                  <a:pt x="6074" y="1030"/>
                </a:cubicBezTo>
                <a:cubicBezTo>
                  <a:pt x="6030" y="1002"/>
                  <a:pt x="6002" y="998"/>
                  <a:pt x="5954" y="1010"/>
                </a:cubicBezTo>
                <a:cubicBezTo>
                  <a:pt x="5906" y="1022"/>
                  <a:pt x="5870" y="1050"/>
                  <a:pt x="5834" y="1090"/>
                </a:cubicBezTo>
                <a:cubicBezTo>
                  <a:pt x="5798" y="1130"/>
                  <a:pt x="5778" y="1162"/>
                  <a:pt x="5774" y="1210"/>
                </a:cubicBezTo>
                <a:cubicBezTo>
                  <a:pt x="5770" y="1258"/>
                  <a:pt x="5802" y="1282"/>
                  <a:pt x="5814" y="1330"/>
                </a:cubicBezTo>
                <a:cubicBezTo>
                  <a:pt x="5826" y="1378"/>
                  <a:pt x="5826" y="1402"/>
                  <a:pt x="5834" y="1450"/>
                </a:cubicBezTo>
                <a:cubicBezTo>
                  <a:pt x="5842" y="1498"/>
                  <a:pt x="5846" y="1522"/>
                  <a:pt x="5854" y="1570"/>
                </a:cubicBezTo>
                <a:cubicBezTo>
                  <a:pt x="5862" y="1618"/>
                  <a:pt x="5866" y="1642"/>
                  <a:pt x="5874" y="1690"/>
                </a:cubicBezTo>
                <a:cubicBezTo>
                  <a:pt x="5879" y="1720"/>
                  <a:pt x="5889" y="1741"/>
                  <a:pt x="5893" y="1764"/>
                </a:cubicBezTo>
                <a:lnTo>
                  <a:pt x="5894" y="1766"/>
                </a:lnTo>
                <a:lnTo>
                  <a:pt x="5884" y="1768"/>
                </a:lnTo>
                <a:cubicBezTo>
                  <a:pt x="5871" y="1770"/>
                  <a:pt x="5856" y="1773"/>
                  <a:pt x="5836" y="1777"/>
                </a:cubicBezTo>
                <a:cubicBezTo>
                  <a:pt x="5791" y="1788"/>
                  <a:pt x="5757" y="1804"/>
                  <a:pt x="5715" y="1814"/>
                </a:cubicBezTo>
                <a:lnTo>
                  <a:pt x="5707" y="1815"/>
                </a:lnTo>
                <a:lnTo>
                  <a:pt x="5621" y="1816"/>
                </a:lnTo>
                <a:lnTo>
                  <a:pt x="5608" y="1815"/>
                </a:lnTo>
                <a:cubicBezTo>
                  <a:pt x="5603" y="1815"/>
                  <a:pt x="5598" y="1815"/>
                  <a:pt x="5593" y="1815"/>
                </a:cubicBezTo>
                <a:lnTo>
                  <a:pt x="5586" y="1816"/>
                </a:lnTo>
                <a:lnTo>
                  <a:pt x="3132" y="1827"/>
                </a:lnTo>
                <a:lnTo>
                  <a:pt x="3129" y="1824"/>
                </a:lnTo>
                <a:cubicBezTo>
                  <a:pt x="3124" y="1820"/>
                  <a:pt x="3119" y="1815"/>
                  <a:pt x="3114" y="1810"/>
                </a:cubicBezTo>
                <a:cubicBezTo>
                  <a:pt x="3074" y="1770"/>
                  <a:pt x="3074" y="1722"/>
                  <a:pt x="3034" y="1690"/>
                </a:cubicBezTo>
                <a:cubicBezTo>
                  <a:pt x="2994" y="1658"/>
                  <a:pt x="2962" y="1650"/>
                  <a:pt x="2914" y="1650"/>
                </a:cubicBezTo>
                <a:cubicBezTo>
                  <a:pt x="2866" y="1650"/>
                  <a:pt x="2842" y="1682"/>
                  <a:pt x="2794" y="1690"/>
                </a:cubicBezTo>
                <a:cubicBezTo>
                  <a:pt x="2746" y="1698"/>
                  <a:pt x="2722" y="1674"/>
                  <a:pt x="2674" y="1690"/>
                </a:cubicBezTo>
                <a:cubicBezTo>
                  <a:pt x="2626" y="1706"/>
                  <a:pt x="2602" y="1746"/>
                  <a:pt x="2554" y="1770"/>
                </a:cubicBezTo>
                <a:cubicBezTo>
                  <a:pt x="2506" y="1794"/>
                  <a:pt x="2482" y="1798"/>
                  <a:pt x="2434" y="1810"/>
                </a:cubicBezTo>
                <a:cubicBezTo>
                  <a:pt x="2386" y="1822"/>
                  <a:pt x="2336" y="1827"/>
                  <a:pt x="2314" y="1830"/>
                </a:cubicBezTo>
                <a:lnTo>
                  <a:pt x="2766" y="1828"/>
                </a:lnTo>
                <a:lnTo>
                  <a:pt x="2761" y="1830"/>
                </a:lnTo>
                <a:cubicBezTo>
                  <a:pt x="2753" y="1832"/>
                  <a:pt x="2745" y="1835"/>
                  <a:pt x="2736" y="1837"/>
                </a:cubicBezTo>
                <a:cubicBezTo>
                  <a:pt x="2688" y="1849"/>
                  <a:pt x="2668" y="1853"/>
                  <a:pt x="2616" y="1877"/>
                </a:cubicBezTo>
                <a:cubicBezTo>
                  <a:pt x="2610" y="1880"/>
                  <a:pt x="2603" y="1884"/>
                  <a:pt x="2597" y="1887"/>
                </a:cubicBezTo>
                <a:lnTo>
                  <a:pt x="2580" y="1897"/>
                </a:lnTo>
                <a:lnTo>
                  <a:pt x="2570" y="1897"/>
                </a:lnTo>
                <a:cubicBezTo>
                  <a:pt x="2547" y="1897"/>
                  <a:pt x="2526" y="1897"/>
                  <a:pt x="2496" y="1897"/>
                </a:cubicBezTo>
                <a:cubicBezTo>
                  <a:pt x="2448" y="1897"/>
                  <a:pt x="2424" y="1897"/>
                  <a:pt x="2376" y="1897"/>
                </a:cubicBezTo>
                <a:cubicBezTo>
                  <a:pt x="2328" y="1897"/>
                  <a:pt x="2304" y="1893"/>
                  <a:pt x="2256" y="1897"/>
                </a:cubicBezTo>
                <a:cubicBezTo>
                  <a:pt x="2208" y="1901"/>
                  <a:pt x="2184" y="1897"/>
                  <a:pt x="2136" y="1917"/>
                </a:cubicBezTo>
                <a:cubicBezTo>
                  <a:pt x="2124" y="1922"/>
                  <a:pt x="2114" y="1928"/>
                  <a:pt x="2104" y="1935"/>
                </a:cubicBezTo>
                <a:lnTo>
                  <a:pt x="2104" y="1935"/>
                </a:lnTo>
                <a:lnTo>
                  <a:pt x="0" y="193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386" name="Rectangle 4"/>
          <p:cNvSpPr txBox="1"/>
          <p:nvPr/>
        </p:nvSpPr>
        <p:spPr>
          <a:xfrm>
            <a:off x="381000" y="667385"/>
            <a:ext cx="74041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5"/>
          <p:cNvSpPr/>
          <p:nvPr/>
        </p:nvSpPr>
        <p:spPr>
          <a:xfrm>
            <a:off x="1417638" y="1614488"/>
            <a:ext cx="7258050" cy="11985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975600" y="1151573"/>
            <a:ext cx="377825" cy="4048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52513" y="3163888"/>
            <a:ext cx="7370763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把右边的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圈起来。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从左边数，在第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只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的上面画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个○。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3369310"/>
            <a:ext cx="600075" cy="485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8200" y="4119245"/>
            <a:ext cx="600075" cy="485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"/>
          <p:cNvSpPr txBox="1"/>
          <p:nvPr/>
        </p:nvSpPr>
        <p:spPr>
          <a:xfrm>
            <a:off x="1682750" y="163798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左中括号 3"/>
          <p:cNvSpPr/>
          <p:nvPr/>
        </p:nvSpPr>
        <p:spPr>
          <a:xfrm>
            <a:off x="2022475" y="1498283"/>
            <a:ext cx="503238" cy="965200"/>
          </a:xfrm>
          <a:custGeom>
            <a:avLst/>
            <a:gdLst>
              <a:gd name="connsiteX0" fmla="*/ 704850 w 704850"/>
              <a:gd name="connsiteY0" fmla="*/ 1238250 h 1238250"/>
              <a:gd name="connsiteX1" fmla="*/ 0 w 704850"/>
              <a:gd name="connsiteY1" fmla="*/ 619125 h 1238250"/>
              <a:gd name="connsiteX2" fmla="*/ 0 w 704850"/>
              <a:gd name="connsiteY2" fmla="*/ 619125 h 1238250"/>
              <a:gd name="connsiteX3" fmla="*/ 704850 w 704850"/>
              <a:gd name="connsiteY3" fmla="*/ 0 h 1238250"/>
              <a:gd name="connsiteX4" fmla="*/ 704850 w 704850"/>
              <a:gd name="connsiteY4" fmla="*/ 1238250 h 1238250"/>
              <a:gd name="connsiteX0-1" fmla="*/ 704850 w 704850"/>
              <a:gd name="connsiteY0-2" fmla="*/ 1238250 h 1238250"/>
              <a:gd name="connsiteX1-3" fmla="*/ 0 w 704850"/>
              <a:gd name="connsiteY1-4" fmla="*/ 619125 h 1238250"/>
              <a:gd name="connsiteX2-5" fmla="*/ 0 w 704850"/>
              <a:gd name="connsiteY2-6" fmla="*/ 619125 h 1238250"/>
              <a:gd name="connsiteX3-7" fmla="*/ 704850 w 704850"/>
              <a:gd name="connsiteY3-8" fmla="*/ 0 h 1238250"/>
              <a:gd name="connsiteX0-9" fmla="*/ 704850 w 704850"/>
              <a:gd name="connsiteY0-10" fmla="*/ 1238250 h 1238250"/>
              <a:gd name="connsiteX1-11" fmla="*/ 0 w 704850"/>
              <a:gd name="connsiteY1-12" fmla="*/ 619125 h 1238250"/>
              <a:gd name="connsiteX2-13" fmla="*/ 0 w 704850"/>
              <a:gd name="connsiteY2-14" fmla="*/ 619125 h 1238250"/>
              <a:gd name="connsiteX3-15" fmla="*/ 704850 w 704850"/>
              <a:gd name="connsiteY3-16" fmla="*/ 0 h 1238250"/>
              <a:gd name="connsiteX4-17" fmla="*/ 704850 w 704850"/>
              <a:gd name="connsiteY4-18" fmla="*/ 1238250 h 1238250"/>
              <a:gd name="connsiteX0-19" fmla="*/ 704850 w 704850"/>
              <a:gd name="connsiteY0-20" fmla="*/ 1238250 h 1238250"/>
              <a:gd name="connsiteX1-21" fmla="*/ 0 w 704850"/>
              <a:gd name="connsiteY1-22" fmla="*/ 619125 h 1238250"/>
              <a:gd name="connsiteX2-23" fmla="*/ 0 w 704850"/>
              <a:gd name="connsiteY2-24" fmla="*/ 619125 h 1238250"/>
              <a:gd name="connsiteX3-25" fmla="*/ 704850 w 704850"/>
              <a:gd name="connsiteY3-26" fmla="*/ 0 h 1238250"/>
              <a:gd name="connsiteX0-27" fmla="*/ 704850 w 704850"/>
              <a:gd name="connsiteY0-28" fmla="*/ 1238250 h 1238250"/>
              <a:gd name="connsiteX1-29" fmla="*/ 0 w 704850"/>
              <a:gd name="connsiteY1-30" fmla="*/ 619125 h 1238250"/>
              <a:gd name="connsiteX2-31" fmla="*/ 0 w 704850"/>
              <a:gd name="connsiteY2-32" fmla="*/ 619125 h 1238250"/>
              <a:gd name="connsiteX3-33" fmla="*/ 704850 w 704850"/>
              <a:gd name="connsiteY3-34" fmla="*/ 0 h 1238250"/>
              <a:gd name="connsiteX4-35" fmla="*/ 704850 w 704850"/>
              <a:gd name="connsiteY4-36" fmla="*/ 1238250 h 1238250"/>
              <a:gd name="connsiteX0-37" fmla="*/ 704850 w 704850"/>
              <a:gd name="connsiteY0-38" fmla="*/ 1238250 h 1238250"/>
              <a:gd name="connsiteX1-39" fmla="*/ 0 w 704850"/>
              <a:gd name="connsiteY1-40" fmla="*/ 619125 h 1238250"/>
              <a:gd name="connsiteX2-41" fmla="*/ 0 w 704850"/>
              <a:gd name="connsiteY2-42" fmla="*/ 619125 h 1238250"/>
              <a:gd name="connsiteX3-43" fmla="*/ 704850 w 704850"/>
              <a:gd name="connsiteY3-44" fmla="*/ 0 h 1238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04850" h="1238250" stroke="0" extrusionOk="0">
                <a:moveTo>
                  <a:pt x="704850" y="1238250"/>
                </a:moveTo>
                <a:cubicBezTo>
                  <a:pt x="315572" y="1238250"/>
                  <a:pt x="0" y="961058"/>
                  <a:pt x="0" y="619125"/>
                </a:cubicBezTo>
                <a:lnTo>
                  <a:pt x="0" y="619125"/>
                </a:lnTo>
                <a:cubicBezTo>
                  <a:pt x="0" y="277192"/>
                  <a:pt x="315572" y="0"/>
                  <a:pt x="704850" y="0"/>
                </a:cubicBezTo>
                <a:lnTo>
                  <a:pt x="704850" y="1238250"/>
                </a:lnTo>
                <a:close/>
              </a:path>
              <a:path w="704850" h="1238250" fill="none">
                <a:moveTo>
                  <a:pt x="704850" y="1238250"/>
                </a:moveTo>
                <a:lnTo>
                  <a:pt x="0" y="619125"/>
                </a:lnTo>
                <a:lnTo>
                  <a:pt x="0" y="619125"/>
                </a:lnTo>
                <a:lnTo>
                  <a:pt x="704850" y="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2660650" y="1369695"/>
          <a:ext cx="3654425" cy="1293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885"/>
                <a:gridCol w="730885"/>
                <a:gridCol w="730885"/>
                <a:gridCol w="730885"/>
                <a:gridCol w="730885"/>
              </a:tblGrid>
              <a:tr h="6469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2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64690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latin typeface="楷体" panose="02010609060101010101" charset="-122"/>
                          <a:ea typeface="楷体" panose="02010609060101010101" charset="-122"/>
                        </a:rPr>
                        <a:t>5</a:t>
                      </a:r>
                      <a:endParaRPr lang="en-US" altLang="zh-CN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47" marR="91447" marT="45688" marB="4568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24" name="TextBox 5"/>
          <p:cNvSpPr txBox="1"/>
          <p:nvPr/>
        </p:nvSpPr>
        <p:spPr>
          <a:xfrm>
            <a:off x="3590925" y="1396683"/>
            <a:ext cx="3889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4273550" y="2052320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5003800" y="1396683"/>
            <a:ext cx="3889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9"/>
          <p:cNvSpPr txBox="1"/>
          <p:nvPr/>
        </p:nvSpPr>
        <p:spPr>
          <a:xfrm>
            <a:off x="5741988" y="2052320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10"/>
          <p:cNvSpPr txBox="1"/>
          <p:nvPr/>
        </p:nvSpPr>
        <p:spPr>
          <a:xfrm>
            <a:off x="1663700" y="336518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左中括号 3"/>
          <p:cNvSpPr/>
          <p:nvPr/>
        </p:nvSpPr>
        <p:spPr>
          <a:xfrm>
            <a:off x="2003425" y="3225483"/>
            <a:ext cx="503238" cy="965200"/>
          </a:xfrm>
          <a:custGeom>
            <a:avLst/>
            <a:gdLst>
              <a:gd name="connsiteX0" fmla="*/ 704850 w 704850"/>
              <a:gd name="connsiteY0" fmla="*/ 1238250 h 1238250"/>
              <a:gd name="connsiteX1" fmla="*/ 0 w 704850"/>
              <a:gd name="connsiteY1" fmla="*/ 619125 h 1238250"/>
              <a:gd name="connsiteX2" fmla="*/ 0 w 704850"/>
              <a:gd name="connsiteY2" fmla="*/ 619125 h 1238250"/>
              <a:gd name="connsiteX3" fmla="*/ 704850 w 704850"/>
              <a:gd name="connsiteY3" fmla="*/ 0 h 1238250"/>
              <a:gd name="connsiteX4" fmla="*/ 704850 w 704850"/>
              <a:gd name="connsiteY4" fmla="*/ 1238250 h 1238250"/>
              <a:gd name="connsiteX0-1" fmla="*/ 704850 w 704850"/>
              <a:gd name="connsiteY0-2" fmla="*/ 1238250 h 1238250"/>
              <a:gd name="connsiteX1-3" fmla="*/ 0 w 704850"/>
              <a:gd name="connsiteY1-4" fmla="*/ 619125 h 1238250"/>
              <a:gd name="connsiteX2-5" fmla="*/ 0 w 704850"/>
              <a:gd name="connsiteY2-6" fmla="*/ 619125 h 1238250"/>
              <a:gd name="connsiteX3-7" fmla="*/ 704850 w 704850"/>
              <a:gd name="connsiteY3-8" fmla="*/ 0 h 1238250"/>
              <a:gd name="connsiteX0-9" fmla="*/ 704850 w 704850"/>
              <a:gd name="connsiteY0-10" fmla="*/ 1238250 h 1238250"/>
              <a:gd name="connsiteX1-11" fmla="*/ 0 w 704850"/>
              <a:gd name="connsiteY1-12" fmla="*/ 619125 h 1238250"/>
              <a:gd name="connsiteX2-13" fmla="*/ 0 w 704850"/>
              <a:gd name="connsiteY2-14" fmla="*/ 619125 h 1238250"/>
              <a:gd name="connsiteX3-15" fmla="*/ 704850 w 704850"/>
              <a:gd name="connsiteY3-16" fmla="*/ 0 h 1238250"/>
              <a:gd name="connsiteX4-17" fmla="*/ 704850 w 704850"/>
              <a:gd name="connsiteY4-18" fmla="*/ 1238250 h 1238250"/>
              <a:gd name="connsiteX0-19" fmla="*/ 704850 w 704850"/>
              <a:gd name="connsiteY0-20" fmla="*/ 1238250 h 1238250"/>
              <a:gd name="connsiteX1-21" fmla="*/ 0 w 704850"/>
              <a:gd name="connsiteY1-22" fmla="*/ 619125 h 1238250"/>
              <a:gd name="connsiteX2-23" fmla="*/ 0 w 704850"/>
              <a:gd name="connsiteY2-24" fmla="*/ 619125 h 1238250"/>
              <a:gd name="connsiteX3-25" fmla="*/ 704850 w 704850"/>
              <a:gd name="connsiteY3-26" fmla="*/ 0 h 1238250"/>
              <a:gd name="connsiteX0-27" fmla="*/ 704850 w 704850"/>
              <a:gd name="connsiteY0-28" fmla="*/ 1238250 h 1238250"/>
              <a:gd name="connsiteX1-29" fmla="*/ 0 w 704850"/>
              <a:gd name="connsiteY1-30" fmla="*/ 619125 h 1238250"/>
              <a:gd name="connsiteX2-31" fmla="*/ 0 w 704850"/>
              <a:gd name="connsiteY2-32" fmla="*/ 619125 h 1238250"/>
              <a:gd name="connsiteX3-33" fmla="*/ 704850 w 704850"/>
              <a:gd name="connsiteY3-34" fmla="*/ 0 h 1238250"/>
              <a:gd name="connsiteX4-35" fmla="*/ 704850 w 704850"/>
              <a:gd name="connsiteY4-36" fmla="*/ 1238250 h 1238250"/>
              <a:gd name="connsiteX0-37" fmla="*/ 704850 w 704850"/>
              <a:gd name="connsiteY0-38" fmla="*/ 1238250 h 1238250"/>
              <a:gd name="connsiteX1-39" fmla="*/ 0 w 704850"/>
              <a:gd name="connsiteY1-40" fmla="*/ 619125 h 1238250"/>
              <a:gd name="connsiteX2-41" fmla="*/ 0 w 704850"/>
              <a:gd name="connsiteY2-42" fmla="*/ 619125 h 1238250"/>
              <a:gd name="connsiteX3-43" fmla="*/ 704850 w 704850"/>
              <a:gd name="connsiteY3-44" fmla="*/ 0 h 12382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704850" h="1238250" stroke="0" extrusionOk="0">
                <a:moveTo>
                  <a:pt x="704850" y="1238250"/>
                </a:moveTo>
                <a:cubicBezTo>
                  <a:pt x="315572" y="1238250"/>
                  <a:pt x="0" y="961058"/>
                  <a:pt x="0" y="619125"/>
                </a:cubicBezTo>
                <a:lnTo>
                  <a:pt x="0" y="619125"/>
                </a:lnTo>
                <a:cubicBezTo>
                  <a:pt x="0" y="277192"/>
                  <a:pt x="315572" y="0"/>
                  <a:pt x="704850" y="0"/>
                </a:cubicBezTo>
                <a:lnTo>
                  <a:pt x="704850" y="1238250"/>
                </a:lnTo>
                <a:close/>
              </a:path>
              <a:path w="704850" h="1238250" fill="none">
                <a:moveTo>
                  <a:pt x="704850" y="1238250"/>
                </a:moveTo>
                <a:lnTo>
                  <a:pt x="0" y="619125"/>
                </a:lnTo>
                <a:lnTo>
                  <a:pt x="0" y="619125"/>
                </a:lnTo>
                <a:lnTo>
                  <a:pt x="704850" y="0"/>
                </a:lnTo>
              </a:path>
            </a:pathLst>
          </a:cu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2641600" y="3096895"/>
          <a:ext cx="4403724" cy="1266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3954"/>
                <a:gridCol w="733954"/>
                <a:gridCol w="733954"/>
                <a:gridCol w="733954"/>
                <a:gridCol w="733954"/>
                <a:gridCol w="733954"/>
              </a:tblGrid>
              <a:tr h="6334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200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  <a:tr h="633413"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91454" marR="91454" marT="45693" marB="4569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31" name="TextBox 13"/>
          <p:cNvSpPr txBox="1"/>
          <p:nvPr/>
        </p:nvSpPr>
        <p:spPr>
          <a:xfrm>
            <a:off x="3570288" y="3123883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14"/>
          <p:cNvSpPr txBox="1"/>
          <p:nvPr/>
        </p:nvSpPr>
        <p:spPr>
          <a:xfrm>
            <a:off x="4254500" y="3779520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4984750" y="3123883"/>
            <a:ext cx="38893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TextBox 16"/>
          <p:cNvSpPr txBox="1"/>
          <p:nvPr/>
        </p:nvSpPr>
        <p:spPr>
          <a:xfrm>
            <a:off x="5722938" y="3779520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TextBox 17"/>
          <p:cNvSpPr txBox="1"/>
          <p:nvPr/>
        </p:nvSpPr>
        <p:spPr>
          <a:xfrm>
            <a:off x="2822575" y="3719195"/>
            <a:ext cx="3905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6470650" y="3133408"/>
            <a:ext cx="3905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1" kern="1200">
                <a:solidFill>
                  <a:schemeClr val="tx1"/>
                </a:solidFill>
                <a:latin typeface="+mn-lt"/>
                <a:ea typeface="黑体" panose="02010609060101010101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599884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哪两张卡片上的点子数相加得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rcRect l="22525" t="851" r="49466" b="21305"/>
          <a:stretch>
            <a:fillRect/>
          </a:stretch>
        </p:blipFill>
        <p:spPr>
          <a:xfrm>
            <a:off x="2152650" y="1397000"/>
            <a:ext cx="1748790" cy="15125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92" h="2744">
                <a:moveTo>
                  <a:pt x="1717" y="0"/>
                </a:moveTo>
                <a:cubicBezTo>
                  <a:pt x="1740" y="0"/>
                  <a:pt x="1760" y="4"/>
                  <a:pt x="1790" y="4"/>
                </a:cubicBezTo>
                <a:cubicBezTo>
                  <a:pt x="1838" y="4"/>
                  <a:pt x="1862" y="4"/>
                  <a:pt x="1910" y="4"/>
                </a:cubicBezTo>
                <a:cubicBezTo>
                  <a:pt x="1958" y="4"/>
                  <a:pt x="1978" y="4"/>
                  <a:pt x="2030" y="4"/>
                </a:cubicBezTo>
                <a:cubicBezTo>
                  <a:pt x="2082" y="4"/>
                  <a:pt x="2114" y="0"/>
                  <a:pt x="2170" y="4"/>
                </a:cubicBezTo>
                <a:cubicBezTo>
                  <a:pt x="2226" y="8"/>
                  <a:pt x="2258" y="20"/>
                  <a:pt x="2310" y="24"/>
                </a:cubicBezTo>
                <a:cubicBezTo>
                  <a:pt x="2362" y="28"/>
                  <a:pt x="2382" y="20"/>
                  <a:pt x="2430" y="24"/>
                </a:cubicBezTo>
                <a:cubicBezTo>
                  <a:pt x="2478" y="28"/>
                  <a:pt x="2502" y="36"/>
                  <a:pt x="2550" y="44"/>
                </a:cubicBezTo>
                <a:cubicBezTo>
                  <a:pt x="2598" y="52"/>
                  <a:pt x="2622" y="56"/>
                  <a:pt x="2670" y="64"/>
                </a:cubicBezTo>
                <a:cubicBezTo>
                  <a:pt x="2718" y="72"/>
                  <a:pt x="2742" y="72"/>
                  <a:pt x="2790" y="84"/>
                </a:cubicBezTo>
                <a:cubicBezTo>
                  <a:pt x="2838" y="96"/>
                  <a:pt x="2862" y="104"/>
                  <a:pt x="2910" y="124"/>
                </a:cubicBezTo>
                <a:cubicBezTo>
                  <a:pt x="2958" y="144"/>
                  <a:pt x="2982" y="148"/>
                  <a:pt x="3030" y="184"/>
                </a:cubicBezTo>
                <a:cubicBezTo>
                  <a:pt x="3078" y="220"/>
                  <a:pt x="3102" y="256"/>
                  <a:pt x="3150" y="304"/>
                </a:cubicBezTo>
                <a:cubicBezTo>
                  <a:pt x="3198" y="352"/>
                  <a:pt x="3242" y="376"/>
                  <a:pt x="3270" y="424"/>
                </a:cubicBezTo>
                <a:cubicBezTo>
                  <a:pt x="3298" y="472"/>
                  <a:pt x="3286" y="496"/>
                  <a:pt x="3290" y="544"/>
                </a:cubicBezTo>
                <a:cubicBezTo>
                  <a:pt x="3294" y="592"/>
                  <a:pt x="3290" y="612"/>
                  <a:pt x="3290" y="664"/>
                </a:cubicBezTo>
                <a:cubicBezTo>
                  <a:pt x="3290" y="716"/>
                  <a:pt x="3290" y="744"/>
                  <a:pt x="3290" y="804"/>
                </a:cubicBezTo>
                <a:cubicBezTo>
                  <a:pt x="3290" y="864"/>
                  <a:pt x="3294" y="908"/>
                  <a:pt x="3290" y="964"/>
                </a:cubicBezTo>
                <a:cubicBezTo>
                  <a:pt x="3286" y="1020"/>
                  <a:pt x="3282" y="1028"/>
                  <a:pt x="3270" y="1084"/>
                </a:cubicBezTo>
                <a:cubicBezTo>
                  <a:pt x="3258" y="1140"/>
                  <a:pt x="3242" y="1188"/>
                  <a:pt x="3230" y="1244"/>
                </a:cubicBezTo>
                <a:cubicBezTo>
                  <a:pt x="3218" y="1300"/>
                  <a:pt x="3222" y="1312"/>
                  <a:pt x="3210" y="1364"/>
                </a:cubicBezTo>
                <a:cubicBezTo>
                  <a:pt x="3198" y="1416"/>
                  <a:pt x="3182" y="1452"/>
                  <a:pt x="3170" y="1504"/>
                </a:cubicBezTo>
                <a:cubicBezTo>
                  <a:pt x="3158" y="1556"/>
                  <a:pt x="3162" y="1568"/>
                  <a:pt x="3150" y="1624"/>
                </a:cubicBezTo>
                <a:cubicBezTo>
                  <a:pt x="3138" y="1680"/>
                  <a:pt x="3122" y="1728"/>
                  <a:pt x="3110" y="1784"/>
                </a:cubicBezTo>
                <a:cubicBezTo>
                  <a:pt x="3098" y="1840"/>
                  <a:pt x="3106" y="1856"/>
                  <a:pt x="3090" y="1904"/>
                </a:cubicBezTo>
                <a:cubicBezTo>
                  <a:pt x="3074" y="1952"/>
                  <a:pt x="3046" y="1976"/>
                  <a:pt x="3030" y="2024"/>
                </a:cubicBezTo>
                <a:cubicBezTo>
                  <a:pt x="3014" y="2072"/>
                  <a:pt x="3026" y="2096"/>
                  <a:pt x="3010" y="2144"/>
                </a:cubicBezTo>
                <a:cubicBezTo>
                  <a:pt x="2994" y="2192"/>
                  <a:pt x="2966" y="2212"/>
                  <a:pt x="2950" y="2264"/>
                </a:cubicBezTo>
                <a:cubicBezTo>
                  <a:pt x="2934" y="2316"/>
                  <a:pt x="2942" y="2352"/>
                  <a:pt x="2930" y="2404"/>
                </a:cubicBezTo>
                <a:cubicBezTo>
                  <a:pt x="2918" y="2456"/>
                  <a:pt x="2926" y="2512"/>
                  <a:pt x="2890" y="2524"/>
                </a:cubicBezTo>
                <a:cubicBezTo>
                  <a:pt x="2854" y="2536"/>
                  <a:pt x="2802" y="2476"/>
                  <a:pt x="2750" y="2464"/>
                </a:cubicBezTo>
                <a:cubicBezTo>
                  <a:pt x="2698" y="2452"/>
                  <a:pt x="2678" y="2464"/>
                  <a:pt x="2630" y="2464"/>
                </a:cubicBezTo>
                <a:cubicBezTo>
                  <a:pt x="2582" y="2464"/>
                  <a:pt x="2558" y="2448"/>
                  <a:pt x="2510" y="2464"/>
                </a:cubicBezTo>
                <a:cubicBezTo>
                  <a:pt x="2462" y="2480"/>
                  <a:pt x="2426" y="2504"/>
                  <a:pt x="2390" y="2544"/>
                </a:cubicBezTo>
                <a:cubicBezTo>
                  <a:pt x="2354" y="2584"/>
                  <a:pt x="2370" y="2648"/>
                  <a:pt x="2330" y="2664"/>
                </a:cubicBezTo>
                <a:cubicBezTo>
                  <a:pt x="2290" y="2680"/>
                  <a:pt x="2254" y="2656"/>
                  <a:pt x="2190" y="2624"/>
                </a:cubicBezTo>
                <a:cubicBezTo>
                  <a:pt x="2126" y="2592"/>
                  <a:pt x="2070" y="2524"/>
                  <a:pt x="2010" y="2504"/>
                </a:cubicBezTo>
                <a:cubicBezTo>
                  <a:pt x="1950" y="2484"/>
                  <a:pt x="1938" y="2512"/>
                  <a:pt x="1890" y="2524"/>
                </a:cubicBezTo>
                <a:cubicBezTo>
                  <a:pt x="1842" y="2536"/>
                  <a:pt x="1810" y="2532"/>
                  <a:pt x="1770" y="2564"/>
                </a:cubicBezTo>
                <a:cubicBezTo>
                  <a:pt x="1730" y="2596"/>
                  <a:pt x="1730" y="2648"/>
                  <a:pt x="1690" y="2684"/>
                </a:cubicBezTo>
                <a:cubicBezTo>
                  <a:pt x="1650" y="2720"/>
                  <a:pt x="1602" y="2740"/>
                  <a:pt x="1570" y="2744"/>
                </a:cubicBezTo>
                <a:cubicBezTo>
                  <a:pt x="1538" y="2748"/>
                  <a:pt x="1562" y="2720"/>
                  <a:pt x="1530" y="2704"/>
                </a:cubicBezTo>
                <a:cubicBezTo>
                  <a:pt x="1498" y="2688"/>
                  <a:pt x="1458" y="2684"/>
                  <a:pt x="1410" y="2664"/>
                </a:cubicBezTo>
                <a:cubicBezTo>
                  <a:pt x="1362" y="2644"/>
                  <a:pt x="1338" y="2640"/>
                  <a:pt x="1290" y="2604"/>
                </a:cubicBezTo>
                <a:cubicBezTo>
                  <a:pt x="1242" y="2568"/>
                  <a:pt x="1219" y="2528"/>
                  <a:pt x="1171" y="2484"/>
                </a:cubicBezTo>
                <a:cubicBezTo>
                  <a:pt x="1123" y="2440"/>
                  <a:pt x="1095" y="2428"/>
                  <a:pt x="1051" y="2384"/>
                </a:cubicBezTo>
                <a:cubicBezTo>
                  <a:pt x="1007" y="2340"/>
                  <a:pt x="995" y="2312"/>
                  <a:pt x="951" y="2264"/>
                </a:cubicBezTo>
                <a:cubicBezTo>
                  <a:pt x="907" y="2216"/>
                  <a:pt x="879" y="2188"/>
                  <a:pt x="831" y="2144"/>
                </a:cubicBezTo>
                <a:cubicBezTo>
                  <a:pt x="783" y="2100"/>
                  <a:pt x="755" y="2088"/>
                  <a:pt x="711" y="2044"/>
                </a:cubicBezTo>
                <a:cubicBezTo>
                  <a:pt x="667" y="2000"/>
                  <a:pt x="655" y="1964"/>
                  <a:pt x="611" y="1924"/>
                </a:cubicBezTo>
                <a:cubicBezTo>
                  <a:pt x="567" y="1884"/>
                  <a:pt x="539" y="1876"/>
                  <a:pt x="491" y="1844"/>
                </a:cubicBezTo>
                <a:cubicBezTo>
                  <a:pt x="443" y="1812"/>
                  <a:pt x="419" y="1796"/>
                  <a:pt x="371" y="1764"/>
                </a:cubicBezTo>
                <a:cubicBezTo>
                  <a:pt x="323" y="1732"/>
                  <a:pt x="299" y="1716"/>
                  <a:pt x="251" y="1684"/>
                </a:cubicBezTo>
                <a:cubicBezTo>
                  <a:pt x="203" y="1652"/>
                  <a:pt x="179" y="1640"/>
                  <a:pt x="131" y="1604"/>
                </a:cubicBezTo>
                <a:cubicBezTo>
                  <a:pt x="83" y="1568"/>
                  <a:pt x="35" y="1548"/>
                  <a:pt x="11" y="1504"/>
                </a:cubicBezTo>
                <a:cubicBezTo>
                  <a:pt x="-13" y="1460"/>
                  <a:pt x="11" y="1432"/>
                  <a:pt x="11" y="1384"/>
                </a:cubicBezTo>
                <a:cubicBezTo>
                  <a:pt x="11" y="1336"/>
                  <a:pt x="7" y="1312"/>
                  <a:pt x="11" y="1264"/>
                </a:cubicBezTo>
                <a:cubicBezTo>
                  <a:pt x="15" y="1216"/>
                  <a:pt x="27" y="1192"/>
                  <a:pt x="31" y="1144"/>
                </a:cubicBezTo>
                <a:cubicBezTo>
                  <a:pt x="35" y="1096"/>
                  <a:pt x="27" y="1072"/>
                  <a:pt x="31" y="1024"/>
                </a:cubicBezTo>
                <a:cubicBezTo>
                  <a:pt x="35" y="976"/>
                  <a:pt x="23" y="944"/>
                  <a:pt x="51" y="904"/>
                </a:cubicBezTo>
                <a:cubicBezTo>
                  <a:pt x="79" y="864"/>
                  <a:pt x="123" y="852"/>
                  <a:pt x="171" y="824"/>
                </a:cubicBezTo>
                <a:cubicBezTo>
                  <a:pt x="219" y="796"/>
                  <a:pt x="239" y="788"/>
                  <a:pt x="291" y="764"/>
                </a:cubicBezTo>
                <a:cubicBezTo>
                  <a:pt x="343" y="740"/>
                  <a:pt x="379" y="728"/>
                  <a:pt x="431" y="704"/>
                </a:cubicBezTo>
                <a:cubicBezTo>
                  <a:pt x="483" y="680"/>
                  <a:pt x="503" y="664"/>
                  <a:pt x="551" y="644"/>
                </a:cubicBezTo>
                <a:cubicBezTo>
                  <a:pt x="599" y="624"/>
                  <a:pt x="623" y="612"/>
                  <a:pt x="671" y="604"/>
                </a:cubicBezTo>
                <a:cubicBezTo>
                  <a:pt x="719" y="596"/>
                  <a:pt x="743" y="608"/>
                  <a:pt x="791" y="604"/>
                </a:cubicBezTo>
                <a:cubicBezTo>
                  <a:pt x="839" y="600"/>
                  <a:pt x="863" y="600"/>
                  <a:pt x="911" y="584"/>
                </a:cubicBezTo>
                <a:cubicBezTo>
                  <a:pt x="959" y="568"/>
                  <a:pt x="983" y="556"/>
                  <a:pt x="1031" y="524"/>
                </a:cubicBezTo>
                <a:cubicBezTo>
                  <a:pt x="1079" y="492"/>
                  <a:pt x="1111" y="468"/>
                  <a:pt x="1151" y="424"/>
                </a:cubicBezTo>
                <a:cubicBezTo>
                  <a:pt x="1191" y="380"/>
                  <a:pt x="1199" y="352"/>
                  <a:pt x="1231" y="304"/>
                </a:cubicBezTo>
                <a:cubicBezTo>
                  <a:pt x="1262" y="256"/>
                  <a:pt x="1270" y="228"/>
                  <a:pt x="1310" y="184"/>
                </a:cubicBezTo>
                <a:cubicBezTo>
                  <a:pt x="1350" y="140"/>
                  <a:pt x="1382" y="112"/>
                  <a:pt x="1430" y="84"/>
                </a:cubicBezTo>
                <a:cubicBezTo>
                  <a:pt x="1478" y="56"/>
                  <a:pt x="1502" y="60"/>
                  <a:pt x="1550" y="44"/>
                </a:cubicBezTo>
                <a:cubicBezTo>
                  <a:pt x="1598" y="28"/>
                  <a:pt x="1622" y="12"/>
                  <a:pt x="1670" y="4"/>
                </a:cubicBezTo>
                <a:cubicBezTo>
                  <a:pt x="1688" y="1"/>
                  <a:pt x="1703" y="0"/>
                  <a:pt x="1717" y="0"/>
                </a:cubicBezTo>
                <a:close/>
              </a:path>
            </a:pathLst>
          </a:custGeom>
        </p:spPr>
      </p:pic>
      <p:sp>
        <p:nvSpPr>
          <p:cNvPr id="9" name="对话气泡: 圆角矩形 3"/>
          <p:cNvSpPr/>
          <p:nvPr/>
        </p:nvSpPr>
        <p:spPr>
          <a:xfrm>
            <a:off x="528638" y="1490345"/>
            <a:ext cx="1397000" cy="989013"/>
          </a:xfrm>
          <a:prstGeom prst="wedgeRoundRectCallout">
            <a:avLst>
              <a:gd name="adj1" fmla="val 67996"/>
              <a:gd name="adj2" fmla="val 27960"/>
              <a:gd name="adj3" fmla="val 16667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2+4=6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4+2=6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030121">
            <a:off x="4838700" y="1833245"/>
            <a:ext cx="1084263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294440">
            <a:off x="6108700" y="1668145"/>
            <a:ext cx="1103313" cy="42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37865">
            <a:off x="4878388" y="2700020"/>
            <a:ext cx="1103312" cy="42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3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91062">
            <a:off x="7292975" y="2242820"/>
            <a:ext cx="10969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8088" y="2750820"/>
            <a:ext cx="1103312" cy="414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568825" y="1949133"/>
            <a:ext cx="4476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478463" y="2750820"/>
            <a:ext cx="4476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699250" y="1657033"/>
            <a:ext cx="447675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635750" y="2665095"/>
            <a:ext cx="447675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247063" y="2325370"/>
            <a:ext cx="4476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63600" y="3630295"/>
            <a:ext cx="412750" cy="1084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511300" y="3611245"/>
            <a:ext cx="414338" cy="110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对话气泡: 圆角矩形 46"/>
          <p:cNvSpPr/>
          <p:nvPr/>
        </p:nvSpPr>
        <p:spPr>
          <a:xfrm>
            <a:off x="2289175" y="3668395"/>
            <a:ext cx="1599565" cy="989330"/>
          </a:xfrm>
          <a:prstGeom prst="wedgeRoundRectCallout">
            <a:avLst>
              <a:gd name="adj1" fmla="val -67642"/>
              <a:gd name="adj2" fmla="val 22697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5+1=6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1+5=6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224338" y="3611245"/>
            <a:ext cx="420687" cy="1103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848225" y="3611245"/>
            <a:ext cx="420688" cy="1103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对话气泡: 圆角矩形 50"/>
          <p:cNvSpPr/>
          <p:nvPr/>
        </p:nvSpPr>
        <p:spPr>
          <a:xfrm>
            <a:off x="5589588" y="3990658"/>
            <a:ext cx="1397000" cy="585788"/>
          </a:xfrm>
          <a:prstGeom prst="wedgeRoundRectCallout">
            <a:avLst>
              <a:gd name="adj1" fmla="val -67642"/>
              <a:gd name="adj2" fmla="val 22697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3+3=6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29" name="图片 5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824163" y="2452370"/>
            <a:ext cx="404812" cy="88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5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305175" y="2479358"/>
            <a:ext cx="403225" cy="862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792413" y="2415858"/>
            <a:ext cx="44608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3443288" y="2798445"/>
            <a:ext cx="446088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08642E-6 L -0.47136 0.42345 " pathEditMode="relative" rAng="0" ptsTypes="AA">
                                      <p:cBhvr>
                                        <p:cTn id="40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00" y="212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7531E-6 L -0.55625 0.25 " pathEditMode="relative" rAng="0" ptsTypes="AA">
                                      <p:cBhvr>
                                        <p:cTn id="42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00" y="125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71605E-6 L -0.09722 0.26883 " pathEditMode="relative" rAng="0" ptsTypes="AA">
                                      <p:cBhvr>
                                        <p:cTn id="6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00" y="1340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5679E-6 L -0.15469 0.47932 " pathEditMode="relative" rAng="0" ptsTypes="AA">
                                      <p:cBhvr>
                                        <p:cTn id="6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24000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5" grpId="0" bldLvl="0" animBg="1"/>
      <p:bldP spid="28" grpId="0" bldLvl="0" animBg="1"/>
      <p:bldP spid="31" grpId="0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rcRect l="22525" t="851" r="49466" b="21305"/>
          <a:stretch>
            <a:fillRect/>
          </a:stretch>
        </p:blipFill>
        <p:spPr>
          <a:xfrm>
            <a:off x="2139950" y="1174115"/>
            <a:ext cx="2014220" cy="174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292" h="2744">
                <a:moveTo>
                  <a:pt x="1717" y="0"/>
                </a:moveTo>
                <a:cubicBezTo>
                  <a:pt x="1740" y="0"/>
                  <a:pt x="1760" y="4"/>
                  <a:pt x="1790" y="4"/>
                </a:cubicBezTo>
                <a:cubicBezTo>
                  <a:pt x="1838" y="4"/>
                  <a:pt x="1862" y="4"/>
                  <a:pt x="1910" y="4"/>
                </a:cubicBezTo>
                <a:cubicBezTo>
                  <a:pt x="1958" y="4"/>
                  <a:pt x="1978" y="4"/>
                  <a:pt x="2030" y="4"/>
                </a:cubicBezTo>
                <a:cubicBezTo>
                  <a:pt x="2082" y="4"/>
                  <a:pt x="2114" y="0"/>
                  <a:pt x="2170" y="4"/>
                </a:cubicBezTo>
                <a:cubicBezTo>
                  <a:pt x="2226" y="8"/>
                  <a:pt x="2258" y="20"/>
                  <a:pt x="2310" y="24"/>
                </a:cubicBezTo>
                <a:cubicBezTo>
                  <a:pt x="2362" y="28"/>
                  <a:pt x="2382" y="20"/>
                  <a:pt x="2430" y="24"/>
                </a:cubicBezTo>
                <a:cubicBezTo>
                  <a:pt x="2478" y="28"/>
                  <a:pt x="2502" y="36"/>
                  <a:pt x="2550" y="44"/>
                </a:cubicBezTo>
                <a:cubicBezTo>
                  <a:pt x="2598" y="52"/>
                  <a:pt x="2622" y="56"/>
                  <a:pt x="2670" y="64"/>
                </a:cubicBezTo>
                <a:cubicBezTo>
                  <a:pt x="2718" y="72"/>
                  <a:pt x="2742" y="72"/>
                  <a:pt x="2790" y="84"/>
                </a:cubicBezTo>
                <a:cubicBezTo>
                  <a:pt x="2838" y="96"/>
                  <a:pt x="2862" y="104"/>
                  <a:pt x="2910" y="124"/>
                </a:cubicBezTo>
                <a:cubicBezTo>
                  <a:pt x="2958" y="144"/>
                  <a:pt x="2982" y="148"/>
                  <a:pt x="3030" y="184"/>
                </a:cubicBezTo>
                <a:cubicBezTo>
                  <a:pt x="3078" y="220"/>
                  <a:pt x="3102" y="256"/>
                  <a:pt x="3150" y="304"/>
                </a:cubicBezTo>
                <a:cubicBezTo>
                  <a:pt x="3198" y="352"/>
                  <a:pt x="3242" y="376"/>
                  <a:pt x="3270" y="424"/>
                </a:cubicBezTo>
                <a:cubicBezTo>
                  <a:pt x="3298" y="472"/>
                  <a:pt x="3286" y="496"/>
                  <a:pt x="3290" y="544"/>
                </a:cubicBezTo>
                <a:cubicBezTo>
                  <a:pt x="3294" y="592"/>
                  <a:pt x="3290" y="612"/>
                  <a:pt x="3290" y="664"/>
                </a:cubicBezTo>
                <a:cubicBezTo>
                  <a:pt x="3290" y="716"/>
                  <a:pt x="3290" y="744"/>
                  <a:pt x="3290" y="804"/>
                </a:cubicBezTo>
                <a:cubicBezTo>
                  <a:pt x="3290" y="864"/>
                  <a:pt x="3294" y="908"/>
                  <a:pt x="3290" y="964"/>
                </a:cubicBezTo>
                <a:cubicBezTo>
                  <a:pt x="3286" y="1020"/>
                  <a:pt x="3282" y="1028"/>
                  <a:pt x="3270" y="1084"/>
                </a:cubicBezTo>
                <a:cubicBezTo>
                  <a:pt x="3258" y="1140"/>
                  <a:pt x="3242" y="1188"/>
                  <a:pt x="3230" y="1244"/>
                </a:cubicBezTo>
                <a:cubicBezTo>
                  <a:pt x="3218" y="1300"/>
                  <a:pt x="3222" y="1312"/>
                  <a:pt x="3210" y="1364"/>
                </a:cubicBezTo>
                <a:cubicBezTo>
                  <a:pt x="3198" y="1416"/>
                  <a:pt x="3182" y="1452"/>
                  <a:pt x="3170" y="1504"/>
                </a:cubicBezTo>
                <a:cubicBezTo>
                  <a:pt x="3158" y="1556"/>
                  <a:pt x="3162" y="1568"/>
                  <a:pt x="3150" y="1624"/>
                </a:cubicBezTo>
                <a:cubicBezTo>
                  <a:pt x="3138" y="1680"/>
                  <a:pt x="3122" y="1728"/>
                  <a:pt x="3110" y="1784"/>
                </a:cubicBezTo>
                <a:cubicBezTo>
                  <a:pt x="3098" y="1840"/>
                  <a:pt x="3106" y="1856"/>
                  <a:pt x="3090" y="1904"/>
                </a:cubicBezTo>
                <a:cubicBezTo>
                  <a:pt x="3074" y="1952"/>
                  <a:pt x="3046" y="1976"/>
                  <a:pt x="3030" y="2024"/>
                </a:cubicBezTo>
                <a:cubicBezTo>
                  <a:pt x="3014" y="2072"/>
                  <a:pt x="3026" y="2096"/>
                  <a:pt x="3010" y="2144"/>
                </a:cubicBezTo>
                <a:cubicBezTo>
                  <a:pt x="2994" y="2192"/>
                  <a:pt x="2966" y="2212"/>
                  <a:pt x="2950" y="2264"/>
                </a:cubicBezTo>
                <a:cubicBezTo>
                  <a:pt x="2934" y="2316"/>
                  <a:pt x="2942" y="2352"/>
                  <a:pt x="2930" y="2404"/>
                </a:cubicBezTo>
                <a:cubicBezTo>
                  <a:pt x="2918" y="2456"/>
                  <a:pt x="2926" y="2512"/>
                  <a:pt x="2890" y="2524"/>
                </a:cubicBezTo>
                <a:cubicBezTo>
                  <a:pt x="2854" y="2536"/>
                  <a:pt x="2802" y="2476"/>
                  <a:pt x="2750" y="2464"/>
                </a:cubicBezTo>
                <a:cubicBezTo>
                  <a:pt x="2698" y="2452"/>
                  <a:pt x="2678" y="2464"/>
                  <a:pt x="2630" y="2464"/>
                </a:cubicBezTo>
                <a:cubicBezTo>
                  <a:pt x="2582" y="2464"/>
                  <a:pt x="2558" y="2448"/>
                  <a:pt x="2510" y="2464"/>
                </a:cubicBezTo>
                <a:cubicBezTo>
                  <a:pt x="2462" y="2480"/>
                  <a:pt x="2426" y="2504"/>
                  <a:pt x="2390" y="2544"/>
                </a:cubicBezTo>
                <a:cubicBezTo>
                  <a:pt x="2354" y="2584"/>
                  <a:pt x="2370" y="2648"/>
                  <a:pt x="2330" y="2664"/>
                </a:cubicBezTo>
                <a:cubicBezTo>
                  <a:pt x="2290" y="2680"/>
                  <a:pt x="2254" y="2656"/>
                  <a:pt x="2190" y="2624"/>
                </a:cubicBezTo>
                <a:cubicBezTo>
                  <a:pt x="2126" y="2592"/>
                  <a:pt x="2070" y="2524"/>
                  <a:pt x="2010" y="2504"/>
                </a:cubicBezTo>
                <a:cubicBezTo>
                  <a:pt x="1950" y="2484"/>
                  <a:pt x="1938" y="2512"/>
                  <a:pt x="1890" y="2524"/>
                </a:cubicBezTo>
                <a:cubicBezTo>
                  <a:pt x="1842" y="2536"/>
                  <a:pt x="1810" y="2532"/>
                  <a:pt x="1770" y="2564"/>
                </a:cubicBezTo>
                <a:cubicBezTo>
                  <a:pt x="1730" y="2596"/>
                  <a:pt x="1730" y="2648"/>
                  <a:pt x="1690" y="2684"/>
                </a:cubicBezTo>
                <a:cubicBezTo>
                  <a:pt x="1650" y="2720"/>
                  <a:pt x="1602" y="2740"/>
                  <a:pt x="1570" y="2744"/>
                </a:cubicBezTo>
                <a:cubicBezTo>
                  <a:pt x="1538" y="2748"/>
                  <a:pt x="1562" y="2720"/>
                  <a:pt x="1530" y="2704"/>
                </a:cubicBezTo>
                <a:cubicBezTo>
                  <a:pt x="1498" y="2688"/>
                  <a:pt x="1458" y="2684"/>
                  <a:pt x="1410" y="2664"/>
                </a:cubicBezTo>
                <a:cubicBezTo>
                  <a:pt x="1362" y="2644"/>
                  <a:pt x="1338" y="2640"/>
                  <a:pt x="1290" y="2604"/>
                </a:cubicBezTo>
                <a:cubicBezTo>
                  <a:pt x="1242" y="2568"/>
                  <a:pt x="1219" y="2528"/>
                  <a:pt x="1171" y="2484"/>
                </a:cubicBezTo>
                <a:cubicBezTo>
                  <a:pt x="1123" y="2440"/>
                  <a:pt x="1095" y="2428"/>
                  <a:pt x="1051" y="2384"/>
                </a:cubicBezTo>
                <a:cubicBezTo>
                  <a:pt x="1007" y="2340"/>
                  <a:pt x="995" y="2312"/>
                  <a:pt x="951" y="2264"/>
                </a:cubicBezTo>
                <a:cubicBezTo>
                  <a:pt x="907" y="2216"/>
                  <a:pt x="879" y="2188"/>
                  <a:pt x="831" y="2144"/>
                </a:cubicBezTo>
                <a:cubicBezTo>
                  <a:pt x="783" y="2100"/>
                  <a:pt x="755" y="2088"/>
                  <a:pt x="711" y="2044"/>
                </a:cubicBezTo>
                <a:cubicBezTo>
                  <a:pt x="667" y="2000"/>
                  <a:pt x="655" y="1964"/>
                  <a:pt x="611" y="1924"/>
                </a:cubicBezTo>
                <a:cubicBezTo>
                  <a:pt x="567" y="1884"/>
                  <a:pt x="539" y="1876"/>
                  <a:pt x="491" y="1844"/>
                </a:cubicBezTo>
                <a:cubicBezTo>
                  <a:pt x="443" y="1812"/>
                  <a:pt x="419" y="1796"/>
                  <a:pt x="371" y="1764"/>
                </a:cubicBezTo>
                <a:cubicBezTo>
                  <a:pt x="323" y="1732"/>
                  <a:pt x="299" y="1716"/>
                  <a:pt x="251" y="1684"/>
                </a:cubicBezTo>
                <a:cubicBezTo>
                  <a:pt x="203" y="1652"/>
                  <a:pt x="179" y="1640"/>
                  <a:pt x="131" y="1604"/>
                </a:cubicBezTo>
                <a:cubicBezTo>
                  <a:pt x="83" y="1568"/>
                  <a:pt x="35" y="1548"/>
                  <a:pt x="11" y="1504"/>
                </a:cubicBezTo>
                <a:cubicBezTo>
                  <a:pt x="-13" y="1460"/>
                  <a:pt x="11" y="1432"/>
                  <a:pt x="11" y="1384"/>
                </a:cubicBezTo>
                <a:cubicBezTo>
                  <a:pt x="11" y="1336"/>
                  <a:pt x="7" y="1312"/>
                  <a:pt x="11" y="1264"/>
                </a:cubicBezTo>
                <a:cubicBezTo>
                  <a:pt x="15" y="1216"/>
                  <a:pt x="27" y="1192"/>
                  <a:pt x="31" y="1144"/>
                </a:cubicBezTo>
                <a:cubicBezTo>
                  <a:pt x="35" y="1096"/>
                  <a:pt x="27" y="1072"/>
                  <a:pt x="31" y="1024"/>
                </a:cubicBezTo>
                <a:cubicBezTo>
                  <a:pt x="35" y="976"/>
                  <a:pt x="23" y="944"/>
                  <a:pt x="51" y="904"/>
                </a:cubicBezTo>
                <a:cubicBezTo>
                  <a:pt x="79" y="864"/>
                  <a:pt x="123" y="852"/>
                  <a:pt x="171" y="824"/>
                </a:cubicBezTo>
                <a:cubicBezTo>
                  <a:pt x="219" y="796"/>
                  <a:pt x="239" y="788"/>
                  <a:pt x="291" y="764"/>
                </a:cubicBezTo>
                <a:cubicBezTo>
                  <a:pt x="343" y="740"/>
                  <a:pt x="379" y="728"/>
                  <a:pt x="431" y="704"/>
                </a:cubicBezTo>
                <a:cubicBezTo>
                  <a:pt x="483" y="680"/>
                  <a:pt x="503" y="664"/>
                  <a:pt x="551" y="644"/>
                </a:cubicBezTo>
                <a:cubicBezTo>
                  <a:pt x="599" y="624"/>
                  <a:pt x="623" y="612"/>
                  <a:pt x="671" y="604"/>
                </a:cubicBezTo>
                <a:cubicBezTo>
                  <a:pt x="719" y="596"/>
                  <a:pt x="743" y="608"/>
                  <a:pt x="791" y="604"/>
                </a:cubicBezTo>
                <a:cubicBezTo>
                  <a:pt x="839" y="600"/>
                  <a:pt x="863" y="600"/>
                  <a:pt x="911" y="584"/>
                </a:cubicBezTo>
                <a:cubicBezTo>
                  <a:pt x="959" y="568"/>
                  <a:pt x="983" y="556"/>
                  <a:pt x="1031" y="524"/>
                </a:cubicBezTo>
                <a:cubicBezTo>
                  <a:pt x="1079" y="492"/>
                  <a:pt x="1111" y="468"/>
                  <a:pt x="1151" y="424"/>
                </a:cubicBezTo>
                <a:cubicBezTo>
                  <a:pt x="1191" y="380"/>
                  <a:pt x="1199" y="352"/>
                  <a:pt x="1231" y="304"/>
                </a:cubicBezTo>
                <a:cubicBezTo>
                  <a:pt x="1262" y="256"/>
                  <a:pt x="1270" y="228"/>
                  <a:pt x="1310" y="184"/>
                </a:cubicBezTo>
                <a:cubicBezTo>
                  <a:pt x="1350" y="140"/>
                  <a:pt x="1382" y="112"/>
                  <a:pt x="1430" y="84"/>
                </a:cubicBezTo>
                <a:cubicBezTo>
                  <a:pt x="1478" y="56"/>
                  <a:pt x="1502" y="60"/>
                  <a:pt x="1550" y="44"/>
                </a:cubicBezTo>
                <a:cubicBezTo>
                  <a:pt x="1598" y="28"/>
                  <a:pt x="1622" y="12"/>
                  <a:pt x="1670" y="4"/>
                </a:cubicBezTo>
                <a:cubicBezTo>
                  <a:pt x="1688" y="1"/>
                  <a:pt x="1703" y="0"/>
                  <a:pt x="1717" y="0"/>
                </a:cubicBezTo>
                <a:close/>
              </a:path>
            </a:pathLst>
          </a:custGeom>
        </p:spPr>
      </p:pic>
      <p:sp>
        <p:nvSpPr>
          <p:cNvPr id="16" name="对话气泡: 圆角矩形 15"/>
          <p:cNvSpPr/>
          <p:nvPr/>
        </p:nvSpPr>
        <p:spPr>
          <a:xfrm>
            <a:off x="626428" y="1375410"/>
            <a:ext cx="1397000" cy="989013"/>
          </a:xfrm>
          <a:prstGeom prst="wedgeRoundRectCallout">
            <a:avLst>
              <a:gd name="adj1" fmla="val 67996"/>
              <a:gd name="adj2" fmla="val 27960"/>
              <a:gd name="adj3" fmla="val 16667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2+4=6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4+2=6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1030121">
            <a:off x="4838700" y="1749425"/>
            <a:ext cx="1084263" cy="41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294440">
            <a:off x="6108700" y="1584325"/>
            <a:ext cx="1103313" cy="42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37865">
            <a:off x="4878388" y="2616200"/>
            <a:ext cx="1103312" cy="42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991062">
            <a:off x="7292975" y="2159000"/>
            <a:ext cx="1096963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8088" y="2667000"/>
            <a:ext cx="1103312" cy="414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7600" y="3619500"/>
            <a:ext cx="414338" cy="1103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4200" y="3625850"/>
            <a:ext cx="450850" cy="1096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对话气泡: 圆角矩形 28"/>
          <p:cNvSpPr/>
          <p:nvPr/>
        </p:nvSpPr>
        <p:spPr>
          <a:xfrm>
            <a:off x="1685925" y="3676650"/>
            <a:ext cx="1628140" cy="989330"/>
          </a:xfrm>
          <a:prstGeom prst="wedgeRoundRectCallout">
            <a:avLst>
              <a:gd name="adj1" fmla="val -67642"/>
              <a:gd name="adj2" fmla="val 22697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6+1=7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1+6=7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09938" y="3614738"/>
            <a:ext cx="403225" cy="1103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83013" y="3614738"/>
            <a:ext cx="420687" cy="1103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" name="对话气泡: 圆角矩形 42"/>
          <p:cNvSpPr/>
          <p:nvPr/>
        </p:nvSpPr>
        <p:spPr>
          <a:xfrm>
            <a:off x="4273550" y="3638550"/>
            <a:ext cx="1628140" cy="989330"/>
          </a:xfrm>
          <a:prstGeom prst="wedgeRoundRectCallout">
            <a:avLst>
              <a:gd name="adj1" fmla="val -67642"/>
              <a:gd name="adj2" fmla="val 22697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4+3=7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3+4=7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926138" y="3625850"/>
            <a:ext cx="403225" cy="1089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380163" y="3632200"/>
            <a:ext cx="412750" cy="1084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对话气泡: 圆角矩形 45"/>
          <p:cNvSpPr/>
          <p:nvPr/>
        </p:nvSpPr>
        <p:spPr>
          <a:xfrm>
            <a:off x="7083425" y="3675380"/>
            <a:ext cx="1628140" cy="987425"/>
          </a:xfrm>
          <a:prstGeom prst="wedgeRoundRectCallout">
            <a:avLst>
              <a:gd name="adj1" fmla="val -67642"/>
              <a:gd name="adj2" fmla="val 22697"/>
              <a:gd name="adj3" fmla="val 16667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2+5=7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5+2=7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4568825" y="1865313"/>
            <a:ext cx="4476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5478463" y="2667000"/>
            <a:ext cx="4476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6699250" y="1573213"/>
            <a:ext cx="447675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6635750" y="2581275"/>
            <a:ext cx="447675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8247063" y="2241550"/>
            <a:ext cx="447675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6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51" name="图片 5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824163" y="2368550"/>
            <a:ext cx="404812" cy="88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2" name="图片 5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05175" y="2395538"/>
            <a:ext cx="403225" cy="862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文本框 52"/>
          <p:cNvSpPr txBox="1">
            <a:spLocks noChangeArrowheads="1"/>
          </p:cNvSpPr>
          <p:nvPr/>
        </p:nvSpPr>
        <p:spPr bwMode="auto">
          <a:xfrm>
            <a:off x="2792413" y="2332038"/>
            <a:ext cx="446088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4" name="文本框 53"/>
          <p:cNvSpPr txBox="1">
            <a:spLocks noChangeArrowheads="1"/>
          </p:cNvSpPr>
          <p:nvPr/>
        </p:nvSpPr>
        <p:spPr bwMode="auto">
          <a:xfrm>
            <a:off x="3443288" y="2714625"/>
            <a:ext cx="446088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" name="Rectangle 4"/>
          <p:cNvSpPr txBox="1"/>
          <p:nvPr/>
        </p:nvSpPr>
        <p:spPr>
          <a:xfrm>
            <a:off x="381000" y="667385"/>
            <a:ext cx="599884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哪两张卡片上点子的数相加得</a:t>
            </a:r>
            <a:r>
              <a:rPr lang="en-US" altLang="zh-CN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46914E-7 L -0.77952 0.351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00" y="176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97531E-6 L -0.6257 0.2663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00" y="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2.71605E-6 L -0.18125 0.2657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0" y="133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25 E" pathEditMode="relative" ptsTypes="">
                                      <p:cBhvr>
                                        <p:cTn id="2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3.08642E-6 L 0.12066 0.45648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228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4.93827E-6 L 0.33785 0.2589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00" y="12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43" grpId="0" bldLvl="0" animBg="1"/>
      <p:bldP spid="4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0722" name="Picture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1863" y="1661795"/>
            <a:ext cx="3105150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23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0075" y="1642745"/>
            <a:ext cx="3352800" cy="2724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3074988" y="216027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5163" y="290004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86050" y="360172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4200" y="357473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1385888" y="290004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1150" y="207772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9175" y="175704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26250" y="309372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18250" y="363823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88000" y="363823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43488" y="3103245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72063" y="236982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88000" y="1868170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18250" y="181578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837363" y="2342833"/>
            <a:ext cx="4089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buSzTx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5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M_UNIT_TABLE_BEAUTIFY" val="smartTable{2703976f-767c-4f65-9a22-5b4939b1617a}"/>
</p:tagLst>
</file>

<file path=ppt/tags/tag2.xml><?xml version="1.0" encoding="utf-8"?>
<p:tagLst xmlns:p="http://schemas.openxmlformats.org/presentationml/2006/main">
  <p:tag name="KSO_WM_UNIT_TABLE_BEAUTIFY" val="smartTable{35771ab3-9550-4aae-99ce-f731d3e42b8f}"/>
</p:tagLst>
</file>

<file path=ppt/tags/tag3.xml><?xml version="1.0" encoding="utf-8"?>
<p:tagLst xmlns:p="http://schemas.openxmlformats.org/presentationml/2006/main">
  <p:tag name="KSO_WM_UNIT_TABLE_BEAUTIFY" val="smartTable{2703976f-767c-4f65-9a22-5b4939b1617a}"/>
</p:tagLst>
</file>

<file path=ppt/tags/tag4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621</Words>
  <Application>WPS 演示</Application>
  <PresentationFormat>全屏显示(16:9)</PresentationFormat>
  <Paragraphs>423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Times New Roman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510</cp:revision>
  <dcterms:created xsi:type="dcterms:W3CDTF">2015-05-29T07:51:00Z</dcterms:created>
  <dcterms:modified xsi:type="dcterms:W3CDTF">2023-09-28T13:12:53Z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