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wav" ContentType="audio/x-wav"/>
  <Default Extension="png" ContentType="image/png"/>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4"/>
  </p:notesMasterIdLst>
  <p:sldIdLst>
    <p:sldId id="256" r:id="rId4"/>
    <p:sldId id="449" r:id="rId5"/>
    <p:sldId id="451" r:id="rId6"/>
    <p:sldId id="493" r:id="rId7"/>
    <p:sldId id="453" r:id="rId8"/>
    <p:sldId id="455" r:id="rId9"/>
    <p:sldId id="494" r:id="rId10"/>
    <p:sldId id="456" r:id="rId11"/>
    <p:sldId id="457" r:id="rId12"/>
    <p:sldId id="458" r:id="rId13"/>
    <p:sldId id="459" r:id="rId14"/>
    <p:sldId id="476" r:id="rId15"/>
    <p:sldId id="461" r:id="rId16"/>
    <p:sldId id="492" r:id="rId17"/>
    <p:sldId id="464" r:id="rId18"/>
    <p:sldId id="450" r:id="rId19"/>
    <p:sldId id="358" r:id="rId20"/>
    <p:sldId id="466" r:id="rId21"/>
    <p:sldId id="263" r:id="rId22"/>
    <p:sldId id="511" r:id="rId23"/>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3" userDrawn="1">
          <p15:clr>
            <a:srgbClr val="A4A3A4"/>
          </p15:clr>
        </p15:guide>
        <p15:guide id="2" pos="376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E6FD3"/>
    <a:srgbClr val="00B0F0"/>
    <a:srgbClr val="CEF3F5"/>
    <a:srgbClr val="DDE2E6"/>
    <a:srgbClr val="0B31F3"/>
    <a:srgbClr val="F806DE"/>
    <a:srgbClr val="FFFFFF"/>
    <a:srgbClr val="113870"/>
    <a:srgbClr val="00B4FF"/>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43"/>
        <p:guide pos="376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26.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28.png"/><Relationship Id="rId2" Type="http://schemas.openxmlformats.org/officeDocument/2006/relationships/tags" Target="../tags/tag15.xml"/><Relationship Id="rId14" Type="http://schemas.openxmlformats.org/officeDocument/2006/relationships/slideLayout" Target="../slideLayouts/slideLayout3.xml"/><Relationship Id="rId13" Type="http://schemas.openxmlformats.org/officeDocument/2006/relationships/image" Target="../media/image29.jpeg"/><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audio" Target="../media/audio1.wav"/><Relationship Id="rId5" Type="http://schemas.openxmlformats.org/officeDocument/2006/relationships/image" Target="../media/image25.png"/><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6.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7.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3.xml"/><Relationship Id="rId6" Type="http://schemas.openxmlformats.org/officeDocument/2006/relationships/image" Target="../media/image41.wmf"/><Relationship Id="rId5" Type="http://schemas.openxmlformats.org/officeDocument/2006/relationships/oleObject" Target="../embeddings/oleObject1.bin"/><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44.png"/><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tags" Target="../tags/tag25.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9" Type="http://schemas.openxmlformats.org/officeDocument/2006/relationships/image" Target="../media/image20.jpeg"/><Relationship Id="rId8" Type="http://schemas.openxmlformats.org/officeDocument/2006/relationships/tags" Target="../tags/tag3.xml"/><Relationship Id="rId7" Type="http://schemas.openxmlformats.org/officeDocument/2006/relationships/tags" Target="../tags/tag2.xml"/><Relationship Id="rId6" Type="http://schemas.openxmlformats.org/officeDocument/2006/relationships/image" Target="../media/image19.jpeg"/><Relationship Id="rId5" Type="http://schemas.openxmlformats.org/officeDocument/2006/relationships/tags" Target="../tags/tag1.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2" Type="http://schemas.openxmlformats.org/officeDocument/2006/relationships/slideLayout" Target="../slideLayouts/slideLayout3.xml"/><Relationship Id="rId11" Type="http://schemas.openxmlformats.org/officeDocument/2006/relationships/image" Target="../media/image21.jpeg"/><Relationship Id="rId10" Type="http://schemas.openxmlformats.org/officeDocument/2006/relationships/tags" Target="../tags/tag4.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image" Target="../media/image28.png"/><Relationship Id="rId2" Type="http://schemas.openxmlformats.org/officeDocument/2006/relationships/tags" Target="../tags/tag5.xml"/><Relationship Id="rId14" Type="http://schemas.openxmlformats.org/officeDocument/2006/relationships/slideLayout" Target="../slideLayouts/slideLayout3.xml"/><Relationship Id="rId13" Type="http://schemas.openxmlformats.org/officeDocument/2006/relationships/image" Target="../media/image29.jpeg"/><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579927" y="2169041"/>
            <a:ext cx="4983480" cy="922020"/>
          </a:xfrm>
          <a:prstGeom prst="rect">
            <a:avLst/>
          </a:prstGeom>
          <a:noFill/>
        </p:spPr>
        <p:txBody>
          <a:bodyPr wrap="none" rtlCol="0">
            <a:spAutoFit/>
          </a:bodyPr>
          <a:lstStyle/>
          <a:p>
            <a:r>
              <a:rPr kumimoji="1" lang="zh-CN" altLang="en-US" sz="5400" b="1" dirty="0">
                <a:solidFill>
                  <a:srgbClr val="00B4FF"/>
                </a:solidFill>
              </a:rPr>
              <a:t>亿以内数的认识</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411605" y="1136650"/>
            <a:ext cx="6630035" cy="3629025"/>
          </a:xfrm>
          <a:prstGeom prst="rect">
            <a:avLst/>
          </a:prstGeom>
          <a:solidFill>
            <a:srgbClr val="00B0F0">
              <a:alpha val="43000"/>
            </a:srgb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40" name="组合 39"/>
          <p:cNvGrpSpPr/>
          <p:nvPr/>
        </p:nvGrpSpPr>
        <p:grpSpPr>
          <a:xfrm>
            <a:off x="1411606" y="1261110"/>
            <a:ext cx="6635114" cy="4677410"/>
            <a:chOff x="2223" y="1986"/>
            <a:chExt cx="10449" cy="7366"/>
          </a:xfrm>
        </p:grpSpPr>
        <p:grpSp>
          <p:nvGrpSpPr>
            <p:cNvPr id="39" name="组合 38"/>
            <p:cNvGrpSpPr/>
            <p:nvPr/>
          </p:nvGrpSpPr>
          <p:grpSpPr>
            <a:xfrm>
              <a:off x="2810" y="1986"/>
              <a:ext cx="9168" cy="5502"/>
              <a:chOff x="2810" y="1986"/>
              <a:chExt cx="9168" cy="5502"/>
            </a:xfrm>
          </p:grpSpPr>
          <p:sp>
            <p:nvSpPr>
              <p:cNvPr id="4" name="矩形 3"/>
              <p:cNvSpPr/>
              <p:nvPr/>
            </p:nvSpPr>
            <p:spPr>
              <a:xfrm>
                <a:off x="2810"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3901"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4992"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6083"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7263"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p:nvSpPr>
            <p:spPr>
              <a:xfrm>
                <a:off x="8443"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9616"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10789"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nvSpPr>
            <p:spPr>
              <a:xfrm>
                <a:off x="11894"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8" name="组合 37"/>
            <p:cNvGrpSpPr/>
            <p:nvPr/>
          </p:nvGrpSpPr>
          <p:grpSpPr>
            <a:xfrm>
              <a:off x="2223" y="7485"/>
              <a:ext cx="10449" cy="1867"/>
              <a:chOff x="2223" y="7485"/>
              <a:chExt cx="10449" cy="1867"/>
            </a:xfrm>
          </p:grpSpPr>
          <p:grpSp>
            <p:nvGrpSpPr>
              <p:cNvPr id="14" name="组合 28"/>
              <p:cNvGrpSpPr/>
              <p:nvPr/>
            </p:nvGrpSpPr>
            <p:grpSpPr bwMode="auto">
              <a:xfrm>
                <a:off x="2223" y="7485"/>
                <a:ext cx="10449" cy="1867"/>
                <a:chOff x="1607757" y="4821419"/>
                <a:chExt cx="5413223" cy="787709"/>
              </a:xfrm>
              <a:solidFill>
                <a:srgbClr val="00B0F0"/>
              </a:solidFill>
            </p:grpSpPr>
            <p:sp>
              <p:nvSpPr>
                <p:cNvPr id="15" name="矩形 14"/>
                <p:cNvSpPr/>
                <p:nvPr/>
              </p:nvSpPr>
              <p:spPr>
                <a:xfrm>
                  <a:off x="1607757" y="4821419"/>
                  <a:ext cx="5413223" cy="787709"/>
                </a:xfrm>
                <a:prstGeom prst="rect">
                  <a:avLst/>
                </a:prstGeom>
                <a:grp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latin typeface="微软雅黑" panose="020B0503020204020204" pitchFamily="34" charset="-122"/>
                    <a:ea typeface="微软雅黑" panose="020B0503020204020204" pitchFamily="34" charset="-122"/>
                  </a:endParaRPr>
                </a:p>
              </p:txBody>
            </p:sp>
            <p:sp>
              <p:nvSpPr>
                <p:cNvPr id="16" name="文本框 14"/>
                <p:cNvSpPr txBox="1">
                  <a:spLocks noChangeArrowheads="1"/>
                </p:cNvSpPr>
                <p:nvPr/>
              </p:nvSpPr>
              <p:spPr bwMode="auto">
                <a:xfrm>
                  <a:off x="6444881" y="4998104"/>
                  <a:ext cx="471886"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个</a:t>
                  </a:r>
                  <a:endParaRPr lang="zh-CN" altLang="en-US" sz="2400" dirty="0">
                    <a:latin typeface="微软雅黑" panose="020B0503020204020204" pitchFamily="34" charset="-122"/>
                    <a:ea typeface="微软雅黑" panose="020B0503020204020204" pitchFamily="34" charset="-122"/>
                  </a:endParaRPr>
                </a:p>
              </p:txBody>
            </p:sp>
            <p:sp>
              <p:nvSpPr>
                <p:cNvPr id="18" name="文本框 25"/>
                <p:cNvSpPr txBox="1">
                  <a:spLocks noChangeArrowheads="1"/>
                </p:cNvSpPr>
                <p:nvPr/>
              </p:nvSpPr>
              <p:spPr bwMode="auto">
                <a:xfrm>
                  <a:off x="5890052" y="4985961"/>
                  <a:ext cx="375595"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十</a:t>
                  </a:r>
                  <a:endParaRPr lang="zh-CN" altLang="en-US" sz="2400" dirty="0">
                    <a:latin typeface="微软雅黑" panose="020B0503020204020204" pitchFamily="34" charset="-122"/>
                    <a:ea typeface="微软雅黑" panose="020B0503020204020204" pitchFamily="34" charset="-122"/>
                  </a:endParaRPr>
                </a:p>
              </p:txBody>
            </p:sp>
            <p:sp>
              <p:nvSpPr>
                <p:cNvPr id="19" name="文本框 26"/>
                <p:cNvSpPr txBox="1">
                  <a:spLocks noChangeArrowheads="1"/>
                </p:cNvSpPr>
                <p:nvPr/>
              </p:nvSpPr>
              <p:spPr bwMode="auto">
                <a:xfrm>
                  <a:off x="5290137" y="5003260"/>
                  <a:ext cx="397871"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百</a:t>
                  </a:r>
                  <a:endParaRPr lang="zh-CN" altLang="en-US" sz="2400" dirty="0">
                    <a:latin typeface="微软雅黑" panose="020B0503020204020204" pitchFamily="34" charset="-122"/>
                    <a:ea typeface="微软雅黑" panose="020B0503020204020204" pitchFamily="34" charset="-122"/>
                  </a:endParaRPr>
                </a:p>
              </p:txBody>
            </p:sp>
            <p:sp>
              <p:nvSpPr>
                <p:cNvPr id="20" name="文本框 27"/>
                <p:cNvSpPr txBox="1">
                  <a:spLocks noChangeArrowheads="1"/>
                </p:cNvSpPr>
                <p:nvPr/>
              </p:nvSpPr>
              <p:spPr bwMode="auto">
                <a:xfrm>
                  <a:off x="4616139" y="5003258"/>
                  <a:ext cx="471954"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千</a:t>
                  </a:r>
                  <a:endParaRPr lang="zh-CN" altLang="en-US" sz="2400" dirty="0">
                    <a:latin typeface="微软雅黑" panose="020B0503020204020204" pitchFamily="34" charset="-122"/>
                    <a:ea typeface="微软雅黑" panose="020B0503020204020204" pitchFamily="34" charset="-122"/>
                  </a:endParaRPr>
                </a:p>
              </p:txBody>
            </p:sp>
            <p:sp>
              <p:nvSpPr>
                <p:cNvPr id="22" name="文本框 31"/>
                <p:cNvSpPr txBox="1">
                  <a:spLocks noChangeArrowheads="1"/>
                </p:cNvSpPr>
                <p:nvPr/>
              </p:nvSpPr>
              <p:spPr bwMode="auto">
                <a:xfrm>
                  <a:off x="4045393" y="4998104"/>
                  <a:ext cx="558839"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万</a:t>
                  </a:r>
                  <a:endParaRPr lang="zh-CN" altLang="en-US" sz="2400" dirty="0">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5755" y="7740"/>
                <a:ext cx="869" cy="1237"/>
              </a:xfrm>
              <a:prstGeom prst="rect">
                <a:avLst/>
              </a:prstGeom>
              <a:noFill/>
            </p:spPr>
            <p:txBody>
              <a:bodyPr vert="eaVert" wrap="none" rtlCol="0">
                <a:spAutoFit/>
              </a:bodyPr>
              <a:p>
                <a:r>
                  <a:rPr lang="zh-CN" altLang="en-US" sz="2400"/>
                  <a:t>十</a:t>
                </a:r>
                <a:r>
                  <a:rPr lang="en-US" altLang="zh-CN" sz="2400"/>
                  <a:t> </a:t>
                </a:r>
                <a:r>
                  <a:rPr lang="zh-CN" altLang="en-US" sz="2400"/>
                  <a:t>万</a:t>
                </a:r>
                <a:endParaRPr lang="zh-CN" altLang="en-US" sz="2400"/>
              </a:p>
            </p:txBody>
          </p:sp>
          <p:sp>
            <p:nvSpPr>
              <p:cNvPr id="35" name="文本框 34"/>
              <p:cNvSpPr txBox="1"/>
              <p:nvPr/>
            </p:nvSpPr>
            <p:spPr>
              <a:xfrm>
                <a:off x="4673" y="7785"/>
                <a:ext cx="869" cy="1237"/>
              </a:xfrm>
              <a:prstGeom prst="rect">
                <a:avLst/>
              </a:prstGeom>
              <a:noFill/>
            </p:spPr>
            <p:txBody>
              <a:bodyPr vert="eaVert" wrap="none" rtlCol="0">
                <a:spAutoFit/>
              </a:bodyPr>
              <a:p>
                <a:r>
                  <a:rPr lang="zh-CN" altLang="en-US" sz="2400"/>
                  <a:t>百</a:t>
                </a:r>
                <a:r>
                  <a:rPr lang="en-US" altLang="zh-CN" sz="2400"/>
                  <a:t> </a:t>
                </a:r>
                <a:r>
                  <a:rPr lang="zh-CN" altLang="en-US" sz="2400"/>
                  <a:t>万</a:t>
                </a:r>
                <a:endParaRPr lang="zh-CN" altLang="en-US" sz="2400"/>
              </a:p>
            </p:txBody>
          </p:sp>
          <p:sp>
            <p:nvSpPr>
              <p:cNvPr id="36" name="文本框 35"/>
              <p:cNvSpPr txBox="1"/>
              <p:nvPr/>
            </p:nvSpPr>
            <p:spPr>
              <a:xfrm>
                <a:off x="3544" y="7755"/>
                <a:ext cx="869" cy="1237"/>
              </a:xfrm>
              <a:prstGeom prst="rect">
                <a:avLst/>
              </a:prstGeom>
              <a:noFill/>
            </p:spPr>
            <p:txBody>
              <a:bodyPr vert="eaVert" wrap="none" rtlCol="0">
                <a:spAutoFit/>
              </a:bodyPr>
              <a:p>
                <a:r>
                  <a:rPr lang="zh-CN" altLang="en-US" sz="2400"/>
                  <a:t>千</a:t>
                </a:r>
                <a:r>
                  <a:rPr lang="en-US" altLang="zh-CN" sz="2400"/>
                  <a:t> </a:t>
                </a:r>
                <a:r>
                  <a:rPr lang="zh-CN" altLang="en-US" sz="2400"/>
                  <a:t>万</a:t>
                </a:r>
                <a:endParaRPr lang="zh-CN" altLang="en-US" sz="2400"/>
              </a:p>
            </p:txBody>
          </p:sp>
          <p:sp>
            <p:nvSpPr>
              <p:cNvPr id="37" name="文本框 26"/>
              <p:cNvSpPr txBox="1">
                <a:spLocks noChangeArrowheads="1"/>
              </p:cNvSpPr>
              <p:nvPr/>
            </p:nvSpPr>
            <p:spPr bwMode="auto">
              <a:xfrm>
                <a:off x="2468" y="7875"/>
                <a:ext cx="76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亿</a:t>
                </a:r>
                <a:endParaRPr lang="zh-CN" altLang="en-US" sz="2400" dirty="0">
                  <a:latin typeface="微软雅黑" panose="020B0503020204020204" pitchFamily="34" charset="-122"/>
                  <a:ea typeface="微软雅黑" panose="020B0503020204020204" pitchFamily="34" charset="-122"/>
                </a:endParaRPr>
              </a:p>
            </p:txBody>
          </p:sp>
        </p:grpSp>
      </p:grpSp>
      <p:pic>
        <p:nvPicPr>
          <p:cNvPr id="41" name="Picture 15" descr="160"/>
          <p:cNvPicPr/>
          <p:nvPr>
            <p:custDataLst>
              <p:tags r:id="rId2"/>
            </p:custDataLst>
          </p:nvPr>
        </p:nvPicPr>
        <p:blipFill>
          <a:blip r:embed="rId3"/>
          <a:stretch>
            <a:fillRect/>
          </a:stretch>
        </p:blipFill>
        <p:spPr>
          <a:xfrm rot="16200000">
            <a:off x="2369185" y="4239260"/>
            <a:ext cx="281305" cy="748665"/>
          </a:xfrm>
          <a:prstGeom prst="rect">
            <a:avLst/>
          </a:prstGeom>
          <a:noFill/>
          <a:ln w="9525">
            <a:noFill/>
          </a:ln>
        </p:spPr>
      </p:pic>
      <p:pic>
        <p:nvPicPr>
          <p:cNvPr id="43" name="Picture 15" descr="160"/>
          <p:cNvPicPr/>
          <p:nvPr>
            <p:custDataLst>
              <p:tags r:id="rId4"/>
            </p:custDataLst>
          </p:nvPr>
        </p:nvPicPr>
        <p:blipFill>
          <a:blip r:embed="rId3"/>
          <a:stretch>
            <a:fillRect/>
          </a:stretch>
        </p:blipFill>
        <p:spPr>
          <a:xfrm rot="16200000">
            <a:off x="2360295" y="3967480"/>
            <a:ext cx="281305" cy="748665"/>
          </a:xfrm>
          <a:prstGeom prst="rect">
            <a:avLst/>
          </a:prstGeom>
          <a:noFill/>
          <a:ln w="9525">
            <a:noFill/>
          </a:ln>
        </p:spPr>
      </p:pic>
      <p:pic>
        <p:nvPicPr>
          <p:cNvPr id="44" name="Picture 15" descr="160"/>
          <p:cNvPicPr/>
          <p:nvPr>
            <p:custDataLst>
              <p:tags r:id="rId5"/>
            </p:custDataLst>
          </p:nvPr>
        </p:nvPicPr>
        <p:blipFill>
          <a:blip r:embed="rId3"/>
          <a:stretch>
            <a:fillRect/>
          </a:stretch>
        </p:blipFill>
        <p:spPr>
          <a:xfrm rot="16200000">
            <a:off x="2364740" y="3686175"/>
            <a:ext cx="281305" cy="748665"/>
          </a:xfrm>
          <a:prstGeom prst="rect">
            <a:avLst/>
          </a:prstGeom>
          <a:noFill/>
          <a:ln w="9525">
            <a:noFill/>
          </a:ln>
        </p:spPr>
      </p:pic>
      <p:pic>
        <p:nvPicPr>
          <p:cNvPr id="45" name="Picture 15" descr="160"/>
          <p:cNvPicPr/>
          <p:nvPr>
            <p:custDataLst>
              <p:tags r:id="rId6"/>
            </p:custDataLst>
          </p:nvPr>
        </p:nvPicPr>
        <p:blipFill>
          <a:blip r:embed="rId3"/>
          <a:stretch>
            <a:fillRect/>
          </a:stretch>
        </p:blipFill>
        <p:spPr>
          <a:xfrm rot="16200000">
            <a:off x="2364740" y="3406140"/>
            <a:ext cx="281305" cy="748665"/>
          </a:xfrm>
          <a:prstGeom prst="rect">
            <a:avLst/>
          </a:prstGeom>
          <a:noFill/>
          <a:ln w="9525">
            <a:noFill/>
          </a:ln>
        </p:spPr>
      </p:pic>
      <p:pic>
        <p:nvPicPr>
          <p:cNvPr id="46" name="Picture 15" descr="160"/>
          <p:cNvPicPr/>
          <p:nvPr>
            <p:custDataLst>
              <p:tags r:id="rId7"/>
            </p:custDataLst>
          </p:nvPr>
        </p:nvPicPr>
        <p:blipFill>
          <a:blip r:embed="rId3"/>
          <a:stretch>
            <a:fillRect/>
          </a:stretch>
        </p:blipFill>
        <p:spPr>
          <a:xfrm rot="16200000">
            <a:off x="2360295" y="3123565"/>
            <a:ext cx="281305" cy="748665"/>
          </a:xfrm>
          <a:prstGeom prst="rect">
            <a:avLst/>
          </a:prstGeom>
          <a:noFill/>
          <a:ln w="9525">
            <a:noFill/>
          </a:ln>
        </p:spPr>
      </p:pic>
      <p:pic>
        <p:nvPicPr>
          <p:cNvPr id="47" name="Picture 15" descr="160"/>
          <p:cNvPicPr/>
          <p:nvPr>
            <p:custDataLst>
              <p:tags r:id="rId8"/>
            </p:custDataLst>
          </p:nvPr>
        </p:nvPicPr>
        <p:blipFill>
          <a:blip r:embed="rId3"/>
          <a:stretch>
            <a:fillRect/>
          </a:stretch>
        </p:blipFill>
        <p:spPr>
          <a:xfrm rot="16200000">
            <a:off x="2364740" y="2840990"/>
            <a:ext cx="281305" cy="748665"/>
          </a:xfrm>
          <a:prstGeom prst="rect">
            <a:avLst/>
          </a:prstGeom>
          <a:noFill/>
          <a:ln w="9525">
            <a:noFill/>
          </a:ln>
        </p:spPr>
      </p:pic>
      <p:pic>
        <p:nvPicPr>
          <p:cNvPr id="48" name="Picture 15" descr="160"/>
          <p:cNvPicPr/>
          <p:nvPr>
            <p:custDataLst>
              <p:tags r:id="rId9"/>
            </p:custDataLst>
          </p:nvPr>
        </p:nvPicPr>
        <p:blipFill>
          <a:blip r:embed="rId3"/>
          <a:stretch>
            <a:fillRect/>
          </a:stretch>
        </p:blipFill>
        <p:spPr>
          <a:xfrm rot="16200000">
            <a:off x="2364740" y="2558415"/>
            <a:ext cx="281305" cy="748665"/>
          </a:xfrm>
          <a:prstGeom prst="rect">
            <a:avLst/>
          </a:prstGeom>
          <a:noFill/>
          <a:ln w="9525">
            <a:noFill/>
          </a:ln>
        </p:spPr>
      </p:pic>
      <p:pic>
        <p:nvPicPr>
          <p:cNvPr id="49" name="Picture 15" descr="160"/>
          <p:cNvPicPr/>
          <p:nvPr>
            <p:custDataLst>
              <p:tags r:id="rId10"/>
            </p:custDataLst>
          </p:nvPr>
        </p:nvPicPr>
        <p:blipFill>
          <a:blip r:embed="rId3"/>
          <a:stretch>
            <a:fillRect/>
          </a:stretch>
        </p:blipFill>
        <p:spPr>
          <a:xfrm rot="16200000">
            <a:off x="2360295" y="2275840"/>
            <a:ext cx="281305" cy="748665"/>
          </a:xfrm>
          <a:prstGeom prst="rect">
            <a:avLst/>
          </a:prstGeom>
          <a:noFill/>
          <a:ln w="9525">
            <a:noFill/>
          </a:ln>
        </p:spPr>
      </p:pic>
      <p:pic>
        <p:nvPicPr>
          <p:cNvPr id="50" name="Picture 15" descr="160"/>
          <p:cNvPicPr/>
          <p:nvPr>
            <p:custDataLst>
              <p:tags r:id="rId11"/>
            </p:custDataLst>
          </p:nvPr>
        </p:nvPicPr>
        <p:blipFill>
          <a:blip r:embed="rId3"/>
          <a:stretch>
            <a:fillRect/>
          </a:stretch>
        </p:blipFill>
        <p:spPr>
          <a:xfrm rot="16200000">
            <a:off x="2364740" y="2002790"/>
            <a:ext cx="281305" cy="748665"/>
          </a:xfrm>
          <a:prstGeom prst="rect">
            <a:avLst/>
          </a:prstGeom>
          <a:noFill/>
          <a:ln w="9525">
            <a:noFill/>
          </a:ln>
        </p:spPr>
      </p:pic>
      <p:pic>
        <p:nvPicPr>
          <p:cNvPr id="51" name="Picture 15" descr="160"/>
          <p:cNvPicPr/>
          <p:nvPr/>
        </p:nvPicPr>
        <p:blipFill>
          <a:blip r:embed="rId3"/>
          <a:stretch>
            <a:fillRect/>
          </a:stretch>
        </p:blipFill>
        <p:spPr>
          <a:xfrm rot="16200000">
            <a:off x="2360295" y="1451610"/>
            <a:ext cx="281305" cy="748665"/>
          </a:xfrm>
          <a:prstGeom prst="rect">
            <a:avLst/>
          </a:prstGeom>
          <a:noFill/>
          <a:ln w="9525">
            <a:noFill/>
          </a:ln>
        </p:spPr>
      </p:pic>
      <p:grpSp>
        <p:nvGrpSpPr>
          <p:cNvPr id="58" name="组合 57"/>
          <p:cNvGrpSpPr/>
          <p:nvPr/>
        </p:nvGrpSpPr>
        <p:grpSpPr>
          <a:xfrm>
            <a:off x="8340725" y="1263650"/>
            <a:ext cx="3454687" cy="741680"/>
            <a:chOff x="12856" y="3074"/>
            <a:chExt cx="4815" cy="1168"/>
          </a:xfrm>
        </p:grpSpPr>
        <p:grpSp>
          <p:nvGrpSpPr>
            <p:cNvPr id="52" name="组合 51"/>
            <p:cNvGrpSpPr/>
            <p:nvPr/>
          </p:nvGrpSpPr>
          <p:grpSpPr>
            <a:xfrm>
              <a:off x="12856" y="3074"/>
              <a:ext cx="4165" cy="1168"/>
              <a:chOff x="1679" y="4601"/>
              <a:chExt cx="14558" cy="4426"/>
            </a:xfrm>
            <a:effectLst>
              <a:outerShdw blurRad="76200" dir="13500000" sy="23000" kx="1200000" algn="br" rotWithShape="0">
                <a:prstClr val="black">
                  <a:alpha val="20000"/>
                </a:prstClr>
              </a:outerShdw>
            </a:effectLst>
          </p:grpSpPr>
          <p:sp>
            <p:nvSpPr>
              <p:cNvPr id="53" name="圆角矩形 52"/>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1679" y="4601"/>
                <a:ext cx="14557" cy="4426"/>
              </a:xfrm>
              <a:prstGeom prst="roundRect">
                <a:avLst/>
              </a:prstGeom>
              <a:solidFill>
                <a:srgbClr val="92D050"/>
              </a:solidFill>
              <a:ln>
                <a:solidFill>
                  <a:schemeClr val="tx2">
                    <a:lumMod val="90000"/>
                    <a:lumOff val="1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7" name="文本框 56"/>
            <p:cNvSpPr txBox="1"/>
            <p:nvPr/>
          </p:nvSpPr>
          <p:spPr>
            <a:xfrm>
              <a:off x="13063" y="3255"/>
              <a:ext cx="4608" cy="725"/>
            </a:xfrm>
            <a:prstGeom prst="rect">
              <a:avLst/>
            </a:prstGeom>
            <a:noFill/>
          </p:spPr>
          <p:txBody>
            <a:bodyPr wrap="square" rtlCol="0">
              <a:spAutoFit/>
            </a:bodyPr>
            <a:p>
              <a:r>
                <a:rPr lang="zh-CN" altLang="en-US" sz="2400"/>
                <a:t>一千万一千万地数，</a:t>
              </a:r>
              <a:endParaRPr lang="zh-CN" altLang="en-US" sz="2400"/>
            </a:p>
          </p:txBody>
        </p:sp>
      </p:grpSp>
      <p:grpSp>
        <p:nvGrpSpPr>
          <p:cNvPr id="59" name="组合 58"/>
          <p:cNvGrpSpPr/>
          <p:nvPr/>
        </p:nvGrpSpPr>
        <p:grpSpPr>
          <a:xfrm>
            <a:off x="8379459" y="2323465"/>
            <a:ext cx="3759650" cy="741680"/>
            <a:chOff x="12856" y="3074"/>
            <a:chExt cx="5269" cy="1168"/>
          </a:xfrm>
        </p:grpSpPr>
        <p:grpSp>
          <p:nvGrpSpPr>
            <p:cNvPr id="60" name="组合 59"/>
            <p:cNvGrpSpPr/>
            <p:nvPr/>
          </p:nvGrpSpPr>
          <p:grpSpPr>
            <a:xfrm>
              <a:off x="12856" y="3074"/>
              <a:ext cx="4165" cy="1168"/>
              <a:chOff x="1679" y="4601"/>
              <a:chExt cx="14558" cy="4426"/>
            </a:xfrm>
            <a:effectLst>
              <a:outerShdw blurRad="76200" dir="13500000" sy="23000" kx="1200000" algn="br" rotWithShape="0">
                <a:prstClr val="black">
                  <a:alpha val="20000"/>
                </a:prstClr>
              </a:outerShdw>
            </a:effectLst>
          </p:grpSpPr>
          <p:sp>
            <p:nvSpPr>
              <p:cNvPr id="61" name="圆角矩形 60"/>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 62"/>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圆角矩形 63"/>
              <p:cNvSpPr/>
              <p:nvPr/>
            </p:nvSpPr>
            <p:spPr>
              <a:xfrm>
                <a:off x="1679" y="4601"/>
                <a:ext cx="14557" cy="4426"/>
              </a:xfrm>
              <a:prstGeom prst="roundRect">
                <a:avLst/>
              </a:prstGeom>
              <a:solidFill>
                <a:srgbClr val="FFFF00"/>
              </a:solidFill>
              <a:ln>
                <a:solidFill>
                  <a:srgbClr val="C0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5" name="文本框 64"/>
            <p:cNvSpPr txBox="1"/>
            <p:nvPr/>
          </p:nvSpPr>
          <p:spPr>
            <a:xfrm>
              <a:off x="12983" y="3255"/>
              <a:ext cx="5142" cy="725"/>
            </a:xfrm>
            <a:prstGeom prst="rect">
              <a:avLst/>
            </a:prstGeom>
            <a:noFill/>
          </p:spPr>
          <p:txBody>
            <a:bodyPr wrap="square" rtlCol="0">
              <a:spAutoFit/>
            </a:bodyPr>
            <a:p>
              <a:r>
                <a:rPr lang="en-US" altLang="zh-CN" sz="2400"/>
                <a:t>10</a:t>
              </a:r>
              <a:r>
                <a:rPr lang="zh-CN" altLang="en-US" sz="2400"/>
                <a:t>个一千万是一亿。</a:t>
              </a:r>
              <a:endParaRPr lang="zh-CN" altLang="en-US" sz="2400"/>
            </a:p>
          </p:txBody>
        </p:sp>
      </p:grpSp>
      <p:pic>
        <p:nvPicPr>
          <p:cNvPr id="66" name="Picture 15" descr="160"/>
          <p:cNvPicPr/>
          <p:nvPr>
            <p:custDataLst>
              <p:tags r:id="rId12"/>
            </p:custDataLst>
          </p:nvPr>
        </p:nvPicPr>
        <p:blipFill>
          <a:blip r:embed="rId3"/>
          <a:stretch>
            <a:fillRect/>
          </a:stretch>
        </p:blipFill>
        <p:spPr>
          <a:xfrm rot="16200000">
            <a:off x="1673860" y="4234815"/>
            <a:ext cx="281305" cy="748665"/>
          </a:xfrm>
          <a:prstGeom prst="rect">
            <a:avLst/>
          </a:prstGeom>
          <a:noFill/>
          <a:ln w="9525">
            <a:noFill/>
          </a:ln>
        </p:spPr>
      </p:pic>
      <p:grpSp>
        <p:nvGrpSpPr>
          <p:cNvPr id="10" name="组合 9"/>
          <p:cNvGrpSpPr/>
          <p:nvPr/>
        </p:nvGrpSpPr>
        <p:grpSpPr>
          <a:xfrm>
            <a:off x="5769610" y="1046480"/>
            <a:ext cx="1522730" cy="1866900"/>
            <a:chOff x="9086" y="1648"/>
            <a:chExt cx="2398" cy="2940"/>
          </a:xfrm>
        </p:grpSpPr>
        <p:pic>
          <p:nvPicPr>
            <p:cNvPr id="16391" name="Picture 3" descr="C:\Documents and Settings\Administrator\桌面\3320946_114642006317_2.jpg"/>
            <p:cNvPicPr>
              <a:picLocks noChangeAspect="1"/>
            </p:cNvPicPr>
            <p:nvPr/>
          </p:nvPicPr>
          <p:blipFill>
            <a:blip r:embed="rId13">
              <a:clrChange>
                <a:clrFrom>
                  <a:srgbClr val="FFFFFF">
                    <a:alpha val="100000"/>
                  </a:srgbClr>
                </a:clrFrom>
                <a:clrTo>
                  <a:srgbClr val="FFFFFF">
                    <a:alpha val="100000"/>
                    <a:alpha val="0"/>
                  </a:srgbClr>
                </a:clrTo>
              </a:clrChange>
            </a:blip>
            <a:stretch>
              <a:fillRect/>
            </a:stretch>
          </p:blipFill>
          <p:spPr>
            <a:xfrm>
              <a:off x="9632" y="1648"/>
              <a:ext cx="1242" cy="2362"/>
            </a:xfrm>
            <a:prstGeom prst="rect">
              <a:avLst/>
            </a:prstGeom>
            <a:noFill/>
            <a:ln w="9525">
              <a:noFill/>
            </a:ln>
          </p:spPr>
        </p:pic>
        <p:grpSp>
          <p:nvGrpSpPr>
            <p:cNvPr id="8" name="组合 7"/>
            <p:cNvGrpSpPr/>
            <p:nvPr/>
          </p:nvGrpSpPr>
          <p:grpSpPr>
            <a:xfrm>
              <a:off x="9086" y="2960"/>
              <a:ext cx="2398" cy="1628"/>
              <a:chOff x="13409" y="5705"/>
              <a:chExt cx="2398" cy="1628"/>
            </a:xfrm>
          </p:grpSpPr>
          <p:sp>
            <p:nvSpPr>
              <p:cNvPr id="21" name="任意多边形 73"/>
              <p:cNvSpPr/>
              <p:nvPr/>
            </p:nvSpPr>
            <p:spPr>
              <a:xfrm rot="11317928">
                <a:off x="13409" y="5705"/>
                <a:ext cx="2399" cy="1629"/>
              </a:xfrm>
              <a:custGeom>
                <a:avLst/>
                <a:gdLst>
                  <a:gd name="connsiteX0" fmla="*/ 514985 w 2610115"/>
                  <a:gd name="connsiteY0" fmla="*/ 194411 h 1975845"/>
                  <a:gd name="connsiteX1" fmla="*/ 847273 w 2610115"/>
                  <a:gd name="connsiteY1" fmla="*/ 231372 h 1975845"/>
                  <a:gd name="connsiteX2" fmla="*/ 847370 w 2610115"/>
                  <a:gd name="connsiteY2" fmla="*/ 231228 h 1975845"/>
                  <a:gd name="connsiteX3" fmla="*/ 891877 w 2610115"/>
                  <a:gd name="connsiteY3" fmla="*/ 165153 h 1975845"/>
                  <a:gd name="connsiteX4" fmla="*/ 1357208 w 2610115"/>
                  <a:gd name="connsiteY4" fmla="*/ 150454 h 1975845"/>
                  <a:gd name="connsiteX5" fmla="*/ 1359483 w 2610115"/>
                  <a:gd name="connsiteY5" fmla="*/ 146907 h 1975845"/>
                  <a:gd name="connsiteX6" fmla="*/ 1392515 w 2610115"/>
                  <a:gd name="connsiteY6" fmla="*/ 95396 h 1975845"/>
                  <a:gd name="connsiteX7" fmla="*/ 1555909 w 2610115"/>
                  <a:gd name="connsiteY7" fmla="*/ 2697 h 1975845"/>
                  <a:gd name="connsiteX8" fmla="*/ 1752718 w 2610115"/>
                  <a:gd name="connsiteY8" fmla="*/ 55742 h 1975845"/>
                  <a:gd name="connsiteX9" fmla="*/ 1799449 w 2610115"/>
                  <a:gd name="connsiteY9" fmla="*/ 103995 h 1975845"/>
                  <a:gd name="connsiteX10" fmla="*/ 1802338 w 2610115"/>
                  <a:gd name="connsiteY10" fmla="*/ 106977 h 1975845"/>
                  <a:gd name="connsiteX11" fmla="*/ 2004528 w 2610115"/>
                  <a:gd name="connsiteY11" fmla="*/ 1214 h 1975845"/>
                  <a:gd name="connsiteX12" fmla="*/ 2142054 w 2610115"/>
                  <a:gd name="connsiteY12" fmla="*/ 25099 h 1975845"/>
                  <a:gd name="connsiteX13" fmla="*/ 2314325 w 2610115"/>
                  <a:gd name="connsiteY13" fmla="*/ 248470 h 1975845"/>
                  <a:gd name="connsiteX14" fmla="*/ 2315263 w 2610115"/>
                  <a:gd name="connsiteY14" fmla="*/ 248869 h 1975845"/>
                  <a:gd name="connsiteX15" fmla="*/ 2388106 w 2610115"/>
                  <a:gd name="connsiteY15" fmla="*/ 279811 h 1975845"/>
                  <a:gd name="connsiteX16" fmla="*/ 2535411 w 2610115"/>
                  <a:gd name="connsiteY16" fmla="*/ 465259 h 1975845"/>
                  <a:gd name="connsiteX17" fmla="*/ 2525516 w 2610115"/>
                  <a:gd name="connsiteY17" fmla="*/ 700334 h 1975845"/>
                  <a:gd name="connsiteX18" fmla="*/ 2597804 w 2610115"/>
                  <a:gd name="connsiteY18" fmla="*/ 1059759 h 1975845"/>
                  <a:gd name="connsiteX19" fmla="*/ 2259174 w 2610115"/>
                  <a:gd name="connsiteY19" fmla="*/ 1374381 h 1975845"/>
                  <a:gd name="connsiteX20" fmla="*/ 2137951 w 2610115"/>
                  <a:gd name="connsiteY20" fmla="*/ 1643972 h 1975845"/>
                  <a:gd name="connsiteX21" fmla="*/ 1725223 w 2610115"/>
                  <a:gd name="connsiteY21" fmla="*/ 1676614 h 1975845"/>
                  <a:gd name="connsiteX22" fmla="*/ 1430280 w 2610115"/>
                  <a:gd name="connsiteY22" fmla="*/ 1964218 h 1975845"/>
                  <a:gd name="connsiteX23" fmla="*/ 996615 w 2610115"/>
                  <a:gd name="connsiteY23" fmla="*/ 1788666 h 1975845"/>
                  <a:gd name="connsiteX24" fmla="*/ 352423 w 2610115"/>
                  <a:gd name="connsiteY24" fmla="*/ 1615216 h 1975845"/>
                  <a:gd name="connsiteX25" fmla="*/ 69186 w 2610115"/>
                  <a:gd name="connsiteY25" fmla="*/ 1422201 h 1975845"/>
                  <a:gd name="connsiteX26" fmla="*/ 89788 w 2610115"/>
                  <a:gd name="connsiteY26" fmla="*/ 1218899 h 1975845"/>
                  <a:gd name="connsiteX27" fmla="*/ 128033 w 2610115"/>
                  <a:gd name="connsiteY27" fmla="*/ 1164062 h 1975845"/>
                  <a:gd name="connsiteX28" fmla="*/ 127542 w 2610115"/>
                  <a:gd name="connsiteY28" fmla="*/ 1159860 h 1975845"/>
                  <a:gd name="connsiteX29" fmla="*/ 69942 w 2610115"/>
                  <a:gd name="connsiteY29" fmla="*/ 1111936 h 1975845"/>
                  <a:gd name="connsiteX30" fmla="*/ 1906 w 2610115"/>
                  <a:gd name="connsiteY30" fmla="*/ 894356 h 1975845"/>
                  <a:gd name="connsiteX31" fmla="*/ 235303 w 2610115"/>
                  <a:gd name="connsiteY31" fmla="*/ 656766 h 1975845"/>
                  <a:gd name="connsiteX32" fmla="*/ 237535 w 2610115"/>
                  <a:gd name="connsiteY32" fmla="*/ 650503 h 1975845"/>
                  <a:gd name="connsiteX33" fmla="*/ 341501 w 2610115"/>
                  <a:gd name="connsiteY33" fmla="*/ 309319 h 1975845"/>
                  <a:gd name="connsiteX34" fmla="*/ 514985 w 2610115"/>
                  <a:gd name="connsiteY34" fmla="*/ 194411 h 1975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610115" h="1975845">
                    <a:moveTo>
                      <a:pt x="514985" y="194411"/>
                    </a:moveTo>
                    <a:cubicBezTo>
                      <a:pt x="622902" y="158190"/>
                      <a:pt x="743903" y="168940"/>
                      <a:pt x="847273" y="231372"/>
                    </a:cubicBezTo>
                    <a:lnTo>
                      <a:pt x="847370" y="231228"/>
                    </a:lnTo>
                    <a:lnTo>
                      <a:pt x="891877" y="165153"/>
                    </a:lnTo>
                    <a:cubicBezTo>
                      <a:pt x="1010526" y="28042"/>
                      <a:pt x="1222997" y="14047"/>
                      <a:pt x="1357208" y="150454"/>
                    </a:cubicBezTo>
                    <a:lnTo>
                      <a:pt x="1359483" y="146907"/>
                    </a:lnTo>
                    <a:lnTo>
                      <a:pt x="1392515" y="95396"/>
                    </a:lnTo>
                    <a:cubicBezTo>
                      <a:pt x="1433742" y="45531"/>
                      <a:pt x="1491601" y="12092"/>
                      <a:pt x="1555909" y="2697"/>
                    </a:cubicBezTo>
                    <a:cubicBezTo>
                      <a:pt x="1626688" y="-7657"/>
                      <a:pt x="1697399" y="12178"/>
                      <a:pt x="1752718" y="55742"/>
                    </a:cubicBezTo>
                    <a:lnTo>
                      <a:pt x="1799449" y="103995"/>
                    </a:lnTo>
                    <a:lnTo>
                      <a:pt x="1802338" y="106977"/>
                    </a:lnTo>
                    <a:cubicBezTo>
                      <a:pt x="1854457" y="43717"/>
                      <a:pt x="1927884" y="7011"/>
                      <a:pt x="2004528" y="1214"/>
                    </a:cubicBezTo>
                    <a:cubicBezTo>
                      <a:pt x="2050514" y="-2265"/>
                      <a:pt x="2097658" y="5383"/>
                      <a:pt x="2142054" y="25099"/>
                    </a:cubicBezTo>
                    <a:cubicBezTo>
                      <a:pt x="2232262" y="65146"/>
                      <a:pt x="2296947" y="148991"/>
                      <a:pt x="2314325" y="248470"/>
                    </a:cubicBezTo>
                    <a:lnTo>
                      <a:pt x="2315263" y="248869"/>
                    </a:lnTo>
                    <a:lnTo>
                      <a:pt x="2388106" y="279811"/>
                    </a:lnTo>
                    <a:cubicBezTo>
                      <a:pt x="2457030" y="320051"/>
                      <a:pt x="2510068" y="385712"/>
                      <a:pt x="2535411" y="465259"/>
                    </a:cubicBezTo>
                    <a:cubicBezTo>
                      <a:pt x="2559970" y="542246"/>
                      <a:pt x="2556471" y="625862"/>
                      <a:pt x="2525516" y="700334"/>
                    </a:cubicBezTo>
                    <a:cubicBezTo>
                      <a:pt x="2601605" y="802465"/>
                      <a:pt x="2628215" y="934861"/>
                      <a:pt x="2597804" y="1059759"/>
                    </a:cubicBezTo>
                    <a:cubicBezTo>
                      <a:pt x="2557376" y="1225802"/>
                      <a:pt x="2423541" y="1350151"/>
                      <a:pt x="2259174" y="1374381"/>
                    </a:cubicBezTo>
                    <a:cubicBezTo>
                      <a:pt x="2258390" y="1478021"/>
                      <a:pt x="2214160" y="1576312"/>
                      <a:pt x="2137951" y="1643972"/>
                    </a:cubicBezTo>
                    <a:cubicBezTo>
                      <a:pt x="2022158" y="1746789"/>
                      <a:pt x="1854895" y="1760001"/>
                      <a:pt x="1725223" y="1676614"/>
                    </a:cubicBezTo>
                    <a:cubicBezTo>
                      <a:pt x="1683287" y="1819845"/>
                      <a:pt x="1570994" y="1929336"/>
                      <a:pt x="1430280" y="1964218"/>
                    </a:cubicBezTo>
                    <a:cubicBezTo>
                      <a:pt x="1264465" y="2005317"/>
                      <a:pt x="1091410" y="1935279"/>
                      <a:pt x="996615" y="1788666"/>
                    </a:cubicBezTo>
                    <a:cubicBezTo>
                      <a:pt x="772874" y="1927827"/>
                      <a:pt x="482275" y="1849606"/>
                      <a:pt x="352423" y="1615216"/>
                    </a:cubicBezTo>
                    <a:cubicBezTo>
                      <a:pt x="224864" y="1630623"/>
                      <a:pt x="105088" y="1549019"/>
                      <a:pt x="69186" y="1422201"/>
                    </a:cubicBezTo>
                    <a:cubicBezTo>
                      <a:pt x="49681" y="1353386"/>
                      <a:pt x="57737" y="1280482"/>
                      <a:pt x="89788" y="1218899"/>
                    </a:cubicBezTo>
                    <a:lnTo>
                      <a:pt x="128033" y="1164062"/>
                    </a:lnTo>
                    <a:lnTo>
                      <a:pt x="127542" y="1159860"/>
                    </a:lnTo>
                    <a:lnTo>
                      <a:pt x="69942" y="1111936"/>
                    </a:lnTo>
                    <a:cubicBezTo>
                      <a:pt x="18379" y="1054273"/>
                      <a:pt x="-7507" y="975034"/>
                      <a:pt x="1906" y="894356"/>
                    </a:cubicBezTo>
                    <a:cubicBezTo>
                      <a:pt x="16630" y="768406"/>
                      <a:pt x="113536" y="669750"/>
                      <a:pt x="235303" y="656766"/>
                    </a:cubicBezTo>
                    <a:cubicBezTo>
                      <a:pt x="236026" y="654663"/>
                      <a:pt x="236811" y="652606"/>
                      <a:pt x="237535" y="650503"/>
                    </a:cubicBezTo>
                    <a:cubicBezTo>
                      <a:pt x="221183" y="526474"/>
                      <a:pt x="259318" y="401393"/>
                      <a:pt x="341501" y="309319"/>
                    </a:cubicBezTo>
                    <a:cubicBezTo>
                      <a:pt x="390196" y="254785"/>
                      <a:pt x="450235" y="216143"/>
                      <a:pt x="514985" y="194411"/>
                    </a:cubicBezTo>
                    <a:close/>
                  </a:path>
                </a:pathLst>
              </a:custGeom>
              <a:solidFill>
                <a:schemeClr val="bg1"/>
              </a:solidFill>
              <a:ln w="38100">
                <a:solidFill>
                  <a:srgbClr val="FF0000"/>
                </a:solidFill>
              </a:ln>
              <a:effectLst>
                <a:outerShdw blurRad="177800" dist="50800" dir="5400000" algn="t"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 name="文本框 4"/>
              <p:cNvSpPr txBox="1"/>
              <p:nvPr/>
            </p:nvSpPr>
            <p:spPr>
              <a:xfrm>
                <a:off x="13504" y="6157"/>
                <a:ext cx="2208" cy="725"/>
              </a:xfrm>
              <a:prstGeom prst="rect">
                <a:avLst/>
              </a:prstGeom>
              <a:noFill/>
            </p:spPr>
            <p:txBody>
              <a:bodyPr wrap="none" rtlCol="0">
                <a:spAutoFit/>
              </a:bodyPr>
              <a:p>
                <a:r>
                  <a:rPr lang="zh-CN" altLang="en-US" sz="2400"/>
                  <a:t>满十进一</a:t>
                </a:r>
                <a:endParaRPr lang="zh-CN" altLang="en-US" sz="240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1000"/>
                                        <p:tgtEl>
                                          <p:spTgt spid="45"/>
                                        </p:tgtEl>
                                      </p:cBhvr>
                                    </p:animEffect>
                                    <p:anim calcmode="lin" valueType="num">
                                      <p:cBhvr>
                                        <p:cTn id="34" dur="1000" fill="hold"/>
                                        <p:tgtEl>
                                          <p:spTgt spid="45"/>
                                        </p:tgtEl>
                                        <p:attrNameLst>
                                          <p:attrName>ppt_x</p:attrName>
                                        </p:attrNameLst>
                                      </p:cBhvr>
                                      <p:tavLst>
                                        <p:tav tm="0">
                                          <p:val>
                                            <p:strVal val="#ppt_x"/>
                                          </p:val>
                                        </p:tav>
                                        <p:tav tm="100000">
                                          <p:val>
                                            <p:strVal val="#ppt_x"/>
                                          </p:val>
                                        </p:tav>
                                      </p:tavLst>
                                    </p:anim>
                                    <p:anim calcmode="lin" valueType="num">
                                      <p:cBhvr>
                                        <p:cTn id="35"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1000"/>
                                        <p:tgtEl>
                                          <p:spTgt spid="46"/>
                                        </p:tgtEl>
                                      </p:cBhvr>
                                    </p:animEffect>
                                    <p:anim calcmode="lin" valueType="num">
                                      <p:cBhvr>
                                        <p:cTn id="41" dur="1000" fill="hold"/>
                                        <p:tgtEl>
                                          <p:spTgt spid="46"/>
                                        </p:tgtEl>
                                        <p:attrNameLst>
                                          <p:attrName>ppt_x</p:attrName>
                                        </p:attrNameLst>
                                      </p:cBhvr>
                                      <p:tavLst>
                                        <p:tav tm="0">
                                          <p:val>
                                            <p:strVal val="#ppt_x"/>
                                          </p:val>
                                        </p:tav>
                                        <p:tav tm="100000">
                                          <p:val>
                                            <p:strVal val="#ppt_x"/>
                                          </p:val>
                                        </p:tav>
                                      </p:tavLst>
                                    </p:anim>
                                    <p:anim calcmode="lin" valueType="num">
                                      <p:cBhvr>
                                        <p:cTn id="4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anim calcmode="lin" valueType="num">
                                      <p:cBhvr>
                                        <p:cTn id="48" dur="1000" fill="hold"/>
                                        <p:tgtEl>
                                          <p:spTgt spid="47"/>
                                        </p:tgtEl>
                                        <p:attrNameLst>
                                          <p:attrName>ppt_x</p:attrName>
                                        </p:attrNameLst>
                                      </p:cBhvr>
                                      <p:tavLst>
                                        <p:tav tm="0">
                                          <p:val>
                                            <p:strVal val="#ppt_x"/>
                                          </p:val>
                                        </p:tav>
                                        <p:tav tm="100000">
                                          <p:val>
                                            <p:strVal val="#ppt_x"/>
                                          </p:val>
                                        </p:tav>
                                      </p:tavLst>
                                    </p:anim>
                                    <p:anim calcmode="lin" valueType="num">
                                      <p:cBhvr>
                                        <p:cTn id="4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nodeType="click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nodeType="click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fade">
                                      <p:cBhvr>
                                        <p:cTn id="61" dur="1000"/>
                                        <p:tgtEl>
                                          <p:spTgt spid="49"/>
                                        </p:tgtEl>
                                      </p:cBhvr>
                                    </p:animEffect>
                                    <p:anim calcmode="lin" valueType="num">
                                      <p:cBhvr>
                                        <p:cTn id="62" dur="1000" fill="hold"/>
                                        <p:tgtEl>
                                          <p:spTgt spid="49"/>
                                        </p:tgtEl>
                                        <p:attrNameLst>
                                          <p:attrName>ppt_x</p:attrName>
                                        </p:attrNameLst>
                                      </p:cBhvr>
                                      <p:tavLst>
                                        <p:tav tm="0">
                                          <p:val>
                                            <p:strVal val="#ppt_x"/>
                                          </p:val>
                                        </p:tav>
                                        <p:tav tm="100000">
                                          <p:val>
                                            <p:strVal val="#ppt_x"/>
                                          </p:val>
                                        </p:tav>
                                      </p:tavLst>
                                    </p:anim>
                                    <p:anim calcmode="lin" valueType="num">
                                      <p:cBhvr>
                                        <p:cTn id="6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nodeType="click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1000"/>
                                        <p:tgtEl>
                                          <p:spTgt spid="50"/>
                                        </p:tgtEl>
                                      </p:cBhvr>
                                    </p:animEffect>
                                    <p:anim calcmode="lin" valueType="num">
                                      <p:cBhvr>
                                        <p:cTn id="69" dur="1000" fill="hold"/>
                                        <p:tgtEl>
                                          <p:spTgt spid="50"/>
                                        </p:tgtEl>
                                        <p:attrNameLst>
                                          <p:attrName>ppt_x</p:attrName>
                                        </p:attrNameLst>
                                      </p:cBhvr>
                                      <p:tavLst>
                                        <p:tav tm="0">
                                          <p:val>
                                            <p:strVal val="#ppt_x"/>
                                          </p:val>
                                        </p:tav>
                                        <p:tav tm="100000">
                                          <p:val>
                                            <p:strVal val="#ppt_x"/>
                                          </p:val>
                                        </p:tav>
                                      </p:tavLst>
                                    </p:anim>
                                    <p:anim calcmode="lin" valueType="num">
                                      <p:cBhvr>
                                        <p:cTn id="7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nodeType="click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1000"/>
                                        <p:tgtEl>
                                          <p:spTgt spid="51"/>
                                        </p:tgtEl>
                                      </p:cBhvr>
                                    </p:animEffect>
                                    <p:anim calcmode="lin" valueType="num">
                                      <p:cBhvr>
                                        <p:cTn id="76" dur="1000" fill="hold"/>
                                        <p:tgtEl>
                                          <p:spTgt spid="51"/>
                                        </p:tgtEl>
                                        <p:attrNameLst>
                                          <p:attrName>ppt_x</p:attrName>
                                        </p:attrNameLst>
                                      </p:cBhvr>
                                      <p:tavLst>
                                        <p:tav tm="0">
                                          <p:val>
                                            <p:strVal val="#ppt_x"/>
                                          </p:val>
                                        </p:tav>
                                        <p:tav tm="100000">
                                          <p:val>
                                            <p:strVal val="#ppt_x"/>
                                          </p:val>
                                        </p:tav>
                                      </p:tavLst>
                                    </p:anim>
                                    <p:anim calcmode="lin" valueType="num">
                                      <p:cBhvr>
                                        <p:cTn id="7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3" presetClass="entr" presetSubtype="16" fill="hold" nodeType="click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p:cTn id="82" dur="500" fill="hold"/>
                                        <p:tgtEl>
                                          <p:spTgt spid="10"/>
                                        </p:tgtEl>
                                        <p:attrNameLst>
                                          <p:attrName>ppt_w</p:attrName>
                                        </p:attrNameLst>
                                      </p:cBhvr>
                                      <p:tavLst>
                                        <p:tav tm="0">
                                          <p:val>
                                            <p:fltVal val="0"/>
                                          </p:val>
                                        </p:tav>
                                        <p:tav tm="100000">
                                          <p:val>
                                            <p:strVal val="#ppt_w"/>
                                          </p:val>
                                        </p:tav>
                                      </p:tavLst>
                                    </p:anim>
                                    <p:anim calcmode="lin" valueType="num">
                                      <p:cBhvr>
                                        <p:cTn id="83"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nodeType="click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fade">
                                      <p:cBhvr>
                                        <p:cTn id="88" dur="1000"/>
                                        <p:tgtEl>
                                          <p:spTgt spid="66"/>
                                        </p:tgtEl>
                                      </p:cBhvr>
                                    </p:animEffect>
                                    <p:anim calcmode="lin" valueType="num">
                                      <p:cBhvr>
                                        <p:cTn id="89" dur="1000" fill="hold"/>
                                        <p:tgtEl>
                                          <p:spTgt spid="66"/>
                                        </p:tgtEl>
                                        <p:attrNameLst>
                                          <p:attrName>ppt_x</p:attrName>
                                        </p:attrNameLst>
                                      </p:cBhvr>
                                      <p:tavLst>
                                        <p:tav tm="0">
                                          <p:val>
                                            <p:strVal val="#ppt_x"/>
                                          </p:val>
                                        </p:tav>
                                        <p:tav tm="100000">
                                          <p:val>
                                            <p:strVal val="#ppt_x"/>
                                          </p:val>
                                        </p:tav>
                                      </p:tavLst>
                                    </p:anim>
                                    <p:anim calcmode="lin" valueType="num">
                                      <p:cBhvr>
                                        <p:cTn id="90" dur="1000" fill="hold"/>
                                        <p:tgtEl>
                                          <p:spTgt spid="66"/>
                                        </p:tgtEl>
                                        <p:attrNameLst>
                                          <p:attrName>ppt_y</p:attrName>
                                        </p:attrNameLst>
                                      </p:cBhvr>
                                      <p:tavLst>
                                        <p:tav tm="0">
                                          <p:val>
                                            <p:strVal val="#ppt_y-.1"/>
                                          </p:val>
                                        </p:tav>
                                        <p:tav tm="100000">
                                          <p:val>
                                            <p:strVal val="#ppt_y"/>
                                          </p:val>
                                        </p:tav>
                                      </p:tavLst>
                                    </p:anim>
                                  </p:childTnLst>
                                </p:cTn>
                              </p:par>
                              <p:par>
                                <p:cTn id="91" presetID="1" presetClass="exit" presetSubtype="0" fill="hold" nodeType="withEffect">
                                  <p:stCondLst>
                                    <p:cond delay="0"/>
                                  </p:stCondLst>
                                  <p:childTnLst>
                                    <p:set>
                                      <p:cBhvr>
                                        <p:cTn id="92" dur="1" fill="hold">
                                          <p:stCondLst>
                                            <p:cond delay="0"/>
                                          </p:stCondLst>
                                        </p:cTn>
                                        <p:tgtEl>
                                          <p:spTgt spid="41"/>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43"/>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44"/>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45"/>
                                        </p:tgtEl>
                                        <p:attrNameLst>
                                          <p:attrName>style.visibility</p:attrName>
                                        </p:attrNameLst>
                                      </p:cBhvr>
                                      <p:to>
                                        <p:strVal val="hidden"/>
                                      </p:to>
                                    </p:set>
                                  </p:childTnLst>
                                </p:cTn>
                              </p:par>
                              <p:par>
                                <p:cTn id="99" presetID="1" presetClass="exit" presetSubtype="0" fill="hold" nodeType="withEffect">
                                  <p:stCondLst>
                                    <p:cond delay="0"/>
                                  </p:stCondLst>
                                  <p:childTnLst>
                                    <p:set>
                                      <p:cBhvr>
                                        <p:cTn id="100" dur="1" fill="hold">
                                          <p:stCondLst>
                                            <p:cond delay="0"/>
                                          </p:stCondLst>
                                        </p:cTn>
                                        <p:tgtEl>
                                          <p:spTgt spid="46"/>
                                        </p:tgtEl>
                                        <p:attrNameLst>
                                          <p:attrName>style.visibility</p:attrName>
                                        </p:attrNameLst>
                                      </p:cBhvr>
                                      <p:to>
                                        <p:strVal val="hidden"/>
                                      </p:to>
                                    </p:set>
                                  </p:childTnLst>
                                </p:cTn>
                              </p:par>
                              <p:par>
                                <p:cTn id="101" presetID="1" presetClass="exit" presetSubtype="0" fill="hold" nodeType="withEffect">
                                  <p:stCondLst>
                                    <p:cond delay="0"/>
                                  </p:stCondLst>
                                  <p:childTnLst>
                                    <p:set>
                                      <p:cBhvr>
                                        <p:cTn id="102" dur="1" fill="hold">
                                          <p:stCondLst>
                                            <p:cond delay="0"/>
                                          </p:stCondLst>
                                        </p:cTn>
                                        <p:tgtEl>
                                          <p:spTgt spid="47"/>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48"/>
                                        </p:tgtEl>
                                        <p:attrNameLst>
                                          <p:attrName>style.visibility</p:attrName>
                                        </p:attrNameLst>
                                      </p:cBhvr>
                                      <p:to>
                                        <p:strVal val="hidden"/>
                                      </p:to>
                                    </p:set>
                                  </p:childTnLst>
                                </p:cTn>
                              </p:par>
                              <p:par>
                                <p:cTn id="105" presetID="1" presetClass="exit" presetSubtype="0" fill="hold" nodeType="withEffect">
                                  <p:stCondLst>
                                    <p:cond delay="0"/>
                                  </p:stCondLst>
                                  <p:childTnLst>
                                    <p:set>
                                      <p:cBhvr>
                                        <p:cTn id="106" dur="1" fill="hold">
                                          <p:stCondLst>
                                            <p:cond delay="0"/>
                                          </p:stCondLst>
                                        </p:cTn>
                                        <p:tgtEl>
                                          <p:spTgt spid="49"/>
                                        </p:tgtEl>
                                        <p:attrNameLst>
                                          <p:attrName>style.visibility</p:attrName>
                                        </p:attrNameLst>
                                      </p:cBhvr>
                                      <p:to>
                                        <p:strVal val="hidden"/>
                                      </p:to>
                                    </p:set>
                                  </p:childTnLst>
                                </p:cTn>
                              </p:par>
                              <p:par>
                                <p:cTn id="107" presetID="1" presetClass="exit" presetSubtype="0" fill="hold" nodeType="withEffect">
                                  <p:stCondLst>
                                    <p:cond delay="0"/>
                                  </p:stCondLst>
                                  <p:childTnLst>
                                    <p:set>
                                      <p:cBhvr>
                                        <p:cTn id="108" dur="1" fill="hold">
                                          <p:stCondLst>
                                            <p:cond delay="0"/>
                                          </p:stCondLst>
                                        </p:cTn>
                                        <p:tgtEl>
                                          <p:spTgt spid="50"/>
                                        </p:tgtEl>
                                        <p:attrNameLst>
                                          <p:attrName>style.visibility</p:attrName>
                                        </p:attrNameLst>
                                      </p:cBhvr>
                                      <p:to>
                                        <p:strVal val="hidden"/>
                                      </p:to>
                                    </p:set>
                                  </p:childTnLst>
                                </p:cTn>
                              </p:par>
                              <p:par>
                                <p:cTn id="109" presetID="1" presetClass="exit" presetSubtype="0" fill="hold" nodeType="withEffect">
                                  <p:stCondLst>
                                    <p:cond delay="0"/>
                                  </p:stCondLst>
                                  <p:childTnLst>
                                    <p:set>
                                      <p:cBhvr>
                                        <p:cTn id="110" dur="1" fill="hold">
                                          <p:stCondLst>
                                            <p:cond delay="0"/>
                                          </p:stCondLst>
                                        </p:cTn>
                                        <p:tgtEl>
                                          <p:spTgt spid="51"/>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nodeType="clickEffect">
                                  <p:stCondLst>
                                    <p:cond delay="0"/>
                                  </p:stCondLst>
                                  <p:childTnLst>
                                    <p:set>
                                      <p:cBhvr>
                                        <p:cTn id="114" dur="1" fill="hold">
                                          <p:stCondLst>
                                            <p:cond delay="0"/>
                                          </p:stCondLst>
                                        </p:cTn>
                                        <p:tgtEl>
                                          <p:spTgt spid="59"/>
                                        </p:tgtEl>
                                        <p:attrNameLst>
                                          <p:attrName>style.visibility</p:attrName>
                                        </p:attrNameLst>
                                      </p:cBhvr>
                                      <p:to>
                                        <p:strVal val="visible"/>
                                      </p:to>
                                    </p:set>
                                    <p:animEffect transition="in" filter="wipe(down)">
                                      <p:cBhvr>
                                        <p:cTn id="11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3218180" y="795020"/>
            <a:ext cx="5986780" cy="1236980"/>
            <a:chOff x="5068" y="1252"/>
            <a:chExt cx="9428" cy="1948"/>
          </a:xfrm>
        </p:grpSpPr>
        <p:grpSp>
          <p:nvGrpSpPr>
            <p:cNvPr id="40" name="组合 39"/>
            <p:cNvGrpSpPr/>
            <p:nvPr/>
          </p:nvGrpSpPr>
          <p:grpSpPr>
            <a:xfrm rot="0">
              <a:off x="5068" y="1252"/>
              <a:ext cx="9429" cy="1948"/>
              <a:chOff x="5755" y="1019"/>
              <a:chExt cx="9429" cy="1948"/>
            </a:xfrm>
          </p:grpSpPr>
          <p:sp>
            <p:nvSpPr>
              <p:cNvPr id="5" name="圆角矩形 4"/>
              <p:cNvSpPr/>
              <p:nvPr/>
            </p:nvSpPr>
            <p:spPr>
              <a:xfrm>
                <a:off x="6235" y="1724"/>
                <a:ext cx="8949" cy="1243"/>
              </a:xfrm>
              <a:prstGeom prst="roundRect">
                <a:avLst/>
              </a:prstGeom>
              <a:solidFill>
                <a:srgbClr val="FFFF00"/>
              </a:solidFill>
              <a:ln>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2" name="矩形 1"/>
            <p:cNvSpPr/>
            <p:nvPr/>
          </p:nvSpPr>
          <p:spPr>
            <a:xfrm>
              <a:off x="6027" y="2158"/>
              <a:ext cx="4411" cy="841"/>
            </a:xfrm>
            <a:prstGeom prst="rect">
              <a:avLst/>
            </a:prstGeom>
          </p:spPr>
          <p:txBody>
            <a:bodyPr wrap="square">
              <a:spAutoFit/>
            </a:bodyPr>
            <a:p>
              <a:pPr>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一万一万地数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 name="矩形 2"/>
          <p:cNvSpPr/>
          <p:nvPr/>
        </p:nvSpPr>
        <p:spPr>
          <a:xfrm>
            <a:off x="6254750" y="1370330"/>
            <a:ext cx="3074670" cy="534035"/>
          </a:xfrm>
          <a:prstGeom prst="rect">
            <a:avLst/>
          </a:prstGeom>
        </p:spPr>
        <p:txBody>
          <a:bodyPr wrap="square">
            <a:spAutoFit/>
          </a:bodyPr>
          <a:p>
            <a:pP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个一万是</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十万</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7" name="组合 26"/>
          <p:cNvGrpSpPr/>
          <p:nvPr/>
        </p:nvGrpSpPr>
        <p:grpSpPr>
          <a:xfrm>
            <a:off x="2788285" y="1750695"/>
            <a:ext cx="6417310" cy="1236980"/>
            <a:chOff x="4391" y="2757"/>
            <a:chExt cx="10106" cy="1948"/>
          </a:xfrm>
        </p:grpSpPr>
        <p:grpSp>
          <p:nvGrpSpPr>
            <p:cNvPr id="8" name="组合 7"/>
            <p:cNvGrpSpPr/>
            <p:nvPr/>
          </p:nvGrpSpPr>
          <p:grpSpPr>
            <a:xfrm rot="0">
              <a:off x="4391" y="2757"/>
              <a:ext cx="10106" cy="1948"/>
              <a:chOff x="5755" y="1019"/>
              <a:chExt cx="10106" cy="1948"/>
            </a:xfrm>
          </p:grpSpPr>
          <p:sp>
            <p:nvSpPr>
              <p:cNvPr id="9" name="圆角矩形 8"/>
              <p:cNvSpPr/>
              <p:nvPr/>
            </p:nvSpPr>
            <p:spPr>
              <a:xfrm>
                <a:off x="6235" y="1724"/>
                <a:ext cx="9626" cy="1243"/>
              </a:xfrm>
              <a:prstGeom prst="roundRect">
                <a:avLst/>
              </a:prstGeom>
              <a:solidFill>
                <a:srgbClr val="92D050"/>
              </a:solidFill>
              <a:ln>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11" name="矩形 10"/>
            <p:cNvSpPr/>
            <p:nvPr/>
          </p:nvSpPr>
          <p:spPr>
            <a:xfrm>
              <a:off x="5654" y="3663"/>
              <a:ext cx="4411" cy="841"/>
            </a:xfrm>
            <a:prstGeom prst="rect">
              <a:avLst/>
            </a:prstGeom>
          </p:spPr>
          <p:txBody>
            <a:bodyPr wrap="square">
              <a:spAutoFit/>
            </a:bodyPr>
            <a:p>
              <a:pPr>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十万十万地数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2" name="矩形 11"/>
          <p:cNvSpPr/>
          <p:nvPr/>
        </p:nvSpPr>
        <p:spPr>
          <a:xfrm>
            <a:off x="5956935" y="2326005"/>
            <a:ext cx="3074670" cy="534035"/>
          </a:xfrm>
          <a:prstGeom prst="rect">
            <a:avLst/>
          </a:prstGeom>
        </p:spPr>
        <p:txBody>
          <a:bodyPr wrap="square">
            <a:spAutoFit/>
          </a:bodyPr>
          <a:p>
            <a:pP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个十万是</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一百万</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1" name="组合 30"/>
          <p:cNvGrpSpPr/>
          <p:nvPr/>
        </p:nvGrpSpPr>
        <p:grpSpPr>
          <a:xfrm>
            <a:off x="1997710" y="3738245"/>
            <a:ext cx="7207250" cy="1236980"/>
            <a:chOff x="3146" y="5887"/>
            <a:chExt cx="11350" cy="1948"/>
          </a:xfrm>
        </p:grpSpPr>
        <p:grpSp>
          <p:nvGrpSpPr>
            <p:cNvPr id="14" name="组合 13"/>
            <p:cNvGrpSpPr/>
            <p:nvPr/>
          </p:nvGrpSpPr>
          <p:grpSpPr>
            <a:xfrm rot="0">
              <a:off x="3146" y="5887"/>
              <a:ext cx="11351" cy="1948"/>
              <a:chOff x="5755" y="1019"/>
              <a:chExt cx="11351" cy="1948"/>
            </a:xfrm>
          </p:grpSpPr>
          <p:sp>
            <p:nvSpPr>
              <p:cNvPr id="15" name="圆角矩形 14"/>
              <p:cNvSpPr/>
              <p:nvPr/>
            </p:nvSpPr>
            <p:spPr>
              <a:xfrm>
                <a:off x="6235" y="1724"/>
                <a:ext cx="10871" cy="1243"/>
              </a:xfrm>
              <a:prstGeom prst="roundRect">
                <a:avLst/>
              </a:prstGeom>
              <a:solidFill>
                <a:schemeClr val="accent1">
                  <a:lumMod val="60000"/>
                  <a:lumOff val="40000"/>
                </a:schemeClr>
              </a:solidFill>
              <a:ln>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17" name="矩形 16"/>
            <p:cNvSpPr/>
            <p:nvPr/>
          </p:nvSpPr>
          <p:spPr>
            <a:xfrm>
              <a:off x="4105" y="6793"/>
              <a:ext cx="4411" cy="841"/>
            </a:xfrm>
            <a:prstGeom prst="rect">
              <a:avLst/>
            </a:prstGeom>
          </p:spPr>
          <p:txBody>
            <a:bodyPr wrap="square">
              <a:spAutoFit/>
            </a:bodyPr>
            <a:p>
              <a:pPr>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一千万一千万地数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8" name="矩形 17"/>
          <p:cNvSpPr/>
          <p:nvPr/>
        </p:nvSpPr>
        <p:spPr>
          <a:xfrm>
            <a:off x="5796280" y="4313555"/>
            <a:ext cx="3074670" cy="534035"/>
          </a:xfrm>
          <a:prstGeom prst="rect">
            <a:avLst/>
          </a:prstGeom>
        </p:spPr>
        <p:txBody>
          <a:bodyPr wrap="square">
            <a:spAutoFit/>
          </a:bodyPr>
          <a:p>
            <a:pP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个一千万是</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一亿</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8" name="组合 27"/>
          <p:cNvGrpSpPr/>
          <p:nvPr/>
        </p:nvGrpSpPr>
        <p:grpSpPr>
          <a:xfrm>
            <a:off x="2397760" y="2734945"/>
            <a:ext cx="6776720" cy="1236980"/>
            <a:chOff x="3776" y="4307"/>
            <a:chExt cx="10672" cy="1948"/>
          </a:xfrm>
        </p:grpSpPr>
        <p:grpSp>
          <p:nvGrpSpPr>
            <p:cNvPr id="20" name="组合 19"/>
            <p:cNvGrpSpPr/>
            <p:nvPr/>
          </p:nvGrpSpPr>
          <p:grpSpPr>
            <a:xfrm rot="0">
              <a:off x="3776" y="4307"/>
              <a:ext cx="10673" cy="1948"/>
              <a:chOff x="5755" y="1019"/>
              <a:chExt cx="10673" cy="1948"/>
            </a:xfrm>
          </p:grpSpPr>
          <p:sp>
            <p:nvSpPr>
              <p:cNvPr id="21" name="圆角矩形 20"/>
              <p:cNvSpPr/>
              <p:nvPr/>
            </p:nvSpPr>
            <p:spPr>
              <a:xfrm>
                <a:off x="6235" y="1724"/>
                <a:ext cx="10193" cy="1243"/>
              </a:xfrm>
              <a:prstGeom prst="roundRect">
                <a:avLst/>
              </a:prstGeom>
              <a:solidFill>
                <a:schemeClr val="accent6">
                  <a:lumMod val="60000"/>
                  <a:lumOff val="40000"/>
                </a:schemeClr>
              </a:solidFill>
              <a:ln>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23" name="矩形 22"/>
            <p:cNvSpPr/>
            <p:nvPr/>
          </p:nvSpPr>
          <p:spPr>
            <a:xfrm>
              <a:off x="4735" y="5213"/>
              <a:ext cx="4411" cy="841"/>
            </a:xfrm>
            <a:prstGeom prst="rect">
              <a:avLst/>
            </a:prstGeom>
          </p:spPr>
          <p:txBody>
            <a:bodyPr wrap="square">
              <a:spAutoFit/>
            </a:bodyPr>
            <a:p>
              <a:pPr>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一百万一百万地数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4" name="矩形 23"/>
          <p:cNvSpPr/>
          <p:nvPr/>
        </p:nvSpPr>
        <p:spPr>
          <a:xfrm>
            <a:off x="5708650" y="3310255"/>
            <a:ext cx="3074670" cy="534035"/>
          </a:xfrm>
          <a:prstGeom prst="rect">
            <a:avLst/>
          </a:prstGeom>
        </p:spPr>
        <p:txBody>
          <a:bodyPr wrap="square">
            <a:spAutoFit/>
          </a:bodyPr>
          <a:p>
            <a:pP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个一百万是</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一千万</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7" name="组合 76"/>
          <p:cNvGrpSpPr/>
          <p:nvPr/>
        </p:nvGrpSpPr>
        <p:grpSpPr>
          <a:xfrm>
            <a:off x="605155" y="4934585"/>
            <a:ext cx="9479814" cy="1439545"/>
            <a:chOff x="6903" y="4437"/>
            <a:chExt cx="11340" cy="3347"/>
          </a:xfrm>
        </p:grpSpPr>
        <p:grpSp>
          <p:nvGrpSpPr>
            <p:cNvPr id="72" name="组合 71"/>
            <p:cNvGrpSpPr/>
            <p:nvPr/>
          </p:nvGrpSpPr>
          <p:grpSpPr>
            <a:xfrm>
              <a:off x="6903" y="4437"/>
              <a:ext cx="11340" cy="3347"/>
              <a:chOff x="618643" y="-3167692"/>
              <a:chExt cx="7383559" cy="3866761"/>
            </a:xfrm>
          </p:grpSpPr>
          <p:grpSp>
            <p:nvGrpSpPr>
              <p:cNvPr id="73" name="组合 72"/>
              <p:cNvGrpSpPr/>
              <p:nvPr/>
            </p:nvGrpSpPr>
            <p:grpSpPr>
              <a:xfrm>
                <a:off x="873549" y="-1944317"/>
                <a:ext cx="7128653" cy="2643386"/>
                <a:chOff x="1335203" y="-4512917"/>
                <a:chExt cx="10128192" cy="3464930"/>
              </a:xfrm>
              <a:effectLst>
                <a:outerShdw blurRad="50800" dist="38100" dir="5400000" algn="t" rotWithShape="0">
                  <a:prstClr val="black">
                    <a:alpha val="40000"/>
                  </a:prstClr>
                </a:outerShdw>
              </a:effectLst>
            </p:grpSpPr>
            <p:sp>
              <p:nvSpPr>
                <p:cNvPr id="74" name="圆角矩形 20"/>
                <p:cNvSpPr/>
                <p:nvPr/>
              </p:nvSpPr>
              <p:spPr>
                <a:xfrm flipV="1">
                  <a:off x="1335203" y="-4512917"/>
                  <a:ext cx="10128192" cy="3464930"/>
                </a:xfrm>
                <a:prstGeom prst="roundRect">
                  <a:avLst>
                    <a:gd name="adj" fmla="val 839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75" name="圆角矩形 21"/>
                <p:cNvSpPr/>
                <p:nvPr/>
              </p:nvSpPr>
              <p:spPr>
                <a:xfrm flipV="1">
                  <a:off x="1458174" y="-4186493"/>
                  <a:ext cx="9923398" cy="2908754"/>
                </a:xfrm>
                <a:prstGeom prst="roundRect">
                  <a:avLst>
                    <a:gd name="adj" fmla="val 8395"/>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grpSp>
          <p:pic>
            <p:nvPicPr>
              <p:cNvPr id="76" name="图片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643" y="-3167692"/>
                <a:ext cx="1156337" cy="1645975"/>
              </a:xfrm>
              <a:prstGeom prst="rect">
                <a:avLst/>
              </a:prstGeom>
            </p:spPr>
          </p:pic>
        </p:grpSp>
        <p:sp>
          <p:nvSpPr>
            <p:cNvPr id="66" name="Text Box 35"/>
            <p:cNvSpPr txBox="1">
              <a:spLocks noChangeArrowheads="1"/>
            </p:cNvSpPr>
            <p:nvPr/>
          </p:nvSpPr>
          <p:spPr bwMode="auto">
            <a:xfrm>
              <a:off x="7565" y="5861"/>
              <a:ext cx="10678" cy="1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3800"/>
                </a:lnSpc>
                <a:defRPr sz="2800">
                  <a:latin typeface="微软雅黑" panose="020B0503020204020204" pitchFamily="34" charset="-122"/>
                  <a:ea typeface="微软雅黑" panose="020B0503020204020204" pitchFamily="34" charset="-122"/>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eaLnBrk="1" hangingPunct="1">
                <a:lnSpc>
                  <a:spcPts val="4200"/>
                </a:lnSpc>
                <a:spcBef>
                  <a:spcPct val="50000"/>
                </a:spcBef>
              </a:pPr>
              <a:r>
                <a:rPr lang="zh-CN" altLang="en-US" sz="2400" dirty="0">
                  <a:solidFill>
                    <a:srgbClr val="000000"/>
                  </a:solidFill>
                  <a:cs typeface="微软雅黑" panose="020B0503020204020204" pitchFamily="34" charset="-122"/>
                  <a:sym typeface="+mn-ea"/>
                </a:rPr>
                <a:t>一</a:t>
              </a:r>
              <a:r>
                <a:rPr lang="en-US" altLang="zh-CN" sz="2400" dirty="0">
                  <a:solidFill>
                    <a:srgbClr val="000000"/>
                  </a:solidFill>
                  <a:cs typeface="微软雅黑" panose="020B0503020204020204" pitchFamily="34" charset="-122"/>
                  <a:sym typeface="+mn-ea"/>
                </a:rPr>
                <a:t>(</a:t>
              </a:r>
              <a:r>
                <a:rPr lang="zh-CN" altLang="en-US" sz="2400" dirty="0">
                  <a:solidFill>
                    <a:srgbClr val="000000"/>
                  </a:solidFill>
                  <a:cs typeface="微软雅黑" panose="020B0503020204020204" pitchFamily="34" charset="-122"/>
                  <a:sym typeface="+mn-ea"/>
                </a:rPr>
                <a:t>个</a:t>
              </a:r>
              <a:r>
                <a:rPr lang="en-US" altLang="zh-CN" sz="2400" dirty="0">
                  <a:solidFill>
                    <a:srgbClr val="000000"/>
                  </a:solidFill>
                  <a:cs typeface="微软雅黑" panose="020B0503020204020204" pitchFamily="34" charset="-122"/>
                  <a:sym typeface="+mn-ea"/>
                </a:rPr>
                <a:t>)</a:t>
              </a:r>
              <a:r>
                <a:rPr lang="zh-CN" altLang="en-US" sz="2400" dirty="0">
                  <a:solidFill>
                    <a:srgbClr val="000000"/>
                  </a:solidFill>
                  <a:cs typeface="微软雅黑" panose="020B0503020204020204" pitchFamily="34" charset="-122"/>
                  <a:sym typeface="+mn-ea"/>
                </a:rPr>
                <a:t>、十、百、千、万、十万、百万、千万、亿都是</a:t>
              </a:r>
              <a:r>
                <a:rPr lang="zh-CN" altLang="en-US" sz="2400" dirty="0">
                  <a:solidFill>
                    <a:srgbClr val="FF0000"/>
                  </a:solidFill>
                  <a:cs typeface="微软雅黑" panose="020B0503020204020204" pitchFamily="34" charset="-122"/>
                  <a:sym typeface="+mn-ea"/>
                </a:rPr>
                <a:t>计数单位</a:t>
              </a:r>
              <a:r>
                <a:rPr lang="zh-CN" altLang="en-US" sz="2400" dirty="0">
                  <a:solidFill>
                    <a:srgbClr val="000000"/>
                  </a:solidFill>
                  <a:cs typeface="微软雅黑" panose="020B0503020204020204" pitchFamily="34" charset="-122"/>
                  <a:sym typeface="+mn-ea"/>
                </a:rPr>
                <a:t>。</a:t>
              </a:r>
              <a:endParaRPr lang="en-US" altLang="zh-CN" sz="2400" dirty="0" smtClean="0"/>
            </a:p>
          </p:txBody>
        </p:sp>
      </p:grpSp>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down)">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down)">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nodeType="click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additive="base">
                                        <p:cTn id="47" dur="500"/>
                                        <p:tgtEl>
                                          <p:spTgt spid="77"/>
                                        </p:tgtEl>
                                        <p:attrNameLst>
                                          <p:attrName>ppt_y</p:attrName>
                                        </p:attrNameLst>
                                      </p:cBhvr>
                                      <p:tavLst>
                                        <p:tav tm="0">
                                          <p:val>
                                            <p:strVal val="#ppt_y+#ppt_h*1.125000"/>
                                          </p:val>
                                        </p:tav>
                                        <p:tav tm="100000">
                                          <p:val>
                                            <p:strVal val="#ppt_y"/>
                                          </p:val>
                                        </p:tav>
                                      </p:tavLst>
                                    </p:anim>
                                    <p:animEffect transition="in" filter="wipe(up)">
                                      <p:cBhvr>
                                        <p:cTn id="4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24"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4284980" y="795020"/>
            <a:ext cx="5986780" cy="1236980"/>
            <a:chOff x="5068" y="1252"/>
            <a:chExt cx="9428" cy="1948"/>
          </a:xfrm>
        </p:grpSpPr>
        <p:grpSp>
          <p:nvGrpSpPr>
            <p:cNvPr id="40" name="组合 39"/>
            <p:cNvGrpSpPr/>
            <p:nvPr/>
          </p:nvGrpSpPr>
          <p:grpSpPr>
            <a:xfrm rot="0">
              <a:off x="5068" y="1252"/>
              <a:ext cx="9429" cy="1948"/>
              <a:chOff x="5755" y="1019"/>
              <a:chExt cx="9429" cy="1948"/>
            </a:xfrm>
          </p:grpSpPr>
          <p:sp>
            <p:nvSpPr>
              <p:cNvPr id="5" name="圆角矩形 4"/>
              <p:cNvSpPr/>
              <p:nvPr/>
            </p:nvSpPr>
            <p:spPr>
              <a:xfrm>
                <a:off x="6235" y="1724"/>
                <a:ext cx="8949" cy="1243"/>
              </a:xfrm>
              <a:prstGeom prst="roundRect">
                <a:avLst/>
              </a:prstGeom>
              <a:solidFill>
                <a:srgbClr val="FFFF00"/>
              </a:solidFill>
              <a:ln>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2" name="矩形 1"/>
            <p:cNvSpPr/>
            <p:nvPr/>
          </p:nvSpPr>
          <p:spPr>
            <a:xfrm>
              <a:off x="6027" y="2158"/>
              <a:ext cx="4411" cy="841"/>
            </a:xfrm>
            <a:prstGeom prst="rect">
              <a:avLst/>
            </a:prstGeom>
          </p:spPr>
          <p:txBody>
            <a:bodyPr wrap="square">
              <a:spAutoFit/>
            </a:bodyPr>
            <a:p>
              <a:pPr>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一万一万地数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7" name="组合 26"/>
          <p:cNvGrpSpPr/>
          <p:nvPr/>
        </p:nvGrpSpPr>
        <p:grpSpPr>
          <a:xfrm>
            <a:off x="3855085" y="1750695"/>
            <a:ext cx="6417310" cy="1236980"/>
            <a:chOff x="4391" y="2757"/>
            <a:chExt cx="10106" cy="1948"/>
          </a:xfrm>
        </p:grpSpPr>
        <p:grpSp>
          <p:nvGrpSpPr>
            <p:cNvPr id="8" name="组合 7"/>
            <p:cNvGrpSpPr/>
            <p:nvPr/>
          </p:nvGrpSpPr>
          <p:grpSpPr>
            <a:xfrm rot="0">
              <a:off x="4391" y="2757"/>
              <a:ext cx="10106" cy="1948"/>
              <a:chOff x="5755" y="1019"/>
              <a:chExt cx="10106" cy="1948"/>
            </a:xfrm>
          </p:grpSpPr>
          <p:sp>
            <p:nvSpPr>
              <p:cNvPr id="9" name="圆角矩形 8"/>
              <p:cNvSpPr/>
              <p:nvPr/>
            </p:nvSpPr>
            <p:spPr>
              <a:xfrm>
                <a:off x="6235" y="1724"/>
                <a:ext cx="9626" cy="1243"/>
              </a:xfrm>
              <a:prstGeom prst="roundRect">
                <a:avLst/>
              </a:prstGeom>
              <a:solidFill>
                <a:srgbClr val="92D050"/>
              </a:solidFill>
              <a:ln>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11" name="矩形 10"/>
            <p:cNvSpPr/>
            <p:nvPr/>
          </p:nvSpPr>
          <p:spPr>
            <a:xfrm>
              <a:off x="5654" y="3663"/>
              <a:ext cx="4411" cy="841"/>
            </a:xfrm>
            <a:prstGeom prst="rect">
              <a:avLst/>
            </a:prstGeom>
          </p:spPr>
          <p:txBody>
            <a:bodyPr wrap="square">
              <a:spAutoFit/>
            </a:bodyPr>
            <a:p>
              <a:pPr>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十万十万地数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1" name="组合 30"/>
          <p:cNvGrpSpPr/>
          <p:nvPr/>
        </p:nvGrpSpPr>
        <p:grpSpPr>
          <a:xfrm>
            <a:off x="3064510" y="3738245"/>
            <a:ext cx="7207250" cy="1236980"/>
            <a:chOff x="3146" y="5887"/>
            <a:chExt cx="11350" cy="1948"/>
          </a:xfrm>
        </p:grpSpPr>
        <p:grpSp>
          <p:nvGrpSpPr>
            <p:cNvPr id="14" name="组合 13"/>
            <p:cNvGrpSpPr/>
            <p:nvPr/>
          </p:nvGrpSpPr>
          <p:grpSpPr>
            <a:xfrm rot="0">
              <a:off x="3146" y="5887"/>
              <a:ext cx="11351" cy="1948"/>
              <a:chOff x="5755" y="1019"/>
              <a:chExt cx="11351" cy="1948"/>
            </a:xfrm>
          </p:grpSpPr>
          <p:sp>
            <p:nvSpPr>
              <p:cNvPr id="15" name="圆角矩形 14"/>
              <p:cNvSpPr/>
              <p:nvPr/>
            </p:nvSpPr>
            <p:spPr>
              <a:xfrm>
                <a:off x="6235" y="1724"/>
                <a:ext cx="10871" cy="1243"/>
              </a:xfrm>
              <a:prstGeom prst="roundRect">
                <a:avLst/>
              </a:prstGeom>
              <a:solidFill>
                <a:schemeClr val="accent1">
                  <a:lumMod val="60000"/>
                  <a:lumOff val="40000"/>
                </a:schemeClr>
              </a:solidFill>
              <a:ln>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17" name="矩形 16"/>
            <p:cNvSpPr/>
            <p:nvPr/>
          </p:nvSpPr>
          <p:spPr>
            <a:xfrm>
              <a:off x="4105" y="6793"/>
              <a:ext cx="4411" cy="841"/>
            </a:xfrm>
            <a:prstGeom prst="rect">
              <a:avLst/>
            </a:prstGeom>
          </p:spPr>
          <p:txBody>
            <a:bodyPr wrap="square">
              <a:spAutoFit/>
            </a:bodyPr>
            <a:p>
              <a:pPr>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一千万一千万地数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8" name="组合 27"/>
          <p:cNvGrpSpPr/>
          <p:nvPr/>
        </p:nvGrpSpPr>
        <p:grpSpPr>
          <a:xfrm>
            <a:off x="3464560" y="2734945"/>
            <a:ext cx="6776720" cy="1236980"/>
            <a:chOff x="3776" y="4307"/>
            <a:chExt cx="10672" cy="1948"/>
          </a:xfrm>
        </p:grpSpPr>
        <p:grpSp>
          <p:nvGrpSpPr>
            <p:cNvPr id="20" name="组合 19"/>
            <p:cNvGrpSpPr/>
            <p:nvPr/>
          </p:nvGrpSpPr>
          <p:grpSpPr>
            <a:xfrm rot="0">
              <a:off x="3776" y="4307"/>
              <a:ext cx="10673" cy="1948"/>
              <a:chOff x="5755" y="1019"/>
              <a:chExt cx="10673" cy="1948"/>
            </a:xfrm>
          </p:grpSpPr>
          <p:sp>
            <p:nvSpPr>
              <p:cNvPr id="21" name="圆角矩形 20"/>
              <p:cNvSpPr/>
              <p:nvPr/>
            </p:nvSpPr>
            <p:spPr>
              <a:xfrm>
                <a:off x="6235" y="1724"/>
                <a:ext cx="10193" cy="1243"/>
              </a:xfrm>
              <a:prstGeom prst="roundRect">
                <a:avLst/>
              </a:prstGeom>
              <a:solidFill>
                <a:schemeClr val="accent6">
                  <a:lumMod val="60000"/>
                  <a:lumOff val="40000"/>
                </a:schemeClr>
              </a:solidFill>
              <a:ln>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23" name="矩形 22"/>
            <p:cNvSpPr/>
            <p:nvPr/>
          </p:nvSpPr>
          <p:spPr>
            <a:xfrm>
              <a:off x="4735" y="5213"/>
              <a:ext cx="4411" cy="841"/>
            </a:xfrm>
            <a:prstGeom prst="rect">
              <a:avLst/>
            </a:prstGeom>
          </p:spPr>
          <p:txBody>
            <a:bodyPr wrap="square">
              <a:spAutoFit/>
            </a:bodyPr>
            <a:p>
              <a:pPr>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一百万一百万地数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7" name="组合 76"/>
          <p:cNvGrpSpPr/>
          <p:nvPr/>
        </p:nvGrpSpPr>
        <p:grpSpPr>
          <a:xfrm>
            <a:off x="3425825" y="4925060"/>
            <a:ext cx="6797403" cy="1439545"/>
            <a:chOff x="6903" y="4437"/>
            <a:chExt cx="11790" cy="3347"/>
          </a:xfrm>
        </p:grpSpPr>
        <p:grpSp>
          <p:nvGrpSpPr>
            <p:cNvPr id="72" name="组合 71"/>
            <p:cNvGrpSpPr/>
            <p:nvPr/>
          </p:nvGrpSpPr>
          <p:grpSpPr>
            <a:xfrm>
              <a:off x="6903" y="4437"/>
              <a:ext cx="11340" cy="3347"/>
              <a:chOff x="618643" y="-3167692"/>
              <a:chExt cx="7383559" cy="3866761"/>
            </a:xfrm>
          </p:grpSpPr>
          <p:grpSp>
            <p:nvGrpSpPr>
              <p:cNvPr id="73" name="组合 72"/>
              <p:cNvGrpSpPr/>
              <p:nvPr/>
            </p:nvGrpSpPr>
            <p:grpSpPr>
              <a:xfrm>
                <a:off x="873549" y="-1944317"/>
                <a:ext cx="7128653" cy="2643386"/>
                <a:chOff x="1335203" y="-4512917"/>
                <a:chExt cx="10128192" cy="3464930"/>
              </a:xfrm>
              <a:effectLst>
                <a:outerShdw blurRad="50800" dist="38100" dir="5400000" algn="t" rotWithShape="0">
                  <a:prstClr val="black">
                    <a:alpha val="40000"/>
                  </a:prstClr>
                </a:outerShdw>
              </a:effectLst>
            </p:grpSpPr>
            <p:sp>
              <p:nvSpPr>
                <p:cNvPr id="74" name="圆角矩形 20"/>
                <p:cNvSpPr/>
                <p:nvPr/>
              </p:nvSpPr>
              <p:spPr>
                <a:xfrm flipV="1">
                  <a:off x="1335203" y="-4512917"/>
                  <a:ext cx="10128192" cy="3464930"/>
                </a:xfrm>
                <a:prstGeom prst="roundRect">
                  <a:avLst>
                    <a:gd name="adj" fmla="val 8395"/>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75" name="圆角矩形 21"/>
                <p:cNvSpPr/>
                <p:nvPr/>
              </p:nvSpPr>
              <p:spPr>
                <a:xfrm flipV="1">
                  <a:off x="1458174" y="-4186493"/>
                  <a:ext cx="9923398" cy="2908754"/>
                </a:xfrm>
                <a:prstGeom prst="roundRect">
                  <a:avLst>
                    <a:gd name="adj" fmla="val 8395"/>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grpSp>
          <p:pic>
            <p:nvPicPr>
              <p:cNvPr id="76" name="图片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643" y="-3167692"/>
                <a:ext cx="1156337" cy="1645975"/>
              </a:xfrm>
              <a:prstGeom prst="rect">
                <a:avLst/>
              </a:prstGeom>
            </p:spPr>
          </p:pic>
        </p:grpSp>
        <p:sp>
          <p:nvSpPr>
            <p:cNvPr id="66" name="Text Box 35"/>
            <p:cNvSpPr txBox="1">
              <a:spLocks noChangeArrowheads="1"/>
            </p:cNvSpPr>
            <p:nvPr/>
          </p:nvSpPr>
          <p:spPr bwMode="auto">
            <a:xfrm>
              <a:off x="8015" y="5905"/>
              <a:ext cx="10678" cy="1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3800"/>
                </a:lnSpc>
                <a:defRPr sz="2800">
                  <a:latin typeface="微软雅黑" panose="020B0503020204020204" pitchFamily="34" charset="-122"/>
                  <a:ea typeface="微软雅黑" panose="020B0503020204020204" pitchFamily="34" charset="-122"/>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eaLnBrk="1" hangingPunct="1">
                <a:spcBef>
                  <a:spcPct val="50000"/>
                </a:spcBef>
              </a:pPr>
              <a:r>
                <a:rPr lang="zh-CN" altLang="en-US" sz="2400" dirty="0">
                  <a:solidFill>
                    <a:srgbClr val="000000"/>
                  </a:solidFill>
                  <a:cs typeface="微软雅黑" panose="020B0503020204020204" pitchFamily="34" charset="-122"/>
                  <a:sym typeface="+mn-ea"/>
                </a:rPr>
                <a:t>每相邻两个计数单位之间的进率是</a:t>
              </a:r>
              <a:r>
                <a:rPr lang="en-US" altLang="zh-CN" sz="2400" dirty="0">
                  <a:solidFill>
                    <a:srgbClr val="FF0000"/>
                  </a:solidFill>
                  <a:cs typeface="微软雅黑" panose="020B0503020204020204" pitchFamily="34" charset="-122"/>
                  <a:sym typeface="+mn-ea"/>
                </a:rPr>
                <a:t>10</a:t>
              </a:r>
              <a:r>
                <a:rPr lang="zh-CN" altLang="en-US" sz="2400" dirty="0">
                  <a:solidFill>
                    <a:srgbClr val="000000"/>
                  </a:solidFill>
                  <a:cs typeface="微软雅黑" panose="020B0503020204020204" pitchFamily="34" charset="-122"/>
                  <a:sym typeface="+mn-ea"/>
                </a:rPr>
                <a:t>。</a:t>
              </a:r>
              <a:endParaRPr lang="zh-CN" altLang="en-US" sz="2400" dirty="0" smtClean="0">
                <a:cs typeface="微软雅黑" panose="020B0503020204020204" pitchFamily="34" charset="-122"/>
              </a:endParaRPr>
            </a:p>
          </p:txBody>
        </p:sp>
      </p:grpSp>
      <p:sp>
        <p:nvSpPr>
          <p:cNvPr id="32" name="圆角矩形 31"/>
          <p:cNvSpPr/>
          <p:nvPr/>
        </p:nvSpPr>
        <p:spPr>
          <a:xfrm>
            <a:off x="7352030" y="1430655"/>
            <a:ext cx="450215" cy="401320"/>
          </a:xfrm>
          <a:prstGeom prst="roundRect">
            <a:avLst/>
          </a:prstGeom>
          <a:solidFill>
            <a:srgbClr val="FF0000">
              <a:alpha val="84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圆角矩形 32"/>
          <p:cNvSpPr/>
          <p:nvPr/>
        </p:nvSpPr>
        <p:spPr>
          <a:xfrm>
            <a:off x="7065645" y="2390775"/>
            <a:ext cx="450215" cy="401320"/>
          </a:xfrm>
          <a:prstGeom prst="roundRect">
            <a:avLst/>
          </a:prstGeom>
          <a:solidFill>
            <a:srgbClr val="FF0000">
              <a:alpha val="84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 3"/>
          <p:cNvSpPr/>
          <p:nvPr/>
        </p:nvSpPr>
        <p:spPr>
          <a:xfrm>
            <a:off x="6811010" y="3369945"/>
            <a:ext cx="450215" cy="401320"/>
          </a:xfrm>
          <a:prstGeom prst="roundRect">
            <a:avLst/>
          </a:prstGeom>
          <a:solidFill>
            <a:srgbClr val="FF0000">
              <a:alpha val="84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6894830" y="4381500"/>
            <a:ext cx="450215" cy="401320"/>
          </a:xfrm>
          <a:prstGeom prst="roundRect">
            <a:avLst/>
          </a:prstGeom>
          <a:solidFill>
            <a:srgbClr val="FF0000">
              <a:alpha val="84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7321550" y="1370330"/>
            <a:ext cx="3074670" cy="534035"/>
          </a:xfrm>
          <a:prstGeom prst="rect">
            <a:avLst/>
          </a:prstGeom>
        </p:spPr>
        <p:txBody>
          <a:bodyPr wrap="square">
            <a:spAutoFit/>
          </a:bodyPr>
          <a:p>
            <a:pP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个一万是</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十万</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7023735" y="2326005"/>
            <a:ext cx="3074670" cy="534035"/>
          </a:xfrm>
          <a:prstGeom prst="rect">
            <a:avLst/>
          </a:prstGeom>
        </p:spPr>
        <p:txBody>
          <a:bodyPr wrap="square">
            <a:spAutoFit/>
          </a:bodyPr>
          <a:p>
            <a:pP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个十万是</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一百万</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矩形 23"/>
          <p:cNvSpPr/>
          <p:nvPr/>
        </p:nvSpPr>
        <p:spPr>
          <a:xfrm>
            <a:off x="6775450" y="3310255"/>
            <a:ext cx="3074670" cy="534035"/>
          </a:xfrm>
          <a:prstGeom prst="rect">
            <a:avLst/>
          </a:prstGeom>
        </p:spPr>
        <p:txBody>
          <a:bodyPr wrap="square">
            <a:spAutoFit/>
          </a:bodyPr>
          <a:p>
            <a:pP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个一百万是</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一千万</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矩形 17"/>
          <p:cNvSpPr/>
          <p:nvPr/>
        </p:nvSpPr>
        <p:spPr>
          <a:xfrm>
            <a:off x="6863080" y="4313555"/>
            <a:ext cx="3074670" cy="534035"/>
          </a:xfrm>
          <a:prstGeom prst="rect">
            <a:avLst/>
          </a:prstGeom>
        </p:spPr>
        <p:txBody>
          <a:bodyPr wrap="square">
            <a:spAutoFit/>
          </a:bodyPr>
          <a:p>
            <a:pP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10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个一千万是</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一亿</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5" name="组合 24"/>
          <p:cNvGrpSpPr/>
          <p:nvPr/>
        </p:nvGrpSpPr>
        <p:grpSpPr>
          <a:xfrm>
            <a:off x="107315" y="948690"/>
            <a:ext cx="3564890" cy="3616325"/>
            <a:chOff x="281" y="1633"/>
            <a:chExt cx="5502" cy="5556"/>
          </a:xfrm>
        </p:grpSpPr>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81" y="1633"/>
              <a:ext cx="5502" cy="5556"/>
            </a:xfrm>
            <a:prstGeom prst="rect">
              <a:avLst/>
            </a:prstGeom>
          </p:spPr>
        </p:pic>
        <p:sp>
          <p:nvSpPr>
            <p:cNvPr id="19" name="文本框 18"/>
            <p:cNvSpPr txBox="1"/>
            <p:nvPr/>
          </p:nvSpPr>
          <p:spPr>
            <a:xfrm>
              <a:off x="1456" y="3216"/>
              <a:ext cx="3168" cy="2694"/>
            </a:xfrm>
            <a:prstGeom prst="rect">
              <a:avLst/>
            </a:prstGeom>
            <a:noFill/>
          </p:spPr>
          <p:txBody>
            <a:bodyPr wrap="square" rtlCol="0">
              <a:spAutoFit/>
            </a:bodyPr>
            <a:p>
              <a:pPr>
                <a:lnSpc>
                  <a:spcPct val="150000"/>
                </a:lnSpc>
              </a:pPr>
              <a:r>
                <a:rPr lang="zh-CN" altLang="en-US" sz="2400"/>
                <a:t>每相邻两个计</a:t>
              </a:r>
              <a:endParaRPr lang="zh-CN" altLang="en-US" sz="2400"/>
            </a:p>
            <a:p>
              <a:pPr>
                <a:lnSpc>
                  <a:spcPct val="150000"/>
                </a:lnSpc>
              </a:pPr>
              <a:r>
                <a:rPr lang="zh-CN" altLang="en-US" sz="2400"/>
                <a:t>数单位之间</a:t>
              </a:r>
              <a:endParaRPr lang="zh-CN" altLang="en-US" sz="2400"/>
            </a:p>
            <a:p>
              <a:pPr>
                <a:lnSpc>
                  <a:spcPct val="150000"/>
                </a:lnSpc>
              </a:pPr>
              <a:r>
                <a:rPr lang="zh-CN" altLang="en-US" sz="2400"/>
                <a:t>有什么关系</a:t>
              </a:r>
              <a:endParaRPr lang="zh-CN" altLang="en-US" sz="2400"/>
            </a:p>
          </p:txBody>
        </p:sp>
      </p:grpSp>
      <p:pic>
        <p:nvPicPr>
          <p:cNvPr id="30742" name="图片 30741" descr="cw9"/>
          <p:cNvPicPr>
            <a:picLocks noChangeAspect="1"/>
          </p:cNvPicPr>
          <p:nvPr/>
        </p:nvPicPr>
        <p:blipFill>
          <a:blip r:embed="rId5"/>
          <a:stretch>
            <a:fillRect/>
          </a:stretch>
        </p:blipFill>
        <p:spPr>
          <a:xfrm flipH="1">
            <a:off x="771525" y="4381500"/>
            <a:ext cx="1241425" cy="1416685"/>
          </a:xfrm>
          <a:prstGeom prst="rect">
            <a:avLst/>
          </a:prstGeom>
          <a:noFill/>
          <a:ln w="9525">
            <a:noFill/>
          </a:ln>
        </p:spPr>
      </p:pic>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30742"/>
                                        </p:tgtEl>
                                        <p:attrNameLst>
                                          <p:attrName>style.visibility</p:attrName>
                                        </p:attrNameLst>
                                      </p:cBhvr>
                                      <p:to>
                                        <p:strVal val="visible"/>
                                      </p:to>
                                    </p:set>
                                    <p:anim calcmode="lin" valueType="num">
                                      <p:cBhvr>
                                        <p:cTn id="11" dur="500" fill="hold"/>
                                        <p:tgtEl>
                                          <p:spTgt spid="30742"/>
                                        </p:tgtEl>
                                        <p:attrNameLst>
                                          <p:attrName>ppt_w</p:attrName>
                                        </p:attrNameLst>
                                      </p:cBhvr>
                                      <p:tavLst>
                                        <p:tav tm="0">
                                          <p:val>
                                            <p:fltVal val="0"/>
                                          </p:val>
                                        </p:tav>
                                        <p:tav tm="100000">
                                          <p:val>
                                            <p:strVal val="#ppt_w"/>
                                          </p:val>
                                        </p:tav>
                                      </p:tavLst>
                                    </p:anim>
                                    <p:anim calcmode="lin" valueType="num">
                                      <p:cBhvr>
                                        <p:cTn id="12" dur="500" fill="hold"/>
                                        <p:tgtEl>
                                          <p:spTgt spid="30742"/>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down)">
                                      <p:cBhvr>
                                        <p:cTn id="17" dur="500"/>
                                        <p:tgtEl>
                                          <p:spTgt spid="32"/>
                                        </p:tgtEl>
                                      </p:cBhvr>
                                    </p:animEffect>
                                  </p:childTnLst>
                                  <p:subTnLst>
                                    <p:audio>
                                      <p:cMediaNode>
                                        <p:cTn display="1" masterRel="sameClick">
                                          <p:stCondLst>
                                            <p:cond evt="begin" delay="0">
                                              <p:tn val="15"/>
                                            </p:cond>
                                          </p:stCondLst>
                                          <p:endCondLst>
                                            <p:cond evt="onStopAudio" delay="0">
                                              <p:tgtEl>
                                                <p:sldTgt/>
                                              </p:tgtEl>
                                            </p:cond>
                                          </p:endCondLst>
                                        </p:cTn>
                                        <p:tgtEl>
                                          <p:sndTgt r:embed="rId6" name="chimes.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500"/>
                                        <p:tgtEl>
                                          <p:spTgt spid="33"/>
                                        </p:tgtEl>
                                      </p:cBhvr>
                                    </p:animEffect>
                                  </p:childTnLst>
                                  <p:subTnLst>
                                    <p:audio>
                                      <p:cMediaNode>
                                        <p:cTn display="1" masterRel="sameClick">
                                          <p:stCondLst>
                                            <p:cond evt="begin" delay="0">
                                              <p:tn val="20"/>
                                            </p:cond>
                                          </p:stCondLst>
                                          <p:endCondLst>
                                            <p:cond evt="onStopAudio" delay="0">
                                              <p:tgtEl>
                                                <p:sldTgt/>
                                              </p:tgtEl>
                                            </p:cond>
                                          </p:endCondLst>
                                        </p:cTn>
                                        <p:tgtEl>
                                          <p:sndTgt r:embed="rId6" name="chimes.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subTnLst>
                                    <p:audio>
                                      <p:cMediaNode>
                                        <p:cTn display="1" masterRel="sameClick">
                                          <p:stCondLst>
                                            <p:cond evt="begin" delay="0">
                                              <p:tn val="25"/>
                                            </p:cond>
                                          </p:stCondLst>
                                          <p:endCondLst>
                                            <p:cond evt="onStopAudio" delay="0">
                                              <p:tgtEl>
                                                <p:sldTgt/>
                                              </p:tgtEl>
                                            </p:cond>
                                          </p:endCondLst>
                                        </p:cTn>
                                        <p:tgtEl>
                                          <p:sndTgt r:embed="rId6" name="chimes.wav"/>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subTnLst>
                                    <p:audio>
                                      <p:cMediaNode>
                                        <p:cTn display="1" masterRel="sameClick">
                                          <p:stCondLst>
                                            <p:cond evt="begin" delay="0">
                                              <p:tn val="30"/>
                                            </p:cond>
                                          </p:stCondLst>
                                          <p:endCondLst>
                                            <p:cond evt="onStopAudio" delay="0">
                                              <p:tgtEl>
                                                <p:sldTgt/>
                                              </p:tgtEl>
                                            </p:cond>
                                          </p:endCondLst>
                                        </p:cTn>
                                        <p:tgtEl>
                                          <p:sndTgt r:embed="rId6" name="chimes.wav"/>
                                        </p:tgtEl>
                                      </p:cMediaNode>
                                    </p:audio>
                                  </p:sub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77"/>
                                        </p:tgtEl>
                                        <p:attrNameLst>
                                          <p:attrName>style.visibility</p:attrName>
                                        </p:attrNameLst>
                                      </p:cBhvr>
                                      <p:to>
                                        <p:strVal val="visible"/>
                                      </p:to>
                                    </p:set>
                                    <p:anim calcmode="lin" valueType="num">
                                      <p:cBhvr additive="base">
                                        <p:cTn id="37" dur="500"/>
                                        <p:tgtEl>
                                          <p:spTgt spid="77"/>
                                        </p:tgtEl>
                                        <p:attrNameLst>
                                          <p:attrName>ppt_y</p:attrName>
                                        </p:attrNameLst>
                                      </p:cBhvr>
                                      <p:tavLst>
                                        <p:tav tm="0">
                                          <p:val>
                                            <p:strVal val="#ppt_y+#ppt_h*1.125000"/>
                                          </p:val>
                                        </p:tav>
                                        <p:tav tm="100000">
                                          <p:val>
                                            <p:strVal val="#ppt_y"/>
                                          </p:val>
                                        </p:tav>
                                      </p:tavLst>
                                    </p:anim>
                                    <p:animEffect transition="in" filter="wipe(up)">
                                      <p:cBhvr>
                                        <p:cTn id="3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bldLvl="0" animBg="1"/>
      <p:bldP spid="4" grpId="0" bldLvl="0" animBg="1"/>
      <p:bldP spid="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9283700" y="2570480"/>
            <a:ext cx="2044445" cy="689610"/>
            <a:chOff x="1151" y="4374"/>
            <a:chExt cx="4766" cy="1102"/>
          </a:xfrm>
        </p:grpSpPr>
        <p:sp>
          <p:nvSpPr>
            <p:cNvPr id="13" name="圆角矩形 12"/>
            <p:cNvSpPr/>
            <p:nvPr/>
          </p:nvSpPr>
          <p:spPr>
            <a:xfrm>
              <a:off x="1151" y="4374"/>
              <a:ext cx="3652"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2080" y="4529"/>
              <a:ext cx="3837" cy="736"/>
            </a:xfrm>
            <a:prstGeom prst="rect">
              <a:avLst/>
            </a:prstGeom>
            <a:noFill/>
          </p:spPr>
          <p:txBody>
            <a:bodyPr wrap="square" rtlCol="0">
              <a:spAutoFit/>
            </a:bodyPr>
            <a:p>
              <a:r>
                <a:rPr lang="zh-CN" altLang="en-US" sz="2400"/>
                <a:t>数位</a:t>
              </a:r>
              <a:endParaRPr lang="zh-CN" altLang="en-US" sz="2400"/>
            </a:p>
          </p:txBody>
        </p:sp>
      </p:grpSp>
      <p:sp>
        <p:nvSpPr>
          <p:cNvPr id="2" name="右箭头 1"/>
          <p:cNvSpPr/>
          <p:nvPr/>
        </p:nvSpPr>
        <p:spPr>
          <a:xfrm rot="10800000">
            <a:off x="8366125" y="4150995"/>
            <a:ext cx="431800" cy="252095"/>
          </a:xfrm>
          <a:prstGeom prst="rightArrow">
            <a:avLst>
              <a:gd name="adj1" fmla="val 50000"/>
              <a:gd name="adj2" fmla="val 97269"/>
            </a:avLst>
          </a:prstGeom>
          <a:solidFill>
            <a:srgbClr val="FF00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5" name="组合 84"/>
          <p:cNvGrpSpPr/>
          <p:nvPr/>
        </p:nvGrpSpPr>
        <p:grpSpPr>
          <a:xfrm>
            <a:off x="7451090" y="3755390"/>
            <a:ext cx="589280" cy="1052830"/>
            <a:chOff x="11734" y="6889"/>
            <a:chExt cx="928" cy="1658"/>
          </a:xfrm>
        </p:grpSpPr>
        <p:grpSp>
          <p:nvGrpSpPr>
            <p:cNvPr id="7" name="组合 6"/>
            <p:cNvGrpSpPr/>
            <p:nvPr/>
          </p:nvGrpSpPr>
          <p:grpSpPr>
            <a:xfrm>
              <a:off x="11734" y="6889"/>
              <a:ext cx="928" cy="1659"/>
              <a:chOff x="10997" y="5133"/>
              <a:chExt cx="928" cy="1659"/>
            </a:xfrm>
          </p:grpSpPr>
          <p:sp>
            <p:nvSpPr>
              <p:cNvPr id="3" name="矩形 2"/>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11013"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11846" y="7348"/>
              <a:ext cx="768" cy="725"/>
            </a:xfrm>
            <a:prstGeom prst="rect">
              <a:avLst/>
            </a:prstGeom>
            <a:noFill/>
          </p:spPr>
          <p:txBody>
            <a:bodyPr wrap="none" rtlCol="0">
              <a:spAutoFit/>
            </a:bodyPr>
            <a:p>
              <a:r>
                <a:rPr lang="zh-CN" altLang="en-US" sz="2400"/>
                <a:t>个</a:t>
              </a:r>
              <a:endParaRPr lang="zh-CN" altLang="en-US" sz="2400"/>
            </a:p>
          </p:txBody>
        </p:sp>
      </p:grpSp>
      <p:grpSp>
        <p:nvGrpSpPr>
          <p:cNvPr id="50" name="组合 49"/>
          <p:cNvGrpSpPr/>
          <p:nvPr/>
        </p:nvGrpSpPr>
        <p:grpSpPr>
          <a:xfrm>
            <a:off x="9283700" y="3859530"/>
            <a:ext cx="1725295" cy="689610"/>
            <a:chOff x="1151" y="4374"/>
            <a:chExt cx="4022" cy="1102"/>
          </a:xfrm>
        </p:grpSpPr>
        <p:sp>
          <p:nvSpPr>
            <p:cNvPr id="51" name="圆角矩形 50"/>
            <p:cNvSpPr/>
            <p:nvPr/>
          </p:nvSpPr>
          <p:spPr>
            <a:xfrm>
              <a:off x="1151" y="4374"/>
              <a:ext cx="3652"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文本框 51"/>
            <p:cNvSpPr txBox="1"/>
            <p:nvPr/>
          </p:nvSpPr>
          <p:spPr>
            <a:xfrm>
              <a:off x="1336" y="4529"/>
              <a:ext cx="3837" cy="736"/>
            </a:xfrm>
            <a:prstGeom prst="rect">
              <a:avLst/>
            </a:prstGeom>
            <a:noFill/>
          </p:spPr>
          <p:txBody>
            <a:bodyPr wrap="square" rtlCol="0">
              <a:spAutoFit/>
            </a:bodyPr>
            <a:p>
              <a:r>
                <a:rPr lang="zh-CN" altLang="en-US" sz="2400"/>
                <a:t>计数单位</a:t>
              </a:r>
              <a:endParaRPr lang="zh-CN" altLang="en-US" sz="2400"/>
            </a:p>
          </p:txBody>
        </p:sp>
      </p:grpSp>
      <p:grpSp>
        <p:nvGrpSpPr>
          <p:cNvPr id="86" name="组合 85"/>
          <p:cNvGrpSpPr/>
          <p:nvPr/>
        </p:nvGrpSpPr>
        <p:grpSpPr>
          <a:xfrm>
            <a:off x="6854190" y="3755390"/>
            <a:ext cx="589280" cy="1052830"/>
            <a:chOff x="10794" y="6889"/>
            <a:chExt cx="928" cy="1658"/>
          </a:xfrm>
        </p:grpSpPr>
        <p:grpSp>
          <p:nvGrpSpPr>
            <p:cNvPr id="54" name="组合 53"/>
            <p:cNvGrpSpPr/>
            <p:nvPr/>
          </p:nvGrpSpPr>
          <p:grpSpPr>
            <a:xfrm>
              <a:off x="10794" y="6889"/>
              <a:ext cx="928" cy="1659"/>
              <a:chOff x="10997" y="5133"/>
              <a:chExt cx="928" cy="1659"/>
            </a:xfrm>
          </p:grpSpPr>
          <p:sp>
            <p:nvSpPr>
              <p:cNvPr id="55" name="矩形 54"/>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矩形 55"/>
              <p:cNvSpPr/>
              <p:nvPr/>
            </p:nvSpPr>
            <p:spPr>
              <a:xfrm>
                <a:off x="11013"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nvSpPr>
          <p:spPr>
            <a:xfrm>
              <a:off x="10904" y="7348"/>
              <a:ext cx="768" cy="725"/>
            </a:xfrm>
            <a:prstGeom prst="rect">
              <a:avLst/>
            </a:prstGeom>
            <a:noFill/>
          </p:spPr>
          <p:txBody>
            <a:bodyPr wrap="none" rtlCol="0">
              <a:spAutoFit/>
            </a:bodyPr>
            <a:p>
              <a:r>
                <a:rPr lang="zh-CN" altLang="en-US" sz="2400"/>
                <a:t>十</a:t>
              </a:r>
              <a:endParaRPr lang="zh-CN" altLang="en-US" sz="2400"/>
            </a:p>
          </p:txBody>
        </p:sp>
      </p:grpSp>
      <p:grpSp>
        <p:nvGrpSpPr>
          <p:cNvPr id="87" name="组合 86"/>
          <p:cNvGrpSpPr/>
          <p:nvPr/>
        </p:nvGrpSpPr>
        <p:grpSpPr>
          <a:xfrm>
            <a:off x="6254750" y="3755390"/>
            <a:ext cx="589280" cy="1052830"/>
            <a:chOff x="9850" y="6889"/>
            <a:chExt cx="928" cy="1658"/>
          </a:xfrm>
        </p:grpSpPr>
        <p:grpSp>
          <p:nvGrpSpPr>
            <p:cNvPr id="57" name="组合 56"/>
            <p:cNvGrpSpPr/>
            <p:nvPr/>
          </p:nvGrpSpPr>
          <p:grpSpPr>
            <a:xfrm>
              <a:off x="9850" y="6889"/>
              <a:ext cx="928" cy="1659"/>
              <a:chOff x="10997" y="5133"/>
              <a:chExt cx="928" cy="1659"/>
            </a:xfrm>
          </p:grpSpPr>
          <p:sp>
            <p:nvSpPr>
              <p:cNvPr id="58" name="矩形 57"/>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矩形 58"/>
              <p:cNvSpPr/>
              <p:nvPr/>
            </p:nvSpPr>
            <p:spPr>
              <a:xfrm>
                <a:off x="11013"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文本框 16"/>
            <p:cNvSpPr txBox="1"/>
            <p:nvPr/>
          </p:nvSpPr>
          <p:spPr>
            <a:xfrm>
              <a:off x="9938" y="7348"/>
              <a:ext cx="768" cy="725"/>
            </a:xfrm>
            <a:prstGeom prst="rect">
              <a:avLst/>
            </a:prstGeom>
            <a:noFill/>
          </p:spPr>
          <p:txBody>
            <a:bodyPr wrap="none" rtlCol="0">
              <a:spAutoFit/>
            </a:bodyPr>
            <a:p>
              <a:r>
                <a:rPr lang="zh-CN" altLang="en-US" sz="2400"/>
                <a:t>百</a:t>
              </a:r>
              <a:endParaRPr lang="zh-CN" altLang="en-US" sz="2400"/>
            </a:p>
          </p:txBody>
        </p:sp>
      </p:grpSp>
      <p:grpSp>
        <p:nvGrpSpPr>
          <p:cNvPr id="88" name="组合 87"/>
          <p:cNvGrpSpPr/>
          <p:nvPr/>
        </p:nvGrpSpPr>
        <p:grpSpPr>
          <a:xfrm>
            <a:off x="5655310" y="3755390"/>
            <a:ext cx="589280" cy="1052830"/>
            <a:chOff x="8906" y="6889"/>
            <a:chExt cx="928" cy="1658"/>
          </a:xfrm>
        </p:grpSpPr>
        <p:grpSp>
          <p:nvGrpSpPr>
            <p:cNvPr id="60" name="组合 59"/>
            <p:cNvGrpSpPr/>
            <p:nvPr/>
          </p:nvGrpSpPr>
          <p:grpSpPr>
            <a:xfrm>
              <a:off x="8906" y="6889"/>
              <a:ext cx="928" cy="1659"/>
              <a:chOff x="10997" y="5133"/>
              <a:chExt cx="928" cy="1659"/>
            </a:xfrm>
          </p:grpSpPr>
          <p:sp>
            <p:nvSpPr>
              <p:cNvPr id="61" name="矩形 60"/>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矩形 61"/>
              <p:cNvSpPr/>
              <p:nvPr/>
            </p:nvSpPr>
            <p:spPr>
              <a:xfrm>
                <a:off x="11013"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 name="文本框 15"/>
            <p:cNvSpPr txBox="1"/>
            <p:nvPr/>
          </p:nvSpPr>
          <p:spPr>
            <a:xfrm>
              <a:off x="9014" y="7348"/>
              <a:ext cx="768" cy="725"/>
            </a:xfrm>
            <a:prstGeom prst="rect">
              <a:avLst/>
            </a:prstGeom>
            <a:noFill/>
          </p:spPr>
          <p:txBody>
            <a:bodyPr wrap="none" rtlCol="0">
              <a:spAutoFit/>
            </a:bodyPr>
            <a:p>
              <a:r>
                <a:rPr lang="zh-CN" altLang="en-US" sz="2400"/>
                <a:t>千</a:t>
              </a:r>
              <a:endParaRPr lang="zh-CN" altLang="en-US" sz="2400"/>
            </a:p>
          </p:txBody>
        </p:sp>
      </p:grpSp>
      <p:grpSp>
        <p:nvGrpSpPr>
          <p:cNvPr id="89" name="组合 88"/>
          <p:cNvGrpSpPr/>
          <p:nvPr/>
        </p:nvGrpSpPr>
        <p:grpSpPr>
          <a:xfrm>
            <a:off x="5058410" y="3755390"/>
            <a:ext cx="589280" cy="1052830"/>
            <a:chOff x="7982" y="6889"/>
            <a:chExt cx="928" cy="1658"/>
          </a:xfrm>
        </p:grpSpPr>
        <p:grpSp>
          <p:nvGrpSpPr>
            <p:cNvPr id="63" name="组合 62"/>
            <p:cNvGrpSpPr/>
            <p:nvPr/>
          </p:nvGrpSpPr>
          <p:grpSpPr>
            <a:xfrm>
              <a:off x="7982" y="6889"/>
              <a:ext cx="928" cy="1659"/>
              <a:chOff x="10997" y="5133"/>
              <a:chExt cx="928" cy="1659"/>
            </a:xfrm>
          </p:grpSpPr>
          <p:sp>
            <p:nvSpPr>
              <p:cNvPr id="64" name="矩形 63"/>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矩形 64"/>
              <p:cNvSpPr/>
              <p:nvPr/>
            </p:nvSpPr>
            <p:spPr>
              <a:xfrm>
                <a:off x="11013"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文本框 14"/>
            <p:cNvSpPr txBox="1"/>
            <p:nvPr/>
          </p:nvSpPr>
          <p:spPr>
            <a:xfrm>
              <a:off x="8090" y="7348"/>
              <a:ext cx="768" cy="725"/>
            </a:xfrm>
            <a:prstGeom prst="rect">
              <a:avLst/>
            </a:prstGeom>
            <a:noFill/>
          </p:spPr>
          <p:txBody>
            <a:bodyPr wrap="none" rtlCol="0">
              <a:spAutoFit/>
            </a:bodyPr>
            <a:p>
              <a:r>
                <a:rPr lang="zh-CN" altLang="en-US" sz="2400"/>
                <a:t>万</a:t>
              </a:r>
              <a:endParaRPr lang="zh-CN" altLang="en-US" sz="2400"/>
            </a:p>
          </p:txBody>
        </p:sp>
      </p:grpSp>
      <p:grpSp>
        <p:nvGrpSpPr>
          <p:cNvPr id="90" name="组合 89"/>
          <p:cNvGrpSpPr/>
          <p:nvPr/>
        </p:nvGrpSpPr>
        <p:grpSpPr>
          <a:xfrm>
            <a:off x="4462780" y="3755390"/>
            <a:ext cx="598170" cy="1052830"/>
            <a:chOff x="7044" y="6889"/>
            <a:chExt cx="942" cy="1658"/>
          </a:xfrm>
        </p:grpSpPr>
        <p:grpSp>
          <p:nvGrpSpPr>
            <p:cNvPr id="66" name="组合 65"/>
            <p:cNvGrpSpPr/>
            <p:nvPr/>
          </p:nvGrpSpPr>
          <p:grpSpPr>
            <a:xfrm>
              <a:off x="7044" y="6889"/>
              <a:ext cx="928" cy="1659"/>
              <a:chOff x="10997" y="5133"/>
              <a:chExt cx="928" cy="1659"/>
            </a:xfrm>
          </p:grpSpPr>
          <p:sp>
            <p:nvSpPr>
              <p:cNvPr id="67" name="矩形 66"/>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矩形 67"/>
              <p:cNvSpPr/>
              <p:nvPr/>
            </p:nvSpPr>
            <p:spPr>
              <a:xfrm>
                <a:off x="11013"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文本框 18"/>
            <p:cNvSpPr txBox="1"/>
            <p:nvPr/>
          </p:nvSpPr>
          <p:spPr>
            <a:xfrm>
              <a:off x="7118" y="7025"/>
              <a:ext cx="869" cy="1370"/>
            </a:xfrm>
            <a:prstGeom prst="rect">
              <a:avLst/>
            </a:prstGeom>
            <a:noFill/>
          </p:spPr>
          <p:txBody>
            <a:bodyPr vert="eaVert" wrap="none" rtlCol="0">
              <a:spAutoFit/>
            </a:bodyPr>
            <a:p>
              <a:r>
                <a:rPr lang="zh-CN" altLang="en-US" sz="2400"/>
                <a:t>十</a:t>
              </a:r>
              <a:r>
                <a:rPr lang="en-US" altLang="zh-CN" sz="2400"/>
                <a:t>  </a:t>
              </a:r>
              <a:r>
                <a:rPr lang="zh-CN" altLang="en-US" sz="2400"/>
                <a:t>万</a:t>
              </a:r>
              <a:endParaRPr lang="zh-CN" altLang="en-US" sz="2400"/>
            </a:p>
          </p:txBody>
        </p:sp>
      </p:grpSp>
      <p:grpSp>
        <p:nvGrpSpPr>
          <p:cNvPr id="91" name="组合 90"/>
          <p:cNvGrpSpPr/>
          <p:nvPr/>
        </p:nvGrpSpPr>
        <p:grpSpPr>
          <a:xfrm>
            <a:off x="3867150" y="3755390"/>
            <a:ext cx="596265" cy="1052830"/>
            <a:chOff x="6106" y="6889"/>
            <a:chExt cx="939" cy="1658"/>
          </a:xfrm>
        </p:grpSpPr>
        <p:grpSp>
          <p:nvGrpSpPr>
            <p:cNvPr id="69" name="组合 68"/>
            <p:cNvGrpSpPr/>
            <p:nvPr/>
          </p:nvGrpSpPr>
          <p:grpSpPr>
            <a:xfrm>
              <a:off x="6106" y="6889"/>
              <a:ext cx="928" cy="1659"/>
              <a:chOff x="10997" y="5133"/>
              <a:chExt cx="928" cy="1659"/>
            </a:xfrm>
          </p:grpSpPr>
          <p:sp>
            <p:nvSpPr>
              <p:cNvPr id="70" name="矩形 69"/>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矩形 70"/>
              <p:cNvSpPr/>
              <p:nvPr/>
            </p:nvSpPr>
            <p:spPr>
              <a:xfrm>
                <a:off x="11013"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文本框 19"/>
            <p:cNvSpPr txBox="1"/>
            <p:nvPr/>
          </p:nvSpPr>
          <p:spPr>
            <a:xfrm>
              <a:off x="6177" y="7025"/>
              <a:ext cx="869" cy="1370"/>
            </a:xfrm>
            <a:prstGeom prst="rect">
              <a:avLst/>
            </a:prstGeom>
            <a:noFill/>
          </p:spPr>
          <p:txBody>
            <a:bodyPr vert="eaVert" wrap="none" rtlCol="0">
              <a:spAutoFit/>
            </a:bodyPr>
            <a:p>
              <a:r>
                <a:rPr lang="zh-CN" altLang="en-US" sz="2400"/>
                <a:t>百</a:t>
              </a:r>
              <a:r>
                <a:rPr lang="en-US" altLang="zh-CN" sz="2400"/>
                <a:t>  </a:t>
              </a:r>
              <a:r>
                <a:rPr lang="zh-CN" altLang="en-US" sz="2400"/>
                <a:t>万</a:t>
              </a:r>
              <a:endParaRPr lang="zh-CN" altLang="en-US" sz="2400"/>
            </a:p>
          </p:txBody>
        </p:sp>
      </p:grpSp>
      <p:grpSp>
        <p:nvGrpSpPr>
          <p:cNvPr id="92" name="组合 91"/>
          <p:cNvGrpSpPr/>
          <p:nvPr/>
        </p:nvGrpSpPr>
        <p:grpSpPr>
          <a:xfrm>
            <a:off x="3263900" y="3755390"/>
            <a:ext cx="608965" cy="1052830"/>
            <a:chOff x="5156" y="6889"/>
            <a:chExt cx="959" cy="1658"/>
          </a:xfrm>
        </p:grpSpPr>
        <p:grpSp>
          <p:nvGrpSpPr>
            <p:cNvPr id="72" name="组合 71"/>
            <p:cNvGrpSpPr/>
            <p:nvPr/>
          </p:nvGrpSpPr>
          <p:grpSpPr>
            <a:xfrm>
              <a:off x="5156" y="6889"/>
              <a:ext cx="928" cy="1659"/>
              <a:chOff x="10997" y="5133"/>
              <a:chExt cx="928" cy="1659"/>
            </a:xfrm>
          </p:grpSpPr>
          <p:sp>
            <p:nvSpPr>
              <p:cNvPr id="73" name="矩形 72"/>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4" name="矩形 73"/>
              <p:cNvSpPr/>
              <p:nvPr/>
            </p:nvSpPr>
            <p:spPr>
              <a:xfrm>
                <a:off x="11013"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文本框 20"/>
            <p:cNvSpPr txBox="1"/>
            <p:nvPr/>
          </p:nvSpPr>
          <p:spPr>
            <a:xfrm>
              <a:off x="5247" y="7025"/>
              <a:ext cx="869" cy="1370"/>
            </a:xfrm>
            <a:prstGeom prst="rect">
              <a:avLst/>
            </a:prstGeom>
            <a:noFill/>
          </p:spPr>
          <p:txBody>
            <a:bodyPr vert="eaVert" wrap="none" rtlCol="0">
              <a:spAutoFit/>
            </a:bodyPr>
            <a:p>
              <a:r>
                <a:rPr lang="zh-CN" altLang="en-US" sz="2400"/>
                <a:t>千</a:t>
              </a:r>
              <a:r>
                <a:rPr lang="en-US" altLang="zh-CN" sz="2400"/>
                <a:t>  </a:t>
              </a:r>
              <a:r>
                <a:rPr lang="zh-CN" altLang="en-US" sz="2400"/>
                <a:t>万</a:t>
              </a:r>
              <a:endParaRPr lang="zh-CN" altLang="en-US" sz="2400"/>
            </a:p>
          </p:txBody>
        </p:sp>
      </p:grpSp>
      <p:grpSp>
        <p:nvGrpSpPr>
          <p:cNvPr id="93" name="组合 92"/>
          <p:cNvGrpSpPr/>
          <p:nvPr/>
        </p:nvGrpSpPr>
        <p:grpSpPr>
          <a:xfrm>
            <a:off x="2665730" y="3755390"/>
            <a:ext cx="589280" cy="1052830"/>
            <a:chOff x="4214" y="6889"/>
            <a:chExt cx="928" cy="1658"/>
          </a:xfrm>
        </p:grpSpPr>
        <p:grpSp>
          <p:nvGrpSpPr>
            <p:cNvPr id="75" name="组合 74"/>
            <p:cNvGrpSpPr/>
            <p:nvPr/>
          </p:nvGrpSpPr>
          <p:grpSpPr>
            <a:xfrm>
              <a:off x="4214" y="6889"/>
              <a:ext cx="928" cy="1659"/>
              <a:chOff x="10997" y="5133"/>
              <a:chExt cx="928" cy="1659"/>
            </a:xfrm>
          </p:grpSpPr>
          <p:sp>
            <p:nvSpPr>
              <p:cNvPr id="76" name="矩形 75"/>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矩形 76"/>
              <p:cNvSpPr/>
              <p:nvPr/>
            </p:nvSpPr>
            <p:spPr>
              <a:xfrm>
                <a:off x="11013"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4302" y="7347"/>
              <a:ext cx="768" cy="725"/>
            </a:xfrm>
            <a:prstGeom prst="rect">
              <a:avLst/>
            </a:prstGeom>
            <a:noFill/>
          </p:spPr>
          <p:txBody>
            <a:bodyPr wrap="none" rtlCol="0">
              <a:spAutoFit/>
            </a:bodyPr>
            <a:p>
              <a:r>
                <a:rPr lang="zh-CN" altLang="en-US" sz="2400"/>
                <a:t>亿</a:t>
              </a:r>
              <a:endParaRPr lang="zh-CN" altLang="en-US" sz="2400"/>
            </a:p>
          </p:txBody>
        </p:sp>
      </p:grpSp>
      <p:grpSp>
        <p:nvGrpSpPr>
          <p:cNvPr id="94" name="组合 93"/>
          <p:cNvGrpSpPr/>
          <p:nvPr/>
        </p:nvGrpSpPr>
        <p:grpSpPr>
          <a:xfrm>
            <a:off x="1697845" y="3755390"/>
            <a:ext cx="956455" cy="1053465"/>
            <a:chOff x="2690" y="6889"/>
            <a:chExt cx="1506" cy="1659"/>
          </a:xfrm>
        </p:grpSpPr>
        <p:grpSp>
          <p:nvGrpSpPr>
            <p:cNvPr id="81" name="组合 80"/>
            <p:cNvGrpSpPr/>
            <p:nvPr/>
          </p:nvGrpSpPr>
          <p:grpSpPr>
            <a:xfrm>
              <a:off x="2690" y="6889"/>
              <a:ext cx="1506" cy="1659"/>
              <a:chOff x="10985" y="5133"/>
              <a:chExt cx="940" cy="1659"/>
            </a:xfrm>
          </p:grpSpPr>
          <p:sp>
            <p:nvSpPr>
              <p:cNvPr id="82" name="矩形 81"/>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矩形 82"/>
              <p:cNvSpPr/>
              <p:nvPr/>
            </p:nvSpPr>
            <p:spPr>
              <a:xfrm>
                <a:off x="10985" y="5133"/>
                <a:ext cx="940" cy="1644"/>
              </a:xfrm>
              <a:prstGeom prst="rect">
                <a:avLst/>
              </a:prstGeom>
              <a:solidFill>
                <a:srgbClr val="FFC000"/>
              </a:solidFill>
              <a:ln w="12700">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4" name="文本框 83"/>
            <p:cNvSpPr txBox="1"/>
            <p:nvPr/>
          </p:nvSpPr>
          <p:spPr>
            <a:xfrm>
              <a:off x="2728" y="7317"/>
              <a:ext cx="1404" cy="822"/>
            </a:xfrm>
            <a:prstGeom prst="rect">
              <a:avLst/>
            </a:prstGeom>
            <a:noFill/>
          </p:spPr>
          <p:txBody>
            <a:bodyPr wrap="none" rtlCol="0">
              <a:spAutoFit/>
            </a:bodyPr>
            <a:p>
              <a:r>
                <a:rPr lang="en-US" altLang="zh-CN" sz="2800"/>
                <a:t>······</a:t>
              </a:r>
              <a:endParaRPr lang="en-US" altLang="zh-CN" sz="2800"/>
            </a:p>
          </p:txBody>
        </p:sp>
      </p:grpSp>
      <p:grpSp>
        <p:nvGrpSpPr>
          <p:cNvPr id="181" name="组合 180"/>
          <p:cNvGrpSpPr/>
          <p:nvPr/>
        </p:nvGrpSpPr>
        <p:grpSpPr>
          <a:xfrm>
            <a:off x="3263900" y="2094230"/>
            <a:ext cx="594995" cy="1648460"/>
            <a:chOff x="5124" y="4273"/>
            <a:chExt cx="937" cy="2596"/>
          </a:xfrm>
        </p:grpSpPr>
        <p:grpSp>
          <p:nvGrpSpPr>
            <p:cNvPr id="137" name="组合 136"/>
            <p:cNvGrpSpPr/>
            <p:nvPr/>
          </p:nvGrpSpPr>
          <p:grpSpPr>
            <a:xfrm rot="0">
              <a:off x="5124" y="4273"/>
              <a:ext cx="928" cy="2597"/>
              <a:chOff x="10997" y="5143"/>
              <a:chExt cx="928" cy="1649"/>
            </a:xfrm>
          </p:grpSpPr>
          <p:sp>
            <p:nvSpPr>
              <p:cNvPr id="138" name="矩形 137"/>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9" name="矩形 138"/>
              <p:cNvSpPr/>
              <p:nvPr/>
            </p:nvSpPr>
            <p:spPr>
              <a:xfrm>
                <a:off x="11013" y="514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6" name="文本框 105"/>
            <p:cNvSpPr txBox="1"/>
            <p:nvPr/>
          </p:nvSpPr>
          <p:spPr>
            <a:xfrm>
              <a:off x="5193" y="4509"/>
              <a:ext cx="869" cy="2116"/>
            </a:xfrm>
            <a:prstGeom prst="rect">
              <a:avLst/>
            </a:prstGeom>
            <a:noFill/>
          </p:spPr>
          <p:txBody>
            <a:bodyPr vert="eaVert" wrap="none" rtlCol="0">
              <a:spAutoFit/>
            </a:bodyPr>
            <a:p>
              <a:r>
                <a:rPr lang="zh-CN" altLang="en-US" sz="2400"/>
                <a:t>千</a:t>
              </a:r>
              <a:r>
                <a:rPr lang="en-US" altLang="zh-CN" sz="2400"/>
                <a:t>  </a:t>
              </a:r>
              <a:r>
                <a:rPr lang="zh-CN" altLang="en-US" sz="2400"/>
                <a:t>万</a:t>
              </a:r>
              <a:r>
                <a:rPr lang="en-US" altLang="zh-CN" sz="2400"/>
                <a:t>  </a:t>
              </a:r>
              <a:r>
                <a:rPr lang="zh-CN" altLang="en-US" sz="2400"/>
                <a:t>位</a:t>
              </a:r>
              <a:endParaRPr lang="zh-CN" altLang="en-US" sz="2400"/>
            </a:p>
          </p:txBody>
        </p:sp>
      </p:grpSp>
      <p:grpSp>
        <p:nvGrpSpPr>
          <p:cNvPr id="180" name="组合 179"/>
          <p:cNvGrpSpPr/>
          <p:nvPr/>
        </p:nvGrpSpPr>
        <p:grpSpPr>
          <a:xfrm>
            <a:off x="3863340" y="2094230"/>
            <a:ext cx="602615" cy="1648460"/>
            <a:chOff x="6068" y="4273"/>
            <a:chExt cx="949" cy="2596"/>
          </a:xfrm>
        </p:grpSpPr>
        <p:grpSp>
          <p:nvGrpSpPr>
            <p:cNvPr id="140" name="组合 139"/>
            <p:cNvGrpSpPr/>
            <p:nvPr/>
          </p:nvGrpSpPr>
          <p:grpSpPr>
            <a:xfrm rot="0">
              <a:off x="6068" y="4273"/>
              <a:ext cx="928" cy="2597"/>
              <a:chOff x="10997" y="5143"/>
              <a:chExt cx="928" cy="1649"/>
            </a:xfrm>
          </p:grpSpPr>
          <p:sp>
            <p:nvSpPr>
              <p:cNvPr id="141" name="矩形 140"/>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2" name="矩形 141"/>
              <p:cNvSpPr/>
              <p:nvPr/>
            </p:nvSpPr>
            <p:spPr>
              <a:xfrm>
                <a:off x="11013" y="514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6" name="文本框 145"/>
            <p:cNvSpPr txBox="1"/>
            <p:nvPr/>
          </p:nvSpPr>
          <p:spPr>
            <a:xfrm>
              <a:off x="6149" y="4524"/>
              <a:ext cx="869" cy="2116"/>
            </a:xfrm>
            <a:prstGeom prst="rect">
              <a:avLst/>
            </a:prstGeom>
            <a:noFill/>
          </p:spPr>
          <p:txBody>
            <a:bodyPr vert="eaVert" wrap="none" rtlCol="0">
              <a:spAutoFit/>
            </a:bodyPr>
            <a:p>
              <a:r>
                <a:rPr lang="zh-CN" altLang="en-US" sz="2400"/>
                <a:t>百</a:t>
              </a:r>
              <a:r>
                <a:rPr lang="en-US" altLang="zh-CN" sz="2400"/>
                <a:t>  </a:t>
              </a:r>
              <a:r>
                <a:rPr lang="zh-CN" altLang="en-US" sz="2400"/>
                <a:t>万</a:t>
              </a:r>
              <a:r>
                <a:rPr lang="en-US" altLang="zh-CN" sz="2400"/>
                <a:t>  </a:t>
              </a:r>
              <a:r>
                <a:rPr lang="zh-CN" altLang="en-US" sz="2400"/>
                <a:t>位</a:t>
              </a:r>
              <a:endParaRPr lang="zh-CN" altLang="en-US" sz="2400"/>
            </a:p>
          </p:txBody>
        </p:sp>
      </p:grpSp>
      <p:grpSp>
        <p:nvGrpSpPr>
          <p:cNvPr id="179" name="组合 178"/>
          <p:cNvGrpSpPr/>
          <p:nvPr/>
        </p:nvGrpSpPr>
        <p:grpSpPr>
          <a:xfrm>
            <a:off x="4458970" y="2087880"/>
            <a:ext cx="595630" cy="1658620"/>
            <a:chOff x="7006" y="4263"/>
            <a:chExt cx="938" cy="2612"/>
          </a:xfrm>
        </p:grpSpPr>
        <p:grpSp>
          <p:nvGrpSpPr>
            <p:cNvPr id="122" name="组合 121"/>
            <p:cNvGrpSpPr/>
            <p:nvPr/>
          </p:nvGrpSpPr>
          <p:grpSpPr>
            <a:xfrm rot="0">
              <a:off x="7006" y="4263"/>
              <a:ext cx="928" cy="2613"/>
              <a:chOff x="10997" y="5133"/>
              <a:chExt cx="928" cy="1659"/>
            </a:xfrm>
          </p:grpSpPr>
          <p:sp>
            <p:nvSpPr>
              <p:cNvPr id="123" name="矩形 122"/>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4" name="矩形 123"/>
              <p:cNvSpPr/>
              <p:nvPr/>
            </p:nvSpPr>
            <p:spPr>
              <a:xfrm>
                <a:off x="11013"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7" name="文本框 146"/>
            <p:cNvSpPr txBox="1"/>
            <p:nvPr/>
          </p:nvSpPr>
          <p:spPr>
            <a:xfrm>
              <a:off x="7076" y="4524"/>
              <a:ext cx="869" cy="2116"/>
            </a:xfrm>
            <a:prstGeom prst="rect">
              <a:avLst/>
            </a:prstGeom>
            <a:noFill/>
          </p:spPr>
          <p:txBody>
            <a:bodyPr vert="eaVert" wrap="none" rtlCol="0">
              <a:spAutoFit/>
            </a:bodyPr>
            <a:p>
              <a:r>
                <a:rPr lang="zh-CN" altLang="en-US" sz="2400"/>
                <a:t>十</a:t>
              </a:r>
              <a:r>
                <a:rPr lang="en-US" altLang="zh-CN" sz="2400"/>
                <a:t>  </a:t>
              </a:r>
              <a:r>
                <a:rPr lang="zh-CN" altLang="en-US" sz="2400"/>
                <a:t>万</a:t>
              </a:r>
              <a:r>
                <a:rPr lang="en-US" altLang="zh-CN" sz="2400"/>
                <a:t>  </a:t>
              </a:r>
              <a:r>
                <a:rPr lang="zh-CN" altLang="en-US" sz="2400"/>
                <a:t>位</a:t>
              </a:r>
              <a:endParaRPr lang="zh-CN" altLang="en-US" sz="2400"/>
            </a:p>
          </p:txBody>
        </p:sp>
      </p:grpSp>
      <p:grpSp>
        <p:nvGrpSpPr>
          <p:cNvPr id="178" name="组合 177"/>
          <p:cNvGrpSpPr/>
          <p:nvPr/>
        </p:nvGrpSpPr>
        <p:grpSpPr>
          <a:xfrm>
            <a:off x="5055870" y="2087880"/>
            <a:ext cx="608965" cy="1658620"/>
            <a:chOff x="7962" y="4263"/>
            <a:chExt cx="959" cy="2612"/>
          </a:xfrm>
        </p:grpSpPr>
        <p:grpSp>
          <p:nvGrpSpPr>
            <p:cNvPr id="116" name="组合 115"/>
            <p:cNvGrpSpPr/>
            <p:nvPr/>
          </p:nvGrpSpPr>
          <p:grpSpPr>
            <a:xfrm rot="0">
              <a:off x="7962" y="4263"/>
              <a:ext cx="928" cy="2613"/>
              <a:chOff x="10997" y="5133"/>
              <a:chExt cx="928" cy="1659"/>
            </a:xfrm>
          </p:grpSpPr>
          <p:sp>
            <p:nvSpPr>
              <p:cNvPr id="117" name="矩形 116"/>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8" name="矩形 117"/>
              <p:cNvSpPr/>
              <p:nvPr/>
            </p:nvSpPr>
            <p:spPr>
              <a:xfrm>
                <a:off x="11013"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8" name="文本框 147"/>
            <p:cNvSpPr txBox="1"/>
            <p:nvPr/>
          </p:nvSpPr>
          <p:spPr>
            <a:xfrm>
              <a:off x="8053" y="4554"/>
              <a:ext cx="869" cy="2035"/>
            </a:xfrm>
            <a:prstGeom prst="rect">
              <a:avLst/>
            </a:prstGeom>
            <a:noFill/>
          </p:spPr>
          <p:txBody>
            <a:bodyPr vert="eaVert" wrap="none" rtlCol="0">
              <a:spAutoFit/>
            </a:bodyPr>
            <a:p>
              <a:r>
                <a:rPr lang="zh-CN" altLang="en-US" sz="2400"/>
                <a:t>万</a:t>
              </a:r>
              <a:r>
                <a:rPr lang="en-US" altLang="zh-CN" sz="2400"/>
                <a:t>       </a:t>
              </a:r>
              <a:r>
                <a:rPr lang="zh-CN" altLang="en-US" sz="2400"/>
                <a:t>位</a:t>
              </a:r>
              <a:endParaRPr lang="zh-CN" altLang="en-US" sz="2400"/>
            </a:p>
          </p:txBody>
        </p:sp>
      </p:grpSp>
      <p:grpSp>
        <p:nvGrpSpPr>
          <p:cNvPr id="177" name="组合 176"/>
          <p:cNvGrpSpPr/>
          <p:nvPr/>
        </p:nvGrpSpPr>
        <p:grpSpPr>
          <a:xfrm>
            <a:off x="5657850" y="2087880"/>
            <a:ext cx="594995" cy="1658620"/>
            <a:chOff x="8910" y="4263"/>
            <a:chExt cx="937" cy="2612"/>
          </a:xfrm>
        </p:grpSpPr>
        <p:grpSp>
          <p:nvGrpSpPr>
            <p:cNvPr id="113" name="组合 112"/>
            <p:cNvGrpSpPr/>
            <p:nvPr/>
          </p:nvGrpSpPr>
          <p:grpSpPr>
            <a:xfrm rot="0">
              <a:off x="8910" y="4263"/>
              <a:ext cx="928" cy="2613"/>
              <a:chOff x="10997" y="5133"/>
              <a:chExt cx="928" cy="1659"/>
            </a:xfrm>
          </p:grpSpPr>
          <p:sp>
            <p:nvSpPr>
              <p:cNvPr id="114" name="矩形 113"/>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5" name="矩形 114"/>
              <p:cNvSpPr/>
              <p:nvPr/>
            </p:nvSpPr>
            <p:spPr>
              <a:xfrm>
                <a:off x="11013"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9" name="文本框 148"/>
            <p:cNvSpPr txBox="1"/>
            <p:nvPr/>
          </p:nvSpPr>
          <p:spPr>
            <a:xfrm>
              <a:off x="8979" y="4554"/>
              <a:ext cx="869" cy="2035"/>
            </a:xfrm>
            <a:prstGeom prst="rect">
              <a:avLst/>
            </a:prstGeom>
            <a:noFill/>
          </p:spPr>
          <p:txBody>
            <a:bodyPr vert="eaVert" wrap="none" rtlCol="0">
              <a:spAutoFit/>
            </a:bodyPr>
            <a:p>
              <a:r>
                <a:rPr lang="zh-CN" altLang="en-US" sz="2400"/>
                <a:t>千</a:t>
              </a:r>
              <a:r>
                <a:rPr lang="en-US" altLang="zh-CN" sz="2400"/>
                <a:t>       </a:t>
              </a:r>
              <a:r>
                <a:rPr lang="zh-CN" altLang="en-US" sz="2400"/>
                <a:t>位</a:t>
              </a:r>
              <a:endParaRPr lang="zh-CN" altLang="en-US" sz="2400"/>
            </a:p>
          </p:txBody>
        </p:sp>
      </p:grpSp>
      <p:grpSp>
        <p:nvGrpSpPr>
          <p:cNvPr id="176" name="组合 175"/>
          <p:cNvGrpSpPr/>
          <p:nvPr/>
        </p:nvGrpSpPr>
        <p:grpSpPr>
          <a:xfrm>
            <a:off x="6257290" y="2087880"/>
            <a:ext cx="604520" cy="1658620"/>
            <a:chOff x="9854" y="4263"/>
            <a:chExt cx="952" cy="2612"/>
          </a:xfrm>
        </p:grpSpPr>
        <p:grpSp>
          <p:nvGrpSpPr>
            <p:cNvPr id="110" name="组合 109"/>
            <p:cNvGrpSpPr/>
            <p:nvPr/>
          </p:nvGrpSpPr>
          <p:grpSpPr>
            <a:xfrm rot="0">
              <a:off x="9854" y="4263"/>
              <a:ext cx="928" cy="2613"/>
              <a:chOff x="10997" y="5133"/>
              <a:chExt cx="928" cy="1659"/>
            </a:xfrm>
          </p:grpSpPr>
          <p:sp>
            <p:nvSpPr>
              <p:cNvPr id="111" name="矩形 110"/>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2" name="矩形 111"/>
              <p:cNvSpPr/>
              <p:nvPr/>
            </p:nvSpPr>
            <p:spPr>
              <a:xfrm>
                <a:off x="11013"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0" name="文本框 149"/>
            <p:cNvSpPr txBox="1"/>
            <p:nvPr/>
          </p:nvSpPr>
          <p:spPr>
            <a:xfrm>
              <a:off x="9938" y="4554"/>
              <a:ext cx="869" cy="2035"/>
            </a:xfrm>
            <a:prstGeom prst="rect">
              <a:avLst/>
            </a:prstGeom>
            <a:noFill/>
          </p:spPr>
          <p:txBody>
            <a:bodyPr vert="eaVert" wrap="none" rtlCol="0">
              <a:spAutoFit/>
            </a:bodyPr>
            <a:p>
              <a:r>
                <a:rPr lang="zh-CN" altLang="en-US" sz="2400"/>
                <a:t>百</a:t>
              </a:r>
              <a:r>
                <a:rPr lang="en-US" altLang="zh-CN" sz="2400"/>
                <a:t>       </a:t>
              </a:r>
              <a:r>
                <a:rPr lang="zh-CN" altLang="en-US" sz="2400"/>
                <a:t>位</a:t>
              </a:r>
              <a:endParaRPr lang="zh-CN" altLang="en-US" sz="2400"/>
            </a:p>
          </p:txBody>
        </p:sp>
      </p:grpSp>
      <p:grpSp>
        <p:nvGrpSpPr>
          <p:cNvPr id="175" name="组合 174"/>
          <p:cNvGrpSpPr/>
          <p:nvPr/>
        </p:nvGrpSpPr>
        <p:grpSpPr>
          <a:xfrm>
            <a:off x="6856730" y="2087880"/>
            <a:ext cx="603885" cy="1658620"/>
            <a:chOff x="10798" y="4263"/>
            <a:chExt cx="951" cy="2612"/>
          </a:xfrm>
        </p:grpSpPr>
        <p:grpSp>
          <p:nvGrpSpPr>
            <p:cNvPr id="107" name="组合 106"/>
            <p:cNvGrpSpPr/>
            <p:nvPr/>
          </p:nvGrpSpPr>
          <p:grpSpPr>
            <a:xfrm rot="0">
              <a:off x="10798" y="4263"/>
              <a:ext cx="928" cy="2613"/>
              <a:chOff x="10997" y="5133"/>
              <a:chExt cx="928" cy="1659"/>
            </a:xfrm>
          </p:grpSpPr>
          <p:sp>
            <p:nvSpPr>
              <p:cNvPr id="108" name="矩形 107"/>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9" name="矩形 108"/>
              <p:cNvSpPr/>
              <p:nvPr/>
            </p:nvSpPr>
            <p:spPr>
              <a:xfrm>
                <a:off x="11013"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1" name="文本框 150"/>
            <p:cNvSpPr txBox="1"/>
            <p:nvPr/>
          </p:nvSpPr>
          <p:spPr>
            <a:xfrm>
              <a:off x="10881" y="4554"/>
              <a:ext cx="869" cy="2035"/>
            </a:xfrm>
            <a:prstGeom prst="rect">
              <a:avLst/>
            </a:prstGeom>
            <a:noFill/>
          </p:spPr>
          <p:txBody>
            <a:bodyPr vert="eaVert" wrap="none" rtlCol="0">
              <a:spAutoFit/>
            </a:bodyPr>
            <a:p>
              <a:r>
                <a:rPr lang="zh-CN" altLang="en-US" sz="2400"/>
                <a:t>十</a:t>
              </a:r>
              <a:r>
                <a:rPr lang="en-US" altLang="zh-CN" sz="2400"/>
                <a:t>       </a:t>
              </a:r>
              <a:r>
                <a:rPr lang="zh-CN" altLang="en-US" sz="2400"/>
                <a:t>位</a:t>
              </a:r>
              <a:endParaRPr lang="zh-CN" altLang="en-US" sz="2400"/>
            </a:p>
          </p:txBody>
        </p:sp>
      </p:grpSp>
      <p:grpSp>
        <p:nvGrpSpPr>
          <p:cNvPr id="182" name="组合 181"/>
          <p:cNvGrpSpPr/>
          <p:nvPr/>
        </p:nvGrpSpPr>
        <p:grpSpPr>
          <a:xfrm>
            <a:off x="2664460" y="2094230"/>
            <a:ext cx="601980" cy="1648460"/>
            <a:chOff x="4180" y="4273"/>
            <a:chExt cx="948" cy="2596"/>
          </a:xfrm>
        </p:grpSpPr>
        <p:grpSp>
          <p:nvGrpSpPr>
            <p:cNvPr id="134" name="组合 133"/>
            <p:cNvGrpSpPr/>
            <p:nvPr/>
          </p:nvGrpSpPr>
          <p:grpSpPr>
            <a:xfrm rot="0">
              <a:off x="4180" y="4273"/>
              <a:ext cx="928" cy="2597"/>
              <a:chOff x="10997" y="5143"/>
              <a:chExt cx="928" cy="1649"/>
            </a:xfrm>
          </p:grpSpPr>
          <p:sp>
            <p:nvSpPr>
              <p:cNvPr id="135" name="矩形 134"/>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6" name="矩形 135"/>
              <p:cNvSpPr/>
              <p:nvPr/>
            </p:nvSpPr>
            <p:spPr>
              <a:xfrm>
                <a:off x="11013" y="514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3" name="文本框 152"/>
            <p:cNvSpPr txBox="1"/>
            <p:nvPr/>
          </p:nvSpPr>
          <p:spPr>
            <a:xfrm>
              <a:off x="4260" y="4539"/>
              <a:ext cx="869" cy="2035"/>
            </a:xfrm>
            <a:prstGeom prst="rect">
              <a:avLst/>
            </a:prstGeom>
            <a:noFill/>
          </p:spPr>
          <p:txBody>
            <a:bodyPr vert="eaVert" wrap="none" rtlCol="0">
              <a:spAutoFit/>
            </a:bodyPr>
            <a:p>
              <a:r>
                <a:rPr lang="zh-CN" altLang="en-US" sz="2400"/>
                <a:t>亿</a:t>
              </a:r>
              <a:r>
                <a:rPr lang="en-US" altLang="zh-CN" sz="2400"/>
                <a:t>       </a:t>
              </a:r>
              <a:r>
                <a:rPr lang="zh-CN" altLang="en-US" sz="2400"/>
                <a:t>位</a:t>
              </a:r>
              <a:endParaRPr lang="zh-CN" altLang="en-US" sz="2400"/>
            </a:p>
          </p:txBody>
        </p:sp>
      </p:grpSp>
      <p:grpSp>
        <p:nvGrpSpPr>
          <p:cNvPr id="174" name="组合 173"/>
          <p:cNvGrpSpPr/>
          <p:nvPr/>
        </p:nvGrpSpPr>
        <p:grpSpPr>
          <a:xfrm>
            <a:off x="7456170" y="2087880"/>
            <a:ext cx="617220" cy="1658620"/>
            <a:chOff x="11742" y="4263"/>
            <a:chExt cx="972" cy="2612"/>
          </a:xfrm>
        </p:grpSpPr>
        <p:grpSp>
          <p:nvGrpSpPr>
            <p:cNvPr id="96" name="组合 95"/>
            <p:cNvGrpSpPr/>
            <p:nvPr/>
          </p:nvGrpSpPr>
          <p:grpSpPr>
            <a:xfrm rot="0">
              <a:off x="11742" y="4263"/>
              <a:ext cx="928" cy="2613"/>
              <a:chOff x="10997" y="5133"/>
              <a:chExt cx="928" cy="1659"/>
            </a:xfrm>
          </p:grpSpPr>
          <p:sp>
            <p:nvSpPr>
              <p:cNvPr id="97" name="矩形 96"/>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8" name="矩形 97"/>
              <p:cNvSpPr/>
              <p:nvPr/>
            </p:nvSpPr>
            <p:spPr>
              <a:xfrm>
                <a:off x="11013"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4" name="文本框 153"/>
            <p:cNvSpPr txBox="1"/>
            <p:nvPr/>
          </p:nvSpPr>
          <p:spPr>
            <a:xfrm>
              <a:off x="11846" y="4575"/>
              <a:ext cx="869" cy="2035"/>
            </a:xfrm>
            <a:prstGeom prst="rect">
              <a:avLst/>
            </a:prstGeom>
            <a:noFill/>
          </p:spPr>
          <p:txBody>
            <a:bodyPr vert="eaVert" wrap="none" rtlCol="0">
              <a:spAutoFit/>
            </a:bodyPr>
            <a:p>
              <a:r>
                <a:rPr lang="zh-CN" altLang="en-US" sz="2400"/>
                <a:t>个</a:t>
              </a:r>
              <a:r>
                <a:rPr lang="en-US" altLang="zh-CN" sz="2400"/>
                <a:t>       </a:t>
              </a:r>
              <a:r>
                <a:rPr lang="zh-CN" altLang="en-US" sz="2400"/>
                <a:t>位</a:t>
              </a:r>
              <a:endParaRPr lang="zh-CN" altLang="en-US" sz="2400"/>
            </a:p>
          </p:txBody>
        </p:sp>
      </p:grpSp>
      <p:grpSp>
        <p:nvGrpSpPr>
          <p:cNvPr id="183" name="组合 182"/>
          <p:cNvGrpSpPr/>
          <p:nvPr/>
        </p:nvGrpSpPr>
        <p:grpSpPr>
          <a:xfrm>
            <a:off x="1696277" y="2093595"/>
            <a:ext cx="959293" cy="1649095"/>
            <a:chOff x="2655" y="4272"/>
            <a:chExt cx="1511" cy="2597"/>
          </a:xfrm>
        </p:grpSpPr>
        <p:grpSp>
          <p:nvGrpSpPr>
            <p:cNvPr id="143" name="组合 142"/>
            <p:cNvGrpSpPr/>
            <p:nvPr/>
          </p:nvGrpSpPr>
          <p:grpSpPr>
            <a:xfrm rot="0">
              <a:off x="2655" y="4272"/>
              <a:ext cx="1511" cy="2597"/>
              <a:chOff x="10986" y="5143"/>
              <a:chExt cx="939" cy="1649"/>
            </a:xfrm>
          </p:grpSpPr>
          <p:sp>
            <p:nvSpPr>
              <p:cNvPr id="144" name="矩形 143"/>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5" name="矩形 144"/>
              <p:cNvSpPr/>
              <p:nvPr/>
            </p:nvSpPr>
            <p:spPr>
              <a:xfrm>
                <a:off x="10986" y="5143"/>
                <a:ext cx="939"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5" name="文本框 154"/>
            <p:cNvSpPr txBox="1"/>
            <p:nvPr/>
          </p:nvSpPr>
          <p:spPr>
            <a:xfrm>
              <a:off x="2736" y="5182"/>
              <a:ext cx="1404" cy="822"/>
            </a:xfrm>
            <a:prstGeom prst="rect">
              <a:avLst/>
            </a:prstGeom>
            <a:noFill/>
          </p:spPr>
          <p:txBody>
            <a:bodyPr wrap="none" rtlCol="0">
              <a:spAutoFit/>
            </a:bodyPr>
            <a:p>
              <a:r>
                <a:rPr lang="en-US" altLang="zh-CN" sz="2800"/>
                <a:t>······</a:t>
              </a:r>
              <a:endParaRPr lang="en-US" altLang="zh-CN" sz="2800"/>
            </a:p>
          </p:txBody>
        </p:sp>
      </p:grpSp>
      <p:grpSp>
        <p:nvGrpSpPr>
          <p:cNvPr id="156" name="组合 155"/>
          <p:cNvGrpSpPr/>
          <p:nvPr/>
        </p:nvGrpSpPr>
        <p:grpSpPr>
          <a:xfrm>
            <a:off x="9283700" y="1349375"/>
            <a:ext cx="2044445" cy="689610"/>
            <a:chOff x="1151" y="4374"/>
            <a:chExt cx="4766" cy="1102"/>
          </a:xfrm>
        </p:grpSpPr>
        <p:sp>
          <p:nvSpPr>
            <p:cNvPr id="157" name="圆角矩形 156"/>
            <p:cNvSpPr/>
            <p:nvPr/>
          </p:nvSpPr>
          <p:spPr>
            <a:xfrm>
              <a:off x="1151" y="4374"/>
              <a:ext cx="3652"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8" name="文本框 157"/>
            <p:cNvSpPr txBox="1"/>
            <p:nvPr/>
          </p:nvSpPr>
          <p:spPr>
            <a:xfrm>
              <a:off x="2080" y="4529"/>
              <a:ext cx="3837" cy="736"/>
            </a:xfrm>
            <a:prstGeom prst="rect">
              <a:avLst/>
            </a:prstGeom>
            <a:noFill/>
          </p:spPr>
          <p:txBody>
            <a:bodyPr wrap="square" rtlCol="0">
              <a:spAutoFit/>
            </a:bodyPr>
            <a:p>
              <a:r>
                <a:rPr lang="zh-CN" altLang="en-US" sz="2400"/>
                <a:t>数级</a:t>
              </a:r>
              <a:endParaRPr lang="zh-CN" altLang="en-US" sz="2400"/>
            </a:p>
          </p:txBody>
        </p:sp>
      </p:grpSp>
      <p:grpSp>
        <p:nvGrpSpPr>
          <p:cNvPr id="184" name="组合 183"/>
          <p:cNvGrpSpPr/>
          <p:nvPr/>
        </p:nvGrpSpPr>
        <p:grpSpPr>
          <a:xfrm>
            <a:off x="5661025" y="1287780"/>
            <a:ext cx="2376170" cy="805180"/>
            <a:chOff x="8915" y="3003"/>
            <a:chExt cx="3742" cy="1268"/>
          </a:xfrm>
        </p:grpSpPr>
        <p:grpSp>
          <p:nvGrpSpPr>
            <p:cNvPr id="159" name="组合 158"/>
            <p:cNvGrpSpPr/>
            <p:nvPr/>
          </p:nvGrpSpPr>
          <p:grpSpPr>
            <a:xfrm rot="0">
              <a:off x="8915" y="3003"/>
              <a:ext cx="3742" cy="1269"/>
              <a:chOff x="10997" y="5133"/>
              <a:chExt cx="912" cy="1659"/>
            </a:xfrm>
          </p:grpSpPr>
          <p:sp>
            <p:nvSpPr>
              <p:cNvPr id="160" name="矩形 159"/>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1" name="矩形 160"/>
              <p:cNvSpPr/>
              <p:nvPr/>
            </p:nvSpPr>
            <p:spPr>
              <a:xfrm>
                <a:off x="10997"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8" name="文本框 167"/>
            <p:cNvSpPr txBox="1"/>
            <p:nvPr/>
          </p:nvSpPr>
          <p:spPr>
            <a:xfrm>
              <a:off x="10004" y="3221"/>
              <a:ext cx="1564" cy="822"/>
            </a:xfrm>
            <a:prstGeom prst="rect">
              <a:avLst/>
            </a:prstGeom>
            <a:noFill/>
          </p:spPr>
          <p:txBody>
            <a:bodyPr wrap="none" rtlCol="0">
              <a:spAutoFit/>
            </a:bodyPr>
            <a:p>
              <a:r>
                <a:rPr lang="zh-CN" altLang="en-US" sz="2800"/>
                <a:t>个</a:t>
              </a:r>
              <a:r>
                <a:rPr lang="en-US" altLang="zh-CN" sz="2800"/>
                <a:t> </a:t>
              </a:r>
              <a:r>
                <a:rPr lang="zh-CN" altLang="en-US" sz="2800"/>
                <a:t>级</a:t>
              </a:r>
              <a:endParaRPr lang="zh-CN" altLang="en-US" sz="2800"/>
            </a:p>
          </p:txBody>
        </p:sp>
      </p:grpSp>
      <p:grpSp>
        <p:nvGrpSpPr>
          <p:cNvPr id="185" name="组合 184"/>
          <p:cNvGrpSpPr/>
          <p:nvPr/>
        </p:nvGrpSpPr>
        <p:grpSpPr>
          <a:xfrm>
            <a:off x="3253740" y="1287780"/>
            <a:ext cx="2393950" cy="805180"/>
            <a:chOff x="5124" y="3003"/>
            <a:chExt cx="3770" cy="1268"/>
          </a:xfrm>
        </p:grpSpPr>
        <p:grpSp>
          <p:nvGrpSpPr>
            <p:cNvPr id="162" name="组合 161"/>
            <p:cNvGrpSpPr/>
            <p:nvPr/>
          </p:nvGrpSpPr>
          <p:grpSpPr>
            <a:xfrm rot="0">
              <a:off x="5124" y="3003"/>
              <a:ext cx="3770" cy="1269"/>
              <a:chOff x="10997" y="5133"/>
              <a:chExt cx="912" cy="1659"/>
            </a:xfrm>
          </p:grpSpPr>
          <p:sp>
            <p:nvSpPr>
              <p:cNvPr id="163" name="矩形 162"/>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4" name="矩形 163"/>
              <p:cNvSpPr/>
              <p:nvPr/>
            </p:nvSpPr>
            <p:spPr>
              <a:xfrm>
                <a:off x="10997"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9" name="文本框 168"/>
            <p:cNvSpPr txBox="1"/>
            <p:nvPr/>
          </p:nvSpPr>
          <p:spPr>
            <a:xfrm>
              <a:off x="6227" y="3221"/>
              <a:ext cx="1564" cy="822"/>
            </a:xfrm>
            <a:prstGeom prst="rect">
              <a:avLst/>
            </a:prstGeom>
            <a:noFill/>
          </p:spPr>
          <p:txBody>
            <a:bodyPr wrap="none" rtlCol="0">
              <a:spAutoFit/>
            </a:bodyPr>
            <a:p>
              <a:r>
                <a:rPr lang="zh-CN" altLang="en-US" sz="2800"/>
                <a:t>万</a:t>
              </a:r>
              <a:r>
                <a:rPr lang="en-US" altLang="zh-CN" sz="2800"/>
                <a:t> </a:t>
              </a:r>
              <a:r>
                <a:rPr lang="zh-CN" altLang="en-US" sz="2800"/>
                <a:t>级</a:t>
              </a:r>
              <a:endParaRPr lang="zh-CN" altLang="en-US" sz="2800"/>
            </a:p>
          </p:txBody>
        </p:sp>
      </p:grpSp>
      <p:grpSp>
        <p:nvGrpSpPr>
          <p:cNvPr id="186" name="组合 185"/>
          <p:cNvGrpSpPr/>
          <p:nvPr/>
        </p:nvGrpSpPr>
        <p:grpSpPr>
          <a:xfrm>
            <a:off x="1696720" y="1287780"/>
            <a:ext cx="1546860" cy="805180"/>
            <a:chOff x="2672" y="3003"/>
            <a:chExt cx="2436" cy="1268"/>
          </a:xfrm>
        </p:grpSpPr>
        <p:grpSp>
          <p:nvGrpSpPr>
            <p:cNvPr id="165" name="组合 164"/>
            <p:cNvGrpSpPr/>
            <p:nvPr/>
          </p:nvGrpSpPr>
          <p:grpSpPr>
            <a:xfrm rot="0">
              <a:off x="2672" y="3003"/>
              <a:ext cx="2436" cy="1269"/>
              <a:chOff x="10997" y="5133"/>
              <a:chExt cx="912" cy="1659"/>
            </a:xfrm>
          </p:grpSpPr>
          <p:sp>
            <p:nvSpPr>
              <p:cNvPr id="166" name="矩形 165"/>
              <p:cNvSpPr/>
              <p:nvPr/>
            </p:nvSpPr>
            <p:spPr>
              <a:xfrm>
                <a:off x="10997" y="5148"/>
                <a:ext cx="912" cy="1644"/>
              </a:xfrm>
              <a:prstGeom prst="rect">
                <a:avLst/>
              </a:prstGeom>
              <a:solidFill>
                <a:schemeClr val="accent2">
                  <a:lumMod val="60000"/>
                  <a:lumOff val="40000"/>
                </a:schemeClr>
              </a:solidFill>
              <a:ln>
                <a:solidFill>
                  <a:schemeClr val="tx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7" name="矩形 166"/>
              <p:cNvSpPr/>
              <p:nvPr/>
            </p:nvSpPr>
            <p:spPr>
              <a:xfrm>
                <a:off x="10997" y="5133"/>
                <a:ext cx="912" cy="1644"/>
              </a:xfrm>
              <a:prstGeom prst="rect">
                <a:avLst/>
              </a:prstGeom>
              <a:solidFill>
                <a:srgbClr val="FFC000"/>
              </a:solidFill>
              <a:ln>
                <a:solidFill>
                  <a:schemeClr val="tx1"/>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0" name="文本框 169"/>
            <p:cNvSpPr txBox="1"/>
            <p:nvPr/>
          </p:nvSpPr>
          <p:spPr>
            <a:xfrm>
              <a:off x="3108" y="3221"/>
              <a:ext cx="1564" cy="822"/>
            </a:xfrm>
            <a:prstGeom prst="rect">
              <a:avLst/>
            </a:prstGeom>
            <a:noFill/>
          </p:spPr>
          <p:txBody>
            <a:bodyPr wrap="none" rtlCol="0">
              <a:spAutoFit/>
            </a:bodyPr>
            <a:p>
              <a:r>
                <a:rPr lang="zh-CN" altLang="en-US" sz="2800"/>
                <a:t>亿</a:t>
              </a:r>
              <a:r>
                <a:rPr lang="en-US" altLang="zh-CN" sz="2800"/>
                <a:t> </a:t>
              </a:r>
              <a:r>
                <a:rPr lang="zh-CN" altLang="en-US" sz="2800"/>
                <a:t>级</a:t>
              </a:r>
              <a:endParaRPr lang="zh-CN" altLang="en-US" sz="2800"/>
            </a:p>
          </p:txBody>
        </p:sp>
      </p:grpSp>
      <p:sp>
        <p:nvSpPr>
          <p:cNvPr id="171" name="右箭头 170"/>
          <p:cNvSpPr/>
          <p:nvPr/>
        </p:nvSpPr>
        <p:spPr>
          <a:xfrm rot="10800000">
            <a:off x="8366125" y="2771775"/>
            <a:ext cx="431800" cy="252095"/>
          </a:xfrm>
          <a:prstGeom prst="rightArrow">
            <a:avLst>
              <a:gd name="adj1" fmla="val 50000"/>
              <a:gd name="adj2" fmla="val 97269"/>
            </a:avLst>
          </a:prstGeom>
          <a:solidFill>
            <a:srgbClr val="FF00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2" name="右箭头 171"/>
          <p:cNvSpPr/>
          <p:nvPr/>
        </p:nvSpPr>
        <p:spPr>
          <a:xfrm rot="10800000">
            <a:off x="8366125" y="1568450"/>
            <a:ext cx="431800" cy="252095"/>
          </a:xfrm>
          <a:prstGeom prst="rightArrow">
            <a:avLst>
              <a:gd name="adj1" fmla="val 50000"/>
              <a:gd name="adj2" fmla="val 97269"/>
            </a:avLst>
          </a:prstGeom>
          <a:solidFill>
            <a:srgbClr val="FF00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90" name="组合 189"/>
          <p:cNvGrpSpPr/>
          <p:nvPr/>
        </p:nvGrpSpPr>
        <p:grpSpPr>
          <a:xfrm>
            <a:off x="2796540" y="4985385"/>
            <a:ext cx="8425180" cy="733425"/>
            <a:chOff x="2037" y="7913"/>
            <a:chExt cx="13008" cy="1155"/>
          </a:xfrm>
        </p:grpSpPr>
        <p:sp>
          <p:nvSpPr>
            <p:cNvPr id="188" name="矩形 187"/>
            <p:cNvSpPr/>
            <p:nvPr/>
          </p:nvSpPr>
          <p:spPr>
            <a:xfrm>
              <a:off x="2037" y="7913"/>
              <a:ext cx="12791" cy="1155"/>
            </a:xfrm>
            <a:prstGeom prst="rect">
              <a:avLst/>
            </a:prstGeom>
            <a:solidFill>
              <a:srgbClr val="92D050"/>
            </a:solidFill>
            <a:ln w="25400">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3" name="文本框 172"/>
            <p:cNvSpPr txBox="1"/>
            <p:nvPr/>
          </p:nvSpPr>
          <p:spPr>
            <a:xfrm>
              <a:off x="2134" y="8154"/>
              <a:ext cx="12911" cy="725"/>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sym typeface="+mn-ea"/>
                </a:rPr>
                <a:t>计数单位要按一定的顺序排列起来，它们所占的位置叫</a:t>
              </a:r>
              <a:r>
                <a:rPr lang="zh-CN" altLang="en-US" sz="2400" dirty="0">
                  <a:solidFill>
                    <a:srgbClr val="FF0000"/>
                  </a:solidFill>
                  <a:latin typeface="微软雅黑" panose="020B0503020204020204" pitchFamily="34" charset="-122"/>
                  <a:ea typeface="微软雅黑" panose="020B0503020204020204" pitchFamily="34" charset="-122"/>
                  <a:sym typeface="+mn-ea"/>
                </a:rPr>
                <a:t>数位</a:t>
              </a:r>
              <a:r>
                <a:rPr lang="zh-CN" altLang="en-US" sz="2400" dirty="0">
                  <a:latin typeface="微软雅黑" panose="020B0503020204020204" pitchFamily="34" charset="-122"/>
                  <a:ea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375285" y="4985385"/>
            <a:ext cx="2421255" cy="636270"/>
            <a:chOff x="2734" y="2630"/>
            <a:chExt cx="4586" cy="2070"/>
          </a:xfrm>
        </p:grpSpPr>
        <p:sp>
          <p:nvSpPr>
            <p:cNvPr id="14349" name="圆角矩形标注 14348"/>
            <p:cNvSpPr/>
            <p:nvPr/>
          </p:nvSpPr>
          <p:spPr>
            <a:xfrm>
              <a:off x="2734" y="2630"/>
              <a:ext cx="3907" cy="2070"/>
            </a:xfrm>
            <a:prstGeom prst="wedgeRoundRectCallout">
              <a:avLst>
                <a:gd name="adj1" fmla="val 33732"/>
                <a:gd name="adj2" fmla="val -118263"/>
                <a:gd name="adj3" fmla="val 16667"/>
              </a:avLst>
            </a:prstGeom>
            <a:solidFill>
              <a:schemeClr val="accent6">
                <a:lumMod val="60000"/>
                <a:lumOff val="40000"/>
              </a:schemeClr>
            </a:solidFill>
            <a:ln w="25400" cap="flat" cmpd="sng">
              <a:solidFill>
                <a:schemeClr val="tx1"/>
              </a:solidFill>
              <a:prstDash val="solid"/>
              <a:miter/>
              <a:headEnd type="none" w="med" len="med"/>
              <a:tailEnd type="none" w="med" len="med"/>
            </a:ln>
            <a:effectLst>
              <a:outerShdw blurRad="50800" dist="38100" dir="2700000" algn="tl" rotWithShape="0">
                <a:prstClr val="black">
                  <a:alpha val="40000"/>
                </a:prstClr>
              </a:outerShdw>
            </a:effectLst>
          </p:spPr>
          <p:txBody>
            <a:bodyPr anchor="ctr" anchorCtr="1"/>
            <a:p>
              <a:pPr algn="ctr">
                <a:lnSpc>
                  <a:spcPct val="150000"/>
                </a:lnSpc>
              </a:pPr>
              <a:endParaRPr lang="zh-CN" altLang="en-US" sz="2400"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2951" y="2916"/>
              <a:ext cx="4369" cy="1498"/>
            </a:xfrm>
            <a:prstGeom prst="rect">
              <a:avLst/>
            </a:prstGeom>
            <a:noFill/>
          </p:spPr>
          <p:txBody>
            <a:bodyPr wrap="square" rtlCol="0" anchor="ctr" anchorCtr="0">
              <a:spAutoFit/>
            </a:bodyPr>
            <a:p>
              <a:pPr algn="l">
                <a:lnSpc>
                  <a:spcPct val="100000"/>
                </a:lnSpc>
              </a:pPr>
              <a:r>
                <a:rPr lang="zh-CN" altLang="en-US" sz="2400" dirty="0">
                  <a:latin typeface="微软雅黑" panose="020B0503020204020204" pitchFamily="34" charset="-122"/>
                  <a:ea typeface="微软雅黑" panose="020B0503020204020204" pitchFamily="34" charset="-122"/>
                </a:rPr>
                <a:t>比亿大的数</a:t>
              </a:r>
              <a:endParaRPr lang="zh-CN" altLang="en-US" sz="2400" dirty="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2802890" y="5781040"/>
            <a:ext cx="7710170" cy="733425"/>
            <a:chOff x="2037" y="7913"/>
            <a:chExt cx="13008" cy="1155"/>
          </a:xfrm>
        </p:grpSpPr>
        <p:sp>
          <p:nvSpPr>
            <p:cNvPr id="28" name="矩形 27"/>
            <p:cNvSpPr/>
            <p:nvPr/>
          </p:nvSpPr>
          <p:spPr>
            <a:xfrm>
              <a:off x="2037" y="7913"/>
              <a:ext cx="12791" cy="1155"/>
            </a:xfrm>
            <a:prstGeom prst="rect">
              <a:avLst/>
            </a:prstGeom>
            <a:solidFill>
              <a:srgbClr val="9E6FD3">
                <a:alpha val="78000"/>
              </a:srgbClr>
            </a:solidFill>
            <a:ln w="25400">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2134" y="8154"/>
              <a:ext cx="12911" cy="725"/>
            </a:xfrm>
            <a:prstGeom prst="rect">
              <a:avLst/>
            </a:prstGeom>
            <a:noFill/>
          </p:spPr>
          <p:txBody>
            <a:bodyPr wrap="square" rtlCol="0" anchor="t">
              <a:spAutoFit/>
            </a:bodyPr>
            <a:p>
              <a:r>
                <a:rPr lang="zh-CN" altLang="en-US" sz="2400" dirty="0">
                  <a:latin typeface="微软雅黑" panose="020B0503020204020204" pitchFamily="34" charset="-122"/>
                  <a:ea typeface="微软雅黑" panose="020B0503020204020204" pitchFamily="34" charset="-122"/>
                  <a:sym typeface="+mn-ea"/>
                </a:rPr>
                <a:t>按照我国的</a:t>
              </a:r>
              <a:r>
                <a:rPr lang="zh-CN" altLang="en-US" sz="2400" b="1" dirty="0">
                  <a:solidFill>
                    <a:srgbClr val="FF0000"/>
                  </a:solidFill>
                  <a:latin typeface="微软雅黑" panose="020B0503020204020204" pitchFamily="34" charset="-122"/>
                  <a:ea typeface="微软雅黑" panose="020B0503020204020204" pitchFamily="34" charset="-122"/>
                  <a:sym typeface="+mn-ea"/>
                </a:rPr>
                <a:t>计数</a:t>
              </a:r>
              <a:r>
                <a:rPr lang="zh-CN" altLang="en-US" sz="2400" dirty="0">
                  <a:latin typeface="微软雅黑" panose="020B0503020204020204" pitchFamily="34" charset="-122"/>
                  <a:ea typeface="微软雅黑" panose="020B0503020204020204" pitchFamily="34" charset="-122"/>
                  <a:sym typeface="+mn-ea"/>
                </a:rPr>
                <a:t>习惯，从右边起，每</a:t>
              </a:r>
              <a:r>
                <a:rPr lang="zh-CN" altLang="en-US" sz="2400" b="1" dirty="0">
                  <a:solidFill>
                    <a:srgbClr val="FF0000"/>
                  </a:solidFill>
                  <a:latin typeface="微软雅黑" panose="020B0503020204020204" pitchFamily="34" charset="-122"/>
                  <a:ea typeface="微软雅黑" panose="020B0503020204020204" pitchFamily="34" charset="-122"/>
                  <a:sym typeface="+mn-ea"/>
                </a:rPr>
                <a:t>四</a:t>
              </a:r>
              <a:r>
                <a:rPr lang="zh-CN" altLang="en-US" sz="2400" dirty="0">
                  <a:latin typeface="微软雅黑" panose="020B0503020204020204" pitchFamily="34" charset="-122"/>
                  <a:ea typeface="微软雅黑" panose="020B0503020204020204" pitchFamily="34" charset="-122"/>
                  <a:sym typeface="+mn-ea"/>
                </a:rPr>
                <a:t>个数位是一级。</a:t>
              </a:r>
              <a:endParaRPr lang="zh-CN" altLang="en-US" sz="2400">
                <a:latin typeface="微软雅黑" panose="020B0503020204020204" pitchFamily="34" charset="-122"/>
                <a:ea typeface="微软雅黑" panose="020B0503020204020204" pitchFamily="34" charset="-122"/>
              </a:endParaRPr>
            </a:p>
          </p:txBody>
        </p:sp>
      </p:grpSp>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p:tgtEl>
                                          <p:spTgt spid="50"/>
                                        </p:tgtEl>
                                        <p:attrNameLst>
                                          <p:attrName>ppt_y</p:attrName>
                                        </p:attrNameLst>
                                      </p:cBhvr>
                                      <p:tavLst>
                                        <p:tav tm="0">
                                          <p:val>
                                            <p:strVal val="#ppt_y+#ppt_h*1.125000"/>
                                          </p:val>
                                        </p:tav>
                                        <p:tav tm="100000">
                                          <p:val>
                                            <p:strVal val="#ppt_y"/>
                                          </p:val>
                                        </p:tav>
                                      </p:tavLst>
                                    </p:anim>
                                    <p:animEffect transition="in" filter="wipe(up)">
                                      <p:cBhvr>
                                        <p:cTn id="8" dur="500"/>
                                        <p:tgtEl>
                                          <p:spTgt spid="50"/>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2" fill="hold" nodeType="clickEffect">
                                  <p:stCondLst>
                                    <p:cond delay="0"/>
                                  </p:stCondLst>
                                  <p:childTnLst>
                                    <p:set>
                                      <p:cBhvr>
                                        <p:cTn id="17" dur="1" fill="hold">
                                          <p:stCondLst>
                                            <p:cond delay="0"/>
                                          </p:stCondLst>
                                        </p:cTn>
                                        <p:tgtEl>
                                          <p:spTgt spid="85"/>
                                        </p:tgtEl>
                                        <p:attrNameLst>
                                          <p:attrName>style.visibility</p:attrName>
                                        </p:attrNameLst>
                                      </p:cBhvr>
                                      <p:to>
                                        <p:strVal val="visible"/>
                                      </p:to>
                                    </p:set>
                                    <p:anim calcmode="lin" valueType="num">
                                      <p:cBhvr additive="base">
                                        <p:cTn id="18" dur="500"/>
                                        <p:tgtEl>
                                          <p:spTgt spid="85"/>
                                        </p:tgtEl>
                                        <p:attrNameLst>
                                          <p:attrName>ppt_x</p:attrName>
                                        </p:attrNameLst>
                                      </p:cBhvr>
                                      <p:tavLst>
                                        <p:tav tm="0">
                                          <p:val>
                                            <p:strVal val="#ppt_x+#ppt_w*1.125000"/>
                                          </p:val>
                                        </p:tav>
                                        <p:tav tm="100000">
                                          <p:val>
                                            <p:strVal val="#ppt_x"/>
                                          </p:val>
                                        </p:tav>
                                      </p:tavLst>
                                    </p:anim>
                                    <p:animEffect transition="in" filter="wipe(left)">
                                      <p:cBhvr>
                                        <p:cTn id="19" dur="500"/>
                                        <p:tgtEl>
                                          <p:spTgt spid="85"/>
                                        </p:tgtEl>
                                      </p:cBhvr>
                                    </p:animEffect>
                                  </p:childTnLst>
                                </p:cTn>
                              </p:par>
                            </p:childTnLst>
                          </p:cTn>
                        </p:par>
                        <p:par>
                          <p:cTn id="20" fill="hold">
                            <p:stCondLst>
                              <p:cond delay="500"/>
                            </p:stCondLst>
                            <p:childTnLst>
                              <p:par>
                                <p:cTn id="21" presetID="12" presetClass="entr" presetSubtype="2" fill="hold" nodeType="afterEffect">
                                  <p:stCondLst>
                                    <p:cond delay="0"/>
                                  </p:stCondLst>
                                  <p:childTnLst>
                                    <p:set>
                                      <p:cBhvr>
                                        <p:cTn id="22" dur="1" fill="hold">
                                          <p:stCondLst>
                                            <p:cond delay="0"/>
                                          </p:stCondLst>
                                        </p:cTn>
                                        <p:tgtEl>
                                          <p:spTgt spid="86"/>
                                        </p:tgtEl>
                                        <p:attrNameLst>
                                          <p:attrName>style.visibility</p:attrName>
                                        </p:attrNameLst>
                                      </p:cBhvr>
                                      <p:to>
                                        <p:strVal val="visible"/>
                                      </p:to>
                                    </p:set>
                                    <p:anim calcmode="lin" valueType="num">
                                      <p:cBhvr additive="base">
                                        <p:cTn id="23" dur="500"/>
                                        <p:tgtEl>
                                          <p:spTgt spid="86"/>
                                        </p:tgtEl>
                                        <p:attrNameLst>
                                          <p:attrName>ppt_x</p:attrName>
                                        </p:attrNameLst>
                                      </p:cBhvr>
                                      <p:tavLst>
                                        <p:tav tm="0">
                                          <p:val>
                                            <p:strVal val="#ppt_x+#ppt_w*1.125000"/>
                                          </p:val>
                                        </p:tav>
                                        <p:tav tm="100000">
                                          <p:val>
                                            <p:strVal val="#ppt_x"/>
                                          </p:val>
                                        </p:tav>
                                      </p:tavLst>
                                    </p:anim>
                                    <p:animEffect transition="in" filter="wipe(left)">
                                      <p:cBhvr>
                                        <p:cTn id="24" dur="500"/>
                                        <p:tgtEl>
                                          <p:spTgt spid="86"/>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87"/>
                                        </p:tgtEl>
                                        <p:attrNameLst>
                                          <p:attrName>style.visibility</p:attrName>
                                        </p:attrNameLst>
                                      </p:cBhvr>
                                      <p:to>
                                        <p:strVal val="visible"/>
                                      </p:to>
                                    </p:set>
                                    <p:anim calcmode="lin" valueType="num">
                                      <p:cBhvr additive="base">
                                        <p:cTn id="28" dur="500"/>
                                        <p:tgtEl>
                                          <p:spTgt spid="87"/>
                                        </p:tgtEl>
                                        <p:attrNameLst>
                                          <p:attrName>ppt_x</p:attrName>
                                        </p:attrNameLst>
                                      </p:cBhvr>
                                      <p:tavLst>
                                        <p:tav tm="0">
                                          <p:val>
                                            <p:strVal val="#ppt_x+#ppt_w*1.125000"/>
                                          </p:val>
                                        </p:tav>
                                        <p:tav tm="100000">
                                          <p:val>
                                            <p:strVal val="#ppt_x"/>
                                          </p:val>
                                        </p:tav>
                                      </p:tavLst>
                                    </p:anim>
                                    <p:animEffect transition="in" filter="wipe(left)">
                                      <p:cBhvr>
                                        <p:cTn id="29" dur="500"/>
                                        <p:tgtEl>
                                          <p:spTgt spid="87"/>
                                        </p:tgtEl>
                                      </p:cBhvr>
                                    </p:animEffect>
                                  </p:childTnLst>
                                </p:cTn>
                              </p:par>
                            </p:childTnLst>
                          </p:cTn>
                        </p:par>
                        <p:par>
                          <p:cTn id="30" fill="hold">
                            <p:stCondLst>
                              <p:cond delay="1500"/>
                            </p:stCondLst>
                            <p:childTnLst>
                              <p:par>
                                <p:cTn id="31" presetID="12" presetClass="entr" presetSubtype="2" fill="hold" nodeType="afterEffect">
                                  <p:stCondLst>
                                    <p:cond delay="0"/>
                                  </p:stCondLst>
                                  <p:childTnLst>
                                    <p:set>
                                      <p:cBhvr>
                                        <p:cTn id="32" dur="1" fill="hold">
                                          <p:stCondLst>
                                            <p:cond delay="0"/>
                                          </p:stCondLst>
                                        </p:cTn>
                                        <p:tgtEl>
                                          <p:spTgt spid="88"/>
                                        </p:tgtEl>
                                        <p:attrNameLst>
                                          <p:attrName>style.visibility</p:attrName>
                                        </p:attrNameLst>
                                      </p:cBhvr>
                                      <p:to>
                                        <p:strVal val="visible"/>
                                      </p:to>
                                    </p:set>
                                    <p:anim calcmode="lin" valueType="num">
                                      <p:cBhvr additive="base">
                                        <p:cTn id="33" dur="500"/>
                                        <p:tgtEl>
                                          <p:spTgt spid="88"/>
                                        </p:tgtEl>
                                        <p:attrNameLst>
                                          <p:attrName>ppt_x</p:attrName>
                                        </p:attrNameLst>
                                      </p:cBhvr>
                                      <p:tavLst>
                                        <p:tav tm="0">
                                          <p:val>
                                            <p:strVal val="#ppt_x+#ppt_w*1.125000"/>
                                          </p:val>
                                        </p:tav>
                                        <p:tav tm="100000">
                                          <p:val>
                                            <p:strVal val="#ppt_x"/>
                                          </p:val>
                                        </p:tav>
                                      </p:tavLst>
                                    </p:anim>
                                    <p:animEffect transition="in" filter="wipe(left)">
                                      <p:cBhvr>
                                        <p:cTn id="34" dur="500"/>
                                        <p:tgtEl>
                                          <p:spTgt spid="88"/>
                                        </p:tgtEl>
                                      </p:cBhvr>
                                    </p:animEffect>
                                  </p:childTnLst>
                                </p:cTn>
                              </p:par>
                            </p:childTnLst>
                          </p:cTn>
                        </p:par>
                        <p:par>
                          <p:cTn id="35" fill="hold">
                            <p:stCondLst>
                              <p:cond delay="2000"/>
                            </p:stCondLst>
                            <p:childTnLst>
                              <p:par>
                                <p:cTn id="36" presetID="12" presetClass="entr" presetSubtype="2" fill="hold" nodeType="afterEffect">
                                  <p:stCondLst>
                                    <p:cond delay="0"/>
                                  </p:stCondLst>
                                  <p:childTnLst>
                                    <p:set>
                                      <p:cBhvr>
                                        <p:cTn id="37" dur="1" fill="hold">
                                          <p:stCondLst>
                                            <p:cond delay="0"/>
                                          </p:stCondLst>
                                        </p:cTn>
                                        <p:tgtEl>
                                          <p:spTgt spid="89"/>
                                        </p:tgtEl>
                                        <p:attrNameLst>
                                          <p:attrName>style.visibility</p:attrName>
                                        </p:attrNameLst>
                                      </p:cBhvr>
                                      <p:to>
                                        <p:strVal val="visible"/>
                                      </p:to>
                                    </p:set>
                                    <p:anim calcmode="lin" valueType="num">
                                      <p:cBhvr additive="base">
                                        <p:cTn id="38" dur="500"/>
                                        <p:tgtEl>
                                          <p:spTgt spid="89"/>
                                        </p:tgtEl>
                                        <p:attrNameLst>
                                          <p:attrName>ppt_x</p:attrName>
                                        </p:attrNameLst>
                                      </p:cBhvr>
                                      <p:tavLst>
                                        <p:tav tm="0">
                                          <p:val>
                                            <p:strVal val="#ppt_x+#ppt_w*1.125000"/>
                                          </p:val>
                                        </p:tav>
                                        <p:tav tm="100000">
                                          <p:val>
                                            <p:strVal val="#ppt_x"/>
                                          </p:val>
                                        </p:tav>
                                      </p:tavLst>
                                    </p:anim>
                                    <p:animEffect transition="in" filter="wipe(left)">
                                      <p:cBhvr>
                                        <p:cTn id="39" dur="500"/>
                                        <p:tgtEl>
                                          <p:spTgt spid="89"/>
                                        </p:tgtEl>
                                      </p:cBhvr>
                                    </p:animEffect>
                                  </p:childTnLst>
                                </p:cTn>
                              </p:par>
                            </p:childTnLst>
                          </p:cTn>
                        </p:par>
                        <p:par>
                          <p:cTn id="40" fill="hold">
                            <p:stCondLst>
                              <p:cond delay="2500"/>
                            </p:stCondLst>
                            <p:childTnLst>
                              <p:par>
                                <p:cTn id="41" presetID="12" presetClass="entr" presetSubtype="2" fill="hold" nodeType="after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additive="base">
                                        <p:cTn id="43" dur="500"/>
                                        <p:tgtEl>
                                          <p:spTgt spid="90"/>
                                        </p:tgtEl>
                                        <p:attrNameLst>
                                          <p:attrName>ppt_x</p:attrName>
                                        </p:attrNameLst>
                                      </p:cBhvr>
                                      <p:tavLst>
                                        <p:tav tm="0">
                                          <p:val>
                                            <p:strVal val="#ppt_x+#ppt_w*1.125000"/>
                                          </p:val>
                                        </p:tav>
                                        <p:tav tm="100000">
                                          <p:val>
                                            <p:strVal val="#ppt_x"/>
                                          </p:val>
                                        </p:tav>
                                      </p:tavLst>
                                    </p:anim>
                                    <p:animEffect transition="in" filter="wipe(left)">
                                      <p:cBhvr>
                                        <p:cTn id="44" dur="500"/>
                                        <p:tgtEl>
                                          <p:spTgt spid="90"/>
                                        </p:tgtEl>
                                      </p:cBhvr>
                                    </p:animEffect>
                                  </p:childTnLst>
                                </p:cTn>
                              </p:par>
                            </p:childTnLst>
                          </p:cTn>
                        </p:par>
                        <p:par>
                          <p:cTn id="45" fill="hold">
                            <p:stCondLst>
                              <p:cond delay="3000"/>
                            </p:stCondLst>
                            <p:childTnLst>
                              <p:par>
                                <p:cTn id="46" presetID="12" presetClass="entr" presetSubtype="2" fill="hold" nodeType="afterEffect">
                                  <p:stCondLst>
                                    <p:cond delay="0"/>
                                  </p:stCondLst>
                                  <p:childTnLst>
                                    <p:set>
                                      <p:cBhvr>
                                        <p:cTn id="47" dur="1" fill="hold">
                                          <p:stCondLst>
                                            <p:cond delay="0"/>
                                          </p:stCondLst>
                                        </p:cTn>
                                        <p:tgtEl>
                                          <p:spTgt spid="91"/>
                                        </p:tgtEl>
                                        <p:attrNameLst>
                                          <p:attrName>style.visibility</p:attrName>
                                        </p:attrNameLst>
                                      </p:cBhvr>
                                      <p:to>
                                        <p:strVal val="visible"/>
                                      </p:to>
                                    </p:set>
                                    <p:anim calcmode="lin" valueType="num">
                                      <p:cBhvr additive="base">
                                        <p:cTn id="48" dur="500"/>
                                        <p:tgtEl>
                                          <p:spTgt spid="91"/>
                                        </p:tgtEl>
                                        <p:attrNameLst>
                                          <p:attrName>ppt_x</p:attrName>
                                        </p:attrNameLst>
                                      </p:cBhvr>
                                      <p:tavLst>
                                        <p:tav tm="0">
                                          <p:val>
                                            <p:strVal val="#ppt_x+#ppt_w*1.125000"/>
                                          </p:val>
                                        </p:tav>
                                        <p:tav tm="100000">
                                          <p:val>
                                            <p:strVal val="#ppt_x"/>
                                          </p:val>
                                        </p:tav>
                                      </p:tavLst>
                                    </p:anim>
                                    <p:animEffect transition="in" filter="wipe(left)">
                                      <p:cBhvr>
                                        <p:cTn id="49" dur="500"/>
                                        <p:tgtEl>
                                          <p:spTgt spid="91"/>
                                        </p:tgtEl>
                                      </p:cBhvr>
                                    </p:animEffect>
                                  </p:childTnLst>
                                </p:cTn>
                              </p:par>
                            </p:childTnLst>
                          </p:cTn>
                        </p:par>
                        <p:par>
                          <p:cTn id="50" fill="hold">
                            <p:stCondLst>
                              <p:cond delay="3500"/>
                            </p:stCondLst>
                            <p:childTnLst>
                              <p:par>
                                <p:cTn id="51" presetID="12" presetClass="entr" presetSubtype="2" fill="hold" nodeType="afterEffect">
                                  <p:stCondLst>
                                    <p:cond delay="0"/>
                                  </p:stCondLst>
                                  <p:childTnLst>
                                    <p:set>
                                      <p:cBhvr>
                                        <p:cTn id="52" dur="1" fill="hold">
                                          <p:stCondLst>
                                            <p:cond delay="0"/>
                                          </p:stCondLst>
                                        </p:cTn>
                                        <p:tgtEl>
                                          <p:spTgt spid="92"/>
                                        </p:tgtEl>
                                        <p:attrNameLst>
                                          <p:attrName>style.visibility</p:attrName>
                                        </p:attrNameLst>
                                      </p:cBhvr>
                                      <p:to>
                                        <p:strVal val="visible"/>
                                      </p:to>
                                    </p:set>
                                    <p:anim calcmode="lin" valueType="num">
                                      <p:cBhvr additive="base">
                                        <p:cTn id="53" dur="500"/>
                                        <p:tgtEl>
                                          <p:spTgt spid="92"/>
                                        </p:tgtEl>
                                        <p:attrNameLst>
                                          <p:attrName>ppt_x</p:attrName>
                                        </p:attrNameLst>
                                      </p:cBhvr>
                                      <p:tavLst>
                                        <p:tav tm="0">
                                          <p:val>
                                            <p:strVal val="#ppt_x+#ppt_w*1.125000"/>
                                          </p:val>
                                        </p:tav>
                                        <p:tav tm="100000">
                                          <p:val>
                                            <p:strVal val="#ppt_x"/>
                                          </p:val>
                                        </p:tav>
                                      </p:tavLst>
                                    </p:anim>
                                    <p:animEffect transition="in" filter="wipe(left)">
                                      <p:cBhvr>
                                        <p:cTn id="54" dur="500"/>
                                        <p:tgtEl>
                                          <p:spTgt spid="92"/>
                                        </p:tgtEl>
                                      </p:cBhvr>
                                    </p:animEffect>
                                  </p:childTnLst>
                                </p:cTn>
                              </p:par>
                            </p:childTnLst>
                          </p:cTn>
                        </p:par>
                        <p:par>
                          <p:cTn id="55" fill="hold">
                            <p:stCondLst>
                              <p:cond delay="4000"/>
                            </p:stCondLst>
                            <p:childTnLst>
                              <p:par>
                                <p:cTn id="56" presetID="12" presetClass="entr" presetSubtype="2" fill="hold" nodeType="afterEffect">
                                  <p:stCondLst>
                                    <p:cond delay="0"/>
                                  </p:stCondLst>
                                  <p:childTnLst>
                                    <p:set>
                                      <p:cBhvr>
                                        <p:cTn id="57" dur="1" fill="hold">
                                          <p:stCondLst>
                                            <p:cond delay="0"/>
                                          </p:stCondLst>
                                        </p:cTn>
                                        <p:tgtEl>
                                          <p:spTgt spid="93"/>
                                        </p:tgtEl>
                                        <p:attrNameLst>
                                          <p:attrName>style.visibility</p:attrName>
                                        </p:attrNameLst>
                                      </p:cBhvr>
                                      <p:to>
                                        <p:strVal val="visible"/>
                                      </p:to>
                                    </p:set>
                                    <p:anim calcmode="lin" valueType="num">
                                      <p:cBhvr additive="base">
                                        <p:cTn id="58" dur="500"/>
                                        <p:tgtEl>
                                          <p:spTgt spid="93"/>
                                        </p:tgtEl>
                                        <p:attrNameLst>
                                          <p:attrName>ppt_x</p:attrName>
                                        </p:attrNameLst>
                                      </p:cBhvr>
                                      <p:tavLst>
                                        <p:tav tm="0">
                                          <p:val>
                                            <p:strVal val="#ppt_x+#ppt_w*1.125000"/>
                                          </p:val>
                                        </p:tav>
                                        <p:tav tm="100000">
                                          <p:val>
                                            <p:strVal val="#ppt_x"/>
                                          </p:val>
                                        </p:tav>
                                      </p:tavLst>
                                    </p:anim>
                                    <p:animEffect transition="in" filter="wipe(left)">
                                      <p:cBhvr>
                                        <p:cTn id="59" dur="500"/>
                                        <p:tgtEl>
                                          <p:spTgt spid="93"/>
                                        </p:tgtEl>
                                      </p:cBhvr>
                                    </p:animEffect>
                                  </p:childTnLst>
                                </p:cTn>
                              </p:par>
                            </p:childTnLst>
                          </p:cTn>
                        </p:par>
                        <p:par>
                          <p:cTn id="60" fill="hold">
                            <p:stCondLst>
                              <p:cond delay="4500"/>
                            </p:stCondLst>
                            <p:childTnLst>
                              <p:par>
                                <p:cTn id="61" presetID="12" presetClass="entr" presetSubtype="2" fill="hold" nodeType="afterEffect">
                                  <p:stCondLst>
                                    <p:cond delay="0"/>
                                  </p:stCondLst>
                                  <p:childTnLst>
                                    <p:set>
                                      <p:cBhvr>
                                        <p:cTn id="62" dur="1" fill="hold">
                                          <p:stCondLst>
                                            <p:cond delay="0"/>
                                          </p:stCondLst>
                                        </p:cTn>
                                        <p:tgtEl>
                                          <p:spTgt spid="94"/>
                                        </p:tgtEl>
                                        <p:attrNameLst>
                                          <p:attrName>style.visibility</p:attrName>
                                        </p:attrNameLst>
                                      </p:cBhvr>
                                      <p:to>
                                        <p:strVal val="visible"/>
                                      </p:to>
                                    </p:set>
                                    <p:anim calcmode="lin" valueType="num">
                                      <p:cBhvr additive="base">
                                        <p:cTn id="63" dur="500"/>
                                        <p:tgtEl>
                                          <p:spTgt spid="94"/>
                                        </p:tgtEl>
                                        <p:attrNameLst>
                                          <p:attrName>ppt_x</p:attrName>
                                        </p:attrNameLst>
                                      </p:cBhvr>
                                      <p:tavLst>
                                        <p:tav tm="0">
                                          <p:val>
                                            <p:strVal val="#ppt_x+#ppt_w*1.125000"/>
                                          </p:val>
                                        </p:tav>
                                        <p:tav tm="100000">
                                          <p:val>
                                            <p:strVal val="#ppt_x"/>
                                          </p:val>
                                        </p:tav>
                                      </p:tavLst>
                                    </p:anim>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childTnLst>
                          </p:cTn>
                        </p:par>
                      </p:childTnLst>
                    </p:cTn>
                  </p:par>
                  <p:par>
                    <p:cTn id="70" fill="hold">
                      <p:stCondLst>
                        <p:cond delay="indefinite"/>
                      </p:stCondLst>
                      <p:childTnLst>
                        <p:par>
                          <p:cTn id="71" fill="hold">
                            <p:stCondLst>
                              <p:cond delay="0"/>
                            </p:stCondLst>
                            <p:childTnLst>
                              <p:par>
                                <p:cTn id="72" presetID="12" presetClass="entr" presetSubtype="4" fill="hold" nodeType="clickEffect">
                                  <p:stCondLst>
                                    <p:cond delay="0"/>
                                  </p:stCondLst>
                                  <p:childTnLst>
                                    <p:set>
                                      <p:cBhvr>
                                        <p:cTn id="73" dur="1" fill="hold">
                                          <p:stCondLst>
                                            <p:cond delay="0"/>
                                          </p:stCondLst>
                                        </p:cTn>
                                        <p:tgtEl>
                                          <p:spTgt spid="190"/>
                                        </p:tgtEl>
                                        <p:attrNameLst>
                                          <p:attrName>style.visibility</p:attrName>
                                        </p:attrNameLst>
                                      </p:cBhvr>
                                      <p:to>
                                        <p:strVal val="visible"/>
                                      </p:to>
                                    </p:set>
                                    <p:anim calcmode="lin" valueType="num">
                                      <p:cBhvr additive="base">
                                        <p:cTn id="74" dur="500"/>
                                        <p:tgtEl>
                                          <p:spTgt spid="190"/>
                                        </p:tgtEl>
                                        <p:attrNameLst>
                                          <p:attrName>ppt_y</p:attrName>
                                        </p:attrNameLst>
                                      </p:cBhvr>
                                      <p:tavLst>
                                        <p:tav tm="0">
                                          <p:val>
                                            <p:strVal val="#ppt_y+#ppt_h*1.125000"/>
                                          </p:val>
                                        </p:tav>
                                        <p:tav tm="100000">
                                          <p:val>
                                            <p:strVal val="#ppt_y"/>
                                          </p:val>
                                        </p:tav>
                                      </p:tavLst>
                                    </p:anim>
                                    <p:animEffect transition="in" filter="wipe(up)">
                                      <p:cBhvr>
                                        <p:cTn id="75" dur="500"/>
                                        <p:tgtEl>
                                          <p:spTgt spid="190"/>
                                        </p:tgtEl>
                                      </p:cBhvr>
                                    </p:animEffect>
                                  </p:childTnLst>
                                </p:cTn>
                              </p:par>
                            </p:childTnLst>
                          </p:cTn>
                        </p:par>
                      </p:childTnLst>
                    </p:cTn>
                  </p:par>
                  <p:par>
                    <p:cTn id="76" fill="hold">
                      <p:stCondLst>
                        <p:cond delay="indefinite"/>
                      </p:stCondLst>
                      <p:childTnLst>
                        <p:par>
                          <p:cTn id="77" fill="hold">
                            <p:stCondLst>
                              <p:cond delay="0"/>
                            </p:stCondLst>
                            <p:childTnLst>
                              <p:par>
                                <p:cTn id="78" presetID="12" presetClass="entr" presetSubtype="4" fill="hold" nodeType="clickEffect">
                                  <p:stCondLst>
                                    <p:cond delay="0"/>
                                  </p:stCondLst>
                                  <p:childTnLst>
                                    <p:set>
                                      <p:cBhvr>
                                        <p:cTn id="79" dur="1" fill="hold">
                                          <p:stCondLst>
                                            <p:cond delay="0"/>
                                          </p:stCondLst>
                                        </p:cTn>
                                        <p:tgtEl>
                                          <p:spTgt spid="12"/>
                                        </p:tgtEl>
                                        <p:attrNameLst>
                                          <p:attrName>style.visibility</p:attrName>
                                        </p:attrNameLst>
                                      </p:cBhvr>
                                      <p:to>
                                        <p:strVal val="visible"/>
                                      </p:to>
                                    </p:set>
                                    <p:anim calcmode="lin" valueType="num">
                                      <p:cBhvr additive="base">
                                        <p:cTn id="80" dur="500"/>
                                        <p:tgtEl>
                                          <p:spTgt spid="12"/>
                                        </p:tgtEl>
                                        <p:attrNameLst>
                                          <p:attrName>ppt_y</p:attrName>
                                        </p:attrNameLst>
                                      </p:cBhvr>
                                      <p:tavLst>
                                        <p:tav tm="0">
                                          <p:val>
                                            <p:strVal val="#ppt_y+#ppt_h*1.125000"/>
                                          </p:val>
                                        </p:tav>
                                        <p:tav tm="100000">
                                          <p:val>
                                            <p:strVal val="#ppt_y"/>
                                          </p:val>
                                        </p:tav>
                                      </p:tavLst>
                                    </p:anim>
                                    <p:animEffect transition="in" filter="wipe(up)">
                                      <p:cBhvr>
                                        <p:cTn id="81" dur="500"/>
                                        <p:tgtEl>
                                          <p:spTgt spid="12"/>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2" fill="hold" grpId="0" nodeType="clickEffect">
                                  <p:stCondLst>
                                    <p:cond delay="0"/>
                                  </p:stCondLst>
                                  <p:childTnLst>
                                    <p:set>
                                      <p:cBhvr>
                                        <p:cTn id="85" dur="1" fill="hold">
                                          <p:stCondLst>
                                            <p:cond delay="0"/>
                                          </p:stCondLst>
                                        </p:cTn>
                                        <p:tgtEl>
                                          <p:spTgt spid="171"/>
                                        </p:tgtEl>
                                        <p:attrNameLst>
                                          <p:attrName>style.visibility</p:attrName>
                                        </p:attrNameLst>
                                      </p:cBhvr>
                                      <p:to>
                                        <p:strVal val="visible"/>
                                      </p:to>
                                    </p:set>
                                    <p:animEffect transition="in" filter="wipe(right)">
                                      <p:cBhvr>
                                        <p:cTn id="86" dur="500"/>
                                        <p:tgtEl>
                                          <p:spTgt spid="171"/>
                                        </p:tgtEl>
                                      </p:cBhvr>
                                    </p:animEffect>
                                  </p:childTnLst>
                                </p:cTn>
                              </p:par>
                            </p:childTnLst>
                          </p:cTn>
                        </p:par>
                      </p:childTnLst>
                    </p:cTn>
                  </p:par>
                  <p:par>
                    <p:cTn id="87" fill="hold">
                      <p:stCondLst>
                        <p:cond delay="indefinite"/>
                      </p:stCondLst>
                      <p:childTnLst>
                        <p:par>
                          <p:cTn id="88" fill="hold">
                            <p:stCondLst>
                              <p:cond delay="0"/>
                            </p:stCondLst>
                            <p:childTnLst>
                              <p:par>
                                <p:cTn id="89" presetID="12" presetClass="entr" presetSubtype="2" fill="hold" nodeType="clickEffect">
                                  <p:stCondLst>
                                    <p:cond delay="0"/>
                                  </p:stCondLst>
                                  <p:childTnLst>
                                    <p:set>
                                      <p:cBhvr>
                                        <p:cTn id="90" dur="1" fill="hold">
                                          <p:stCondLst>
                                            <p:cond delay="0"/>
                                          </p:stCondLst>
                                        </p:cTn>
                                        <p:tgtEl>
                                          <p:spTgt spid="174"/>
                                        </p:tgtEl>
                                        <p:attrNameLst>
                                          <p:attrName>style.visibility</p:attrName>
                                        </p:attrNameLst>
                                      </p:cBhvr>
                                      <p:to>
                                        <p:strVal val="visible"/>
                                      </p:to>
                                    </p:set>
                                    <p:anim calcmode="lin" valueType="num">
                                      <p:cBhvr additive="base">
                                        <p:cTn id="91" dur="500"/>
                                        <p:tgtEl>
                                          <p:spTgt spid="174"/>
                                        </p:tgtEl>
                                        <p:attrNameLst>
                                          <p:attrName>ppt_x</p:attrName>
                                        </p:attrNameLst>
                                      </p:cBhvr>
                                      <p:tavLst>
                                        <p:tav tm="0">
                                          <p:val>
                                            <p:strVal val="#ppt_x+#ppt_w*1.125000"/>
                                          </p:val>
                                        </p:tav>
                                        <p:tav tm="100000">
                                          <p:val>
                                            <p:strVal val="#ppt_x"/>
                                          </p:val>
                                        </p:tav>
                                      </p:tavLst>
                                    </p:anim>
                                    <p:animEffect transition="in" filter="wipe(left)">
                                      <p:cBhvr>
                                        <p:cTn id="92" dur="500"/>
                                        <p:tgtEl>
                                          <p:spTgt spid="174"/>
                                        </p:tgtEl>
                                      </p:cBhvr>
                                    </p:animEffect>
                                  </p:childTnLst>
                                </p:cTn>
                              </p:par>
                            </p:childTnLst>
                          </p:cTn>
                        </p:par>
                      </p:childTnLst>
                    </p:cTn>
                  </p:par>
                  <p:par>
                    <p:cTn id="93" fill="hold">
                      <p:stCondLst>
                        <p:cond delay="indefinite"/>
                      </p:stCondLst>
                      <p:childTnLst>
                        <p:par>
                          <p:cTn id="94" fill="hold">
                            <p:stCondLst>
                              <p:cond delay="0"/>
                            </p:stCondLst>
                            <p:childTnLst>
                              <p:par>
                                <p:cTn id="95" presetID="12" presetClass="entr" presetSubtype="2" fill="hold" nodeType="clickEffect">
                                  <p:stCondLst>
                                    <p:cond delay="0"/>
                                  </p:stCondLst>
                                  <p:childTnLst>
                                    <p:set>
                                      <p:cBhvr>
                                        <p:cTn id="96" dur="1" fill="hold">
                                          <p:stCondLst>
                                            <p:cond delay="0"/>
                                          </p:stCondLst>
                                        </p:cTn>
                                        <p:tgtEl>
                                          <p:spTgt spid="175"/>
                                        </p:tgtEl>
                                        <p:attrNameLst>
                                          <p:attrName>style.visibility</p:attrName>
                                        </p:attrNameLst>
                                      </p:cBhvr>
                                      <p:to>
                                        <p:strVal val="visible"/>
                                      </p:to>
                                    </p:set>
                                    <p:anim calcmode="lin" valueType="num">
                                      <p:cBhvr additive="base">
                                        <p:cTn id="97" dur="500"/>
                                        <p:tgtEl>
                                          <p:spTgt spid="175"/>
                                        </p:tgtEl>
                                        <p:attrNameLst>
                                          <p:attrName>ppt_x</p:attrName>
                                        </p:attrNameLst>
                                      </p:cBhvr>
                                      <p:tavLst>
                                        <p:tav tm="0">
                                          <p:val>
                                            <p:strVal val="#ppt_x+#ppt_w*1.125000"/>
                                          </p:val>
                                        </p:tav>
                                        <p:tav tm="100000">
                                          <p:val>
                                            <p:strVal val="#ppt_x"/>
                                          </p:val>
                                        </p:tav>
                                      </p:tavLst>
                                    </p:anim>
                                    <p:animEffect transition="in" filter="wipe(left)">
                                      <p:cBhvr>
                                        <p:cTn id="98" dur="500"/>
                                        <p:tgtEl>
                                          <p:spTgt spid="175"/>
                                        </p:tgtEl>
                                      </p:cBhvr>
                                    </p:animEffect>
                                  </p:childTnLst>
                                </p:cTn>
                              </p:par>
                            </p:childTnLst>
                          </p:cTn>
                        </p:par>
                      </p:childTnLst>
                    </p:cTn>
                  </p:par>
                  <p:par>
                    <p:cTn id="99" fill="hold">
                      <p:stCondLst>
                        <p:cond delay="indefinite"/>
                      </p:stCondLst>
                      <p:childTnLst>
                        <p:par>
                          <p:cTn id="100" fill="hold">
                            <p:stCondLst>
                              <p:cond delay="0"/>
                            </p:stCondLst>
                            <p:childTnLst>
                              <p:par>
                                <p:cTn id="101" presetID="12" presetClass="entr" presetSubtype="2" fill="hold" nodeType="clickEffect">
                                  <p:stCondLst>
                                    <p:cond delay="0"/>
                                  </p:stCondLst>
                                  <p:childTnLst>
                                    <p:set>
                                      <p:cBhvr>
                                        <p:cTn id="102" dur="1" fill="hold">
                                          <p:stCondLst>
                                            <p:cond delay="0"/>
                                          </p:stCondLst>
                                        </p:cTn>
                                        <p:tgtEl>
                                          <p:spTgt spid="176"/>
                                        </p:tgtEl>
                                        <p:attrNameLst>
                                          <p:attrName>style.visibility</p:attrName>
                                        </p:attrNameLst>
                                      </p:cBhvr>
                                      <p:to>
                                        <p:strVal val="visible"/>
                                      </p:to>
                                    </p:set>
                                    <p:anim calcmode="lin" valueType="num">
                                      <p:cBhvr additive="base">
                                        <p:cTn id="103" dur="500"/>
                                        <p:tgtEl>
                                          <p:spTgt spid="176"/>
                                        </p:tgtEl>
                                        <p:attrNameLst>
                                          <p:attrName>ppt_x</p:attrName>
                                        </p:attrNameLst>
                                      </p:cBhvr>
                                      <p:tavLst>
                                        <p:tav tm="0">
                                          <p:val>
                                            <p:strVal val="#ppt_x+#ppt_w*1.125000"/>
                                          </p:val>
                                        </p:tav>
                                        <p:tav tm="100000">
                                          <p:val>
                                            <p:strVal val="#ppt_x"/>
                                          </p:val>
                                        </p:tav>
                                      </p:tavLst>
                                    </p:anim>
                                    <p:animEffect transition="in" filter="wipe(left)">
                                      <p:cBhvr>
                                        <p:cTn id="104" dur="500"/>
                                        <p:tgtEl>
                                          <p:spTgt spid="176"/>
                                        </p:tgtEl>
                                      </p:cBhvr>
                                    </p:animEffect>
                                  </p:childTnLst>
                                </p:cTn>
                              </p:par>
                            </p:childTnLst>
                          </p:cTn>
                        </p:par>
                      </p:childTnLst>
                    </p:cTn>
                  </p:par>
                  <p:par>
                    <p:cTn id="105" fill="hold">
                      <p:stCondLst>
                        <p:cond delay="indefinite"/>
                      </p:stCondLst>
                      <p:childTnLst>
                        <p:par>
                          <p:cTn id="106" fill="hold">
                            <p:stCondLst>
                              <p:cond delay="0"/>
                            </p:stCondLst>
                            <p:childTnLst>
                              <p:par>
                                <p:cTn id="107" presetID="12" presetClass="entr" presetSubtype="2" fill="hold" nodeType="clickEffect">
                                  <p:stCondLst>
                                    <p:cond delay="0"/>
                                  </p:stCondLst>
                                  <p:childTnLst>
                                    <p:set>
                                      <p:cBhvr>
                                        <p:cTn id="108" dur="1" fill="hold">
                                          <p:stCondLst>
                                            <p:cond delay="0"/>
                                          </p:stCondLst>
                                        </p:cTn>
                                        <p:tgtEl>
                                          <p:spTgt spid="177"/>
                                        </p:tgtEl>
                                        <p:attrNameLst>
                                          <p:attrName>style.visibility</p:attrName>
                                        </p:attrNameLst>
                                      </p:cBhvr>
                                      <p:to>
                                        <p:strVal val="visible"/>
                                      </p:to>
                                    </p:set>
                                    <p:anim calcmode="lin" valueType="num">
                                      <p:cBhvr additive="base">
                                        <p:cTn id="109" dur="500"/>
                                        <p:tgtEl>
                                          <p:spTgt spid="177"/>
                                        </p:tgtEl>
                                        <p:attrNameLst>
                                          <p:attrName>ppt_x</p:attrName>
                                        </p:attrNameLst>
                                      </p:cBhvr>
                                      <p:tavLst>
                                        <p:tav tm="0">
                                          <p:val>
                                            <p:strVal val="#ppt_x+#ppt_w*1.125000"/>
                                          </p:val>
                                        </p:tav>
                                        <p:tav tm="100000">
                                          <p:val>
                                            <p:strVal val="#ppt_x"/>
                                          </p:val>
                                        </p:tav>
                                      </p:tavLst>
                                    </p:anim>
                                    <p:animEffect transition="in" filter="wipe(left)">
                                      <p:cBhvr>
                                        <p:cTn id="110" dur="500"/>
                                        <p:tgtEl>
                                          <p:spTgt spid="177"/>
                                        </p:tgtEl>
                                      </p:cBhvr>
                                    </p:animEffect>
                                  </p:childTnLst>
                                </p:cTn>
                              </p:par>
                            </p:childTnLst>
                          </p:cTn>
                        </p:par>
                      </p:childTnLst>
                    </p:cTn>
                  </p:par>
                  <p:par>
                    <p:cTn id="111" fill="hold">
                      <p:stCondLst>
                        <p:cond delay="indefinite"/>
                      </p:stCondLst>
                      <p:childTnLst>
                        <p:par>
                          <p:cTn id="112" fill="hold">
                            <p:stCondLst>
                              <p:cond delay="0"/>
                            </p:stCondLst>
                            <p:childTnLst>
                              <p:par>
                                <p:cTn id="113" presetID="12" presetClass="entr" presetSubtype="2" fill="hold" nodeType="clickEffect">
                                  <p:stCondLst>
                                    <p:cond delay="0"/>
                                  </p:stCondLst>
                                  <p:childTnLst>
                                    <p:set>
                                      <p:cBhvr>
                                        <p:cTn id="114" dur="1" fill="hold">
                                          <p:stCondLst>
                                            <p:cond delay="0"/>
                                          </p:stCondLst>
                                        </p:cTn>
                                        <p:tgtEl>
                                          <p:spTgt spid="178"/>
                                        </p:tgtEl>
                                        <p:attrNameLst>
                                          <p:attrName>style.visibility</p:attrName>
                                        </p:attrNameLst>
                                      </p:cBhvr>
                                      <p:to>
                                        <p:strVal val="visible"/>
                                      </p:to>
                                    </p:set>
                                    <p:anim calcmode="lin" valueType="num">
                                      <p:cBhvr additive="base">
                                        <p:cTn id="115" dur="500"/>
                                        <p:tgtEl>
                                          <p:spTgt spid="178"/>
                                        </p:tgtEl>
                                        <p:attrNameLst>
                                          <p:attrName>ppt_x</p:attrName>
                                        </p:attrNameLst>
                                      </p:cBhvr>
                                      <p:tavLst>
                                        <p:tav tm="0">
                                          <p:val>
                                            <p:strVal val="#ppt_x+#ppt_w*1.125000"/>
                                          </p:val>
                                        </p:tav>
                                        <p:tav tm="100000">
                                          <p:val>
                                            <p:strVal val="#ppt_x"/>
                                          </p:val>
                                        </p:tav>
                                      </p:tavLst>
                                    </p:anim>
                                    <p:animEffect transition="in" filter="wipe(left)">
                                      <p:cBhvr>
                                        <p:cTn id="116" dur="500"/>
                                        <p:tgtEl>
                                          <p:spTgt spid="178"/>
                                        </p:tgtEl>
                                      </p:cBhvr>
                                    </p:animEffect>
                                  </p:childTnLst>
                                </p:cTn>
                              </p:par>
                            </p:childTnLst>
                          </p:cTn>
                        </p:par>
                      </p:childTnLst>
                    </p:cTn>
                  </p:par>
                  <p:par>
                    <p:cTn id="117" fill="hold">
                      <p:stCondLst>
                        <p:cond delay="indefinite"/>
                      </p:stCondLst>
                      <p:childTnLst>
                        <p:par>
                          <p:cTn id="118" fill="hold">
                            <p:stCondLst>
                              <p:cond delay="0"/>
                            </p:stCondLst>
                            <p:childTnLst>
                              <p:par>
                                <p:cTn id="119" presetID="12" presetClass="entr" presetSubtype="2" fill="hold" nodeType="clickEffect">
                                  <p:stCondLst>
                                    <p:cond delay="0"/>
                                  </p:stCondLst>
                                  <p:childTnLst>
                                    <p:set>
                                      <p:cBhvr>
                                        <p:cTn id="120" dur="1" fill="hold">
                                          <p:stCondLst>
                                            <p:cond delay="0"/>
                                          </p:stCondLst>
                                        </p:cTn>
                                        <p:tgtEl>
                                          <p:spTgt spid="179"/>
                                        </p:tgtEl>
                                        <p:attrNameLst>
                                          <p:attrName>style.visibility</p:attrName>
                                        </p:attrNameLst>
                                      </p:cBhvr>
                                      <p:to>
                                        <p:strVal val="visible"/>
                                      </p:to>
                                    </p:set>
                                    <p:anim calcmode="lin" valueType="num">
                                      <p:cBhvr additive="base">
                                        <p:cTn id="121" dur="500"/>
                                        <p:tgtEl>
                                          <p:spTgt spid="179"/>
                                        </p:tgtEl>
                                        <p:attrNameLst>
                                          <p:attrName>ppt_x</p:attrName>
                                        </p:attrNameLst>
                                      </p:cBhvr>
                                      <p:tavLst>
                                        <p:tav tm="0">
                                          <p:val>
                                            <p:strVal val="#ppt_x+#ppt_w*1.125000"/>
                                          </p:val>
                                        </p:tav>
                                        <p:tav tm="100000">
                                          <p:val>
                                            <p:strVal val="#ppt_x"/>
                                          </p:val>
                                        </p:tav>
                                      </p:tavLst>
                                    </p:anim>
                                    <p:animEffect transition="in" filter="wipe(left)">
                                      <p:cBhvr>
                                        <p:cTn id="122" dur="500"/>
                                        <p:tgtEl>
                                          <p:spTgt spid="179"/>
                                        </p:tgtEl>
                                      </p:cBhvr>
                                    </p:animEffect>
                                  </p:childTnLst>
                                </p:cTn>
                              </p:par>
                            </p:childTnLst>
                          </p:cTn>
                        </p:par>
                      </p:childTnLst>
                    </p:cTn>
                  </p:par>
                  <p:par>
                    <p:cTn id="123" fill="hold">
                      <p:stCondLst>
                        <p:cond delay="indefinite"/>
                      </p:stCondLst>
                      <p:childTnLst>
                        <p:par>
                          <p:cTn id="124" fill="hold">
                            <p:stCondLst>
                              <p:cond delay="0"/>
                            </p:stCondLst>
                            <p:childTnLst>
                              <p:par>
                                <p:cTn id="125" presetID="12" presetClass="entr" presetSubtype="2" fill="hold" nodeType="clickEffect">
                                  <p:stCondLst>
                                    <p:cond delay="0"/>
                                  </p:stCondLst>
                                  <p:childTnLst>
                                    <p:set>
                                      <p:cBhvr>
                                        <p:cTn id="126" dur="1" fill="hold">
                                          <p:stCondLst>
                                            <p:cond delay="0"/>
                                          </p:stCondLst>
                                        </p:cTn>
                                        <p:tgtEl>
                                          <p:spTgt spid="180"/>
                                        </p:tgtEl>
                                        <p:attrNameLst>
                                          <p:attrName>style.visibility</p:attrName>
                                        </p:attrNameLst>
                                      </p:cBhvr>
                                      <p:to>
                                        <p:strVal val="visible"/>
                                      </p:to>
                                    </p:set>
                                    <p:anim calcmode="lin" valueType="num">
                                      <p:cBhvr additive="base">
                                        <p:cTn id="127" dur="500"/>
                                        <p:tgtEl>
                                          <p:spTgt spid="180"/>
                                        </p:tgtEl>
                                        <p:attrNameLst>
                                          <p:attrName>ppt_x</p:attrName>
                                        </p:attrNameLst>
                                      </p:cBhvr>
                                      <p:tavLst>
                                        <p:tav tm="0">
                                          <p:val>
                                            <p:strVal val="#ppt_x+#ppt_w*1.125000"/>
                                          </p:val>
                                        </p:tav>
                                        <p:tav tm="100000">
                                          <p:val>
                                            <p:strVal val="#ppt_x"/>
                                          </p:val>
                                        </p:tav>
                                      </p:tavLst>
                                    </p:anim>
                                    <p:animEffect transition="in" filter="wipe(left)">
                                      <p:cBhvr>
                                        <p:cTn id="128" dur="500"/>
                                        <p:tgtEl>
                                          <p:spTgt spid="180"/>
                                        </p:tgtEl>
                                      </p:cBhvr>
                                    </p:animEffect>
                                  </p:childTnLst>
                                </p:cTn>
                              </p:par>
                            </p:childTnLst>
                          </p:cTn>
                        </p:par>
                      </p:childTnLst>
                    </p:cTn>
                  </p:par>
                  <p:par>
                    <p:cTn id="129" fill="hold">
                      <p:stCondLst>
                        <p:cond delay="indefinite"/>
                      </p:stCondLst>
                      <p:childTnLst>
                        <p:par>
                          <p:cTn id="130" fill="hold">
                            <p:stCondLst>
                              <p:cond delay="0"/>
                            </p:stCondLst>
                            <p:childTnLst>
                              <p:par>
                                <p:cTn id="131" presetID="12" presetClass="entr" presetSubtype="2" fill="hold" nodeType="clickEffect">
                                  <p:stCondLst>
                                    <p:cond delay="0"/>
                                  </p:stCondLst>
                                  <p:childTnLst>
                                    <p:set>
                                      <p:cBhvr>
                                        <p:cTn id="132" dur="1" fill="hold">
                                          <p:stCondLst>
                                            <p:cond delay="0"/>
                                          </p:stCondLst>
                                        </p:cTn>
                                        <p:tgtEl>
                                          <p:spTgt spid="181"/>
                                        </p:tgtEl>
                                        <p:attrNameLst>
                                          <p:attrName>style.visibility</p:attrName>
                                        </p:attrNameLst>
                                      </p:cBhvr>
                                      <p:to>
                                        <p:strVal val="visible"/>
                                      </p:to>
                                    </p:set>
                                    <p:anim calcmode="lin" valueType="num">
                                      <p:cBhvr additive="base">
                                        <p:cTn id="133" dur="500"/>
                                        <p:tgtEl>
                                          <p:spTgt spid="181"/>
                                        </p:tgtEl>
                                        <p:attrNameLst>
                                          <p:attrName>ppt_x</p:attrName>
                                        </p:attrNameLst>
                                      </p:cBhvr>
                                      <p:tavLst>
                                        <p:tav tm="0">
                                          <p:val>
                                            <p:strVal val="#ppt_x+#ppt_w*1.125000"/>
                                          </p:val>
                                        </p:tav>
                                        <p:tav tm="100000">
                                          <p:val>
                                            <p:strVal val="#ppt_x"/>
                                          </p:val>
                                        </p:tav>
                                      </p:tavLst>
                                    </p:anim>
                                    <p:animEffect transition="in" filter="wipe(left)">
                                      <p:cBhvr>
                                        <p:cTn id="134" dur="500"/>
                                        <p:tgtEl>
                                          <p:spTgt spid="181"/>
                                        </p:tgtEl>
                                      </p:cBhvr>
                                    </p:animEffect>
                                  </p:childTnLst>
                                </p:cTn>
                              </p:par>
                            </p:childTnLst>
                          </p:cTn>
                        </p:par>
                      </p:childTnLst>
                    </p:cTn>
                  </p:par>
                  <p:par>
                    <p:cTn id="135" fill="hold">
                      <p:stCondLst>
                        <p:cond delay="indefinite"/>
                      </p:stCondLst>
                      <p:childTnLst>
                        <p:par>
                          <p:cTn id="136" fill="hold">
                            <p:stCondLst>
                              <p:cond delay="0"/>
                            </p:stCondLst>
                            <p:childTnLst>
                              <p:par>
                                <p:cTn id="137" presetID="12" presetClass="entr" presetSubtype="2" fill="hold" nodeType="clickEffect">
                                  <p:stCondLst>
                                    <p:cond delay="0"/>
                                  </p:stCondLst>
                                  <p:childTnLst>
                                    <p:set>
                                      <p:cBhvr>
                                        <p:cTn id="138" dur="1" fill="hold">
                                          <p:stCondLst>
                                            <p:cond delay="0"/>
                                          </p:stCondLst>
                                        </p:cTn>
                                        <p:tgtEl>
                                          <p:spTgt spid="182"/>
                                        </p:tgtEl>
                                        <p:attrNameLst>
                                          <p:attrName>style.visibility</p:attrName>
                                        </p:attrNameLst>
                                      </p:cBhvr>
                                      <p:to>
                                        <p:strVal val="visible"/>
                                      </p:to>
                                    </p:set>
                                    <p:anim calcmode="lin" valueType="num">
                                      <p:cBhvr additive="base">
                                        <p:cTn id="139" dur="500"/>
                                        <p:tgtEl>
                                          <p:spTgt spid="182"/>
                                        </p:tgtEl>
                                        <p:attrNameLst>
                                          <p:attrName>ppt_x</p:attrName>
                                        </p:attrNameLst>
                                      </p:cBhvr>
                                      <p:tavLst>
                                        <p:tav tm="0">
                                          <p:val>
                                            <p:strVal val="#ppt_x+#ppt_w*1.125000"/>
                                          </p:val>
                                        </p:tav>
                                        <p:tav tm="100000">
                                          <p:val>
                                            <p:strVal val="#ppt_x"/>
                                          </p:val>
                                        </p:tav>
                                      </p:tavLst>
                                    </p:anim>
                                    <p:animEffect transition="in" filter="wipe(left)">
                                      <p:cBhvr>
                                        <p:cTn id="140" dur="500"/>
                                        <p:tgtEl>
                                          <p:spTgt spid="182"/>
                                        </p:tgtEl>
                                      </p:cBhvr>
                                    </p:animEffect>
                                  </p:childTnLst>
                                </p:cTn>
                              </p:par>
                            </p:childTnLst>
                          </p:cTn>
                        </p:par>
                      </p:childTnLst>
                    </p:cTn>
                  </p:par>
                  <p:par>
                    <p:cTn id="141" fill="hold">
                      <p:stCondLst>
                        <p:cond delay="indefinite"/>
                      </p:stCondLst>
                      <p:childTnLst>
                        <p:par>
                          <p:cTn id="142" fill="hold">
                            <p:stCondLst>
                              <p:cond delay="0"/>
                            </p:stCondLst>
                            <p:childTnLst>
                              <p:par>
                                <p:cTn id="143" presetID="12" presetClass="entr" presetSubtype="2" fill="hold" nodeType="clickEffect">
                                  <p:stCondLst>
                                    <p:cond delay="0"/>
                                  </p:stCondLst>
                                  <p:childTnLst>
                                    <p:set>
                                      <p:cBhvr>
                                        <p:cTn id="144" dur="1" fill="hold">
                                          <p:stCondLst>
                                            <p:cond delay="0"/>
                                          </p:stCondLst>
                                        </p:cTn>
                                        <p:tgtEl>
                                          <p:spTgt spid="183"/>
                                        </p:tgtEl>
                                        <p:attrNameLst>
                                          <p:attrName>style.visibility</p:attrName>
                                        </p:attrNameLst>
                                      </p:cBhvr>
                                      <p:to>
                                        <p:strVal val="visible"/>
                                      </p:to>
                                    </p:set>
                                    <p:anim calcmode="lin" valueType="num">
                                      <p:cBhvr additive="base">
                                        <p:cTn id="145" dur="500"/>
                                        <p:tgtEl>
                                          <p:spTgt spid="183"/>
                                        </p:tgtEl>
                                        <p:attrNameLst>
                                          <p:attrName>ppt_x</p:attrName>
                                        </p:attrNameLst>
                                      </p:cBhvr>
                                      <p:tavLst>
                                        <p:tav tm="0">
                                          <p:val>
                                            <p:strVal val="#ppt_x+#ppt_w*1.125000"/>
                                          </p:val>
                                        </p:tav>
                                        <p:tav tm="100000">
                                          <p:val>
                                            <p:strVal val="#ppt_x"/>
                                          </p:val>
                                        </p:tav>
                                      </p:tavLst>
                                    </p:anim>
                                    <p:animEffect transition="in" filter="wipe(left)">
                                      <p:cBhvr>
                                        <p:cTn id="146" dur="500"/>
                                        <p:tgtEl>
                                          <p:spTgt spid="183"/>
                                        </p:tgtEl>
                                      </p:cBhvr>
                                    </p:animEffect>
                                  </p:childTnLst>
                                </p:cTn>
                              </p:par>
                            </p:childTnLst>
                          </p:cTn>
                        </p:par>
                      </p:childTnLst>
                    </p:cTn>
                  </p:par>
                  <p:par>
                    <p:cTn id="147" fill="hold">
                      <p:stCondLst>
                        <p:cond delay="indefinite"/>
                      </p:stCondLst>
                      <p:childTnLst>
                        <p:par>
                          <p:cTn id="148" fill="hold">
                            <p:stCondLst>
                              <p:cond delay="0"/>
                            </p:stCondLst>
                            <p:childTnLst>
                              <p:par>
                                <p:cTn id="149" presetID="12" presetClass="entr" presetSubtype="4" fill="hold" nodeType="clickEffect">
                                  <p:stCondLst>
                                    <p:cond delay="0"/>
                                  </p:stCondLst>
                                  <p:childTnLst>
                                    <p:set>
                                      <p:cBhvr>
                                        <p:cTn id="150" dur="1" fill="hold">
                                          <p:stCondLst>
                                            <p:cond delay="0"/>
                                          </p:stCondLst>
                                        </p:cTn>
                                        <p:tgtEl>
                                          <p:spTgt spid="27"/>
                                        </p:tgtEl>
                                        <p:attrNameLst>
                                          <p:attrName>style.visibility</p:attrName>
                                        </p:attrNameLst>
                                      </p:cBhvr>
                                      <p:to>
                                        <p:strVal val="visible"/>
                                      </p:to>
                                    </p:set>
                                    <p:anim calcmode="lin" valueType="num">
                                      <p:cBhvr additive="base">
                                        <p:cTn id="151" dur="500"/>
                                        <p:tgtEl>
                                          <p:spTgt spid="27"/>
                                        </p:tgtEl>
                                        <p:attrNameLst>
                                          <p:attrName>ppt_y</p:attrName>
                                        </p:attrNameLst>
                                      </p:cBhvr>
                                      <p:tavLst>
                                        <p:tav tm="0">
                                          <p:val>
                                            <p:strVal val="#ppt_y+#ppt_h*1.125000"/>
                                          </p:val>
                                        </p:tav>
                                        <p:tav tm="100000">
                                          <p:val>
                                            <p:strVal val="#ppt_y"/>
                                          </p:val>
                                        </p:tav>
                                      </p:tavLst>
                                    </p:anim>
                                    <p:animEffect transition="in" filter="wipe(up)">
                                      <p:cBhvr>
                                        <p:cTn id="152" dur="500"/>
                                        <p:tgtEl>
                                          <p:spTgt spid="27"/>
                                        </p:tgtEl>
                                      </p:cBhvr>
                                    </p:animEffect>
                                  </p:childTnLst>
                                </p:cTn>
                              </p:par>
                            </p:childTnLst>
                          </p:cTn>
                        </p:par>
                      </p:childTnLst>
                    </p:cTn>
                  </p:par>
                  <p:par>
                    <p:cTn id="153" fill="hold">
                      <p:stCondLst>
                        <p:cond delay="indefinite"/>
                      </p:stCondLst>
                      <p:childTnLst>
                        <p:par>
                          <p:cTn id="154" fill="hold">
                            <p:stCondLst>
                              <p:cond delay="0"/>
                            </p:stCondLst>
                            <p:childTnLst>
                              <p:par>
                                <p:cTn id="155" presetID="12" presetClass="entr" presetSubtype="4" fill="hold" nodeType="clickEffect">
                                  <p:stCondLst>
                                    <p:cond delay="0"/>
                                  </p:stCondLst>
                                  <p:childTnLst>
                                    <p:set>
                                      <p:cBhvr>
                                        <p:cTn id="156" dur="1" fill="hold">
                                          <p:stCondLst>
                                            <p:cond delay="0"/>
                                          </p:stCondLst>
                                        </p:cTn>
                                        <p:tgtEl>
                                          <p:spTgt spid="156"/>
                                        </p:tgtEl>
                                        <p:attrNameLst>
                                          <p:attrName>style.visibility</p:attrName>
                                        </p:attrNameLst>
                                      </p:cBhvr>
                                      <p:to>
                                        <p:strVal val="visible"/>
                                      </p:to>
                                    </p:set>
                                    <p:anim calcmode="lin" valueType="num">
                                      <p:cBhvr additive="base">
                                        <p:cTn id="157" dur="500"/>
                                        <p:tgtEl>
                                          <p:spTgt spid="156"/>
                                        </p:tgtEl>
                                        <p:attrNameLst>
                                          <p:attrName>ppt_y</p:attrName>
                                        </p:attrNameLst>
                                      </p:cBhvr>
                                      <p:tavLst>
                                        <p:tav tm="0">
                                          <p:val>
                                            <p:strVal val="#ppt_y+#ppt_h*1.125000"/>
                                          </p:val>
                                        </p:tav>
                                        <p:tav tm="100000">
                                          <p:val>
                                            <p:strVal val="#ppt_y"/>
                                          </p:val>
                                        </p:tav>
                                      </p:tavLst>
                                    </p:anim>
                                    <p:animEffect transition="in" filter="wipe(up)">
                                      <p:cBhvr>
                                        <p:cTn id="158" dur="500"/>
                                        <p:tgtEl>
                                          <p:spTgt spid="156"/>
                                        </p:tgtEl>
                                      </p:cBhvr>
                                    </p:animEffect>
                                  </p:childTnLst>
                                </p:cTn>
                              </p:par>
                            </p:childTnLst>
                          </p:cTn>
                        </p:par>
                      </p:childTnLst>
                    </p:cTn>
                  </p:par>
                  <p:par>
                    <p:cTn id="159" fill="hold">
                      <p:stCondLst>
                        <p:cond delay="indefinite"/>
                      </p:stCondLst>
                      <p:childTnLst>
                        <p:par>
                          <p:cTn id="160" fill="hold">
                            <p:stCondLst>
                              <p:cond delay="0"/>
                            </p:stCondLst>
                            <p:childTnLst>
                              <p:par>
                                <p:cTn id="161" presetID="22" presetClass="entr" presetSubtype="2" fill="hold" grpId="0" nodeType="clickEffect">
                                  <p:stCondLst>
                                    <p:cond delay="0"/>
                                  </p:stCondLst>
                                  <p:childTnLst>
                                    <p:set>
                                      <p:cBhvr>
                                        <p:cTn id="162" dur="1" fill="hold">
                                          <p:stCondLst>
                                            <p:cond delay="0"/>
                                          </p:stCondLst>
                                        </p:cTn>
                                        <p:tgtEl>
                                          <p:spTgt spid="172"/>
                                        </p:tgtEl>
                                        <p:attrNameLst>
                                          <p:attrName>style.visibility</p:attrName>
                                        </p:attrNameLst>
                                      </p:cBhvr>
                                      <p:to>
                                        <p:strVal val="visible"/>
                                      </p:to>
                                    </p:set>
                                    <p:animEffect transition="in" filter="wipe(right)">
                                      <p:cBhvr>
                                        <p:cTn id="163" dur="500"/>
                                        <p:tgtEl>
                                          <p:spTgt spid="172"/>
                                        </p:tgtEl>
                                      </p:cBhvr>
                                    </p:animEffect>
                                  </p:childTnLst>
                                </p:cTn>
                              </p:par>
                            </p:childTnLst>
                          </p:cTn>
                        </p:par>
                      </p:childTnLst>
                    </p:cTn>
                  </p:par>
                  <p:par>
                    <p:cTn id="164" fill="hold">
                      <p:stCondLst>
                        <p:cond delay="indefinite"/>
                      </p:stCondLst>
                      <p:childTnLst>
                        <p:par>
                          <p:cTn id="165" fill="hold">
                            <p:stCondLst>
                              <p:cond delay="0"/>
                            </p:stCondLst>
                            <p:childTnLst>
                              <p:par>
                                <p:cTn id="166" presetID="12" presetClass="entr" presetSubtype="1" fill="hold" nodeType="clickEffect">
                                  <p:stCondLst>
                                    <p:cond delay="0"/>
                                  </p:stCondLst>
                                  <p:childTnLst>
                                    <p:set>
                                      <p:cBhvr>
                                        <p:cTn id="167" dur="1" fill="hold">
                                          <p:stCondLst>
                                            <p:cond delay="0"/>
                                          </p:stCondLst>
                                        </p:cTn>
                                        <p:tgtEl>
                                          <p:spTgt spid="184"/>
                                        </p:tgtEl>
                                        <p:attrNameLst>
                                          <p:attrName>style.visibility</p:attrName>
                                        </p:attrNameLst>
                                      </p:cBhvr>
                                      <p:to>
                                        <p:strVal val="visible"/>
                                      </p:to>
                                    </p:set>
                                    <p:anim calcmode="lin" valueType="num">
                                      <p:cBhvr additive="base">
                                        <p:cTn id="168" dur="500"/>
                                        <p:tgtEl>
                                          <p:spTgt spid="184"/>
                                        </p:tgtEl>
                                        <p:attrNameLst>
                                          <p:attrName>ppt_y</p:attrName>
                                        </p:attrNameLst>
                                      </p:cBhvr>
                                      <p:tavLst>
                                        <p:tav tm="0">
                                          <p:val>
                                            <p:strVal val="#ppt_y-#ppt_h*1.125000"/>
                                          </p:val>
                                        </p:tav>
                                        <p:tav tm="100000">
                                          <p:val>
                                            <p:strVal val="#ppt_y"/>
                                          </p:val>
                                        </p:tav>
                                      </p:tavLst>
                                    </p:anim>
                                    <p:animEffect transition="in" filter="wipe(down)">
                                      <p:cBhvr>
                                        <p:cTn id="169" dur="500"/>
                                        <p:tgtEl>
                                          <p:spTgt spid="184"/>
                                        </p:tgtEl>
                                      </p:cBhvr>
                                    </p:animEffect>
                                  </p:childTnLst>
                                </p:cTn>
                              </p:par>
                            </p:childTnLst>
                          </p:cTn>
                        </p:par>
                      </p:childTnLst>
                    </p:cTn>
                  </p:par>
                  <p:par>
                    <p:cTn id="170" fill="hold">
                      <p:stCondLst>
                        <p:cond delay="indefinite"/>
                      </p:stCondLst>
                      <p:childTnLst>
                        <p:par>
                          <p:cTn id="171" fill="hold">
                            <p:stCondLst>
                              <p:cond delay="0"/>
                            </p:stCondLst>
                            <p:childTnLst>
                              <p:par>
                                <p:cTn id="172" presetID="12" presetClass="entr" presetSubtype="1" fill="hold" nodeType="clickEffect">
                                  <p:stCondLst>
                                    <p:cond delay="0"/>
                                  </p:stCondLst>
                                  <p:childTnLst>
                                    <p:set>
                                      <p:cBhvr>
                                        <p:cTn id="173" dur="1" fill="hold">
                                          <p:stCondLst>
                                            <p:cond delay="0"/>
                                          </p:stCondLst>
                                        </p:cTn>
                                        <p:tgtEl>
                                          <p:spTgt spid="185"/>
                                        </p:tgtEl>
                                        <p:attrNameLst>
                                          <p:attrName>style.visibility</p:attrName>
                                        </p:attrNameLst>
                                      </p:cBhvr>
                                      <p:to>
                                        <p:strVal val="visible"/>
                                      </p:to>
                                    </p:set>
                                    <p:anim calcmode="lin" valueType="num">
                                      <p:cBhvr additive="base">
                                        <p:cTn id="174" dur="500"/>
                                        <p:tgtEl>
                                          <p:spTgt spid="185"/>
                                        </p:tgtEl>
                                        <p:attrNameLst>
                                          <p:attrName>ppt_y</p:attrName>
                                        </p:attrNameLst>
                                      </p:cBhvr>
                                      <p:tavLst>
                                        <p:tav tm="0">
                                          <p:val>
                                            <p:strVal val="#ppt_y-#ppt_h*1.125000"/>
                                          </p:val>
                                        </p:tav>
                                        <p:tav tm="100000">
                                          <p:val>
                                            <p:strVal val="#ppt_y"/>
                                          </p:val>
                                        </p:tav>
                                      </p:tavLst>
                                    </p:anim>
                                    <p:animEffect transition="in" filter="wipe(down)">
                                      <p:cBhvr>
                                        <p:cTn id="175" dur="500"/>
                                        <p:tgtEl>
                                          <p:spTgt spid="185"/>
                                        </p:tgtEl>
                                      </p:cBhvr>
                                    </p:animEffect>
                                  </p:childTnLst>
                                </p:cTn>
                              </p:par>
                            </p:childTnLst>
                          </p:cTn>
                        </p:par>
                      </p:childTnLst>
                    </p:cTn>
                  </p:par>
                  <p:par>
                    <p:cTn id="176" fill="hold">
                      <p:stCondLst>
                        <p:cond delay="indefinite"/>
                      </p:stCondLst>
                      <p:childTnLst>
                        <p:par>
                          <p:cTn id="177" fill="hold">
                            <p:stCondLst>
                              <p:cond delay="0"/>
                            </p:stCondLst>
                            <p:childTnLst>
                              <p:par>
                                <p:cTn id="178" presetID="12" presetClass="entr" presetSubtype="1" fill="hold" nodeType="clickEffect">
                                  <p:stCondLst>
                                    <p:cond delay="0"/>
                                  </p:stCondLst>
                                  <p:childTnLst>
                                    <p:set>
                                      <p:cBhvr>
                                        <p:cTn id="179" dur="1" fill="hold">
                                          <p:stCondLst>
                                            <p:cond delay="0"/>
                                          </p:stCondLst>
                                        </p:cTn>
                                        <p:tgtEl>
                                          <p:spTgt spid="186"/>
                                        </p:tgtEl>
                                        <p:attrNameLst>
                                          <p:attrName>style.visibility</p:attrName>
                                        </p:attrNameLst>
                                      </p:cBhvr>
                                      <p:to>
                                        <p:strVal val="visible"/>
                                      </p:to>
                                    </p:set>
                                    <p:anim calcmode="lin" valueType="num">
                                      <p:cBhvr additive="base">
                                        <p:cTn id="180" dur="500"/>
                                        <p:tgtEl>
                                          <p:spTgt spid="186"/>
                                        </p:tgtEl>
                                        <p:attrNameLst>
                                          <p:attrName>ppt_y</p:attrName>
                                        </p:attrNameLst>
                                      </p:cBhvr>
                                      <p:tavLst>
                                        <p:tav tm="0">
                                          <p:val>
                                            <p:strVal val="#ppt_y-#ppt_h*1.125000"/>
                                          </p:val>
                                        </p:tav>
                                        <p:tav tm="100000">
                                          <p:val>
                                            <p:strVal val="#ppt_y"/>
                                          </p:val>
                                        </p:tav>
                                      </p:tavLst>
                                    </p:anim>
                                    <p:animEffect transition="in" filter="wipe(down)">
                                      <p:cBhvr>
                                        <p:cTn id="181" dur="50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71" grpId="0" bldLvl="0" animBg="1"/>
      <p:bldP spid="17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0" name="组合 19"/>
          <p:cNvGrpSpPr/>
          <p:nvPr/>
        </p:nvGrpSpPr>
        <p:grpSpPr>
          <a:xfrm>
            <a:off x="1415415" y="1066165"/>
            <a:ext cx="6093460" cy="2840990"/>
            <a:chOff x="4129" y="2730"/>
            <a:chExt cx="9596" cy="4474"/>
          </a:xfrm>
        </p:grpSpPr>
        <p:sp>
          <p:nvSpPr>
            <p:cNvPr id="32" name="矩形 31"/>
            <p:cNvSpPr/>
            <p:nvPr/>
          </p:nvSpPr>
          <p:spPr>
            <a:xfrm>
              <a:off x="7310" y="3605"/>
              <a:ext cx="912" cy="2589"/>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6" name="矩形 135"/>
            <p:cNvSpPr/>
            <p:nvPr/>
          </p:nvSpPr>
          <p:spPr>
            <a:xfrm>
              <a:off x="8222" y="3605"/>
              <a:ext cx="912" cy="2589"/>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5486" y="3605"/>
              <a:ext cx="912" cy="2589"/>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6398" y="3605"/>
              <a:ext cx="912" cy="2589"/>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7368" y="3882"/>
              <a:ext cx="869" cy="2116"/>
            </a:xfrm>
            <a:prstGeom prst="rect">
              <a:avLst/>
            </a:prstGeom>
            <a:noFill/>
          </p:spPr>
          <p:txBody>
            <a:bodyPr vert="eaVert" wrap="none" rtlCol="0">
              <a:spAutoFit/>
            </a:bodyPr>
            <a:p>
              <a:r>
                <a:rPr lang="zh-CN" altLang="en-US" sz="2400"/>
                <a:t>百</a:t>
              </a:r>
              <a:r>
                <a:rPr lang="en-US" altLang="zh-CN" sz="2400"/>
                <a:t>  </a:t>
              </a:r>
              <a:r>
                <a:rPr lang="zh-CN" altLang="en-US" sz="2400"/>
                <a:t>万</a:t>
              </a:r>
              <a:r>
                <a:rPr lang="en-US" altLang="zh-CN" sz="2400"/>
                <a:t>  </a:t>
              </a:r>
              <a:r>
                <a:rPr lang="zh-CN" altLang="en-US" sz="2400"/>
                <a:t>位</a:t>
              </a:r>
              <a:endParaRPr lang="zh-CN" altLang="en-US" sz="2400"/>
            </a:p>
          </p:txBody>
        </p:sp>
        <p:sp>
          <p:nvSpPr>
            <p:cNvPr id="33" name="文本框 32"/>
            <p:cNvSpPr txBox="1"/>
            <p:nvPr/>
          </p:nvSpPr>
          <p:spPr>
            <a:xfrm>
              <a:off x="8270" y="3882"/>
              <a:ext cx="869" cy="2116"/>
            </a:xfrm>
            <a:prstGeom prst="rect">
              <a:avLst/>
            </a:prstGeom>
            <a:noFill/>
          </p:spPr>
          <p:txBody>
            <a:bodyPr vert="eaVert" wrap="none" rtlCol="0">
              <a:spAutoFit/>
            </a:bodyPr>
            <a:p>
              <a:r>
                <a:rPr lang="zh-CN" altLang="en-US" sz="2400"/>
                <a:t>十</a:t>
              </a:r>
              <a:r>
                <a:rPr lang="en-US" altLang="zh-CN" sz="2400"/>
                <a:t>  </a:t>
              </a:r>
              <a:r>
                <a:rPr lang="zh-CN" altLang="en-US" sz="2400"/>
                <a:t>万</a:t>
              </a:r>
              <a:r>
                <a:rPr lang="en-US" altLang="zh-CN" sz="2400"/>
                <a:t>  </a:t>
              </a:r>
              <a:r>
                <a:rPr lang="zh-CN" altLang="en-US" sz="2400"/>
                <a:t>位</a:t>
              </a:r>
              <a:endParaRPr lang="zh-CN" altLang="en-US" sz="2400"/>
            </a:p>
          </p:txBody>
        </p:sp>
        <p:sp>
          <p:nvSpPr>
            <p:cNvPr id="153" name="文本框 152"/>
            <p:cNvSpPr txBox="1"/>
            <p:nvPr/>
          </p:nvSpPr>
          <p:spPr>
            <a:xfrm>
              <a:off x="5507" y="3923"/>
              <a:ext cx="869" cy="2035"/>
            </a:xfrm>
            <a:prstGeom prst="rect">
              <a:avLst/>
            </a:prstGeom>
            <a:noFill/>
          </p:spPr>
          <p:txBody>
            <a:bodyPr vert="eaVert" wrap="none" rtlCol="0">
              <a:spAutoFit/>
            </a:bodyPr>
            <a:p>
              <a:r>
                <a:rPr lang="zh-CN" altLang="en-US" sz="2400"/>
                <a:t>亿</a:t>
              </a:r>
              <a:r>
                <a:rPr lang="en-US" altLang="zh-CN" sz="2400"/>
                <a:t>       </a:t>
              </a:r>
              <a:r>
                <a:rPr lang="zh-CN" altLang="en-US" sz="2400"/>
                <a:t>位</a:t>
              </a:r>
              <a:endParaRPr lang="zh-CN" altLang="en-US" sz="2400"/>
            </a:p>
          </p:txBody>
        </p:sp>
        <p:grpSp>
          <p:nvGrpSpPr>
            <p:cNvPr id="79" name="组合 78"/>
            <p:cNvGrpSpPr/>
            <p:nvPr/>
          </p:nvGrpSpPr>
          <p:grpSpPr>
            <a:xfrm rot="0">
              <a:off x="9134" y="3596"/>
              <a:ext cx="932" cy="2597"/>
              <a:chOff x="9834" y="7179"/>
              <a:chExt cx="932" cy="2588"/>
            </a:xfrm>
          </p:grpSpPr>
          <p:sp>
            <p:nvSpPr>
              <p:cNvPr id="35" name="矩形 34"/>
              <p:cNvSpPr/>
              <p:nvPr/>
            </p:nvSpPr>
            <p:spPr>
              <a:xfrm>
                <a:off x="9834" y="7179"/>
                <a:ext cx="912" cy="2589"/>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文本框 35"/>
              <p:cNvSpPr txBox="1"/>
              <p:nvPr/>
            </p:nvSpPr>
            <p:spPr>
              <a:xfrm>
                <a:off x="9898" y="7456"/>
                <a:ext cx="869" cy="2035"/>
              </a:xfrm>
              <a:prstGeom prst="rect">
                <a:avLst/>
              </a:prstGeom>
              <a:noFill/>
            </p:spPr>
            <p:txBody>
              <a:bodyPr vert="eaVert" wrap="none" rtlCol="0">
                <a:spAutoFit/>
              </a:bodyPr>
              <a:p>
                <a:r>
                  <a:rPr lang="zh-CN" altLang="en-US" sz="2400"/>
                  <a:t>万</a:t>
                </a:r>
                <a:r>
                  <a:rPr lang="en-US" altLang="zh-CN" sz="2400"/>
                  <a:t>       </a:t>
                </a:r>
                <a:r>
                  <a:rPr lang="zh-CN" altLang="en-US" sz="2400"/>
                  <a:t>位</a:t>
                </a:r>
                <a:endParaRPr lang="zh-CN" altLang="en-US" sz="2400"/>
              </a:p>
            </p:txBody>
          </p:sp>
        </p:grpSp>
        <p:grpSp>
          <p:nvGrpSpPr>
            <p:cNvPr id="49" name="组合 48"/>
            <p:cNvGrpSpPr/>
            <p:nvPr/>
          </p:nvGrpSpPr>
          <p:grpSpPr>
            <a:xfrm rot="0">
              <a:off x="10035" y="3599"/>
              <a:ext cx="3691" cy="2602"/>
              <a:chOff x="10735" y="7167"/>
              <a:chExt cx="3691" cy="2602"/>
            </a:xfrm>
          </p:grpSpPr>
          <p:grpSp>
            <p:nvGrpSpPr>
              <p:cNvPr id="37" name="组合 36"/>
              <p:cNvGrpSpPr/>
              <p:nvPr/>
            </p:nvGrpSpPr>
            <p:grpSpPr>
              <a:xfrm>
                <a:off x="10735" y="7172"/>
                <a:ext cx="949" cy="2589"/>
                <a:chOff x="4859" y="7172"/>
                <a:chExt cx="949" cy="2589"/>
              </a:xfrm>
            </p:grpSpPr>
            <p:sp>
              <p:nvSpPr>
                <p:cNvPr id="38" name="矩形 37"/>
                <p:cNvSpPr/>
                <p:nvPr/>
              </p:nvSpPr>
              <p:spPr>
                <a:xfrm>
                  <a:off x="4859" y="7172"/>
                  <a:ext cx="912" cy="2589"/>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nvSpPr>
              <p:spPr>
                <a:xfrm>
                  <a:off x="4939" y="7449"/>
                  <a:ext cx="869" cy="2035"/>
                </a:xfrm>
                <a:prstGeom prst="rect">
                  <a:avLst/>
                </a:prstGeom>
                <a:noFill/>
              </p:spPr>
              <p:txBody>
                <a:bodyPr vert="eaVert" wrap="none" rtlCol="0">
                  <a:spAutoFit/>
                </a:bodyPr>
                <a:p>
                  <a:r>
                    <a:rPr lang="zh-CN" altLang="en-US" sz="2400"/>
                    <a:t>千</a:t>
                  </a:r>
                  <a:r>
                    <a:rPr lang="en-US" altLang="zh-CN" sz="2400"/>
                    <a:t>       </a:t>
                  </a:r>
                  <a:r>
                    <a:rPr lang="zh-CN" altLang="en-US" sz="2400"/>
                    <a:t>位</a:t>
                  </a:r>
                  <a:endParaRPr lang="zh-CN" altLang="en-US" sz="2400"/>
                </a:p>
              </p:txBody>
            </p:sp>
          </p:grpSp>
          <p:grpSp>
            <p:nvGrpSpPr>
              <p:cNvPr id="40" name="组合 39"/>
              <p:cNvGrpSpPr/>
              <p:nvPr/>
            </p:nvGrpSpPr>
            <p:grpSpPr>
              <a:xfrm>
                <a:off x="11669" y="7172"/>
                <a:ext cx="933" cy="2589"/>
                <a:chOff x="4875" y="7172"/>
                <a:chExt cx="933" cy="2589"/>
              </a:xfrm>
            </p:grpSpPr>
            <p:sp>
              <p:nvSpPr>
                <p:cNvPr id="41" name="矩形 40"/>
                <p:cNvSpPr/>
                <p:nvPr/>
              </p:nvSpPr>
              <p:spPr>
                <a:xfrm>
                  <a:off x="4875" y="7172"/>
                  <a:ext cx="912" cy="2589"/>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41"/>
                <p:cNvSpPr txBox="1"/>
                <p:nvPr/>
              </p:nvSpPr>
              <p:spPr>
                <a:xfrm>
                  <a:off x="4939" y="7449"/>
                  <a:ext cx="869" cy="2035"/>
                </a:xfrm>
                <a:prstGeom prst="rect">
                  <a:avLst/>
                </a:prstGeom>
                <a:noFill/>
              </p:spPr>
              <p:txBody>
                <a:bodyPr vert="eaVert" wrap="none" rtlCol="0">
                  <a:spAutoFit/>
                </a:bodyPr>
                <a:p>
                  <a:r>
                    <a:rPr lang="zh-CN" altLang="en-US" sz="2400"/>
                    <a:t>百</a:t>
                  </a:r>
                  <a:r>
                    <a:rPr lang="en-US" altLang="zh-CN" sz="2400"/>
                    <a:t>       </a:t>
                  </a:r>
                  <a:r>
                    <a:rPr lang="zh-CN" altLang="en-US" sz="2400"/>
                    <a:t>位</a:t>
                  </a:r>
                  <a:endParaRPr lang="zh-CN" altLang="en-US" sz="2400"/>
                </a:p>
              </p:txBody>
            </p:sp>
          </p:grpSp>
          <p:grpSp>
            <p:nvGrpSpPr>
              <p:cNvPr id="43" name="组合 42"/>
              <p:cNvGrpSpPr/>
              <p:nvPr/>
            </p:nvGrpSpPr>
            <p:grpSpPr>
              <a:xfrm>
                <a:off x="12581" y="7167"/>
                <a:ext cx="933" cy="2602"/>
                <a:chOff x="4875" y="7172"/>
                <a:chExt cx="933" cy="2602"/>
              </a:xfrm>
            </p:grpSpPr>
            <p:sp>
              <p:nvSpPr>
                <p:cNvPr id="44" name="矩形 43"/>
                <p:cNvSpPr/>
                <p:nvPr/>
              </p:nvSpPr>
              <p:spPr>
                <a:xfrm>
                  <a:off x="4875" y="7172"/>
                  <a:ext cx="912" cy="2602"/>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4939" y="7449"/>
                  <a:ext cx="869" cy="2035"/>
                </a:xfrm>
                <a:prstGeom prst="rect">
                  <a:avLst/>
                </a:prstGeom>
                <a:noFill/>
              </p:spPr>
              <p:txBody>
                <a:bodyPr vert="eaVert" wrap="none" rtlCol="0">
                  <a:spAutoFit/>
                </a:bodyPr>
                <a:p>
                  <a:r>
                    <a:rPr lang="zh-CN" altLang="en-US" sz="2400"/>
                    <a:t>十</a:t>
                  </a:r>
                  <a:r>
                    <a:rPr lang="en-US" altLang="zh-CN" sz="2400"/>
                    <a:t>       </a:t>
                  </a:r>
                  <a:r>
                    <a:rPr lang="zh-CN" altLang="en-US" sz="2400"/>
                    <a:t>位</a:t>
                  </a:r>
                  <a:endParaRPr lang="zh-CN" altLang="en-US" sz="2400"/>
                </a:p>
              </p:txBody>
            </p:sp>
          </p:grpSp>
          <p:grpSp>
            <p:nvGrpSpPr>
              <p:cNvPr id="46" name="组合 45"/>
              <p:cNvGrpSpPr/>
              <p:nvPr/>
            </p:nvGrpSpPr>
            <p:grpSpPr>
              <a:xfrm>
                <a:off x="13493" y="7172"/>
                <a:ext cx="933" cy="2589"/>
                <a:chOff x="4875" y="7172"/>
                <a:chExt cx="933" cy="2589"/>
              </a:xfrm>
            </p:grpSpPr>
            <p:sp>
              <p:nvSpPr>
                <p:cNvPr id="47" name="矩形 46"/>
                <p:cNvSpPr/>
                <p:nvPr/>
              </p:nvSpPr>
              <p:spPr>
                <a:xfrm>
                  <a:off x="4875" y="7172"/>
                  <a:ext cx="912" cy="2589"/>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文本框 47"/>
                <p:cNvSpPr txBox="1"/>
                <p:nvPr/>
              </p:nvSpPr>
              <p:spPr>
                <a:xfrm>
                  <a:off x="4939" y="7449"/>
                  <a:ext cx="869" cy="2035"/>
                </a:xfrm>
                <a:prstGeom prst="rect">
                  <a:avLst/>
                </a:prstGeom>
                <a:noFill/>
              </p:spPr>
              <p:txBody>
                <a:bodyPr vert="eaVert" wrap="none" rtlCol="0">
                  <a:spAutoFit/>
                </a:bodyPr>
                <a:p>
                  <a:r>
                    <a:rPr lang="zh-CN" altLang="en-US" sz="2400"/>
                    <a:t>个</a:t>
                  </a:r>
                  <a:r>
                    <a:rPr lang="en-US" altLang="zh-CN" sz="2400"/>
                    <a:t>       </a:t>
                  </a:r>
                  <a:r>
                    <a:rPr lang="zh-CN" altLang="en-US" sz="2400"/>
                    <a:t>位</a:t>
                  </a:r>
                  <a:endParaRPr lang="zh-CN" altLang="en-US" sz="2400"/>
                </a:p>
              </p:txBody>
            </p:sp>
          </p:grpSp>
        </p:grpSp>
        <p:sp>
          <p:nvSpPr>
            <p:cNvPr id="3" name="矩形 2"/>
            <p:cNvSpPr/>
            <p:nvPr/>
          </p:nvSpPr>
          <p:spPr>
            <a:xfrm>
              <a:off x="4133" y="6201"/>
              <a:ext cx="1344" cy="1003"/>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4147" y="3605"/>
              <a:ext cx="1338" cy="2589"/>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6443" y="3882"/>
              <a:ext cx="869" cy="2116"/>
            </a:xfrm>
            <a:prstGeom prst="rect">
              <a:avLst/>
            </a:prstGeom>
            <a:noFill/>
          </p:spPr>
          <p:txBody>
            <a:bodyPr vert="eaVert" wrap="none" rtlCol="0">
              <a:spAutoFit/>
            </a:bodyPr>
            <a:p>
              <a:r>
                <a:rPr lang="zh-CN" altLang="en-US" sz="2400"/>
                <a:t>千</a:t>
              </a:r>
              <a:r>
                <a:rPr lang="en-US" altLang="zh-CN" sz="2400"/>
                <a:t>  </a:t>
              </a:r>
              <a:r>
                <a:rPr lang="zh-CN" altLang="en-US" sz="2400"/>
                <a:t>万</a:t>
              </a:r>
              <a:r>
                <a:rPr lang="en-US" altLang="zh-CN" sz="2400"/>
                <a:t>  </a:t>
              </a:r>
              <a:r>
                <a:rPr lang="zh-CN" altLang="en-US" sz="2400"/>
                <a:t>位</a:t>
              </a:r>
              <a:endParaRPr lang="zh-CN" altLang="en-US" sz="2400"/>
            </a:p>
          </p:txBody>
        </p:sp>
        <p:sp>
          <p:nvSpPr>
            <p:cNvPr id="155" name="文本框 154"/>
            <p:cNvSpPr txBox="1"/>
            <p:nvPr/>
          </p:nvSpPr>
          <p:spPr>
            <a:xfrm>
              <a:off x="4129" y="4482"/>
              <a:ext cx="1404" cy="822"/>
            </a:xfrm>
            <a:prstGeom prst="rect">
              <a:avLst/>
            </a:prstGeom>
            <a:noFill/>
          </p:spPr>
          <p:txBody>
            <a:bodyPr wrap="none" rtlCol="0">
              <a:spAutoFit/>
            </a:bodyPr>
            <a:p>
              <a:r>
                <a:rPr lang="en-US" altLang="zh-CN" sz="2800"/>
                <a:t>······</a:t>
              </a:r>
              <a:endParaRPr lang="en-US" altLang="zh-CN" sz="2800"/>
            </a:p>
          </p:txBody>
        </p:sp>
        <p:sp>
          <p:nvSpPr>
            <p:cNvPr id="7" name="文本框 6"/>
            <p:cNvSpPr txBox="1"/>
            <p:nvPr/>
          </p:nvSpPr>
          <p:spPr>
            <a:xfrm>
              <a:off x="4147" y="6261"/>
              <a:ext cx="1404" cy="822"/>
            </a:xfrm>
            <a:prstGeom prst="rect">
              <a:avLst/>
            </a:prstGeom>
            <a:noFill/>
          </p:spPr>
          <p:txBody>
            <a:bodyPr wrap="none" rtlCol="0">
              <a:spAutoFit/>
            </a:bodyPr>
            <a:p>
              <a:r>
                <a:rPr lang="en-US" altLang="zh-CN" sz="2800"/>
                <a:t>······</a:t>
              </a:r>
              <a:endParaRPr lang="en-US" altLang="zh-CN" sz="2800"/>
            </a:p>
          </p:txBody>
        </p:sp>
        <p:grpSp>
          <p:nvGrpSpPr>
            <p:cNvPr id="19" name="组合 18"/>
            <p:cNvGrpSpPr/>
            <p:nvPr/>
          </p:nvGrpSpPr>
          <p:grpSpPr>
            <a:xfrm>
              <a:off x="4133" y="2730"/>
              <a:ext cx="9572" cy="4474"/>
              <a:chOff x="4133" y="2730"/>
              <a:chExt cx="9572" cy="4474"/>
            </a:xfrm>
          </p:grpSpPr>
          <p:grpSp>
            <p:nvGrpSpPr>
              <p:cNvPr id="12" name="组合 11"/>
              <p:cNvGrpSpPr/>
              <p:nvPr/>
            </p:nvGrpSpPr>
            <p:grpSpPr>
              <a:xfrm rot="0">
                <a:off x="5490" y="6194"/>
                <a:ext cx="8205" cy="1010"/>
                <a:chOff x="826" y="7921"/>
                <a:chExt cx="8205" cy="1010"/>
              </a:xfrm>
            </p:grpSpPr>
            <p:grpSp>
              <p:nvGrpSpPr>
                <p:cNvPr id="92" name="组合 91"/>
                <p:cNvGrpSpPr/>
                <p:nvPr/>
              </p:nvGrpSpPr>
              <p:grpSpPr>
                <a:xfrm>
                  <a:off x="1738" y="7921"/>
                  <a:ext cx="912" cy="1003"/>
                  <a:chOff x="2749" y="7727"/>
                  <a:chExt cx="912" cy="994"/>
                </a:xfrm>
              </p:grpSpPr>
              <p:sp>
                <p:nvSpPr>
                  <p:cNvPr id="77" name="矩形 76"/>
                  <p:cNvSpPr/>
                  <p:nvPr/>
                </p:nvSpPr>
                <p:spPr>
                  <a:xfrm>
                    <a:off x="2749" y="7727"/>
                    <a:ext cx="912" cy="994"/>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1" name="文本框 90"/>
                  <p:cNvSpPr txBox="1"/>
                  <p:nvPr/>
                </p:nvSpPr>
                <p:spPr>
                  <a:xfrm>
                    <a:off x="2911" y="7862"/>
                    <a:ext cx="555" cy="718"/>
                  </a:xfrm>
                  <a:prstGeom prst="rect">
                    <a:avLst/>
                  </a:prstGeom>
                  <a:noFill/>
                </p:spPr>
                <p:txBody>
                  <a:bodyPr wrap="none" rtlCol="0">
                    <a:spAutoFit/>
                  </a:bodyPr>
                  <a:p>
                    <a:r>
                      <a:rPr lang="en-US" altLang="zh-CN" sz="2400"/>
                      <a:t>2</a:t>
                    </a:r>
                    <a:endParaRPr lang="en-US" altLang="zh-CN" sz="2400"/>
                  </a:p>
                </p:txBody>
              </p:sp>
            </p:grpSp>
            <p:grpSp>
              <p:nvGrpSpPr>
                <p:cNvPr id="93" name="组合 92"/>
                <p:cNvGrpSpPr/>
                <p:nvPr/>
              </p:nvGrpSpPr>
              <p:grpSpPr>
                <a:xfrm>
                  <a:off x="2647" y="7924"/>
                  <a:ext cx="912" cy="1003"/>
                  <a:chOff x="2733" y="7727"/>
                  <a:chExt cx="912" cy="994"/>
                </a:xfrm>
              </p:grpSpPr>
              <p:sp>
                <p:nvSpPr>
                  <p:cNvPr id="95" name="矩形 94"/>
                  <p:cNvSpPr/>
                  <p:nvPr/>
                </p:nvSpPr>
                <p:spPr>
                  <a:xfrm>
                    <a:off x="2733" y="7727"/>
                    <a:ext cx="912" cy="994"/>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9" name="文本框 98"/>
                  <p:cNvSpPr txBox="1"/>
                  <p:nvPr/>
                </p:nvSpPr>
                <p:spPr>
                  <a:xfrm>
                    <a:off x="2911" y="7862"/>
                    <a:ext cx="555" cy="718"/>
                  </a:xfrm>
                  <a:prstGeom prst="rect">
                    <a:avLst/>
                  </a:prstGeom>
                  <a:noFill/>
                </p:spPr>
                <p:txBody>
                  <a:bodyPr wrap="none" rtlCol="0">
                    <a:spAutoFit/>
                  </a:bodyPr>
                  <a:p>
                    <a:r>
                      <a:rPr lang="en-US" altLang="zh-CN" sz="2400"/>
                      <a:t>1</a:t>
                    </a:r>
                    <a:endParaRPr lang="en-US" altLang="zh-CN" sz="2400"/>
                  </a:p>
                </p:txBody>
              </p:sp>
            </p:grpSp>
            <p:grpSp>
              <p:nvGrpSpPr>
                <p:cNvPr id="100" name="组合 99"/>
                <p:cNvGrpSpPr/>
                <p:nvPr/>
              </p:nvGrpSpPr>
              <p:grpSpPr>
                <a:xfrm>
                  <a:off x="3559" y="7922"/>
                  <a:ext cx="912" cy="1003"/>
                  <a:chOff x="2733" y="7727"/>
                  <a:chExt cx="912" cy="994"/>
                </a:xfrm>
              </p:grpSpPr>
              <p:sp>
                <p:nvSpPr>
                  <p:cNvPr id="101" name="矩形 100"/>
                  <p:cNvSpPr/>
                  <p:nvPr/>
                </p:nvSpPr>
                <p:spPr>
                  <a:xfrm>
                    <a:off x="2733" y="7727"/>
                    <a:ext cx="912" cy="994"/>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2" name="文本框 101"/>
                  <p:cNvSpPr txBox="1"/>
                  <p:nvPr/>
                </p:nvSpPr>
                <p:spPr>
                  <a:xfrm>
                    <a:off x="2911" y="7862"/>
                    <a:ext cx="555" cy="718"/>
                  </a:xfrm>
                  <a:prstGeom prst="rect">
                    <a:avLst/>
                  </a:prstGeom>
                  <a:noFill/>
                </p:spPr>
                <p:txBody>
                  <a:bodyPr wrap="none" rtlCol="0">
                    <a:spAutoFit/>
                  </a:bodyPr>
                  <a:p>
                    <a:r>
                      <a:rPr lang="en-US" altLang="zh-CN" sz="2400"/>
                      <a:t>8</a:t>
                    </a:r>
                    <a:endParaRPr lang="en-US" altLang="zh-CN" sz="2400"/>
                  </a:p>
                </p:txBody>
              </p:sp>
            </p:grpSp>
            <p:grpSp>
              <p:nvGrpSpPr>
                <p:cNvPr id="103" name="组合 102"/>
                <p:cNvGrpSpPr/>
                <p:nvPr/>
              </p:nvGrpSpPr>
              <p:grpSpPr>
                <a:xfrm>
                  <a:off x="4471" y="7927"/>
                  <a:ext cx="912" cy="994"/>
                  <a:chOff x="2733" y="7727"/>
                  <a:chExt cx="912" cy="994"/>
                </a:xfrm>
              </p:grpSpPr>
              <p:sp>
                <p:nvSpPr>
                  <p:cNvPr id="104" name="矩形 103"/>
                  <p:cNvSpPr/>
                  <p:nvPr/>
                </p:nvSpPr>
                <p:spPr>
                  <a:xfrm>
                    <a:off x="2733" y="7727"/>
                    <a:ext cx="912" cy="994"/>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5" name="文本框 104"/>
                  <p:cNvSpPr txBox="1"/>
                  <p:nvPr/>
                </p:nvSpPr>
                <p:spPr>
                  <a:xfrm>
                    <a:off x="2911" y="7862"/>
                    <a:ext cx="555" cy="725"/>
                  </a:xfrm>
                  <a:prstGeom prst="rect">
                    <a:avLst/>
                  </a:prstGeom>
                  <a:noFill/>
                </p:spPr>
                <p:txBody>
                  <a:bodyPr wrap="none" rtlCol="0">
                    <a:spAutoFit/>
                  </a:bodyPr>
                  <a:p>
                    <a:r>
                      <a:rPr lang="en-US" altLang="zh-CN" sz="2400"/>
                      <a:t>9</a:t>
                    </a:r>
                    <a:endParaRPr lang="en-US" altLang="zh-CN" sz="2400"/>
                  </a:p>
                </p:txBody>
              </p:sp>
            </p:grpSp>
            <p:grpSp>
              <p:nvGrpSpPr>
                <p:cNvPr id="119" name="组合 118"/>
                <p:cNvGrpSpPr/>
                <p:nvPr/>
              </p:nvGrpSpPr>
              <p:grpSpPr>
                <a:xfrm>
                  <a:off x="5383" y="7922"/>
                  <a:ext cx="912" cy="1003"/>
                  <a:chOff x="2733" y="7727"/>
                  <a:chExt cx="912" cy="994"/>
                </a:xfrm>
              </p:grpSpPr>
              <p:sp>
                <p:nvSpPr>
                  <p:cNvPr id="120" name="矩形 119"/>
                  <p:cNvSpPr/>
                  <p:nvPr/>
                </p:nvSpPr>
                <p:spPr>
                  <a:xfrm>
                    <a:off x="2733" y="7727"/>
                    <a:ext cx="912" cy="994"/>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1" name="文本框 120"/>
                  <p:cNvSpPr txBox="1"/>
                  <p:nvPr/>
                </p:nvSpPr>
                <p:spPr>
                  <a:xfrm>
                    <a:off x="2911" y="7862"/>
                    <a:ext cx="555" cy="718"/>
                  </a:xfrm>
                  <a:prstGeom prst="rect">
                    <a:avLst/>
                  </a:prstGeom>
                  <a:noFill/>
                </p:spPr>
                <p:txBody>
                  <a:bodyPr wrap="none" rtlCol="0">
                    <a:spAutoFit/>
                  </a:bodyPr>
                  <a:p>
                    <a:r>
                      <a:rPr lang="en-US" altLang="zh-CN" sz="2400"/>
                      <a:t>3</a:t>
                    </a:r>
                    <a:endParaRPr lang="en-US" altLang="zh-CN" sz="2400"/>
                  </a:p>
                </p:txBody>
              </p:sp>
            </p:grpSp>
            <p:grpSp>
              <p:nvGrpSpPr>
                <p:cNvPr id="125" name="组合 124"/>
                <p:cNvGrpSpPr/>
                <p:nvPr/>
              </p:nvGrpSpPr>
              <p:grpSpPr>
                <a:xfrm>
                  <a:off x="6295" y="7922"/>
                  <a:ext cx="912" cy="1003"/>
                  <a:chOff x="2733" y="7727"/>
                  <a:chExt cx="912" cy="994"/>
                </a:xfrm>
              </p:grpSpPr>
              <p:sp>
                <p:nvSpPr>
                  <p:cNvPr id="126" name="矩形 125"/>
                  <p:cNvSpPr/>
                  <p:nvPr/>
                </p:nvSpPr>
                <p:spPr>
                  <a:xfrm>
                    <a:off x="2733" y="7727"/>
                    <a:ext cx="912" cy="994"/>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7" name="文本框 126"/>
                  <p:cNvSpPr txBox="1"/>
                  <p:nvPr/>
                </p:nvSpPr>
                <p:spPr>
                  <a:xfrm>
                    <a:off x="2911" y="7862"/>
                    <a:ext cx="555" cy="718"/>
                  </a:xfrm>
                  <a:prstGeom prst="rect">
                    <a:avLst/>
                  </a:prstGeom>
                  <a:noFill/>
                </p:spPr>
                <p:txBody>
                  <a:bodyPr wrap="none" rtlCol="0">
                    <a:spAutoFit/>
                  </a:bodyPr>
                  <a:p>
                    <a:r>
                      <a:rPr lang="en-US" altLang="zh-CN" sz="2400"/>
                      <a:t>0</a:t>
                    </a:r>
                    <a:endParaRPr lang="en-US" altLang="zh-CN" sz="2400"/>
                  </a:p>
                </p:txBody>
              </p:sp>
            </p:grpSp>
            <p:grpSp>
              <p:nvGrpSpPr>
                <p:cNvPr id="128" name="组合 127"/>
                <p:cNvGrpSpPr/>
                <p:nvPr/>
              </p:nvGrpSpPr>
              <p:grpSpPr>
                <a:xfrm>
                  <a:off x="7207" y="7927"/>
                  <a:ext cx="912" cy="994"/>
                  <a:chOff x="2733" y="7727"/>
                  <a:chExt cx="912" cy="994"/>
                </a:xfrm>
              </p:grpSpPr>
              <p:sp>
                <p:nvSpPr>
                  <p:cNvPr id="129" name="矩形 128"/>
                  <p:cNvSpPr/>
                  <p:nvPr/>
                </p:nvSpPr>
                <p:spPr>
                  <a:xfrm>
                    <a:off x="2733" y="7727"/>
                    <a:ext cx="912" cy="994"/>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0" name="文本框 129"/>
                  <p:cNvSpPr txBox="1"/>
                  <p:nvPr/>
                </p:nvSpPr>
                <p:spPr>
                  <a:xfrm>
                    <a:off x="2911" y="7862"/>
                    <a:ext cx="555" cy="725"/>
                  </a:xfrm>
                  <a:prstGeom prst="rect">
                    <a:avLst/>
                  </a:prstGeom>
                  <a:noFill/>
                </p:spPr>
                <p:txBody>
                  <a:bodyPr wrap="none" rtlCol="0">
                    <a:spAutoFit/>
                  </a:bodyPr>
                  <a:p>
                    <a:r>
                      <a:rPr lang="en-US" altLang="zh-CN" sz="2400"/>
                      <a:t>9</a:t>
                    </a:r>
                    <a:endParaRPr lang="en-US" altLang="zh-CN" sz="2400"/>
                  </a:p>
                </p:txBody>
              </p:sp>
            </p:grpSp>
            <p:grpSp>
              <p:nvGrpSpPr>
                <p:cNvPr id="131" name="组合 130"/>
                <p:cNvGrpSpPr/>
                <p:nvPr/>
              </p:nvGrpSpPr>
              <p:grpSpPr>
                <a:xfrm>
                  <a:off x="8119" y="7927"/>
                  <a:ext cx="912" cy="994"/>
                  <a:chOff x="2733" y="7727"/>
                  <a:chExt cx="912" cy="994"/>
                </a:xfrm>
              </p:grpSpPr>
              <p:sp>
                <p:nvSpPr>
                  <p:cNvPr id="132" name="矩形 131"/>
                  <p:cNvSpPr/>
                  <p:nvPr/>
                </p:nvSpPr>
                <p:spPr>
                  <a:xfrm>
                    <a:off x="2733" y="7727"/>
                    <a:ext cx="912" cy="994"/>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3" name="文本框 132"/>
                  <p:cNvSpPr txBox="1"/>
                  <p:nvPr/>
                </p:nvSpPr>
                <p:spPr>
                  <a:xfrm>
                    <a:off x="2911" y="7862"/>
                    <a:ext cx="555" cy="725"/>
                  </a:xfrm>
                  <a:prstGeom prst="rect">
                    <a:avLst/>
                  </a:prstGeom>
                  <a:noFill/>
                </p:spPr>
                <p:txBody>
                  <a:bodyPr wrap="none" rtlCol="0">
                    <a:spAutoFit/>
                  </a:bodyPr>
                  <a:p>
                    <a:r>
                      <a:rPr lang="en-US" altLang="zh-CN" sz="2400"/>
                      <a:t>5</a:t>
                    </a:r>
                    <a:endParaRPr lang="en-US" altLang="zh-CN" sz="2400"/>
                  </a:p>
                </p:txBody>
              </p:sp>
            </p:grpSp>
            <p:sp>
              <p:nvSpPr>
                <p:cNvPr id="10" name="矩形 9"/>
                <p:cNvSpPr/>
                <p:nvPr/>
              </p:nvSpPr>
              <p:spPr>
                <a:xfrm>
                  <a:off x="826" y="7928"/>
                  <a:ext cx="912" cy="1003"/>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a:off x="4133" y="2730"/>
                <a:ext cx="9572" cy="890"/>
                <a:chOff x="4133" y="2730"/>
                <a:chExt cx="9572" cy="890"/>
              </a:xfrm>
            </p:grpSpPr>
            <p:sp>
              <p:nvSpPr>
                <p:cNvPr id="6" name="矩形 5"/>
                <p:cNvSpPr/>
                <p:nvPr/>
              </p:nvSpPr>
              <p:spPr>
                <a:xfrm>
                  <a:off x="4133" y="2738"/>
                  <a:ext cx="2243" cy="860"/>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6376" y="2736"/>
                  <a:ext cx="3659" cy="860"/>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047" y="2730"/>
                  <a:ext cx="3659" cy="890"/>
                </a:xfrm>
                <a:prstGeom prst="rect">
                  <a:avLst/>
                </a:prstGeom>
                <a:solidFill>
                  <a:srgbClr val="FFC000"/>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168" name="文本框 167"/>
            <p:cNvSpPr txBox="1"/>
            <p:nvPr/>
          </p:nvSpPr>
          <p:spPr>
            <a:xfrm>
              <a:off x="10993" y="2813"/>
              <a:ext cx="1780" cy="725"/>
            </a:xfrm>
            <a:prstGeom prst="rect">
              <a:avLst/>
            </a:prstGeom>
            <a:noFill/>
          </p:spPr>
          <p:txBody>
            <a:bodyPr wrap="none" rtlCol="0">
              <a:spAutoFit/>
            </a:bodyPr>
            <a:p>
              <a:r>
                <a:rPr lang="zh-CN" altLang="en-US" sz="2400"/>
                <a:t>个</a:t>
              </a:r>
              <a:r>
                <a:rPr lang="en-US" altLang="zh-CN" sz="2400"/>
                <a:t>    </a:t>
              </a:r>
              <a:r>
                <a:rPr lang="zh-CN" altLang="en-US" sz="2400"/>
                <a:t>级</a:t>
              </a:r>
              <a:endParaRPr lang="zh-CN" altLang="en-US" sz="2400"/>
            </a:p>
          </p:txBody>
        </p:sp>
        <p:sp>
          <p:nvSpPr>
            <p:cNvPr id="11" name="文本框 10"/>
            <p:cNvSpPr txBox="1"/>
            <p:nvPr/>
          </p:nvSpPr>
          <p:spPr>
            <a:xfrm>
              <a:off x="7354" y="2798"/>
              <a:ext cx="1780" cy="725"/>
            </a:xfrm>
            <a:prstGeom prst="rect">
              <a:avLst/>
            </a:prstGeom>
            <a:noFill/>
          </p:spPr>
          <p:txBody>
            <a:bodyPr wrap="none" rtlCol="0">
              <a:spAutoFit/>
            </a:bodyPr>
            <a:p>
              <a:r>
                <a:rPr lang="zh-CN" altLang="en-US" sz="2400"/>
                <a:t>万</a:t>
              </a:r>
              <a:r>
                <a:rPr lang="en-US" altLang="zh-CN" sz="2400"/>
                <a:t>    </a:t>
              </a:r>
              <a:r>
                <a:rPr lang="zh-CN" altLang="en-US" sz="2400"/>
                <a:t>级</a:t>
              </a:r>
              <a:endParaRPr lang="zh-CN" altLang="en-US" sz="2400"/>
            </a:p>
          </p:txBody>
        </p:sp>
        <p:sp>
          <p:nvSpPr>
            <p:cNvPr id="14" name="文本框 13"/>
            <p:cNvSpPr txBox="1"/>
            <p:nvPr/>
          </p:nvSpPr>
          <p:spPr>
            <a:xfrm>
              <a:off x="4364" y="2813"/>
              <a:ext cx="1780" cy="725"/>
            </a:xfrm>
            <a:prstGeom prst="rect">
              <a:avLst/>
            </a:prstGeom>
            <a:noFill/>
          </p:spPr>
          <p:txBody>
            <a:bodyPr wrap="none" rtlCol="0">
              <a:spAutoFit/>
            </a:bodyPr>
            <a:p>
              <a:r>
                <a:rPr lang="zh-CN" altLang="en-US" sz="2400"/>
                <a:t>亿</a:t>
              </a:r>
              <a:r>
                <a:rPr lang="en-US" altLang="zh-CN" sz="2400"/>
                <a:t>    </a:t>
              </a:r>
              <a:r>
                <a:rPr lang="zh-CN" altLang="en-US" sz="2400"/>
                <a:t>级</a:t>
              </a:r>
              <a:endParaRPr lang="zh-CN" altLang="en-US" sz="2400"/>
            </a:p>
          </p:txBody>
        </p:sp>
      </p:grpSp>
      <p:grpSp>
        <p:nvGrpSpPr>
          <p:cNvPr id="138" name="组合 137"/>
          <p:cNvGrpSpPr/>
          <p:nvPr/>
        </p:nvGrpSpPr>
        <p:grpSpPr>
          <a:xfrm>
            <a:off x="8080375" y="1109345"/>
            <a:ext cx="3328035" cy="2791460"/>
            <a:chOff x="13327" y="2009"/>
            <a:chExt cx="4376" cy="3590"/>
          </a:xfrm>
        </p:grpSpPr>
        <p:pic>
          <p:nvPicPr>
            <p:cNvPr id="139" name="图片 138" descr="57485469-d41c-4367-bcc7-8fe93cd7bfcb"/>
            <p:cNvPicPr>
              <a:picLocks noChangeAspect="1"/>
            </p:cNvPicPr>
            <p:nvPr/>
          </p:nvPicPr>
          <p:blipFill>
            <a:blip r:embed="rId2"/>
            <a:stretch>
              <a:fillRect/>
            </a:stretch>
          </p:blipFill>
          <p:spPr>
            <a:xfrm>
              <a:off x="13327" y="2009"/>
              <a:ext cx="4376" cy="3590"/>
            </a:xfrm>
            <a:prstGeom prst="rect">
              <a:avLst/>
            </a:prstGeom>
          </p:spPr>
        </p:pic>
        <p:sp>
          <p:nvSpPr>
            <p:cNvPr id="140" name="文本框 139"/>
            <p:cNvSpPr txBox="1"/>
            <p:nvPr/>
          </p:nvSpPr>
          <p:spPr>
            <a:xfrm>
              <a:off x="14111" y="2464"/>
              <a:ext cx="3328" cy="1721"/>
            </a:xfrm>
            <a:prstGeom prst="rect">
              <a:avLst/>
            </a:prstGeom>
            <a:noFill/>
          </p:spPr>
          <p:txBody>
            <a:bodyPr wrap="square" rtlCol="0">
              <a:spAutoFit/>
            </a:bodyPr>
            <a:p>
              <a:pPr>
                <a:lnSpc>
                  <a:spcPct val="150000"/>
                </a:lnSpc>
              </a:pPr>
              <a:r>
                <a:rPr lang="zh-CN" altLang="en-US"/>
                <a:t>你能说出</a:t>
              </a:r>
              <a:r>
                <a:rPr lang="en-US" altLang="zh-CN"/>
                <a:t>21893095</a:t>
              </a:r>
              <a:endParaRPr lang="en-US" altLang="zh-CN"/>
            </a:p>
            <a:p>
              <a:pPr>
                <a:lnSpc>
                  <a:spcPct val="150000"/>
                </a:lnSpc>
              </a:pPr>
              <a:r>
                <a:rPr lang="zh-CN" altLang="en-US"/>
                <a:t>每个数位上数字的</a:t>
              </a:r>
              <a:endParaRPr lang="zh-CN" altLang="en-US"/>
            </a:p>
            <a:p>
              <a:pPr>
                <a:lnSpc>
                  <a:spcPct val="150000"/>
                </a:lnSpc>
              </a:pPr>
              <a:r>
                <a:rPr lang="en-US" altLang="zh-CN"/>
                <a:t> </a:t>
              </a:r>
              <a:r>
                <a:rPr lang="zh-CN" altLang="en-US"/>
                <a:t>含义吗？</a:t>
              </a:r>
              <a:endParaRPr lang="zh-CN" altLang="en-US"/>
            </a:p>
          </p:txBody>
        </p:sp>
      </p:grpSp>
      <p:pic>
        <p:nvPicPr>
          <p:cNvPr id="18459" name="Picture 27" descr="人物14"/>
          <p:cNvPicPr>
            <a:picLocks noChangeAspect="1"/>
          </p:cNvPicPr>
          <p:nvPr/>
        </p:nvPicPr>
        <p:blipFill>
          <a:blip r:embed="rId3"/>
          <a:stretch>
            <a:fillRect/>
          </a:stretch>
        </p:blipFill>
        <p:spPr>
          <a:xfrm flipH="1">
            <a:off x="10537825" y="3145790"/>
            <a:ext cx="979805" cy="1569720"/>
          </a:xfrm>
          <a:prstGeom prst="rect">
            <a:avLst/>
          </a:prstGeom>
          <a:noFill/>
          <a:ln w="9525">
            <a:noFill/>
          </a:ln>
        </p:spPr>
      </p:pic>
      <p:grpSp>
        <p:nvGrpSpPr>
          <p:cNvPr id="141" name="组合 140"/>
          <p:cNvGrpSpPr/>
          <p:nvPr/>
        </p:nvGrpSpPr>
        <p:grpSpPr>
          <a:xfrm>
            <a:off x="6948170" y="3971290"/>
            <a:ext cx="533400" cy="1014929"/>
            <a:chOff x="11794" y="7739"/>
            <a:chExt cx="840" cy="1915"/>
          </a:xfrm>
        </p:grpSpPr>
        <p:sp>
          <p:nvSpPr>
            <p:cNvPr id="142" name="圆角矩形 141"/>
            <p:cNvSpPr/>
            <p:nvPr/>
          </p:nvSpPr>
          <p:spPr>
            <a:xfrm>
              <a:off x="11921" y="7751"/>
              <a:ext cx="602" cy="182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3" name="TextBox 42"/>
            <p:cNvSpPr txBox="1">
              <a:spLocks noChangeArrowheads="1"/>
            </p:cNvSpPr>
            <p:nvPr/>
          </p:nvSpPr>
          <p:spPr bwMode="auto">
            <a:xfrm>
              <a:off x="11794" y="7739"/>
              <a:ext cx="840" cy="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个一</a:t>
              </a: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44" name="组合 143"/>
          <p:cNvGrpSpPr/>
          <p:nvPr/>
        </p:nvGrpSpPr>
        <p:grpSpPr>
          <a:xfrm>
            <a:off x="6372860" y="3963670"/>
            <a:ext cx="533400" cy="1014929"/>
            <a:chOff x="11794" y="7739"/>
            <a:chExt cx="840" cy="1915"/>
          </a:xfrm>
        </p:grpSpPr>
        <p:sp>
          <p:nvSpPr>
            <p:cNvPr id="145" name="圆角矩形 144"/>
            <p:cNvSpPr/>
            <p:nvPr/>
          </p:nvSpPr>
          <p:spPr>
            <a:xfrm>
              <a:off x="11921" y="7751"/>
              <a:ext cx="602" cy="182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6" name="TextBox 42"/>
            <p:cNvSpPr txBox="1">
              <a:spLocks noChangeArrowheads="1"/>
            </p:cNvSpPr>
            <p:nvPr/>
          </p:nvSpPr>
          <p:spPr bwMode="auto">
            <a:xfrm>
              <a:off x="11794" y="7739"/>
              <a:ext cx="840" cy="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个十</a:t>
              </a: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47" name="组合 146"/>
          <p:cNvGrpSpPr/>
          <p:nvPr/>
        </p:nvGrpSpPr>
        <p:grpSpPr>
          <a:xfrm>
            <a:off x="5762625" y="3956050"/>
            <a:ext cx="533400" cy="1014929"/>
            <a:chOff x="11794" y="7739"/>
            <a:chExt cx="840" cy="1915"/>
          </a:xfrm>
        </p:grpSpPr>
        <p:sp>
          <p:nvSpPr>
            <p:cNvPr id="148" name="圆角矩形 147"/>
            <p:cNvSpPr/>
            <p:nvPr/>
          </p:nvSpPr>
          <p:spPr>
            <a:xfrm>
              <a:off x="11921" y="7751"/>
              <a:ext cx="602" cy="182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9" name="TextBox 42"/>
            <p:cNvSpPr txBox="1">
              <a:spLocks noChangeArrowheads="1"/>
            </p:cNvSpPr>
            <p:nvPr/>
          </p:nvSpPr>
          <p:spPr bwMode="auto">
            <a:xfrm>
              <a:off x="11794" y="7739"/>
              <a:ext cx="840" cy="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个百</a:t>
              </a: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50" name="组合 149"/>
          <p:cNvGrpSpPr/>
          <p:nvPr/>
        </p:nvGrpSpPr>
        <p:grpSpPr>
          <a:xfrm>
            <a:off x="5210810" y="3963670"/>
            <a:ext cx="533400" cy="1014929"/>
            <a:chOff x="11794" y="7739"/>
            <a:chExt cx="840" cy="1915"/>
          </a:xfrm>
        </p:grpSpPr>
        <p:sp>
          <p:nvSpPr>
            <p:cNvPr id="151" name="圆角矩形 150"/>
            <p:cNvSpPr/>
            <p:nvPr/>
          </p:nvSpPr>
          <p:spPr>
            <a:xfrm>
              <a:off x="11921" y="7751"/>
              <a:ext cx="602" cy="182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2" name="TextBox 42"/>
            <p:cNvSpPr txBox="1">
              <a:spLocks noChangeArrowheads="1"/>
            </p:cNvSpPr>
            <p:nvPr/>
          </p:nvSpPr>
          <p:spPr bwMode="auto">
            <a:xfrm>
              <a:off x="11794" y="7739"/>
              <a:ext cx="840" cy="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个千</a:t>
              </a: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54" name="组合 153"/>
          <p:cNvGrpSpPr/>
          <p:nvPr/>
        </p:nvGrpSpPr>
        <p:grpSpPr>
          <a:xfrm>
            <a:off x="4612005" y="3971290"/>
            <a:ext cx="533400" cy="1014929"/>
            <a:chOff x="11794" y="7739"/>
            <a:chExt cx="840" cy="1915"/>
          </a:xfrm>
        </p:grpSpPr>
        <p:sp>
          <p:nvSpPr>
            <p:cNvPr id="156" name="圆角矩形 155"/>
            <p:cNvSpPr/>
            <p:nvPr/>
          </p:nvSpPr>
          <p:spPr>
            <a:xfrm>
              <a:off x="11921" y="7751"/>
              <a:ext cx="602" cy="1822"/>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7" name="TextBox 42"/>
            <p:cNvSpPr txBox="1">
              <a:spLocks noChangeArrowheads="1"/>
            </p:cNvSpPr>
            <p:nvPr/>
          </p:nvSpPr>
          <p:spPr bwMode="auto">
            <a:xfrm>
              <a:off x="11794" y="7739"/>
              <a:ext cx="840" cy="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个万</a:t>
              </a: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58" name="组合 157"/>
          <p:cNvGrpSpPr/>
          <p:nvPr/>
        </p:nvGrpSpPr>
        <p:grpSpPr>
          <a:xfrm>
            <a:off x="4044950" y="3952240"/>
            <a:ext cx="533400" cy="1322235"/>
            <a:chOff x="11794" y="7739"/>
            <a:chExt cx="840" cy="2520"/>
          </a:xfrm>
        </p:grpSpPr>
        <p:sp>
          <p:nvSpPr>
            <p:cNvPr id="159" name="圆角矩形 158"/>
            <p:cNvSpPr/>
            <p:nvPr/>
          </p:nvSpPr>
          <p:spPr>
            <a:xfrm>
              <a:off x="11921" y="7751"/>
              <a:ext cx="602" cy="2458"/>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0" name="TextBox 42"/>
            <p:cNvSpPr txBox="1">
              <a:spLocks noChangeArrowheads="1"/>
            </p:cNvSpPr>
            <p:nvPr/>
          </p:nvSpPr>
          <p:spPr bwMode="auto">
            <a:xfrm>
              <a:off x="11794" y="7739"/>
              <a:ext cx="840" cy="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个十万</a:t>
              </a: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1" name="组合 160"/>
          <p:cNvGrpSpPr/>
          <p:nvPr/>
        </p:nvGrpSpPr>
        <p:grpSpPr>
          <a:xfrm>
            <a:off x="3447415" y="3952240"/>
            <a:ext cx="533400" cy="1322235"/>
            <a:chOff x="11794" y="7739"/>
            <a:chExt cx="840" cy="2520"/>
          </a:xfrm>
        </p:grpSpPr>
        <p:sp>
          <p:nvSpPr>
            <p:cNvPr id="162" name="圆角矩形 161"/>
            <p:cNvSpPr/>
            <p:nvPr/>
          </p:nvSpPr>
          <p:spPr>
            <a:xfrm>
              <a:off x="11921" y="7751"/>
              <a:ext cx="602" cy="2458"/>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3" name="TextBox 42"/>
            <p:cNvSpPr txBox="1">
              <a:spLocks noChangeArrowheads="1"/>
            </p:cNvSpPr>
            <p:nvPr/>
          </p:nvSpPr>
          <p:spPr bwMode="auto">
            <a:xfrm>
              <a:off x="11794" y="7739"/>
              <a:ext cx="840" cy="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个百万</a:t>
              </a: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4" name="组合 163"/>
          <p:cNvGrpSpPr/>
          <p:nvPr/>
        </p:nvGrpSpPr>
        <p:grpSpPr>
          <a:xfrm>
            <a:off x="2890520" y="3963670"/>
            <a:ext cx="533400" cy="1322235"/>
            <a:chOff x="11794" y="7739"/>
            <a:chExt cx="840" cy="2520"/>
          </a:xfrm>
        </p:grpSpPr>
        <p:sp>
          <p:nvSpPr>
            <p:cNvPr id="165" name="圆角矩形 164"/>
            <p:cNvSpPr/>
            <p:nvPr/>
          </p:nvSpPr>
          <p:spPr>
            <a:xfrm>
              <a:off x="11921" y="7751"/>
              <a:ext cx="602" cy="2458"/>
            </a:xfrm>
            <a:prstGeom prst="round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6" name="TextBox 42"/>
            <p:cNvSpPr txBox="1">
              <a:spLocks noChangeArrowheads="1"/>
            </p:cNvSpPr>
            <p:nvPr/>
          </p:nvSpPr>
          <p:spPr bwMode="auto">
            <a:xfrm>
              <a:off x="11794" y="7739"/>
              <a:ext cx="840" cy="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个千万</a:t>
              </a: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74" name="组合 173"/>
          <p:cNvGrpSpPr/>
          <p:nvPr/>
        </p:nvGrpSpPr>
        <p:grpSpPr>
          <a:xfrm>
            <a:off x="1844040" y="4818380"/>
            <a:ext cx="6679565" cy="1727835"/>
            <a:chOff x="2904" y="7588"/>
            <a:chExt cx="10519" cy="2721"/>
          </a:xfrm>
        </p:grpSpPr>
        <p:pic>
          <p:nvPicPr>
            <p:cNvPr id="173" name="图片 17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4" y="7588"/>
              <a:ext cx="1123" cy="1577"/>
            </a:xfrm>
            <a:prstGeom prst="rect">
              <a:avLst/>
            </a:prstGeom>
          </p:spPr>
        </p:pic>
        <p:grpSp>
          <p:nvGrpSpPr>
            <p:cNvPr id="172" name="组合 171"/>
            <p:cNvGrpSpPr/>
            <p:nvPr/>
          </p:nvGrpSpPr>
          <p:grpSpPr>
            <a:xfrm>
              <a:off x="3577" y="8615"/>
              <a:ext cx="9846" cy="1694"/>
              <a:chOff x="3577" y="8615"/>
              <a:chExt cx="9846" cy="1694"/>
            </a:xfrm>
          </p:grpSpPr>
          <p:sp>
            <p:nvSpPr>
              <p:cNvPr id="169" name="圆角矩形 168"/>
              <p:cNvSpPr/>
              <p:nvPr/>
            </p:nvSpPr>
            <p:spPr>
              <a:xfrm>
                <a:off x="3577" y="8615"/>
                <a:ext cx="9846" cy="1694"/>
              </a:xfrm>
              <a:prstGeom prst="roundRect">
                <a:avLst/>
              </a:prstGeom>
              <a:solidFill>
                <a:schemeClr val="accent6">
                  <a:alpha val="99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1" name="文本框 170"/>
              <p:cNvSpPr txBox="1"/>
              <p:nvPr/>
            </p:nvSpPr>
            <p:spPr>
              <a:xfrm>
                <a:off x="4686" y="8707"/>
                <a:ext cx="7528" cy="1452"/>
              </a:xfrm>
              <a:prstGeom prst="rect">
                <a:avLst/>
              </a:prstGeom>
              <a:noFill/>
            </p:spPr>
            <p:txBody>
              <a:bodyPr wrap="none" rtlCol="0">
                <a:spAutoFit/>
              </a:bodyPr>
              <a:p>
                <a:pPr>
                  <a:lnSpc>
                    <a:spcPct val="150000"/>
                  </a:lnSpc>
                </a:pPr>
                <a:r>
                  <a:rPr lang="en-US" altLang="zh-CN"/>
                  <a:t>21893095</a:t>
                </a:r>
                <a:r>
                  <a:rPr lang="zh-CN" altLang="en-US"/>
                  <a:t>是由</a:t>
                </a:r>
                <a:r>
                  <a:rPr lang="en-US" altLang="zh-CN"/>
                  <a:t>2</a:t>
                </a:r>
                <a:r>
                  <a:rPr lang="zh-CN" altLang="en-US"/>
                  <a:t>个千万、</a:t>
                </a:r>
                <a:r>
                  <a:rPr lang="en-US" altLang="zh-CN"/>
                  <a:t>1</a:t>
                </a:r>
                <a:r>
                  <a:rPr lang="zh-CN" altLang="en-US"/>
                  <a:t>个百万、</a:t>
                </a:r>
                <a:r>
                  <a:rPr lang="en-US" altLang="zh-CN"/>
                  <a:t>8</a:t>
                </a:r>
                <a:r>
                  <a:rPr lang="zh-CN" altLang="en-US"/>
                  <a:t>个十万、</a:t>
                </a:r>
                <a:endParaRPr lang="zh-CN" altLang="en-US"/>
              </a:p>
              <a:p>
                <a:pPr>
                  <a:lnSpc>
                    <a:spcPct val="150000"/>
                  </a:lnSpc>
                </a:pPr>
                <a:r>
                  <a:rPr lang="en-US" altLang="zh-CN"/>
                  <a:t>9</a:t>
                </a:r>
                <a:r>
                  <a:rPr lang="zh-CN" altLang="en-US"/>
                  <a:t>个万、</a:t>
                </a:r>
                <a:r>
                  <a:rPr lang="en-US" altLang="zh-CN"/>
                  <a:t>3</a:t>
                </a:r>
                <a:r>
                  <a:rPr lang="zh-CN" altLang="en-US"/>
                  <a:t>个千、</a:t>
                </a:r>
                <a:r>
                  <a:rPr lang="en-US" altLang="zh-CN"/>
                  <a:t>9</a:t>
                </a:r>
                <a:r>
                  <a:rPr lang="zh-CN" altLang="en-US"/>
                  <a:t>个十和</a:t>
                </a:r>
                <a:r>
                  <a:rPr lang="en-US" altLang="zh-CN"/>
                  <a:t>5</a:t>
                </a:r>
                <a:r>
                  <a:rPr lang="zh-CN" altLang="en-US"/>
                  <a:t>个一组成的。</a:t>
                </a:r>
                <a:endParaRPr lang="en-US" altLang="zh-CN"/>
              </a:p>
            </p:txBody>
          </p:sp>
        </p:grpSp>
      </p:grpSp>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8459"/>
                                        </p:tgtEl>
                                        <p:attrNameLst>
                                          <p:attrName>style.visibility</p:attrName>
                                        </p:attrNameLst>
                                      </p:cBhvr>
                                      <p:to>
                                        <p:strVal val="visible"/>
                                      </p:to>
                                    </p:set>
                                    <p:anim calcmode="lin" valueType="num">
                                      <p:cBhvr additive="base">
                                        <p:cTn id="7" dur="500"/>
                                        <p:tgtEl>
                                          <p:spTgt spid="18459"/>
                                        </p:tgtEl>
                                        <p:attrNameLst>
                                          <p:attrName>ppt_y</p:attrName>
                                        </p:attrNameLst>
                                      </p:cBhvr>
                                      <p:tavLst>
                                        <p:tav tm="0">
                                          <p:val>
                                            <p:strVal val="#ppt_y+#ppt_h*1.125000"/>
                                          </p:val>
                                        </p:tav>
                                        <p:tav tm="100000">
                                          <p:val>
                                            <p:strVal val="#ppt_y"/>
                                          </p:val>
                                        </p:tav>
                                      </p:tavLst>
                                    </p:anim>
                                    <p:animEffect transition="in" filter="wipe(up)">
                                      <p:cBhvr>
                                        <p:cTn id="8" dur="500"/>
                                        <p:tgtEl>
                                          <p:spTgt spid="18459"/>
                                        </p:tgtEl>
                                      </p:cBhvr>
                                    </p:animEffect>
                                  </p:childTnLst>
                                </p:cTn>
                              </p:par>
                              <p:par>
                                <p:cTn id="9" presetID="12" presetClass="entr" presetSubtype="4" fill="hold" nodeType="withEffect">
                                  <p:stCondLst>
                                    <p:cond delay="0"/>
                                  </p:stCondLst>
                                  <p:childTnLst>
                                    <p:set>
                                      <p:cBhvr>
                                        <p:cTn id="10" dur="1" fill="hold">
                                          <p:stCondLst>
                                            <p:cond delay="0"/>
                                          </p:stCondLst>
                                        </p:cTn>
                                        <p:tgtEl>
                                          <p:spTgt spid="138"/>
                                        </p:tgtEl>
                                        <p:attrNameLst>
                                          <p:attrName>style.visibility</p:attrName>
                                        </p:attrNameLst>
                                      </p:cBhvr>
                                      <p:to>
                                        <p:strVal val="visible"/>
                                      </p:to>
                                    </p:set>
                                    <p:anim calcmode="lin" valueType="num">
                                      <p:cBhvr additive="base">
                                        <p:cTn id="11" dur="500"/>
                                        <p:tgtEl>
                                          <p:spTgt spid="138"/>
                                        </p:tgtEl>
                                        <p:attrNameLst>
                                          <p:attrName>ppt_y</p:attrName>
                                        </p:attrNameLst>
                                      </p:cBhvr>
                                      <p:tavLst>
                                        <p:tav tm="0">
                                          <p:val>
                                            <p:strVal val="#ppt_y+#ppt_h*1.125000"/>
                                          </p:val>
                                        </p:tav>
                                        <p:tav tm="100000">
                                          <p:val>
                                            <p:strVal val="#ppt_y"/>
                                          </p:val>
                                        </p:tav>
                                      </p:tavLst>
                                    </p:anim>
                                    <p:animEffect transition="in" filter="wipe(up)">
                                      <p:cBhvr>
                                        <p:cTn id="12" dur="500"/>
                                        <p:tgtEl>
                                          <p:spTgt spid="13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41"/>
                                        </p:tgtEl>
                                        <p:attrNameLst>
                                          <p:attrName>style.visibility</p:attrName>
                                        </p:attrNameLst>
                                      </p:cBhvr>
                                      <p:to>
                                        <p:strVal val="visible"/>
                                      </p:to>
                                    </p:set>
                                    <p:anim calcmode="lin" valueType="num">
                                      <p:cBhvr additive="base">
                                        <p:cTn id="17" dur="500"/>
                                        <p:tgtEl>
                                          <p:spTgt spid="141"/>
                                        </p:tgtEl>
                                        <p:attrNameLst>
                                          <p:attrName>ppt_y</p:attrName>
                                        </p:attrNameLst>
                                      </p:cBhvr>
                                      <p:tavLst>
                                        <p:tav tm="0">
                                          <p:val>
                                            <p:strVal val="#ppt_y+#ppt_h*1.125000"/>
                                          </p:val>
                                        </p:tav>
                                        <p:tav tm="100000">
                                          <p:val>
                                            <p:strVal val="#ppt_y"/>
                                          </p:val>
                                        </p:tav>
                                      </p:tavLst>
                                    </p:anim>
                                    <p:animEffect transition="in" filter="wipe(up)">
                                      <p:cBhvr>
                                        <p:cTn id="18" dur="500"/>
                                        <p:tgtEl>
                                          <p:spTgt spid="141"/>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44"/>
                                        </p:tgtEl>
                                        <p:attrNameLst>
                                          <p:attrName>style.visibility</p:attrName>
                                        </p:attrNameLst>
                                      </p:cBhvr>
                                      <p:to>
                                        <p:strVal val="visible"/>
                                      </p:to>
                                    </p:set>
                                    <p:anim calcmode="lin" valueType="num">
                                      <p:cBhvr additive="base">
                                        <p:cTn id="23" dur="500"/>
                                        <p:tgtEl>
                                          <p:spTgt spid="144"/>
                                        </p:tgtEl>
                                        <p:attrNameLst>
                                          <p:attrName>ppt_y</p:attrName>
                                        </p:attrNameLst>
                                      </p:cBhvr>
                                      <p:tavLst>
                                        <p:tav tm="0">
                                          <p:val>
                                            <p:strVal val="#ppt_y+#ppt_h*1.125000"/>
                                          </p:val>
                                        </p:tav>
                                        <p:tav tm="100000">
                                          <p:val>
                                            <p:strVal val="#ppt_y"/>
                                          </p:val>
                                        </p:tav>
                                      </p:tavLst>
                                    </p:anim>
                                    <p:animEffect transition="in" filter="wipe(up)">
                                      <p:cBhvr>
                                        <p:cTn id="24" dur="500"/>
                                        <p:tgtEl>
                                          <p:spTgt spid="144"/>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147"/>
                                        </p:tgtEl>
                                        <p:attrNameLst>
                                          <p:attrName>style.visibility</p:attrName>
                                        </p:attrNameLst>
                                      </p:cBhvr>
                                      <p:to>
                                        <p:strVal val="visible"/>
                                      </p:to>
                                    </p:set>
                                    <p:anim calcmode="lin" valueType="num">
                                      <p:cBhvr additive="base">
                                        <p:cTn id="29" dur="500"/>
                                        <p:tgtEl>
                                          <p:spTgt spid="147"/>
                                        </p:tgtEl>
                                        <p:attrNameLst>
                                          <p:attrName>ppt_y</p:attrName>
                                        </p:attrNameLst>
                                      </p:cBhvr>
                                      <p:tavLst>
                                        <p:tav tm="0">
                                          <p:val>
                                            <p:strVal val="#ppt_y+#ppt_h*1.125000"/>
                                          </p:val>
                                        </p:tav>
                                        <p:tav tm="100000">
                                          <p:val>
                                            <p:strVal val="#ppt_y"/>
                                          </p:val>
                                        </p:tav>
                                      </p:tavLst>
                                    </p:anim>
                                    <p:animEffect transition="in" filter="wipe(up)">
                                      <p:cBhvr>
                                        <p:cTn id="30" dur="500"/>
                                        <p:tgtEl>
                                          <p:spTgt spid="147"/>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150"/>
                                        </p:tgtEl>
                                        <p:attrNameLst>
                                          <p:attrName>style.visibility</p:attrName>
                                        </p:attrNameLst>
                                      </p:cBhvr>
                                      <p:to>
                                        <p:strVal val="visible"/>
                                      </p:to>
                                    </p:set>
                                    <p:anim calcmode="lin" valueType="num">
                                      <p:cBhvr additive="base">
                                        <p:cTn id="35" dur="500"/>
                                        <p:tgtEl>
                                          <p:spTgt spid="150"/>
                                        </p:tgtEl>
                                        <p:attrNameLst>
                                          <p:attrName>ppt_y</p:attrName>
                                        </p:attrNameLst>
                                      </p:cBhvr>
                                      <p:tavLst>
                                        <p:tav tm="0">
                                          <p:val>
                                            <p:strVal val="#ppt_y+#ppt_h*1.125000"/>
                                          </p:val>
                                        </p:tav>
                                        <p:tav tm="100000">
                                          <p:val>
                                            <p:strVal val="#ppt_y"/>
                                          </p:val>
                                        </p:tav>
                                      </p:tavLst>
                                    </p:anim>
                                    <p:animEffect transition="in" filter="wipe(up)">
                                      <p:cBhvr>
                                        <p:cTn id="36" dur="500"/>
                                        <p:tgtEl>
                                          <p:spTgt spid="150"/>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154"/>
                                        </p:tgtEl>
                                        <p:attrNameLst>
                                          <p:attrName>style.visibility</p:attrName>
                                        </p:attrNameLst>
                                      </p:cBhvr>
                                      <p:to>
                                        <p:strVal val="visible"/>
                                      </p:to>
                                    </p:set>
                                    <p:anim calcmode="lin" valueType="num">
                                      <p:cBhvr additive="base">
                                        <p:cTn id="41" dur="500"/>
                                        <p:tgtEl>
                                          <p:spTgt spid="154"/>
                                        </p:tgtEl>
                                        <p:attrNameLst>
                                          <p:attrName>ppt_y</p:attrName>
                                        </p:attrNameLst>
                                      </p:cBhvr>
                                      <p:tavLst>
                                        <p:tav tm="0">
                                          <p:val>
                                            <p:strVal val="#ppt_y+#ppt_h*1.125000"/>
                                          </p:val>
                                        </p:tav>
                                        <p:tav tm="100000">
                                          <p:val>
                                            <p:strVal val="#ppt_y"/>
                                          </p:val>
                                        </p:tav>
                                      </p:tavLst>
                                    </p:anim>
                                    <p:animEffect transition="in" filter="wipe(up)">
                                      <p:cBhvr>
                                        <p:cTn id="42" dur="500"/>
                                        <p:tgtEl>
                                          <p:spTgt spid="154"/>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nodeType="clickEffect">
                                  <p:stCondLst>
                                    <p:cond delay="0"/>
                                  </p:stCondLst>
                                  <p:childTnLst>
                                    <p:set>
                                      <p:cBhvr>
                                        <p:cTn id="46" dur="1" fill="hold">
                                          <p:stCondLst>
                                            <p:cond delay="0"/>
                                          </p:stCondLst>
                                        </p:cTn>
                                        <p:tgtEl>
                                          <p:spTgt spid="158"/>
                                        </p:tgtEl>
                                        <p:attrNameLst>
                                          <p:attrName>style.visibility</p:attrName>
                                        </p:attrNameLst>
                                      </p:cBhvr>
                                      <p:to>
                                        <p:strVal val="visible"/>
                                      </p:to>
                                    </p:set>
                                    <p:anim calcmode="lin" valueType="num">
                                      <p:cBhvr additive="base">
                                        <p:cTn id="47" dur="500"/>
                                        <p:tgtEl>
                                          <p:spTgt spid="158"/>
                                        </p:tgtEl>
                                        <p:attrNameLst>
                                          <p:attrName>ppt_y</p:attrName>
                                        </p:attrNameLst>
                                      </p:cBhvr>
                                      <p:tavLst>
                                        <p:tav tm="0">
                                          <p:val>
                                            <p:strVal val="#ppt_y+#ppt_h*1.125000"/>
                                          </p:val>
                                        </p:tav>
                                        <p:tav tm="100000">
                                          <p:val>
                                            <p:strVal val="#ppt_y"/>
                                          </p:val>
                                        </p:tav>
                                      </p:tavLst>
                                    </p:anim>
                                    <p:animEffect transition="in" filter="wipe(up)">
                                      <p:cBhvr>
                                        <p:cTn id="48" dur="500"/>
                                        <p:tgtEl>
                                          <p:spTgt spid="158"/>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nodeType="clickEffect">
                                  <p:stCondLst>
                                    <p:cond delay="0"/>
                                  </p:stCondLst>
                                  <p:childTnLst>
                                    <p:set>
                                      <p:cBhvr>
                                        <p:cTn id="52" dur="1" fill="hold">
                                          <p:stCondLst>
                                            <p:cond delay="0"/>
                                          </p:stCondLst>
                                        </p:cTn>
                                        <p:tgtEl>
                                          <p:spTgt spid="161"/>
                                        </p:tgtEl>
                                        <p:attrNameLst>
                                          <p:attrName>style.visibility</p:attrName>
                                        </p:attrNameLst>
                                      </p:cBhvr>
                                      <p:to>
                                        <p:strVal val="visible"/>
                                      </p:to>
                                    </p:set>
                                    <p:anim calcmode="lin" valueType="num">
                                      <p:cBhvr additive="base">
                                        <p:cTn id="53" dur="500"/>
                                        <p:tgtEl>
                                          <p:spTgt spid="161"/>
                                        </p:tgtEl>
                                        <p:attrNameLst>
                                          <p:attrName>ppt_y</p:attrName>
                                        </p:attrNameLst>
                                      </p:cBhvr>
                                      <p:tavLst>
                                        <p:tav tm="0">
                                          <p:val>
                                            <p:strVal val="#ppt_y+#ppt_h*1.125000"/>
                                          </p:val>
                                        </p:tav>
                                        <p:tav tm="100000">
                                          <p:val>
                                            <p:strVal val="#ppt_y"/>
                                          </p:val>
                                        </p:tav>
                                      </p:tavLst>
                                    </p:anim>
                                    <p:animEffect transition="in" filter="wipe(up)">
                                      <p:cBhvr>
                                        <p:cTn id="54" dur="500"/>
                                        <p:tgtEl>
                                          <p:spTgt spid="161"/>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nodeType="clickEffect">
                                  <p:stCondLst>
                                    <p:cond delay="0"/>
                                  </p:stCondLst>
                                  <p:childTnLst>
                                    <p:set>
                                      <p:cBhvr>
                                        <p:cTn id="58" dur="1" fill="hold">
                                          <p:stCondLst>
                                            <p:cond delay="0"/>
                                          </p:stCondLst>
                                        </p:cTn>
                                        <p:tgtEl>
                                          <p:spTgt spid="164"/>
                                        </p:tgtEl>
                                        <p:attrNameLst>
                                          <p:attrName>style.visibility</p:attrName>
                                        </p:attrNameLst>
                                      </p:cBhvr>
                                      <p:to>
                                        <p:strVal val="visible"/>
                                      </p:to>
                                    </p:set>
                                    <p:anim calcmode="lin" valueType="num">
                                      <p:cBhvr additive="base">
                                        <p:cTn id="59" dur="500"/>
                                        <p:tgtEl>
                                          <p:spTgt spid="164"/>
                                        </p:tgtEl>
                                        <p:attrNameLst>
                                          <p:attrName>ppt_y</p:attrName>
                                        </p:attrNameLst>
                                      </p:cBhvr>
                                      <p:tavLst>
                                        <p:tav tm="0">
                                          <p:val>
                                            <p:strVal val="#ppt_y+#ppt_h*1.125000"/>
                                          </p:val>
                                        </p:tav>
                                        <p:tav tm="100000">
                                          <p:val>
                                            <p:strVal val="#ppt_y"/>
                                          </p:val>
                                        </p:tav>
                                      </p:tavLst>
                                    </p:anim>
                                    <p:animEffect transition="in" filter="wipe(up)">
                                      <p:cBhvr>
                                        <p:cTn id="60" dur="500"/>
                                        <p:tgtEl>
                                          <p:spTgt spid="16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174"/>
                                        </p:tgtEl>
                                        <p:attrNameLst>
                                          <p:attrName>style.visibility</p:attrName>
                                        </p:attrNameLst>
                                      </p:cBhvr>
                                      <p:to>
                                        <p:strVal val="visible"/>
                                      </p:to>
                                    </p:set>
                                    <p:animEffect transition="in" filter="wipe(left)">
                                      <p:cBhvr>
                                        <p:cTn id="65" dur="5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
        <p:nvSpPr>
          <p:cNvPr id="6" name="文本框 1"/>
          <p:cNvSpPr txBox="1">
            <a:spLocks noChangeArrowheads="1"/>
          </p:cNvSpPr>
          <p:nvPr/>
        </p:nvSpPr>
        <p:spPr bwMode="auto">
          <a:xfrm>
            <a:off x="2139707" y="2025985"/>
            <a:ext cx="1663151" cy="460375"/>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spcBef>
                <a:spcPct val="0"/>
              </a:spcBef>
              <a:buFontTx/>
              <a:buNone/>
              <a:defRPr/>
            </a:pPr>
            <a:r>
              <a:rPr lang="zh-CN" altLang="en-US" sz="2400" dirty="0">
                <a:solidFill>
                  <a:srgbClr val="FF0000"/>
                </a:solidFill>
                <a:latin typeface="微软雅黑" panose="020B0503020204020204" pitchFamily="34" charset="-122"/>
                <a:ea typeface="微软雅黑" panose="020B0503020204020204" pitchFamily="34" charset="-122"/>
              </a:rPr>
              <a:t>九十六万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7" name="文本框 1"/>
          <p:cNvSpPr txBox="1">
            <a:spLocks noChangeArrowheads="1"/>
          </p:cNvSpPr>
          <p:nvPr/>
        </p:nvSpPr>
        <p:spPr bwMode="auto">
          <a:xfrm>
            <a:off x="5734566" y="2022810"/>
            <a:ext cx="1732176" cy="460375"/>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spcBef>
                <a:spcPct val="0"/>
              </a:spcBef>
              <a:buFontTx/>
              <a:buNone/>
              <a:defRPr/>
            </a:pPr>
            <a:r>
              <a:rPr lang="zh-CN" altLang="en-US" sz="2400" dirty="0">
                <a:solidFill>
                  <a:srgbClr val="FF0000"/>
                </a:solidFill>
                <a:latin typeface="微软雅黑" panose="020B0503020204020204" pitchFamily="34" charset="-122"/>
                <a:ea typeface="微软雅黑" panose="020B0503020204020204" pitchFamily="34" charset="-122"/>
              </a:rPr>
              <a:t>九十八万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8" name="文本框 1"/>
          <p:cNvSpPr txBox="1">
            <a:spLocks noChangeArrowheads="1"/>
          </p:cNvSpPr>
          <p:nvPr/>
        </p:nvSpPr>
        <p:spPr bwMode="auto">
          <a:xfrm>
            <a:off x="3861936" y="2023445"/>
            <a:ext cx="1971097" cy="460375"/>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spcBef>
                <a:spcPct val="0"/>
              </a:spcBef>
              <a:buFontTx/>
              <a:buNone/>
              <a:defRPr/>
            </a:pPr>
            <a:r>
              <a:rPr lang="zh-CN" altLang="en-US" sz="2400" dirty="0">
                <a:solidFill>
                  <a:srgbClr val="FF0000"/>
                </a:solidFill>
                <a:latin typeface="微软雅黑" panose="020B0503020204020204" pitchFamily="34" charset="-122"/>
                <a:ea typeface="微软雅黑" panose="020B0503020204020204" pitchFamily="34" charset="-122"/>
              </a:rPr>
              <a:t>九十七万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9" name="文本框 1"/>
          <p:cNvSpPr txBox="1">
            <a:spLocks noChangeArrowheads="1"/>
          </p:cNvSpPr>
          <p:nvPr/>
        </p:nvSpPr>
        <p:spPr bwMode="auto">
          <a:xfrm>
            <a:off x="7730199" y="2022810"/>
            <a:ext cx="1637924" cy="460375"/>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spcBef>
                <a:spcPct val="0"/>
              </a:spcBef>
              <a:buFontTx/>
              <a:buNone/>
              <a:defRPr/>
            </a:pPr>
            <a:r>
              <a:rPr lang="zh-CN" altLang="en-US" sz="2400" dirty="0">
                <a:solidFill>
                  <a:srgbClr val="FF0000"/>
                </a:solidFill>
                <a:latin typeface="微软雅黑" panose="020B0503020204020204" pitchFamily="34" charset="-122"/>
                <a:ea typeface="微软雅黑" panose="020B0503020204020204" pitchFamily="34" charset="-122"/>
              </a:rPr>
              <a:t>九十九万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0" name="文本框 1"/>
          <p:cNvSpPr txBox="1">
            <a:spLocks noChangeArrowheads="1"/>
          </p:cNvSpPr>
          <p:nvPr/>
        </p:nvSpPr>
        <p:spPr bwMode="auto">
          <a:xfrm>
            <a:off x="2197366" y="2756685"/>
            <a:ext cx="1314065" cy="460375"/>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spcBef>
                <a:spcPct val="0"/>
              </a:spcBef>
              <a:buFontTx/>
              <a:buNone/>
              <a:defRPr/>
            </a:pPr>
            <a:r>
              <a:rPr lang="zh-CN" altLang="en-US" sz="2400" dirty="0">
                <a:solidFill>
                  <a:srgbClr val="FF0000"/>
                </a:solidFill>
                <a:latin typeface="微软雅黑" panose="020B0503020204020204" pitchFamily="34" charset="-122"/>
                <a:ea typeface="微软雅黑" panose="020B0503020204020204" pitchFamily="34" charset="-122"/>
              </a:rPr>
              <a:t>一百万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1" name="文本框 1"/>
          <p:cNvSpPr txBox="1">
            <a:spLocks noChangeArrowheads="1"/>
          </p:cNvSpPr>
          <p:nvPr/>
        </p:nvSpPr>
        <p:spPr bwMode="auto">
          <a:xfrm>
            <a:off x="5832890" y="2750070"/>
            <a:ext cx="2222779" cy="460375"/>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spcBef>
                <a:spcPct val="0"/>
              </a:spcBef>
              <a:buFontTx/>
              <a:buNone/>
              <a:defRPr/>
            </a:pPr>
            <a:r>
              <a:rPr lang="zh-CN" altLang="en-US" sz="2400" dirty="0">
                <a:solidFill>
                  <a:srgbClr val="FF0000"/>
                </a:solidFill>
                <a:latin typeface="微软雅黑" panose="020B0503020204020204" pitchFamily="34" charset="-122"/>
                <a:ea typeface="微软雅黑" panose="020B0503020204020204" pitchFamily="34" charset="-122"/>
              </a:rPr>
              <a:t>一百零二万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2" name="文本框 1"/>
          <p:cNvSpPr txBox="1">
            <a:spLocks noChangeArrowheads="1"/>
          </p:cNvSpPr>
          <p:nvPr/>
        </p:nvSpPr>
        <p:spPr bwMode="auto">
          <a:xfrm>
            <a:off x="3763646" y="2751605"/>
            <a:ext cx="1971097" cy="460375"/>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spcBef>
                <a:spcPct val="0"/>
              </a:spcBef>
              <a:buFontTx/>
              <a:buNone/>
              <a:defRPr/>
            </a:pPr>
            <a:r>
              <a:rPr lang="zh-CN" altLang="en-US" sz="2400" dirty="0">
                <a:solidFill>
                  <a:srgbClr val="FF0000"/>
                </a:solidFill>
                <a:latin typeface="微软雅黑" panose="020B0503020204020204" pitchFamily="34" charset="-122"/>
                <a:ea typeface="微软雅黑" panose="020B0503020204020204" pitchFamily="34" charset="-122"/>
              </a:rPr>
              <a:t>一百零一万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3" name="文本框 1"/>
          <p:cNvSpPr txBox="1">
            <a:spLocks noChangeArrowheads="1"/>
          </p:cNvSpPr>
          <p:nvPr/>
        </p:nvSpPr>
        <p:spPr bwMode="auto">
          <a:xfrm>
            <a:off x="7926843" y="2750335"/>
            <a:ext cx="2070633" cy="460375"/>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spcBef>
                <a:spcPct val="0"/>
              </a:spcBef>
              <a:buFontTx/>
              <a:buNone/>
              <a:defRPr/>
            </a:pPr>
            <a:r>
              <a:rPr lang="zh-CN" altLang="en-US" sz="2400" dirty="0">
                <a:solidFill>
                  <a:srgbClr val="FF0000"/>
                </a:solidFill>
                <a:latin typeface="微软雅黑" panose="020B0503020204020204" pitchFamily="34" charset="-122"/>
                <a:ea typeface="微软雅黑" panose="020B0503020204020204" pitchFamily="34" charset="-122"/>
              </a:rPr>
              <a:t>一百零三万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5" name="文本框 1"/>
          <p:cNvSpPr txBox="1">
            <a:spLocks noChangeArrowheads="1"/>
          </p:cNvSpPr>
          <p:nvPr/>
        </p:nvSpPr>
        <p:spPr bwMode="auto">
          <a:xfrm>
            <a:off x="2302683" y="4118941"/>
            <a:ext cx="1500198" cy="460375"/>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spcBef>
                <a:spcPct val="0"/>
              </a:spcBef>
              <a:buFontTx/>
              <a:buNone/>
              <a:defRPr/>
            </a:pPr>
            <a:r>
              <a:rPr lang="zh-CN" altLang="en-US" sz="2400" dirty="0">
                <a:solidFill>
                  <a:srgbClr val="FF0000"/>
                </a:solidFill>
                <a:latin typeface="微软雅黑" panose="020B0503020204020204" pitchFamily="34" charset="-122"/>
                <a:ea typeface="微软雅黑" panose="020B0503020204020204" pitchFamily="34" charset="-122"/>
              </a:rPr>
              <a:t>七十万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6" name="文本框 1"/>
          <p:cNvSpPr txBox="1">
            <a:spLocks noChangeArrowheads="1"/>
          </p:cNvSpPr>
          <p:nvPr/>
        </p:nvSpPr>
        <p:spPr bwMode="auto">
          <a:xfrm>
            <a:off x="5734881" y="4118941"/>
            <a:ext cx="1357322" cy="460375"/>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spcBef>
                <a:spcPct val="0"/>
              </a:spcBef>
              <a:buFontTx/>
              <a:buNone/>
              <a:defRPr/>
            </a:pPr>
            <a:r>
              <a:rPr lang="zh-CN" altLang="en-US" sz="2400" dirty="0">
                <a:solidFill>
                  <a:srgbClr val="FF0000"/>
                </a:solidFill>
                <a:latin typeface="微软雅黑" panose="020B0503020204020204" pitchFamily="34" charset="-122"/>
                <a:ea typeface="微软雅黑" panose="020B0503020204020204" pitchFamily="34" charset="-122"/>
              </a:rPr>
              <a:t>九十万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7" name="文本框 1"/>
          <p:cNvSpPr txBox="1">
            <a:spLocks noChangeArrowheads="1"/>
          </p:cNvSpPr>
          <p:nvPr/>
        </p:nvSpPr>
        <p:spPr bwMode="auto">
          <a:xfrm>
            <a:off x="4061010" y="4119530"/>
            <a:ext cx="1500198" cy="460375"/>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spcBef>
                <a:spcPct val="0"/>
              </a:spcBef>
              <a:buFontTx/>
              <a:buNone/>
              <a:defRPr/>
            </a:pPr>
            <a:r>
              <a:rPr lang="zh-CN" altLang="en-US" sz="2400" dirty="0">
                <a:solidFill>
                  <a:srgbClr val="FF0000"/>
                </a:solidFill>
                <a:latin typeface="微软雅黑" panose="020B0503020204020204" pitchFamily="34" charset="-122"/>
                <a:ea typeface="微软雅黑" panose="020B0503020204020204" pitchFamily="34" charset="-122"/>
              </a:rPr>
              <a:t>八十万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8" name="文本框 1"/>
          <p:cNvSpPr txBox="1">
            <a:spLocks noChangeArrowheads="1"/>
          </p:cNvSpPr>
          <p:nvPr/>
        </p:nvSpPr>
        <p:spPr bwMode="auto">
          <a:xfrm>
            <a:off x="7265396" y="4119325"/>
            <a:ext cx="1500198" cy="460375"/>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spcBef>
                <a:spcPct val="0"/>
              </a:spcBef>
              <a:buFontTx/>
              <a:buNone/>
              <a:defRPr/>
            </a:pPr>
            <a:r>
              <a:rPr lang="zh-CN" altLang="en-US" sz="2400" dirty="0">
                <a:solidFill>
                  <a:srgbClr val="FF0000"/>
                </a:solidFill>
                <a:latin typeface="微软雅黑" panose="020B0503020204020204" pitchFamily="34" charset="-122"/>
                <a:ea typeface="微软雅黑" panose="020B0503020204020204" pitchFamily="34" charset="-122"/>
              </a:rPr>
              <a:t>一百万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0" name="文本框 1"/>
          <p:cNvSpPr txBox="1">
            <a:spLocks noChangeArrowheads="1"/>
          </p:cNvSpPr>
          <p:nvPr/>
        </p:nvSpPr>
        <p:spPr bwMode="auto">
          <a:xfrm>
            <a:off x="2360815" y="5477149"/>
            <a:ext cx="1500198" cy="460375"/>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spcBef>
                <a:spcPct val="0"/>
              </a:spcBef>
              <a:buFontTx/>
              <a:buNone/>
              <a:defRPr/>
            </a:pPr>
            <a:r>
              <a:rPr lang="zh-CN" altLang="en-US" sz="2400" dirty="0">
                <a:solidFill>
                  <a:srgbClr val="FF0000"/>
                </a:solidFill>
                <a:latin typeface="微软雅黑" panose="020B0503020204020204" pitchFamily="34" charset="-122"/>
                <a:ea typeface="微软雅黑" panose="020B0503020204020204" pitchFamily="34" charset="-122"/>
              </a:rPr>
              <a:t>八千万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1" name="文本框 1"/>
          <p:cNvSpPr txBox="1">
            <a:spLocks noChangeArrowheads="1"/>
          </p:cNvSpPr>
          <p:nvPr/>
        </p:nvSpPr>
        <p:spPr bwMode="auto">
          <a:xfrm>
            <a:off x="5833421" y="5413986"/>
            <a:ext cx="1285884" cy="460375"/>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spcBef>
                <a:spcPct val="0"/>
              </a:spcBef>
              <a:buFontTx/>
              <a:buNone/>
              <a:defRPr/>
            </a:pPr>
            <a:r>
              <a:rPr lang="zh-CN" altLang="en-US" sz="2400" dirty="0">
                <a:solidFill>
                  <a:srgbClr val="FF0000"/>
                </a:solidFill>
                <a:latin typeface="微软雅黑" panose="020B0503020204020204" pitchFamily="34" charset="-122"/>
                <a:ea typeface="微软雅黑" panose="020B0503020204020204" pitchFamily="34" charset="-122"/>
              </a:rPr>
              <a:t>一亿</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2" name="文本框 1"/>
          <p:cNvSpPr txBox="1">
            <a:spLocks noChangeArrowheads="1"/>
          </p:cNvSpPr>
          <p:nvPr/>
        </p:nvSpPr>
        <p:spPr bwMode="auto">
          <a:xfrm>
            <a:off x="4132837" y="5477086"/>
            <a:ext cx="1428760" cy="460375"/>
          </a:xfrm>
          <a:prstGeom prst="rect">
            <a:avLst/>
          </a:prstGeom>
          <a:noFill/>
          <a:ln>
            <a:noFill/>
          </a:ln>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spcBef>
                <a:spcPct val="0"/>
              </a:spcBef>
              <a:buFontTx/>
              <a:buNone/>
              <a:defRPr/>
            </a:pPr>
            <a:r>
              <a:rPr lang="zh-CN" altLang="en-US" sz="2400" dirty="0">
                <a:solidFill>
                  <a:srgbClr val="FF0000"/>
                </a:solidFill>
                <a:latin typeface="微软雅黑" panose="020B0503020204020204" pitchFamily="34" charset="-122"/>
                <a:ea typeface="微软雅黑" panose="020B0503020204020204" pitchFamily="34" charset="-122"/>
              </a:rPr>
              <a:t>九千万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1407160" y="1296035"/>
            <a:ext cx="8172450" cy="487680"/>
            <a:chOff x="2216" y="2041"/>
            <a:chExt cx="12870" cy="768"/>
          </a:xfrm>
        </p:grpSpPr>
        <p:sp>
          <p:nvSpPr>
            <p:cNvPr id="5" name="TextBox 1"/>
            <p:cNvSpPr txBox="1"/>
            <p:nvPr/>
          </p:nvSpPr>
          <p:spPr>
            <a:xfrm>
              <a:off x="2600" y="2041"/>
              <a:ext cx="12486" cy="725"/>
            </a:xfrm>
            <a:prstGeom prst="rect">
              <a:avLst/>
            </a:prstGeom>
            <a:noFill/>
          </p:spPr>
          <p:txBody>
            <a:bodyPr wrap="square" rtlCol="0">
              <a:spAutoFit/>
            </a:bodyPr>
            <a:lstStyle/>
            <a:p>
              <a:pPr>
                <a:spcBef>
                  <a:spcPct val="0"/>
                </a:spcBef>
                <a:buFontTx/>
                <a:buNone/>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一万一万地数，从九十六万数到一百零三万。</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3" name="图片 22"/>
            <p:cNvPicPr>
              <a:picLocks noChangeAspect="1"/>
            </p:cNvPicPr>
            <p:nvPr/>
          </p:nvPicPr>
          <p:blipFill>
            <a:blip r:embed="rId2"/>
            <a:stretch>
              <a:fillRect/>
            </a:stretch>
          </p:blipFill>
          <p:spPr>
            <a:xfrm>
              <a:off x="2216" y="2041"/>
              <a:ext cx="899" cy="769"/>
            </a:xfrm>
            <a:prstGeom prst="rect">
              <a:avLst/>
            </a:prstGeom>
          </p:spPr>
        </p:pic>
      </p:grpSp>
      <p:grpSp>
        <p:nvGrpSpPr>
          <p:cNvPr id="27" name="组合 26"/>
          <p:cNvGrpSpPr/>
          <p:nvPr/>
        </p:nvGrpSpPr>
        <p:grpSpPr>
          <a:xfrm>
            <a:off x="1407160" y="3358515"/>
            <a:ext cx="8172450" cy="487680"/>
            <a:chOff x="2216" y="5289"/>
            <a:chExt cx="12870" cy="768"/>
          </a:xfrm>
        </p:grpSpPr>
        <p:sp>
          <p:nvSpPr>
            <p:cNvPr id="14" name="TextBox 1"/>
            <p:cNvSpPr txBox="1"/>
            <p:nvPr/>
          </p:nvSpPr>
          <p:spPr>
            <a:xfrm>
              <a:off x="2600" y="5333"/>
              <a:ext cx="12486" cy="725"/>
            </a:xfrm>
            <a:prstGeom prst="rect">
              <a:avLst/>
            </a:prstGeom>
            <a:noFill/>
          </p:spPr>
          <p:txBody>
            <a:bodyPr wrap="square" rtlCol="0">
              <a:spAutoFit/>
            </a:bodyPr>
            <a:lstStyle/>
            <a:p>
              <a:pPr>
                <a:spcBef>
                  <a:spcPct val="0"/>
                </a:spcBef>
                <a:buFontTx/>
                <a:buNone/>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十万十万地数，从七十万数到一百万。</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4" name="图片 23"/>
            <p:cNvPicPr>
              <a:picLocks noChangeAspect="1"/>
            </p:cNvPicPr>
            <p:nvPr/>
          </p:nvPicPr>
          <p:blipFill>
            <a:blip r:embed="rId2"/>
            <a:stretch>
              <a:fillRect/>
            </a:stretch>
          </p:blipFill>
          <p:spPr>
            <a:xfrm>
              <a:off x="2216" y="5289"/>
              <a:ext cx="899" cy="769"/>
            </a:xfrm>
            <a:prstGeom prst="rect">
              <a:avLst/>
            </a:prstGeom>
          </p:spPr>
        </p:pic>
      </p:grpSp>
      <p:grpSp>
        <p:nvGrpSpPr>
          <p:cNvPr id="28" name="组合 27"/>
          <p:cNvGrpSpPr/>
          <p:nvPr/>
        </p:nvGrpSpPr>
        <p:grpSpPr>
          <a:xfrm>
            <a:off x="1407160" y="4804410"/>
            <a:ext cx="8173085" cy="507365"/>
            <a:chOff x="2216" y="7566"/>
            <a:chExt cx="12871" cy="799"/>
          </a:xfrm>
        </p:grpSpPr>
        <p:sp>
          <p:nvSpPr>
            <p:cNvPr id="19" name="TextBox 1"/>
            <p:cNvSpPr txBox="1"/>
            <p:nvPr/>
          </p:nvSpPr>
          <p:spPr>
            <a:xfrm>
              <a:off x="2601" y="7641"/>
              <a:ext cx="12486" cy="725"/>
            </a:xfrm>
            <a:prstGeom prst="rect">
              <a:avLst/>
            </a:prstGeom>
            <a:noFill/>
          </p:spPr>
          <p:txBody>
            <a:bodyPr wrap="square" rtlCol="0">
              <a:spAutoFit/>
            </a:bodyPr>
            <a:lstStyle/>
            <a:p>
              <a:pPr>
                <a:spcBef>
                  <a:spcPct val="0"/>
                </a:spcBef>
                <a:buFontTx/>
                <a:buNone/>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一千万一千万地数，从八千万数到一亿。</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5" name="图片 24"/>
            <p:cNvPicPr>
              <a:picLocks noChangeAspect="1"/>
            </p:cNvPicPr>
            <p:nvPr/>
          </p:nvPicPr>
          <p:blipFill>
            <a:blip r:embed="rId2"/>
            <a:stretch>
              <a:fillRect/>
            </a:stretch>
          </p:blipFill>
          <p:spPr>
            <a:xfrm>
              <a:off x="2216" y="7566"/>
              <a:ext cx="899" cy="769"/>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left)">
                                      <p:cBhvr>
                                        <p:cTn id="61" dur="500"/>
                                        <p:tgtEl>
                                          <p:spTgt spid="22"/>
                                        </p:tgtEl>
                                      </p:cBhvr>
                                    </p:animEffect>
                                  </p:childTnLst>
                                </p:cTn>
                              </p:par>
                            </p:childTnLst>
                          </p:cTn>
                        </p:par>
                        <p:par>
                          <p:cTn id="62" fill="hold">
                            <p:stCondLst>
                              <p:cond delay="1000"/>
                            </p:stCondLst>
                            <p:childTnLst>
                              <p:par>
                                <p:cTn id="63" presetID="22" presetClass="entr" presetSubtype="8"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left)">
                                      <p:cBhvr>
                                        <p:cTn id="6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5" grpId="0"/>
      <p:bldP spid="16" grpId="0"/>
      <p:bldP spid="17" grpId="0"/>
      <p:bldP spid="18" grpId="0"/>
      <p:bldP spid="20"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3" name="文本框 22"/>
          <p:cNvSpPr txBox="1"/>
          <p:nvPr/>
        </p:nvSpPr>
        <p:spPr>
          <a:xfrm>
            <a:off x="1678305" y="2957195"/>
            <a:ext cx="8835390" cy="460375"/>
          </a:xfrm>
          <a:prstGeom prst="rect">
            <a:avLst/>
          </a:prstGeom>
          <a:noFill/>
        </p:spPr>
        <p:txBody>
          <a:bodyPr wrap="square">
            <a:spAutoFit/>
          </a:bodyPr>
          <a:lstStyle/>
          <a:p>
            <a:pPr>
              <a:defRPr/>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20</a:t>
            </a:r>
            <a:r>
              <a:rPr lang="en-US" altLang="zh-CN" sz="2400" u="sng" dirty="0">
                <a:latin typeface="微软雅黑" panose="020B0503020204020204" pitchFamily="34" charset="-122"/>
                <a:ea typeface="微软雅黑" panose="020B0503020204020204" pitchFamily="34" charset="-122"/>
              </a:rPr>
              <a:t>8</a:t>
            </a:r>
            <a:r>
              <a:rPr lang="en-US" altLang="zh-CN" sz="2400" dirty="0">
                <a:latin typeface="微软雅黑" panose="020B0503020204020204" pitchFamily="34" charset="-122"/>
                <a:ea typeface="微软雅黑" panose="020B0503020204020204" pitchFamily="34" charset="-122"/>
              </a:rPr>
              <a:t>6             9</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en-US" altLang="zh-CN" sz="2400" u="sng" dirty="0">
                <a:latin typeface="微软雅黑" panose="020B0503020204020204" pitchFamily="34" charset="-122"/>
                <a:ea typeface="微软雅黑" panose="020B0503020204020204" pitchFamily="34" charset="-122"/>
              </a:rPr>
              <a:t>7</a:t>
            </a:r>
            <a:r>
              <a:rPr lang="en-US" altLang="zh-CN" sz="2400" dirty="0">
                <a:latin typeface="微软雅黑" panose="020B0503020204020204" pitchFamily="34" charset="-122"/>
                <a:ea typeface="微软雅黑" panose="020B0503020204020204" pitchFamily="34" charset="-122"/>
              </a:rPr>
              <a:t>87              </a:t>
            </a:r>
            <a:r>
              <a:rPr lang="en-US" altLang="zh-CN" sz="2400" u="sng" dirty="0">
                <a:latin typeface="微软雅黑" panose="020B0503020204020204" pitchFamily="34" charset="-122"/>
                <a:ea typeface="微软雅黑" panose="020B0503020204020204" pitchFamily="34" charset="-122"/>
              </a:rPr>
              <a:t>1</a:t>
            </a:r>
            <a:r>
              <a:rPr lang="en-US" altLang="zh-CN" sz="2400" dirty="0">
                <a:latin typeface="微软雅黑" panose="020B0503020204020204" pitchFamily="34" charset="-122"/>
                <a:ea typeface="微软雅黑" panose="020B0503020204020204" pitchFamily="34" charset="-122"/>
              </a:rPr>
              <a:t>0</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7398           </a:t>
            </a:r>
            <a:r>
              <a:rPr lang="en-US" altLang="zh-CN" sz="2400" u="sng" dirty="0">
                <a:latin typeface="微软雅黑" panose="020B0503020204020204" pitchFamily="34" charset="-122"/>
                <a:ea typeface="微软雅黑" panose="020B0503020204020204" pitchFamily="34" charset="-122"/>
              </a:rPr>
              <a:t>9</a:t>
            </a:r>
            <a:r>
              <a:rPr lang="en-US" altLang="zh-CN" sz="2400" dirty="0">
                <a:latin typeface="微软雅黑" panose="020B0503020204020204" pitchFamily="34" charset="-122"/>
                <a:ea typeface="微软雅黑" panose="020B0503020204020204" pitchFamily="34" charset="-122"/>
              </a:rPr>
              <a:t>62</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0250</a:t>
            </a:r>
            <a:endParaRPr lang="zh-CN" altLang="en-US" sz="2400" dirty="0">
              <a:latin typeface="微软雅黑" panose="020B0503020204020204" pitchFamily="34" charset="-122"/>
              <a:ea typeface="微软雅黑" panose="020B0503020204020204" pitchFamily="34" charset="-122"/>
            </a:endParaRPr>
          </a:p>
        </p:txBody>
      </p:sp>
      <p:cxnSp>
        <p:nvCxnSpPr>
          <p:cNvPr id="24" name="直接箭头连接符 23"/>
          <p:cNvCxnSpPr>
            <a:cxnSpLocks noChangeShapeType="1"/>
          </p:cNvCxnSpPr>
          <p:nvPr/>
        </p:nvCxnSpPr>
        <p:spPr bwMode="auto">
          <a:xfrm flipV="1">
            <a:off x="2570490" y="3652241"/>
            <a:ext cx="0" cy="412750"/>
          </a:xfrm>
          <a:prstGeom prst="straightConnector1">
            <a:avLst/>
          </a:prstGeom>
          <a:noFill/>
          <a:ln w="28575" algn="ctr">
            <a:solidFill>
              <a:srgbClr val="FF0000"/>
            </a:solidFill>
            <a:round/>
            <a:tailEnd type="triangle" w="med" len="med"/>
          </a:ln>
          <a:extLst>
            <a:ext uri="{909E8E84-426E-40DD-AFC4-6F175D3DCCD1}">
              <a14:hiddenFill xmlns:a14="http://schemas.microsoft.com/office/drawing/2010/main">
                <a:noFill/>
              </a14:hiddenFill>
            </a:ext>
          </a:extLst>
        </p:spPr>
      </p:cxnSp>
      <p:cxnSp>
        <p:nvCxnSpPr>
          <p:cNvPr id="25" name="直接箭头连接符 24"/>
          <p:cNvCxnSpPr>
            <a:cxnSpLocks noChangeShapeType="1"/>
          </p:cNvCxnSpPr>
          <p:nvPr/>
        </p:nvCxnSpPr>
        <p:spPr bwMode="auto">
          <a:xfrm flipV="1">
            <a:off x="4655331" y="3652467"/>
            <a:ext cx="0" cy="412750"/>
          </a:xfrm>
          <a:prstGeom prst="straightConnector1">
            <a:avLst/>
          </a:prstGeom>
          <a:noFill/>
          <a:ln w="28575" algn="ctr">
            <a:solidFill>
              <a:srgbClr val="FF0000"/>
            </a:solidFill>
            <a:round/>
            <a:tailEnd type="triangle" w="med" len="med"/>
          </a:ln>
          <a:extLst>
            <a:ext uri="{909E8E84-426E-40DD-AFC4-6F175D3DCCD1}">
              <a14:hiddenFill xmlns:a14="http://schemas.microsoft.com/office/drawing/2010/main">
                <a:noFill/>
              </a14:hiddenFill>
            </a:ext>
          </a:extLst>
        </p:spPr>
      </p:cxnSp>
      <p:cxnSp>
        <p:nvCxnSpPr>
          <p:cNvPr id="26" name="直接箭头连接符 25"/>
          <p:cNvCxnSpPr>
            <a:cxnSpLocks noChangeShapeType="1"/>
          </p:cNvCxnSpPr>
          <p:nvPr/>
        </p:nvCxnSpPr>
        <p:spPr bwMode="auto">
          <a:xfrm flipV="1">
            <a:off x="6480765" y="3652467"/>
            <a:ext cx="0" cy="412750"/>
          </a:xfrm>
          <a:prstGeom prst="straightConnector1">
            <a:avLst/>
          </a:prstGeom>
          <a:noFill/>
          <a:ln w="28575" algn="ctr">
            <a:solidFill>
              <a:srgbClr val="FF0000"/>
            </a:solidFill>
            <a:round/>
            <a:tailEnd type="triangle" w="med" len="med"/>
          </a:ln>
          <a:extLst>
            <a:ext uri="{909E8E84-426E-40DD-AFC4-6F175D3DCCD1}">
              <a14:hiddenFill xmlns:a14="http://schemas.microsoft.com/office/drawing/2010/main">
                <a:noFill/>
              </a14:hiddenFill>
            </a:ext>
          </a:extLst>
        </p:spPr>
      </p:cxnSp>
      <p:cxnSp>
        <p:nvCxnSpPr>
          <p:cNvPr id="27" name="直接箭头连接符 26"/>
          <p:cNvCxnSpPr>
            <a:cxnSpLocks noChangeShapeType="1"/>
          </p:cNvCxnSpPr>
          <p:nvPr/>
        </p:nvCxnSpPr>
        <p:spPr bwMode="auto">
          <a:xfrm flipV="1">
            <a:off x="8717118" y="3652467"/>
            <a:ext cx="0" cy="412750"/>
          </a:xfrm>
          <a:prstGeom prst="straightConnector1">
            <a:avLst/>
          </a:prstGeom>
          <a:noFill/>
          <a:ln w="28575" algn="ctr">
            <a:solidFill>
              <a:srgbClr val="FF0000"/>
            </a:solidFill>
            <a:round/>
            <a:tailEnd type="triangle" w="med" len="med"/>
          </a:ln>
          <a:extLst>
            <a:ext uri="{909E8E84-426E-40DD-AFC4-6F175D3DCCD1}">
              <a14:hiddenFill xmlns:a14="http://schemas.microsoft.com/office/drawing/2010/main">
                <a:noFill/>
              </a14:hiddenFill>
            </a:ext>
          </a:extLst>
        </p:spPr>
      </p:cxnSp>
      <p:grpSp>
        <p:nvGrpSpPr>
          <p:cNvPr id="17" name="组合 16"/>
          <p:cNvGrpSpPr/>
          <p:nvPr/>
        </p:nvGrpSpPr>
        <p:grpSpPr>
          <a:xfrm>
            <a:off x="3675380" y="4406900"/>
            <a:ext cx="1975485" cy="638810"/>
            <a:chOff x="5788" y="6940"/>
            <a:chExt cx="3111" cy="1006"/>
          </a:xfrm>
        </p:grpSpPr>
        <p:grpSp>
          <p:nvGrpSpPr>
            <p:cNvPr id="5" name="组合 4"/>
            <p:cNvGrpSpPr/>
            <p:nvPr/>
          </p:nvGrpSpPr>
          <p:grpSpPr>
            <a:xfrm>
              <a:off x="5788" y="6940"/>
              <a:ext cx="2744" cy="1006"/>
              <a:chOff x="1788458" y="1949823"/>
              <a:chExt cx="1667436" cy="1586754"/>
            </a:xfrm>
            <a:effectLst>
              <a:outerShdw blurRad="63500" algn="ctr" rotWithShape="0">
                <a:prstClr val="black">
                  <a:alpha val="40000"/>
                </a:prstClr>
              </a:outerShdw>
            </a:effectLst>
          </p:grpSpPr>
          <p:sp>
            <p:nvSpPr>
              <p:cNvPr id="9" name="矩形: 圆角 5"/>
              <p:cNvSpPr/>
              <p:nvPr/>
            </p:nvSpPr>
            <p:spPr>
              <a:xfrm>
                <a:off x="1788458" y="1949823"/>
                <a:ext cx="1667435" cy="1586753"/>
              </a:xfrm>
              <a:prstGeom prst="roundRect">
                <a:avLst>
                  <a:gd name="adj" fmla="val 22233"/>
                </a:avLst>
              </a:prstGeom>
              <a:solidFill>
                <a:srgbClr val="FC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圆角 6"/>
              <p:cNvSpPr/>
              <p:nvPr/>
            </p:nvSpPr>
            <p:spPr>
              <a:xfrm>
                <a:off x="1828564" y="2057079"/>
                <a:ext cx="1627330" cy="1479498"/>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文本框 28"/>
            <p:cNvSpPr txBox="1">
              <a:spLocks noChangeArrowheads="1"/>
            </p:cNvSpPr>
            <p:nvPr/>
          </p:nvSpPr>
          <p:spPr bwMode="auto">
            <a:xfrm>
              <a:off x="5975" y="7083"/>
              <a:ext cx="2925"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400" dirty="0">
                  <a:solidFill>
                    <a:srgbClr val="0066FF"/>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400" dirty="0">
                  <a:solidFill>
                    <a:srgbClr val="0066FF"/>
                  </a:solidFill>
                  <a:latin typeface="微软雅黑" panose="020B0503020204020204" pitchFamily="34" charset="-122"/>
                  <a:ea typeface="微软雅黑" panose="020B0503020204020204" pitchFamily="34" charset="-122"/>
                  <a:cs typeface="微软雅黑" panose="020B0503020204020204" pitchFamily="34" charset="-122"/>
                </a:rPr>
                <a:t>个</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百</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9" name="组合 18"/>
          <p:cNvGrpSpPr/>
          <p:nvPr/>
        </p:nvGrpSpPr>
        <p:grpSpPr>
          <a:xfrm>
            <a:off x="6195695" y="4358005"/>
            <a:ext cx="2258060" cy="638810"/>
            <a:chOff x="9757" y="6863"/>
            <a:chExt cx="3556" cy="1006"/>
          </a:xfrm>
        </p:grpSpPr>
        <p:grpSp>
          <p:nvGrpSpPr>
            <p:cNvPr id="11" name="组合 10"/>
            <p:cNvGrpSpPr/>
            <p:nvPr/>
          </p:nvGrpSpPr>
          <p:grpSpPr>
            <a:xfrm>
              <a:off x="9757" y="6863"/>
              <a:ext cx="3068" cy="1006"/>
              <a:chOff x="1788458" y="1949823"/>
              <a:chExt cx="1667436" cy="1586754"/>
            </a:xfrm>
            <a:effectLst>
              <a:outerShdw blurRad="63500" algn="ctr" rotWithShape="0">
                <a:prstClr val="black">
                  <a:alpha val="40000"/>
                </a:prstClr>
              </a:outerShdw>
            </a:effectLst>
          </p:grpSpPr>
          <p:sp>
            <p:nvSpPr>
              <p:cNvPr id="12" name="矩形: 圆角 5"/>
              <p:cNvSpPr/>
              <p:nvPr/>
            </p:nvSpPr>
            <p:spPr>
              <a:xfrm>
                <a:off x="1788458" y="1949823"/>
                <a:ext cx="1667435" cy="1586753"/>
              </a:xfrm>
              <a:prstGeom prst="roundRect">
                <a:avLst>
                  <a:gd name="adj" fmla="val 22233"/>
                </a:avLst>
              </a:prstGeom>
              <a:solidFill>
                <a:srgbClr val="FC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圆角 6"/>
              <p:cNvSpPr/>
              <p:nvPr/>
            </p:nvSpPr>
            <p:spPr>
              <a:xfrm>
                <a:off x="1828564" y="2057079"/>
                <a:ext cx="1627330" cy="1479498"/>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a:spLocks noChangeArrowheads="1"/>
            </p:cNvSpPr>
            <p:nvPr/>
          </p:nvSpPr>
          <p:spPr bwMode="auto">
            <a:xfrm>
              <a:off x="9825" y="6988"/>
              <a:ext cx="348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400" dirty="0">
                  <a:solidFill>
                    <a:srgbClr val="0066FF"/>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rgbClr val="0066FF"/>
                  </a:solidFill>
                  <a:latin typeface="微软雅黑" panose="020B0503020204020204" pitchFamily="34" charset="-122"/>
                  <a:ea typeface="微软雅黑" panose="020B0503020204020204" pitchFamily="34" charset="-122"/>
                  <a:cs typeface="微软雅黑" panose="020B0503020204020204" pitchFamily="34" charset="-122"/>
                </a:rPr>
                <a:t>个</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十万</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0" name="组合 19"/>
          <p:cNvGrpSpPr/>
          <p:nvPr/>
        </p:nvGrpSpPr>
        <p:grpSpPr>
          <a:xfrm>
            <a:off x="8688070" y="4356735"/>
            <a:ext cx="2589530" cy="638810"/>
            <a:chOff x="13682" y="6861"/>
            <a:chExt cx="4078" cy="1006"/>
          </a:xfrm>
        </p:grpSpPr>
        <p:grpSp>
          <p:nvGrpSpPr>
            <p:cNvPr id="14" name="组合 13"/>
            <p:cNvGrpSpPr/>
            <p:nvPr/>
          </p:nvGrpSpPr>
          <p:grpSpPr>
            <a:xfrm>
              <a:off x="13682" y="6861"/>
              <a:ext cx="3546" cy="1006"/>
              <a:chOff x="1788458" y="1949823"/>
              <a:chExt cx="1667436" cy="1586754"/>
            </a:xfrm>
            <a:effectLst>
              <a:outerShdw blurRad="63500" algn="ctr" rotWithShape="0">
                <a:prstClr val="black">
                  <a:alpha val="40000"/>
                </a:prstClr>
              </a:outerShdw>
            </a:effectLst>
          </p:grpSpPr>
          <p:sp>
            <p:nvSpPr>
              <p:cNvPr id="15" name="矩形: 圆角 5"/>
              <p:cNvSpPr/>
              <p:nvPr/>
            </p:nvSpPr>
            <p:spPr>
              <a:xfrm>
                <a:off x="1788458" y="1949823"/>
                <a:ext cx="1667435" cy="1586753"/>
              </a:xfrm>
              <a:prstGeom prst="roundRect">
                <a:avLst>
                  <a:gd name="adj" fmla="val 22233"/>
                </a:avLst>
              </a:prstGeom>
              <a:solidFill>
                <a:srgbClr val="FC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圆角 6"/>
              <p:cNvSpPr/>
              <p:nvPr/>
            </p:nvSpPr>
            <p:spPr>
              <a:xfrm>
                <a:off x="1828564" y="2057079"/>
                <a:ext cx="1627330" cy="1479498"/>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文本框 30"/>
            <p:cNvSpPr txBox="1">
              <a:spLocks noChangeArrowheads="1"/>
            </p:cNvSpPr>
            <p:nvPr/>
          </p:nvSpPr>
          <p:spPr bwMode="auto">
            <a:xfrm>
              <a:off x="13776" y="6988"/>
              <a:ext cx="3984"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400" dirty="0">
                  <a:solidFill>
                    <a:srgbClr val="0066FF"/>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dirty="0">
                  <a:solidFill>
                    <a:srgbClr val="0066FF"/>
                  </a:solidFill>
                  <a:latin typeface="微软雅黑" panose="020B0503020204020204" pitchFamily="34" charset="-122"/>
                  <a:ea typeface="微软雅黑" panose="020B0503020204020204" pitchFamily="34" charset="-122"/>
                  <a:cs typeface="微软雅黑" panose="020B0503020204020204" pitchFamily="34" charset="-122"/>
                </a:rPr>
                <a:t>个</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一百万</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8" name="组合 17"/>
          <p:cNvGrpSpPr/>
          <p:nvPr/>
        </p:nvGrpSpPr>
        <p:grpSpPr>
          <a:xfrm>
            <a:off x="1255395" y="4394200"/>
            <a:ext cx="1981200" cy="638810"/>
            <a:chOff x="815" y="8614"/>
            <a:chExt cx="3120" cy="1006"/>
          </a:xfrm>
        </p:grpSpPr>
        <p:grpSp>
          <p:nvGrpSpPr>
            <p:cNvPr id="8" name="组合 7"/>
            <p:cNvGrpSpPr/>
            <p:nvPr/>
          </p:nvGrpSpPr>
          <p:grpSpPr>
            <a:xfrm>
              <a:off x="815" y="8614"/>
              <a:ext cx="2744" cy="1006"/>
              <a:chOff x="1788458" y="1949823"/>
              <a:chExt cx="1667436" cy="1586754"/>
            </a:xfrm>
            <a:effectLst>
              <a:outerShdw blurRad="63500" algn="ctr" rotWithShape="0">
                <a:prstClr val="black">
                  <a:alpha val="40000"/>
                </a:prstClr>
              </a:outerShdw>
            </a:effectLst>
          </p:grpSpPr>
          <p:sp>
            <p:nvSpPr>
              <p:cNvPr id="6" name="矩形: 圆角 5"/>
              <p:cNvSpPr/>
              <p:nvPr/>
            </p:nvSpPr>
            <p:spPr>
              <a:xfrm>
                <a:off x="1788458" y="1949823"/>
                <a:ext cx="1667435" cy="1586753"/>
              </a:xfrm>
              <a:prstGeom prst="roundRect">
                <a:avLst>
                  <a:gd name="adj" fmla="val 22233"/>
                </a:avLst>
              </a:prstGeom>
              <a:solidFill>
                <a:srgbClr val="FC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圆角 6"/>
              <p:cNvSpPr/>
              <p:nvPr/>
            </p:nvSpPr>
            <p:spPr>
              <a:xfrm>
                <a:off x="1828564" y="2057079"/>
                <a:ext cx="1627330" cy="1479498"/>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文本框 27"/>
            <p:cNvSpPr txBox="1">
              <a:spLocks noChangeArrowheads="1"/>
            </p:cNvSpPr>
            <p:nvPr/>
          </p:nvSpPr>
          <p:spPr bwMode="auto">
            <a:xfrm>
              <a:off x="975" y="8761"/>
              <a:ext cx="2961"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400" dirty="0">
                  <a:solidFill>
                    <a:srgbClr val="0066FF"/>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dirty="0">
                  <a:solidFill>
                    <a:srgbClr val="0066FF"/>
                  </a:solidFill>
                  <a:latin typeface="微软雅黑" panose="020B0503020204020204" pitchFamily="34" charset="-122"/>
                  <a:ea typeface="微软雅黑" panose="020B0503020204020204" pitchFamily="34" charset="-122"/>
                  <a:cs typeface="微软雅黑" panose="020B0503020204020204" pitchFamily="34" charset="-122"/>
                </a:rPr>
                <a:t>个</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十</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5" name="组合 64"/>
          <p:cNvGrpSpPr/>
          <p:nvPr/>
        </p:nvGrpSpPr>
        <p:grpSpPr>
          <a:xfrm>
            <a:off x="4025265" y="1095084"/>
            <a:ext cx="4911090" cy="792028"/>
            <a:chOff x="10185" y="3838"/>
            <a:chExt cx="6810" cy="3392"/>
          </a:xfrm>
        </p:grpSpPr>
        <p:grpSp>
          <p:nvGrpSpPr>
            <p:cNvPr id="64" name="组合 63"/>
            <p:cNvGrpSpPr/>
            <p:nvPr/>
          </p:nvGrpSpPr>
          <p:grpSpPr>
            <a:xfrm>
              <a:off x="10185" y="3838"/>
              <a:ext cx="6810" cy="3392"/>
              <a:chOff x="10439" y="3838"/>
              <a:chExt cx="6281" cy="3392"/>
            </a:xfrm>
          </p:grpSpPr>
          <p:sp>
            <p:nvSpPr>
              <p:cNvPr id="61" name="圆角矩形标注 60"/>
              <p:cNvSpPr/>
              <p:nvPr/>
            </p:nvSpPr>
            <p:spPr>
              <a:xfrm>
                <a:off x="10439" y="3838"/>
                <a:ext cx="6281" cy="3392"/>
              </a:xfrm>
              <a:prstGeom prst="wedgeRoundRectCallout">
                <a:avLst>
                  <a:gd name="adj1" fmla="val -56307"/>
                  <a:gd name="adj2" fmla="val -8504"/>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536" y="4242"/>
                <a:ext cx="6073" cy="2467"/>
              </a:xfrm>
              <a:prstGeom prst="roundRect">
                <a:avLst/>
              </a:prstGeom>
              <a:solidFill>
                <a:srgbClr val="00B0F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矩形 61"/>
            <p:cNvSpPr/>
            <p:nvPr/>
          </p:nvSpPr>
          <p:spPr>
            <a:xfrm>
              <a:off x="10489" y="4554"/>
              <a:ext cx="6281" cy="1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spcBef>
                  <a:spcPct val="0"/>
                </a:spcBef>
                <a:defRPr/>
              </a:pPr>
              <a:r>
                <a:rPr lang="zh-CN" altLang="en-US" sz="2400" kern="0" dirty="0">
                  <a:latin typeface="微软雅黑" panose="020B0503020204020204" pitchFamily="34" charset="-122"/>
                  <a:ea typeface="微软雅黑" panose="020B0503020204020204" pitchFamily="34" charset="-122"/>
                  <a:sym typeface="+mn-ea"/>
                </a:rPr>
                <a:t>说说横线上的数字表示的含义。</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21" name="图片 2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901825" y="811530"/>
            <a:ext cx="1696720" cy="1696720"/>
          </a:xfrm>
          <a:prstGeom prst="rect">
            <a:avLst/>
          </a:prstGeom>
        </p:spPr>
      </p:pic>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ppt_y</p:attrName>
                                        </p:attrNameLst>
                                      </p:cBhvr>
                                      <p:tavLst>
                                        <p:tav tm="0">
                                          <p:val>
                                            <p:strVal val="#ppt_y+#ppt_h*1.125000"/>
                                          </p:val>
                                        </p:tav>
                                        <p:tav tm="100000">
                                          <p:val>
                                            <p:strVal val="#ppt_y"/>
                                          </p:val>
                                        </p:tav>
                                      </p:tavLst>
                                    </p:anim>
                                    <p:animEffect transition="in" filter="wipe(up)">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down)">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ppt_y</p:attrName>
                                        </p:attrNameLst>
                                      </p:cBhvr>
                                      <p:tavLst>
                                        <p:tav tm="0">
                                          <p:val>
                                            <p:strVal val="#ppt_y+#ppt_h*1.125000"/>
                                          </p:val>
                                        </p:tav>
                                        <p:tav tm="100000">
                                          <p:val>
                                            <p:strVal val="#ppt_y"/>
                                          </p:val>
                                        </p:tav>
                                      </p:tavLst>
                                    </p:anim>
                                    <p:animEffect transition="in" filter="wipe(up)">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down)">
                                      <p:cBhvr>
                                        <p:cTn id="29" dur="500"/>
                                        <p:tgtEl>
                                          <p:spTgt spid="26"/>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p:tgtEl>
                                          <p:spTgt spid="19"/>
                                        </p:tgtEl>
                                        <p:attrNameLst>
                                          <p:attrName>ppt_y</p:attrName>
                                        </p:attrNameLst>
                                      </p:cBhvr>
                                      <p:tavLst>
                                        <p:tav tm="0">
                                          <p:val>
                                            <p:strVal val="#ppt_y+#ppt_h*1.125000"/>
                                          </p:val>
                                        </p:tav>
                                        <p:tav tm="100000">
                                          <p:val>
                                            <p:strVal val="#ppt_y"/>
                                          </p:val>
                                        </p:tav>
                                      </p:tavLst>
                                    </p:anim>
                                    <p:animEffect transition="in" filter="wipe(up)">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down)">
                                      <p:cBhvr>
                                        <p:cTn id="40" dur="500"/>
                                        <p:tgtEl>
                                          <p:spTgt spid="27"/>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ppt_y</p:attrName>
                                        </p:attrNameLst>
                                      </p:cBhvr>
                                      <p:tavLst>
                                        <p:tav tm="0">
                                          <p:val>
                                            <p:strVal val="#ppt_y+#ppt_h*1.125000"/>
                                          </p:val>
                                        </p:tav>
                                        <p:tav tm="100000">
                                          <p:val>
                                            <p:strVal val="#ppt_y"/>
                                          </p:val>
                                        </p:tav>
                                      </p:tavLst>
                                    </p:anim>
                                    <p:animEffect transition="in" filter="wipe(up)">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6" name="组合 35"/>
          <p:cNvGrpSpPr/>
          <p:nvPr/>
        </p:nvGrpSpPr>
        <p:grpSpPr>
          <a:xfrm>
            <a:off x="7578725" y="4944745"/>
            <a:ext cx="4043045" cy="610870"/>
            <a:chOff x="11121" y="7955"/>
            <a:chExt cx="6367" cy="962"/>
          </a:xfrm>
        </p:grpSpPr>
        <p:grpSp>
          <p:nvGrpSpPr>
            <p:cNvPr id="34" name="组合 33"/>
            <p:cNvGrpSpPr/>
            <p:nvPr/>
          </p:nvGrpSpPr>
          <p:grpSpPr>
            <a:xfrm>
              <a:off x="11121" y="7955"/>
              <a:ext cx="6019" cy="962"/>
              <a:chOff x="2021391" y="3828052"/>
              <a:chExt cx="5682414" cy="1451739"/>
            </a:xfrm>
          </p:grpSpPr>
          <p:sp>
            <p:nvSpPr>
              <p:cNvPr id="49" name="矩形: 圆角 48"/>
              <p:cNvSpPr/>
              <p:nvPr/>
            </p:nvSpPr>
            <p:spPr>
              <a:xfrm>
                <a:off x="2371644" y="3941233"/>
                <a:ext cx="5332161" cy="1139359"/>
              </a:xfrm>
              <a:prstGeom prst="roundRect">
                <a:avLst/>
              </a:prstGeom>
              <a:solidFill>
                <a:srgbClr val="6CBBE2"/>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pic>
            <p:nvPicPr>
              <p:cNvPr id="35" name="图片 34"/>
              <p:cNvPicPr>
                <a:picLocks noChangeAspect="1"/>
              </p:cNvPicPr>
              <p:nvPr/>
            </p:nvPicPr>
            <p:blipFill rotWithShape="1">
              <a:blip r:embed="rId2">
                <a:extLst>
                  <a:ext uri="{28A0092B-C50C-407E-A947-70E740481C1C}">
                    <a14:useLocalDpi xmlns:a14="http://schemas.microsoft.com/office/drawing/2010/main" val="0"/>
                  </a:ext>
                </a:extLst>
              </a:blip>
              <a:srcRect l="47785" r="28098" b="67957"/>
              <a:stretch>
                <a:fillRect/>
              </a:stretch>
            </p:blipFill>
            <p:spPr>
              <a:xfrm>
                <a:off x="2021391" y="3828052"/>
                <a:ext cx="819461" cy="1451739"/>
              </a:xfrm>
              <a:prstGeom prst="rect">
                <a:avLst/>
              </a:prstGeom>
            </p:spPr>
          </p:pic>
        </p:grpSp>
        <p:sp>
          <p:nvSpPr>
            <p:cNvPr id="28" name="文本框 36"/>
            <p:cNvSpPr txBox="1"/>
            <p:nvPr/>
          </p:nvSpPr>
          <p:spPr>
            <a:xfrm>
              <a:off x="11814" y="8105"/>
              <a:ext cx="5674" cy="628"/>
            </a:xfrm>
            <a:prstGeom prst="rect">
              <a:avLst/>
            </a:prstGeom>
            <a:noFill/>
          </p:spPr>
          <p:txBody>
            <a:bodyPr wrap="square" rtlCol="0">
              <a:spAutoFit/>
            </a:bodyPr>
            <a:p>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5552</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个万，</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3870</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个一。</a:t>
              </a:r>
              <a:endPar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 name="组合 6"/>
          <p:cNvGrpSpPr/>
          <p:nvPr/>
        </p:nvGrpSpPr>
        <p:grpSpPr>
          <a:xfrm>
            <a:off x="2747010" y="628650"/>
            <a:ext cx="2702560" cy="1099073"/>
            <a:chOff x="13070" y="2117"/>
            <a:chExt cx="4256" cy="2103"/>
          </a:xfrm>
        </p:grpSpPr>
        <p:pic>
          <p:nvPicPr>
            <p:cNvPr id="4" name="图片 3" descr="00c6f25c-2d4e-428e-9d7a-0f3b6a4c3e8b"/>
            <p:cNvPicPr>
              <a:picLocks noChangeAspect="1"/>
            </p:cNvPicPr>
            <p:nvPr/>
          </p:nvPicPr>
          <p:blipFill>
            <a:blip r:embed="rId3"/>
            <a:stretch>
              <a:fillRect/>
            </a:stretch>
          </p:blipFill>
          <p:spPr>
            <a:xfrm>
              <a:off x="13070" y="2117"/>
              <a:ext cx="4256" cy="2103"/>
            </a:xfrm>
            <a:prstGeom prst="rect">
              <a:avLst/>
            </a:prstGeom>
          </p:spPr>
        </p:pic>
        <p:sp>
          <p:nvSpPr>
            <p:cNvPr id="3" name="TextBox 1"/>
            <p:cNvSpPr txBox="1"/>
            <p:nvPr/>
          </p:nvSpPr>
          <p:spPr>
            <a:xfrm>
              <a:off x="13601" y="2913"/>
              <a:ext cx="3660" cy="881"/>
            </a:xfrm>
            <a:prstGeom prst="rect">
              <a:avLst/>
            </a:prstGeom>
            <a:noFill/>
          </p:spPr>
          <p:txBody>
            <a:bodyPr wrap="square" rtlCol="0">
              <a:spAutoFit/>
            </a:bodyPr>
            <a:p>
              <a:pPr>
                <a:spcBef>
                  <a:spcPct val="0"/>
                </a:spcBef>
                <a:defRPr/>
              </a:pPr>
              <a:r>
                <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rPr>
                <a:t>照样子说一说 </a:t>
              </a:r>
              <a:endPar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5" name="文本框 20"/>
          <p:cNvSpPr txBox="1"/>
          <p:nvPr/>
        </p:nvSpPr>
        <p:spPr>
          <a:xfrm>
            <a:off x="2747010" y="2051050"/>
            <a:ext cx="5693410" cy="460375"/>
          </a:xfrm>
          <a:prstGeom prst="rect">
            <a:avLst/>
          </a:prstGeom>
          <a:noFill/>
        </p:spPr>
        <p:txBody>
          <a:bodyPr wrap="square">
            <a:spAutoFit/>
          </a:bodyPr>
          <a:p>
            <a:pPr>
              <a:defRPr/>
            </a:pPr>
            <a:r>
              <a:rPr lang="en-US" altLang="zh-CN" sz="2400" dirty="0">
                <a:latin typeface="微软雅黑" panose="020B0503020204020204" pitchFamily="34" charset="-122"/>
                <a:ea typeface="微软雅黑" panose="020B0503020204020204" pitchFamily="34" charset="-122"/>
              </a:rPr>
              <a:t>47578                                280064        </a:t>
            </a:r>
            <a:endParaRPr lang="en-US" altLang="zh-CN" sz="2400" dirty="0">
              <a:latin typeface="微软雅黑" panose="020B0503020204020204" pitchFamily="34" charset="-122"/>
              <a:ea typeface="微软雅黑" panose="020B0503020204020204" pitchFamily="34" charset="-122"/>
            </a:endParaRPr>
          </a:p>
        </p:txBody>
      </p:sp>
      <p:sp>
        <p:nvSpPr>
          <p:cNvPr id="6" name="矩形 5"/>
          <p:cNvSpPr/>
          <p:nvPr/>
        </p:nvSpPr>
        <p:spPr>
          <a:xfrm>
            <a:off x="1334770" y="4047490"/>
            <a:ext cx="9528175" cy="460375"/>
          </a:xfrm>
          <a:prstGeom prst="rect">
            <a:avLst/>
          </a:prstGeom>
        </p:spPr>
        <p:txBody>
          <a:bodyPr wrap="square">
            <a:spAutoFit/>
          </a:bodyPr>
          <a:p>
            <a:r>
              <a:rPr lang="en-US" altLang="zh-CN" sz="2400" dirty="0">
                <a:latin typeface="微软雅黑" panose="020B0503020204020204" pitchFamily="34" charset="-122"/>
                <a:ea typeface="微软雅黑" panose="020B0503020204020204" pitchFamily="34" charset="-122"/>
              </a:rPr>
              <a:t>498909                          2700006                             55523870</a:t>
            </a:r>
            <a:endParaRPr lang="en-US" altLang="zh-CN" sz="2400" dirty="0">
              <a:latin typeface="微软雅黑" panose="020B0503020204020204" pitchFamily="34" charset="-122"/>
              <a:ea typeface="微软雅黑" panose="020B0503020204020204" pitchFamily="34" charset="-122"/>
            </a:endParaRPr>
          </a:p>
        </p:txBody>
      </p:sp>
      <p:cxnSp>
        <p:nvCxnSpPr>
          <p:cNvPr id="21" name="直接连接符 20"/>
          <p:cNvCxnSpPr>
            <a:cxnSpLocks noChangeShapeType="1"/>
          </p:cNvCxnSpPr>
          <p:nvPr/>
        </p:nvCxnSpPr>
        <p:spPr bwMode="auto">
          <a:xfrm>
            <a:off x="3014895" y="2050100"/>
            <a:ext cx="0" cy="432000"/>
          </a:xfrm>
          <a:prstGeom prst="line">
            <a:avLst/>
          </a:prstGeom>
          <a:noFill/>
          <a:ln w="38100" algn="ctr">
            <a:solidFill>
              <a:srgbClr val="FF0000"/>
            </a:solidFill>
            <a:prstDash val="sysDash"/>
            <a:round/>
          </a:ln>
          <a:extLst>
            <a:ext uri="{909E8E84-426E-40DD-AFC4-6F175D3DCCD1}">
              <a14:hiddenFill xmlns:a14="http://schemas.microsoft.com/office/drawing/2010/main">
                <a:noFill/>
              </a14:hiddenFill>
            </a:ext>
          </a:extLst>
        </p:spPr>
      </p:cxnSp>
      <p:cxnSp>
        <p:nvCxnSpPr>
          <p:cNvPr id="22" name="直接连接符 21"/>
          <p:cNvCxnSpPr>
            <a:cxnSpLocks noChangeShapeType="1"/>
          </p:cNvCxnSpPr>
          <p:nvPr/>
        </p:nvCxnSpPr>
        <p:spPr bwMode="auto">
          <a:xfrm>
            <a:off x="6968043" y="2050418"/>
            <a:ext cx="0" cy="432000"/>
          </a:xfrm>
          <a:prstGeom prst="line">
            <a:avLst/>
          </a:prstGeom>
          <a:noFill/>
          <a:ln w="38100" algn="ctr">
            <a:solidFill>
              <a:srgbClr val="FF0000"/>
            </a:solidFill>
            <a:prstDash val="sysDash"/>
            <a:round/>
          </a:ln>
          <a:extLst>
            <a:ext uri="{909E8E84-426E-40DD-AFC4-6F175D3DCCD1}">
              <a14:hiddenFill xmlns:a14="http://schemas.microsoft.com/office/drawing/2010/main">
                <a:noFill/>
              </a14:hiddenFill>
            </a:ext>
          </a:extLst>
        </p:spPr>
      </p:cxnSp>
      <p:cxnSp>
        <p:nvCxnSpPr>
          <p:cNvPr id="23" name="直接连接符 22"/>
          <p:cNvCxnSpPr>
            <a:cxnSpLocks noChangeShapeType="1"/>
          </p:cNvCxnSpPr>
          <p:nvPr/>
        </p:nvCxnSpPr>
        <p:spPr bwMode="auto">
          <a:xfrm>
            <a:off x="1794726" y="4047192"/>
            <a:ext cx="0" cy="432000"/>
          </a:xfrm>
          <a:prstGeom prst="line">
            <a:avLst/>
          </a:prstGeom>
          <a:noFill/>
          <a:ln w="38100" algn="ctr">
            <a:solidFill>
              <a:srgbClr val="FF0000"/>
            </a:solidFill>
            <a:prstDash val="sysDash"/>
            <a:round/>
          </a:ln>
          <a:extLst>
            <a:ext uri="{909E8E84-426E-40DD-AFC4-6F175D3DCCD1}">
              <a14:hiddenFill xmlns:a14="http://schemas.microsoft.com/office/drawing/2010/main">
                <a:noFill/>
              </a14:hiddenFill>
            </a:ext>
          </a:extLst>
        </p:spPr>
      </p:cxnSp>
      <p:cxnSp>
        <p:nvCxnSpPr>
          <p:cNvPr id="24" name="直接连接符 23"/>
          <p:cNvCxnSpPr>
            <a:cxnSpLocks noChangeShapeType="1"/>
          </p:cNvCxnSpPr>
          <p:nvPr/>
        </p:nvCxnSpPr>
        <p:spPr bwMode="auto">
          <a:xfrm>
            <a:off x="5372942" y="4047740"/>
            <a:ext cx="0" cy="432000"/>
          </a:xfrm>
          <a:prstGeom prst="line">
            <a:avLst/>
          </a:prstGeom>
          <a:noFill/>
          <a:ln w="38100" algn="ctr">
            <a:solidFill>
              <a:srgbClr val="FF0000"/>
            </a:solidFill>
            <a:prstDash val="sysDash"/>
            <a:round/>
          </a:ln>
          <a:extLst>
            <a:ext uri="{909E8E84-426E-40DD-AFC4-6F175D3DCCD1}">
              <a14:hiddenFill xmlns:a14="http://schemas.microsoft.com/office/drawing/2010/main">
                <a:noFill/>
              </a14:hiddenFill>
            </a:ext>
          </a:extLst>
        </p:spPr>
      </p:cxnSp>
      <p:cxnSp>
        <p:nvCxnSpPr>
          <p:cNvPr id="25" name="直接连接符 24"/>
          <p:cNvCxnSpPr>
            <a:cxnSpLocks noChangeShapeType="1"/>
          </p:cNvCxnSpPr>
          <p:nvPr/>
        </p:nvCxnSpPr>
        <p:spPr bwMode="auto">
          <a:xfrm>
            <a:off x="9425043" y="4051002"/>
            <a:ext cx="0" cy="432000"/>
          </a:xfrm>
          <a:prstGeom prst="line">
            <a:avLst/>
          </a:prstGeom>
          <a:noFill/>
          <a:ln w="38100" algn="ctr">
            <a:solidFill>
              <a:srgbClr val="FF0000"/>
            </a:solidFill>
            <a:prstDash val="sysDash"/>
            <a:round/>
          </a:ln>
          <a:extLst>
            <a:ext uri="{909E8E84-426E-40DD-AFC4-6F175D3DCCD1}">
              <a14:hiddenFill xmlns:a14="http://schemas.microsoft.com/office/drawing/2010/main">
                <a:noFill/>
              </a14:hiddenFill>
            </a:ext>
          </a:extLst>
        </p:spPr>
      </p:cxnSp>
      <p:pic>
        <p:nvPicPr>
          <p:cNvPr id="11271" name="Picture 107" descr="p-12-3"/>
          <p:cNvPicPr>
            <a:picLocks noChangeAspect="1"/>
          </p:cNvPicPr>
          <p:nvPr/>
        </p:nvPicPr>
        <p:blipFill>
          <a:blip r:embed="rId4">
            <a:lum bright="6000" contrast="-12000"/>
          </a:blip>
          <a:stretch>
            <a:fillRect/>
          </a:stretch>
        </p:blipFill>
        <p:spPr>
          <a:xfrm>
            <a:off x="744855" y="2415540"/>
            <a:ext cx="769938" cy="1079500"/>
          </a:xfrm>
          <a:prstGeom prst="rect">
            <a:avLst/>
          </a:prstGeom>
          <a:noFill/>
          <a:ln w="9525">
            <a:noFill/>
          </a:ln>
        </p:spPr>
      </p:pic>
      <p:graphicFrame>
        <p:nvGraphicFramePr>
          <p:cNvPr id="1647629" name="Object 17"/>
          <p:cNvGraphicFramePr/>
          <p:nvPr/>
        </p:nvGraphicFramePr>
        <p:xfrm>
          <a:off x="10200640" y="2413635"/>
          <a:ext cx="789305" cy="1022350"/>
        </p:xfrm>
        <a:graphic>
          <a:graphicData uri="http://schemas.openxmlformats.org/presentationml/2006/ole">
            <mc:AlternateContent xmlns:mc="http://schemas.openxmlformats.org/markup-compatibility/2006">
              <mc:Choice xmlns:v="urn:schemas-microsoft-com:vml" Requires="v">
                <p:oleObj spid="_x0000_s3076" name="" r:id="rId5" imgW="2934335" imgH="4414520" progId="">
                  <p:embed/>
                </p:oleObj>
              </mc:Choice>
              <mc:Fallback>
                <p:oleObj name="" r:id="rId5" imgW="2934335" imgH="4414520" progId="">
                  <p:embed/>
                  <p:pic>
                    <p:nvPicPr>
                      <p:cNvPr id="0" name="图片 3075"/>
                      <p:cNvPicPr/>
                      <p:nvPr/>
                    </p:nvPicPr>
                    <p:blipFill>
                      <a:blip r:embed="rId6"/>
                      <a:stretch>
                        <a:fillRect/>
                      </a:stretch>
                    </p:blipFill>
                    <p:spPr>
                      <a:xfrm>
                        <a:off x="10200640" y="2413635"/>
                        <a:ext cx="789305" cy="1022350"/>
                      </a:xfrm>
                      <a:prstGeom prst="rect">
                        <a:avLst/>
                      </a:prstGeom>
                      <a:noFill/>
                      <a:ln w="38100">
                        <a:noFill/>
                        <a:miter/>
                      </a:ln>
                    </p:spPr>
                  </p:pic>
                </p:oleObj>
              </mc:Fallback>
            </mc:AlternateContent>
          </a:graphicData>
        </a:graphic>
      </p:graphicFrame>
      <p:grpSp>
        <p:nvGrpSpPr>
          <p:cNvPr id="65" name="组合 64"/>
          <p:cNvGrpSpPr/>
          <p:nvPr/>
        </p:nvGrpSpPr>
        <p:grpSpPr>
          <a:xfrm>
            <a:off x="1832610" y="2659380"/>
            <a:ext cx="3616960" cy="796925"/>
            <a:chOff x="10185" y="3816"/>
            <a:chExt cx="6810" cy="3414"/>
          </a:xfrm>
        </p:grpSpPr>
        <p:grpSp>
          <p:nvGrpSpPr>
            <p:cNvPr id="64" name="组合 63"/>
            <p:cNvGrpSpPr/>
            <p:nvPr/>
          </p:nvGrpSpPr>
          <p:grpSpPr>
            <a:xfrm>
              <a:off x="10185" y="3838"/>
              <a:ext cx="6810" cy="3392"/>
              <a:chOff x="10439" y="3838"/>
              <a:chExt cx="6281" cy="3392"/>
            </a:xfrm>
          </p:grpSpPr>
          <p:sp>
            <p:nvSpPr>
              <p:cNvPr id="61" name="圆角矩形标注 60"/>
              <p:cNvSpPr/>
              <p:nvPr/>
            </p:nvSpPr>
            <p:spPr>
              <a:xfrm>
                <a:off x="10439" y="3838"/>
                <a:ext cx="6281" cy="3392"/>
              </a:xfrm>
              <a:prstGeom prst="wedgeRoundRectCallout">
                <a:avLst>
                  <a:gd name="adj1" fmla="val -56307"/>
                  <a:gd name="adj2" fmla="val -8504"/>
                  <a:gd name="adj3" fmla="val 16667"/>
                </a:avLst>
              </a:prstGeom>
              <a:noFill/>
              <a:ln>
                <a:solidFill>
                  <a:schemeClr val="accent3">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587" y="4242"/>
                <a:ext cx="5939" cy="2467"/>
              </a:xfrm>
              <a:prstGeom prst="roundRect">
                <a:avLst/>
              </a:prstGeom>
              <a:solidFill>
                <a:srgbClr val="92D05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矩形 61"/>
            <p:cNvSpPr/>
            <p:nvPr/>
          </p:nvSpPr>
          <p:spPr>
            <a:xfrm>
              <a:off x="10424" y="3816"/>
              <a:ext cx="6281" cy="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表示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个万，</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7578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个一。</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2" name="组合 11"/>
          <p:cNvGrpSpPr/>
          <p:nvPr/>
        </p:nvGrpSpPr>
        <p:grpSpPr>
          <a:xfrm>
            <a:off x="5867400" y="2644195"/>
            <a:ext cx="3616960" cy="791790"/>
            <a:chOff x="10185" y="3838"/>
            <a:chExt cx="6810" cy="3392"/>
          </a:xfrm>
        </p:grpSpPr>
        <p:grpSp>
          <p:nvGrpSpPr>
            <p:cNvPr id="14" name="组合 13"/>
            <p:cNvGrpSpPr/>
            <p:nvPr/>
          </p:nvGrpSpPr>
          <p:grpSpPr>
            <a:xfrm>
              <a:off x="10185" y="3838"/>
              <a:ext cx="6810" cy="3392"/>
              <a:chOff x="10439" y="3838"/>
              <a:chExt cx="6281" cy="3392"/>
            </a:xfrm>
          </p:grpSpPr>
          <p:sp>
            <p:nvSpPr>
              <p:cNvPr id="15" name="圆角矩形标注 14"/>
              <p:cNvSpPr/>
              <p:nvPr/>
            </p:nvSpPr>
            <p:spPr>
              <a:xfrm>
                <a:off x="10439" y="3838"/>
                <a:ext cx="6281" cy="3392"/>
              </a:xfrm>
              <a:prstGeom prst="wedgeRoundRectCallout">
                <a:avLst>
                  <a:gd name="adj1" fmla="val 58146"/>
                  <a:gd name="adj2" fmla="val -11030"/>
                  <a:gd name="adj3" fmla="val 16667"/>
                </a:avLst>
              </a:prstGeom>
              <a:noFill/>
              <a:ln>
                <a:solidFill>
                  <a:schemeClr val="accent6">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6" name="圆角矩形 15"/>
              <p:cNvSpPr/>
              <p:nvPr/>
            </p:nvSpPr>
            <p:spPr>
              <a:xfrm>
                <a:off x="10587" y="4242"/>
                <a:ext cx="5939" cy="2467"/>
              </a:xfrm>
              <a:prstGeom prst="roundRect">
                <a:avLst/>
              </a:prstGeom>
              <a:solidFill>
                <a:schemeClr val="accent6">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矩形 16"/>
            <p:cNvSpPr/>
            <p:nvPr/>
          </p:nvSpPr>
          <p:spPr>
            <a:xfrm>
              <a:off x="10514" y="4472"/>
              <a:ext cx="6281" cy="1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表示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个万，</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个一。</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0" name="组合 29"/>
          <p:cNvGrpSpPr/>
          <p:nvPr/>
        </p:nvGrpSpPr>
        <p:grpSpPr>
          <a:xfrm>
            <a:off x="168910" y="4898390"/>
            <a:ext cx="3596640" cy="688340"/>
            <a:chOff x="636" y="9043"/>
            <a:chExt cx="5664" cy="1084"/>
          </a:xfrm>
        </p:grpSpPr>
        <p:grpSp>
          <p:nvGrpSpPr>
            <p:cNvPr id="19" name="组合 18"/>
            <p:cNvGrpSpPr/>
            <p:nvPr/>
          </p:nvGrpSpPr>
          <p:grpSpPr>
            <a:xfrm>
              <a:off x="636" y="9043"/>
              <a:ext cx="5502" cy="1084"/>
              <a:chOff x="1548591" y="1851326"/>
              <a:chExt cx="6334219" cy="1612029"/>
            </a:xfrm>
          </p:grpSpPr>
          <p:sp>
            <p:nvSpPr>
              <p:cNvPr id="18" name="矩形: 圆角 4"/>
              <p:cNvSpPr/>
              <p:nvPr/>
            </p:nvSpPr>
            <p:spPr>
              <a:xfrm>
                <a:off x="2371740" y="2046138"/>
                <a:ext cx="5511070" cy="1139128"/>
              </a:xfrm>
              <a:prstGeom prst="roundRect">
                <a:avLst/>
              </a:prstGeom>
              <a:solidFill>
                <a:srgbClr val="F8A431"/>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9" name="图片 28"/>
              <p:cNvPicPr>
                <a:picLocks noChangeAspect="1"/>
              </p:cNvPicPr>
              <p:nvPr/>
            </p:nvPicPr>
            <p:blipFill rotWithShape="1">
              <a:blip r:embed="rId2">
                <a:extLst>
                  <a:ext uri="{28A0092B-C50C-407E-A947-70E740481C1C}">
                    <a14:useLocalDpi xmlns:a14="http://schemas.microsoft.com/office/drawing/2010/main" val="0"/>
                  </a:ext>
                </a:extLst>
              </a:blip>
              <a:srcRect r="76066" b="67957"/>
              <a:stretch>
                <a:fillRect/>
              </a:stretch>
            </p:blipFill>
            <p:spPr>
              <a:xfrm>
                <a:off x="1548591" y="1851326"/>
                <a:ext cx="1224938" cy="1612029"/>
              </a:xfrm>
              <a:prstGeom prst="rect">
                <a:avLst/>
              </a:prstGeom>
            </p:spPr>
          </p:pic>
        </p:grpSp>
        <p:sp>
          <p:nvSpPr>
            <p:cNvPr id="26" name="文本框 1"/>
            <p:cNvSpPr txBox="1"/>
            <p:nvPr/>
          </p:nvSpPr>
          <p:spPr>
            <a:xfrm>
              <a:off x="1536" y="9256"/>
              <a:ext cx="4764" cy="628"/>
            </a:xfrm>
            <a:prstGeom prst="rect">
              <a:avLst/>
            </a:prstGeom>
            <a:noFill/>
          </p:spPr>
          <p:txBody>
            <a:bodyPr wrap="square" rtlCol="0">
              <a:spAutoFit/>
            </a:bodyPr>
            <a:p>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49</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个万，</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8909</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个一。</a:t>
              </a:r>
              <a:endPar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3" name="组合 32"/>
          <p:cNvGrpSpPr/>
          <p:nvPr/>
        </p:nvGrpSpPr>
        <p:grpSpPr>
          <a:xfrm>
            <a:off x="3902710" y="4944745"/>
            <a:ext cx="3350260" cy="652780"/>
            <a:chOff x="5142" y="9207"/>
            <a:chExt cx="5276" cy="1028"/>
          </a:xfrm>
        </p:grpSpPr>
        <p:grpSp>
          <p:nvGrpSpPr>
            <p:cNvPr id="31" name="组合 30"/>
            <p:cNvGrpSpPr/>
            <p:nvPr/>
          </p:nvGrpSpPr>
          <p:grpSpPr>
            <a:xfrm>
              <a:off x="5142" y="9207"/>
              <a:ext cx="5198" cy="1028"/>
              <a:chOff x="6128477" y="1977261"/>
              <a:chExt cx="6494479" cy="1451739"/>
            </a:xfrm>
          </p:grpSpPr>
          <p:sp>
            <p:nvSpPr>
              <p:cNvPr id="45" name="矩形: 圆角 44"/>
              <p:cNvSpPr/>
              <p:nvPr/>
            </p:nvSpPr>
            <p:spPr>
              <a:xfrm>
                <a:off x="6858138" y="2046459"/>
                <a:ext cx="5764818" cy="1139643"/>
              </a:xfrm>
              <a:prstGeom prst="roundRect">
                <a:avLst/>
              </a:prstGeom>
              <a:solidFill>
                <a:srgbClr val="F5A2B6"/>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pic>
            <p:nvPicPr>
              <p:cNvPr id="32" name="图片 31"/>
              <p:cNvPicPr>
                <a:picLocks noChangeAspect="1"/>
              </p:cNvPicPr>
              <p:nvPr/>
            </p:nvPicPr>
            <p:blipFill rotWithShape="1">
              <a:blip r:embed="rId2">
                <a:extLst>
                  <a:ext uri="{28A0092B-C50C-407E-A947-70E740481C1C}">
                    <a14:useLocalDpi xmlns:a14="http://schemas.microsoft.com/office/drawing/2010/main" val="0"/>
                  </a:ext>
                </a:extLst>
              </a:blip>
              <a:srcRect l="23366" r="52700" b="67957"/>
              <a:stretch>
                <a:fillRect/>
              </a:stretch>
            </p:blipFill>
            <p:spPr>
              <a:xfrm>
                <a:off x="6128477" y="1977261"/>
                <a:ext cx="1151964" cy="1451739"/>
              </a:xfrm>
              <a:prstGeom prst="rect">
                <a:avLst/>
              </a:prstGeom>
            </p:spPr>
          </p:pic>
        </p:grpSp>
        <p:sp>
          <p:nvSpPr>
            <p:cNvPr id="27" name="文本框 35"/>
            <p:cNvSpPr txBox="1"/>
            <p:nvPr/>
          </p:nvSpPr>
          <p:spPr>
            <a:xfrm>
              <a:off x="6130" y="9359"/>
              <a:ext cx="4288" cy="628"/>
            </a:xfrm>
            <a:prstGeom prst="rect">
              <a:avLst/>
            </a:prstGeom>
            <a:noFill/>
          </p:spPr>
          <p:txBody>
            <a:bodyPr wrap="square" rtlCol="0">
              <a:spAutoFit/>
            </a:bodyPr>
            <a:p>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270</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个万，</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个一。</a:t>
              </a:r>
              <a:endPar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11271"/>
                                        </p:tgtEl>
                                        <p:attrNameLst>
                                          <p:attrName>style.visibility</p:attrName>
                                        </p:attrNameLst>
                                      </p:cBhvr>
                                      <p:to>
                                        <p:strVal val="visible"/>
                                      </p:to>
                                    </p:set>
                                    <p:anim calcmode="lin" valueType="num">
                                      <p:cBhvr>
                                        <p:cTn id="12" dur="500" fill="hold"/>
                                        <p:tgtEl>
                                          <p:spTgt spid="11271"/>
                                        </p:tgtEl>
                                        <p:attrNameLst>
                                          <p:attrName>ppt_w</p:attrName>
                                        </p:attrNameLst>
                                      </p:cBhvr>
                                      <p:tavLst>
                                        <p:tav tm="0">
                                          <p:val>
                                            <p:fltVal val="0"/>
                                          </p:val>
                                        </p:tav>
                                        <p:tav tm="100000">
                                          <p:val>
                                            <p:strVal val="#ppt_w"/>
                                          </p:val>
                                        </p:tav>
                                      </p:tavLst>
                                    </p:anim>
                                    <p:anim calcmode="lin" valueType="num">
                                      <p:cBhvr>
                                        <p:cTn id="13" dur="500" fill="hold"/>
                                        <p:tgtEl>
                                          <p:spTgt spid="11271"/>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0"/>
                                  </p:stCondLst>
                                  <p:childTnLst>
                                    <p:set>
                                      <p:cBhvr>
                                        <p:cTn id="15" dur="1" fill="hold">
                                          <p:stCondLst>
                                            <p:cond delay="0"/>
                                          </p:stCondLst>
                                        </p:cTn>
                                        <p:tgtEl>
                                          <p:spTgt spid="65"/>
                                        </p:tgtEl>
                                        <p:attrNameLst>
                                          <p:attrName>style.visibility</p:attrName>
                                        </p:attrNameLst>
                                      </p:cBhvr>
                                      <p:to>
                                        <p:strVal val="visible"/>
                                      </p:to>
                                    </p:set>
                                    <p:anim calcmode="lin" valueType="num">
                                      <p:cBhvr>
                                        <p:cTn id="16" dur="500" fill="hold"/>
                                        <p:tgtEl>
                                          <p:spTgt spid="65"/>
                                        </p:tgtEl>
                                        <p:attrNameLst>
                                          <p:attrName>ppt_w</p:attrName>
                                        </p:attrNameLst>
                                      </p:cBhvr>
                                      <p:tavLst>
                                        <p:tav tm="0">
                                          <p:val>
                                            <p:fltVal val="0"/>
                                          </p:val>
                                        </p:tav>
                                        <p:tav tm="100000">
                                          <p:val>
                                            <p:strVal val="#ppt_w"/>
                                          </p:val>
                                        </p:tav>
                                      </p:tavLst>
                                    </p:anim>
                                    <p:anim calcmode="lin" valueType="num">
                                      <p:cBhvr>
                                        <p:cTn id="17" dur="500" fill="hold"/>
                                        <p:tgtEl>
                                          <p:spTgt spid="65"/>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up)">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647629"/>
                                        </p:tgtEl>
                                        <p:attrNameLst>
                                          <p:attrName>style.visibility</p:attrName>
                                        </p:attrNameLst>
                                      </p:cBhvr>
                                      <p:to>
                                        <p:strVal val="visible"/>
                                      </p:to>
                                    </p:set>
                                    <p:anim calcmode="lin" valueType="num">
                                      <p:cBhvr>
                                        <p:cTn id="27" dur="500" fill="hold"/>
                                        <p:tgtEl>
                                          <p:spTgt spid="1647629"/>
                                        </p:tgtEl>
                                        <p:attrNameLst>
                                          <p:attrName>ppt_w</p:attrName>
                                        </p:attrNameLst>
                                      </p:cBhvr>
                                      <p:tavLst>
                                        <p:tav tm="0">
                                          <p:val>
                                            <p:fltVal val="0"/>
                                          </p:val>
                                        </p:tav>
                                        <p:tav tm="100000">
                                          <p:val>
                                            <p:strVal val="#ppt_w"/>
                                          </p:val>
                                        </p:tav>
                                      </p:tavLst>
                                    </p:anim>
                                    <p:anim calcmode="lin" valueType="num">
                                      <p:cBhvr>
                                        <p:cTn id="28" dur="500" fill="hold"/>
                                        <p:tgtEl>
                                          <p:spTgt spid="1647629"/>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p:tgtEl>
                                          <p:spTgt spid="6"/>
                                        </p:tgtEl>
                                        <p:attrNameLst>
                                          <p:attrName>ppt_y</p:attrName>
                                        </p:attrNameLst>
                                      </p:cBhvr>
                                      <p:tavLst>
                                        <p:tav tm="0">
                                          <p:val>
                                            <p:strVal val="#ppt_y+#ppt_h*1.125000"/>
                                          </p:val>
                                        </p:tav>
                                        <p:tav tm="100000">
                                          <p:val>
                                            <p:strVal val="#ppt_y"/>
                                          </p:val>
                                        </p:tav>
                                      </p:tavLst>
                                    </p:anim>
                                    <p:animEffect transition="in" filter="wipe(up)">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up)">
                                      <p:cBhvr>
                                        <p:cTn id="43" dur="5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nodeType="click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500"/>
                                        <p:tgtEl>
                                          <p:spTgt spid="30"/>
                                        </p:tgtEl>
                                        <p:attrNameLst>
                                          <p:attrName>ppt_y</p:attrName>
                                        </p:attrNameLst>
                                      </p:cBhvr>
                                      <p:tavLst>
                                        <p:tav tm="0">
                                          <p:val>
                                            <p:strVal val="#ppt_y+#ppt_h*1.125000"/>
                                          </p:val>
                                        </p:tav>
                                        <p:tav tm="100000">
                                          <p:val>
                                            <p:strVal val="#ppt_y"/>
                                          </p:val>
                                        </p:tav>
                                      </p:tavLst>
                                    </p:anim>
                                    <p:animEffect transition="in" filter="wipe(up)">
                                      <p:cBhvr>
                                        <p:cTn id="49" dur="500"/>
                                        <p:tgtEl>
                                          <p:spTgt spid="3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up)">
                                      <p:cBhvr>
                                        <p:cTn id="54" dur="500"/>
                                        <p:tgtEl>
                                          <p:spTgt spid="24"/>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nodeType="click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p:tgtEl>
                                          <p:spTgt spid="33"/>
                                        </p:tgtEl>
                                        <p:attrNameLst>
                                          <p:attrName>ppt_y</p:attrName>
                                        </p:attrNameLst>
                                      </p:cBhvr>
                                      <p:tavLst>
                                        <p:tav tm="0">
                                          <p:val>
                                            <p:strVal val="#ppt_y+#ppt_h*1.125000"/>
                                          </p:val>
                                        </p:tav>
                                        <p:tav tm="100000">
                                          <p:val>
                                            <p:strVal val="#ppt_y"/>
                                          </p:val>
                                        </p:tav>
                                      </p:tavLst>
                                    </p:anim>
                                    <p:animEffect transition="in" filter="wipe(up)">
                                      <p:cBhvr>
                                        <p:cTn id="60" dur="500"/>
                                        <p:tgtEl>
                                          <p:spTgt spid="33"/>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up)">
                                      <p:cBhvr>
                                        <p:cTn id="65" dur="500"/>
                                        <p:tgtEl>
                                          <p:spTgt spid="25"/>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nodeType="click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additive="base">
                                        <p:cTn id="70" dur="500"/>
                                        <p:tgtEl>
                                          <p:spTgt spid="36"/>
                                        </p:tgtEl>
                                        <p:attrNameLst>
                                          <p:attrName>ppt_y</p:attrName>
                                        </p:attrNameLst>
                                      </p:cBhvr>
                                      <p:tavLst>
                                        <p:tav tm="0">
                                          <p:val>
                                            <p:strVal val="#ppt_y+#ppt_h*1.125000"/>
                                          </p:val>
                                        </p:tav>
                                        <p:tav tm="100000">
                                          <p:val>
                                            <p:strVal val="#ppt_y"/>
                                          </p:val>
                                        </p:tav>
                                      </p:tavLst>
                                    </p:anim>
                                    <p:animEffect transition="in" filter="wipe(up)">
                                      <p:cBhvr>
                                        <p:cTn id="7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6" name="图片 5" descr="b772081f-10e0-489f-9f9b-1466975baa93"/>
          <p:cNvPicPr>
            <a:picLocks noChangeAspect="1"/>
          </p:cNvPicPr>
          <p:nvPr>
            <p:custDataLst>
              <p:tags r:id="rId2"/>
            </p:custDataLst>
          </p:nvPr>
        </p:nvPicPr>
        <p:blipFill>
          <a:blip r:embed="rId3"/>
          <a:stretch>
            <a:fillRect/>
          </a:stretch>
        </p:blipFill>
        <p:spPr>
          <a:xfrm>
            <a:off x="2773680" y="595630"/>
            <a:ext cx="7651750" cy="613918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11" name="组合 10"/>
          <p:cNvGrpSpPr/>
          <p:nvPr/>
        </p:nvGrpSpPr>
        <p:grpSpPr>
          <a:xfrm>
            <a:off x="3281680" y="1227455"/>
            <a:ext cx="6779260" cy="1706880"/>
            <a:chOff x="3878" y="1933"/>
            <a:chExt cx="10676" cy="2688"/>
          </a:xfrm>
        </p:grpSpPr>
        <p:sp>
          <p:nvSpPr>
            <p:cNvPr id="3" name="文本框 2"/>
            <p:cNvSpPr txBox="1"/>
            <p:nvPr/>
          </p:nvSpPr>
          <p:spPr>
            <a:xfrm>
              <a:off x="4830" y="1933"/>
              <a:ext cx="9725" cy="2688"/>
            </a:xfrm>
            <a:prstGeom prst="rect">
              <a:avLst/>
            </a:prstGeom>
            <a:noFill/>
          </p:spPr>
          <p:txBody>
            <a:bodyPr wrap="square" rtlCol="0" anchor="t">
              <a:spAutoFit/>
            </a:bodyPr>
            <a:p>
              <a:pPr eaLnBrk="1" hangingPunct="1">
                <a:lnSpc>
                  <a:spcPts val="4200"/>
                </a:lnSpc>
                <a:spcBef>
                  <a:spcPct val="50000"/>
                </a:spcBef>
              </a:pPr>
              <a:r>
                <a:rPr lang="zh-CN" altLang="en-US" sz="2400" dirty="0">
                  <a:solidFill>
                    <a:srgbClr val="000000"/>
                  </a:solidFill>
                  <a:cs typeface="微软雅黑" panose="020B0503020204020204" pitchFamily="34" charset="-122"/>
                  <a:sym typeface="+mn-ea"/>
                </a:rPr>
                <a:t>一</a:t>
              </a:r>
              <a:r>
                <a:rPr lang="en-US" altLang="zh-CN" sz="2400" dirty="0">
                  <a:solidFill>
                    <a:srgbClr val="000000"/>
                  </a:solidFill>
                  <a:cs typeface="微软雅黑" panose="020B0503020204020204" pitchFamily="34" charset="-122"/>
                  <a:sym typeface="+mn-ea"/>
                </a:rPr>
                <a:t>(</a:t>
              </a:r>
              <a:r>
                <a:rPr lang="zh-CN" altLang="en-US" sz="2400" dirty="0">
                  <a:solidFill>
                    <a:srgbClr val="000000"/>
                  </a:solidFill>
                  <a:cs typeface="微软雅黑" panose="020B0503020204020204" pitchFamily="34" charset="-122"/>
                  <a:sym typeface="+mn-ea"/>
                </a:rPr>
                <a:t>个</a:t>
              </a:r>
              <a:r>
                <a:rPr lang="en-US" altLang="zh-CN" sz="2400" dirty="0">
                  <a:solidFill>
                    <a:srgbClr val="000000"/>
                  </a:solidFill>
                  <a:cs typeface="微软雅黑" panose="020B0503020204020204" pitchFamily="34" charset="-122"/>
                  <a:sym typeface="+mn-ea"/>
                </a:rPr>
                <a:t>)</a:t>
              </a:r>
              <a:r>
                <a:rPr lang="zh-CN" altLang="en-US" sz="2400" dirty="0">
                  <a:solidFill>
                    <a:srgbClr val="000000"/>
                  </a:solidFill>
                  <a:cs typeface="微软雅黑" panose="020B0503020204020204" pitchFamily="34" charset="-122"/>
                  <a:sym typeface="+mn-ea"/>
                </a:rPr>
                <a:t>、十、百、千、万、十万、百万、千万、亿都是</a:t>
              </a:r>
              <a:r>
                <a:rPr lang="zh-CN" altLang="en-US" sz="2400" dirty="0">
                  <a:solidFill>
                    <a:srgbClr val="FF0000"/>
                  </a:solidFill>
                  <a:cs typeface="微软雅黑" panose="020B0503020204020204" pitchFamily="34" charset="-122"/>
                  <a:sym typeface="+mn-ea"/>
                </a:rPr>
                <a:t>计数单位</a:t>
              </a:r>
              <a:r>
                <a:rPr lang="zh-CN" altLang="en-US" sz="2400" dirty="0">
                  <a:solidFill>
                    <a:srgbClr val="000000"/>
                  </a:solidFill>
                  <a:cs typeface="微软雅黑" panose="020B0503020204020204" pitchFamily="34" charset="-122"/>
                  <a:sym typeface="+mn-ea"/>
                </a:rPr>
                <a:t>。每相邻两个计数单位之间的进率是</a:t>
              </a:r>
              <a:r>
                <a:rPr lang="en-US" altLang="zh-CN" sz="2400" dirty="0">
                  <a:solidFill>
                    <a:srgbClr val="FF0000"/>
                  </a:solidFill>
                  <a:cs typeface="微软雅黑" panose="020B0503020204020204" pitchFamily="34" charset="-122"/>
                  <a:sym typeface="+mn-ea"/>
                </a:rPr>
                <a:t>10</a:t>
              </a:r>
              <a:r>
                <a:rPr lang="zh-CN" altLang="en-US" sz="2400" dirty="0">
                  <a:solidFill>
                    <a:srgbClr val="000000"/>
                  </a:solidFill>
                  <a:cs typeface="微软雅黑" panose="020B0503020204020204" pitchFamily="34" charset="-122"/>
                  <a:sym typeface="+mn-ea"/>
                </a:rPr>
                <a:t>。</a:t>
              </a:r>
              <a:endParaRPr lang="zh-CN" altLang="en-US" sz="2400" dirty="0">
                <a:solidFill>
                  <a:srgbClr val="000000"/>
                </a:solidFill>
                <a:cs typeface="微软雅黑" panose="020B0503020204020204" pitchFamily="34" charset="-122"/>
                <a:sym typeface="+mn-ea"/>
              </a:endParaRPr>
            </a:p>
          </p:txBody>
        </p:sp>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8" y="2259"/>
              <a:ext cx="1015" cy="686"/>
            </a:xfrm>
            <a:prstGeom prst="rect">
              <a:avLst/>
            </a:prstGeom>
          </p:spPr>
        </p:pic>
      </p:grpSp>
      <p:grpSp>
        <p:nvGrpSpPr>
          <p:cNvPr id="13" name="组合 12"/>
          <p:cNvGrpSpPr/>
          <p:nvPr/>
        </p:nvGrpSpPr>
        <p:grpSpPr>
          <a:xfrm>
            <a:off x="3207385" y="3120390"/>
            <a:ext cx="7006590" cy="1198880"/>
            <a:chOff x="3866" y="4914"/>
            <a:chExt cx="11034" cy="1888"/>
          </a:xfrm>
        </p:grpSpPr>
        <p:sp>
          <p:nvSpPr>
            <p:cNvPr id="5" name="文本框 4"/>
            <p:cNvSpPr txBox="1"/>
            <p:nvPr/>
          </p:nvSpPr>
          <p:spPr>
            <a:xfrm>
              <a:off x="4768" y="4914"/>
              <a:ext cx="10132" cy="1888"/>
            </a:xfrm>
            <a:prstGeom prst="rect">
              <a:avLst/>
            </a:prstGeom>
            <a:noFill/>
          </p:spPr>
          <p:txBody>
            <a:bodyPr wrap="squar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sym typeface="+mn-ea"/>
                </a:rPr>
                <a:t>在用数字表示数的时候，这些计数单位要按一定的顺序排列起来，它们所占的位置叫做</a:t>
              </a:r>
              <a:r>
                <a:rPr lang="zh-CN" altLang="en-US" sz="2400" dirty="0">
                  <a:solidFill>
                    <a:srgbClr val="FF0000"/>
                  </a:solidFill>
                  <a:latin typeface="微软雅黑" panose="020B0503020204020204" pitchFamily="34" charset="-122"/>
                  <a:ea typeface="微软雅黑" panose="020B0503020204020204" pitchFamily="34" charset="-122"/>
                  <a:sym typeface="+mn-ea"/>
                </a:rPr>
                <a:t>数位</a:t>
              </a:r>
              <a:r>
                <a:rPr lang="zh-CN" altLang="en-US" sz="2400" dirty="0">
                  <a:latin typeface="微软雅黑" panose="020B0503020204020204" pitchFamily="34" charset="-122"/>
                  <a:ea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sym typeface="+mn-ea"/>
              </a:endParaRP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66" y="5270"/>
              <a:ext cx="1015" cy="686"/>
            </a:xfrm>
            <a:prstGeom prst="rect">
              <a:avLst/>
            </a:prstGeom>
          </p:spPr>
        </p:pic>
      </p:grpSp>
      <p:pic>
        <p:nvPicPr>
          <p:cNvPr id="14340" name="Picture 6"/>
          <p:cNvPicPr>
            <a:picLocks noChangeAspect="1"/>
          </p:cNvPicPr>
          <p:nvPr/>
        </p:nvPicPr>
        <p:blipFill>
          <a:blip r:embed="rId5"/>
          <a:stretch>
            <a:fillRect/>
          </a:stretch>
        </p:blipFill>
        <p:spPr>
          <a:xfrm>
            <a:off x="552450" y="2269490"/>
            <a:ext cx="2322830" cy="231902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23" name="组合 22"/>
          <p:cNvGrpSpPr/>
          <p:nvPr/>
        </p:nvGrpSpPr>
        <p:grpSpPr>
          <a:xfrm>
            <a:off x="1214120" y="1356360"/>
            <a:ext cx="9110980" cy="2061210"/>
            <a:chOff x="1912" y="2136"/>
            <a:chExt cx="14348" cy="3246"/>
          </a:xfrm>
        </p:grpSpPr>
        <p:grpSp>
          <p:nvGrpSpPr>
            <p:cNvPr id="7" name="组合 6"/>
            <p:cNvGrpSpPr/>
            <p:nvPr/>
          </p:nvGrpSpPr>
          <p:grpSpPr>
            <a:xfrm>
              <a:off x="1912" y="2136"/>
              <a:ext cx="14349" cy="3246"/>
              <a:chOff x="3280" y="2646"/>
              <a:chExt cx="12588" cy="2286"/>
            </a:xfrm>
          </p:grpSpPr>
          <p:sp>
            <p:nvSpPr>
              <p:cNvPr id="9" name="圆角矩形 8"/>
              <p:cNvSpPr/>
              <p:nvPr/>
            </p:nvSpPr>
            <p:spPr>
              <a:xfrm>
                <a:off x="3280" y="2646"/>
                <a:ext cx="12588" cy="2287"/>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nvSpPr>
            <p:spPr>
              <a:xfrm>
                <a:off x="3391" y="2758"/>
                <a:ext cx="12344" cy="2062"/>
              </a:xfrm>
              <a:prstGeom prst="roundRect">
                <a:avLst/>
              </a:prstGeom>
              <a:solidFill>
                <a:srgbClr val="92D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7" name="组合 16"/>
            <p:cNvGrpSpPr/>
            <p:nvPr/>
          </p:nvGrpSpPr>
          <p:grpSpPr>
            <a:xfrm>
              <a:off x="2211" y="2338"/>
              <a:ext cx="13876" cy="2760"/>
              <a:chOff x="2211" y="2338"/>
              <a:chExt cx="13876" cy="2760"/>
            </a:xfrm>
          </p:grpSpPr>
          <p:sp>
            <p:nvSpPr>
              <p:cNvPr id="3" name="Text Box 5"/>
              <p:cNvSpPr txBox="1">
                <a:spLocks noChangeArrowheads="1"/>
              </p:cNvSpPr>
              <p:nvPr/>
            </p:nvSpPr>
            <p:spPr bwMode="auto">
              <a:xfrm>
                <a:off x="2741" y="2338"/>
                <a:ext cx="13347" cy="2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66700" indent="-266700" eaLnBrk="1" hangingPunct="1">
                  <a:lnSpc>
                    <a:spcPct val="150000"/>
                  </a:lnSpc>
                  <a:buFont typeface="Arial" panose="020B0604020202020204" pitchFamily="34" charset="0"/>
                  <a:buNone/>
                  <a:defRPr/>
                </a:pP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在数位顺序表中，从右边起，第一位是（  </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 ）位，第二位是（  </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）位，第三位是（</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 ）位，第四位是（  </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 ）位，第五位是（ </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  ）位。</a:t>
                </a:r>
                <a:endPar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 name="图片 15" descr="图片包含 游戏机&#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11" y="2478"/>
                <a:ext cx="987" cy="987"/>
              </a:xfrm>
              <a:prstGeom prst="rect">
                <a:avLst/>
              </a:prstGeom>
            </p:spPr>
          </p:pic>
        </p:grpSp>
      </p:grpSp>
      <p:grpSp>
        <p:nvGrpSpPr>
          <p:cNvPr id="22" name="组合 21"/>
          <p:cNvGrpSpPr/>
          <p:nvPr/>
        </p:nvGrpSpPr>
        <p:grpSpPr>
          <a:xfrm>
            <a:off x="1199515" y="3818255"/>
            <a:ext cx="9306560" cy="870585"/>
            <a:chOff x="1889" y="6013"/>
            <a:chExt cx="14656" cy="1371"/>
          </a:xfrm>
        </p:grpSpPr>
        <p:grpSp>
          <p:nvGrpSpPr>
            <p:cNvPr id="12" name="组合 11"/>
            <p:cNvGrpSpPr/>
            <p:nvPr/>
          </p:nvGrpSpPr>
          <p:grpSpPr>
            <a:xfrm>
              <a:off x="1889" y="6013"/>
              <a:ext cx="14349" cy="1371"/>
              <a:chOff x="3280" y="2646"/>
              <a:chExt cx="12588" cy="2286"/>
            </a:xfrm>
          </p:grpSpPr>
          <p:sp>
            <p:nvSpPr>
              <p:cNvPr id="13" name="圆角矩形 12"/>
              <p:cNvSpPr/>
              <p:nvPr/>
            </p:nvSpPr>
            <p:spPr>
              <a:xfrm>
                <a:off x="3280" y="2646"/>
                <a:ext cx="12588" cy="2287"/>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3391" y="2758"/>
                <a:ext cx="12344" cy="2062"/>
              </a:xfrm>
              <a:prstGeom prst="roundRect">
                <a:avLst/>
              </a:prstGeom>
              <a:solidFill>
                <a:srgbClr val="FFC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5" name="组合 14"/>
            <p:cNvGrpSpPr/>
            <p:nvPr/>
          </p:nvGrpSpPr>
          <p:grpSpPr>
            <a:xfrm>
              <a:off x="2229" y="6165"/>
              <a:ext cx="14316" cy="1050"/>
              <a:chOff x="2229" y="5949"/>
              <a:chExt cx="14316" cy="1050"/>
            </a:xfrm>
          </p:grpSpPr>
          <p:sp>
            <p:nvSpPr>
              <p:cNvPr id="10" name="Text Box 5"/>
              <p:cNvSpPr txBox="1">
                <a:spLocks noChangeArrowheads="1"/>
              </p:cNvSpPr>
              <p:nvPr/>
            </p:nvSpPr>
            <p:spPr bwMode="auto">
              <a:xfrm>
                <a:off x="3198" y="5949"/>
                <a:ext cx="13347" cy="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66700" indent="-266700" eaLnBrk="1" hangingPunct="1">
                  <a:lnSpc>
                    <a:spcPts val="4200"/>
                  </a:lnSpc>
                  <a:defRPr/>
                </a:pP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10</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个十是</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        ),10</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个一百是</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        ), 10</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个一千是</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图片包含 游戏机&#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9" y="6012"/>
                <a:ext cx="987" cy="987"/>
              </a:xfrm>
              <a:prstGeom prst="rect">
                <a:avLst/>
              </a:prstGeom>
            </p:spPr>
          </p:pic>
        </p:grpSp>
      </p:grpSp>
      <p:grpSp>
        <p:nvGrpSpPr>
          <p:cNvPr id="21" name="组合 20"/>
          <p:cNvGrpSpPr/>
          <p:nvPr/>
        </p:nvGrpSpPr>
        <p:grpSpPr>
          <a:xfrm>
            <a:off x="1210310" y="5157470"/>
            <a:ext cx="9364066" cy="870585"/>
            <a:chOff x="1762" y="7402"/>
            <a:chExt cx="14747" cy="1371"/>
          </a:xfrm>
        </p:grpSpPr>
        <p:grpSp>
          <p:nvGrpSpPr>
            <p:cNvPr id="18" name="组合 17"/>
            <p:cNvGrpSpPr/>
            <p:nvPr/>
          </p:nvGrpSpPr>
          <p:grpSpPr>
            <a:xfrm>
              <a:off x="1762" y="7402"/>
              <a:ext cx="14349" cy="1371"/>
              <a:chOff x="3280" y="2646"/>
              <a:chExt cx="12588" cy="2286"/>
            </a:xfrm>
          </p:grpSpPr>
          <p:sp>
            <p:nvSpPr>
              <p:cNvPr id="19" name="圆角矩形 18"/>
              <p:cNvSpPr/>
              <p:nvPr/>
            </p:nvSpPr>
            <p:spPr>
              <a:xfrm>
                <a:off x="3280" y="2646"/>
                <a:ext cx="12588" cy="2287"/>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3391" y="2758"/>
                <a:ext cx="12344" cy="2062"/>
              </a:xfrm>
              <a:prstGeom prst="roundRect">
                <a:avLst/>
              </a:prstGeom>
              <a:solidFill>
                <a:schemeClr val="accent1">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Text Box 5"/>
            <p:cNvSpPr txBox="1">
              <a:spLocks noChangeArrowheads="1"/>
            </p:cNvSpPr>
            <p:nvPr/>
          </p:nvSpPr>
          <p:spPr bwMode="auto">
            <a:xfrm>
              <a:off x="3162" y="7522"/>
              <a:ext cx="13347" cy="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66700" indent="-266700" eaLnBrk="1" hangingPunct="1">
                <a:lnSpc>
                  <a:spcPts val="4200"/>
                </a:lnSpc>
                <a:defRPr/>
              </a:pP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5009</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是由（ </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 ）个千和（ </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rPr>
                <a:t>  ）个一组成的。</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图片包含 游戏机&#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57" y="7570"/>
              <a:ext cx="987" cy="987"/>
            </a:xfrm>
            <a:prstGeom prst="rect">
              <a:avLst/>
            </a:prstGeom>
          </p:spPr>
        </p:pic>
      </p:grpSp>
      <p:sp>
        <p:nvSpPr>
          <p:cNvPr id="25" name="TextBox 18"/>
          <p:cNvSpPr txBox="1">
            <a:spLocks noChangeArrowheads="1"/>
          </p:cNvSpPr>
          <p:nvPr/>
        </p:nvSpPr>
        <p:spPr bwMode="auto">
          <a:xfrm>
            <a:off x="7545082" y="1625333"/>
            <a:ext cx="47594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rgbClr val="FF0000"/>
                </a:solidFill>
                <a:latin typeface="微软雅黑" panose="020B0503020204020204" pitchFamily="34" charset="-122"/>
                <a:ea typeface="微软雅黑" panose="020B0503020204020204" pitchFamily="34" charset="-122"/>
              </a:rPr>
              <a:t>个</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6" name="TextBox 19"/>
          <p:cNvSpPr txBox="1">
            <a:spLocks noChangeArrowheads="1"/>
          </p:cNvSpPr>
          <p:nvPr/>
        </p:nvSpPr>
        <p:spPr bwMode="auto">
          <a:xfrm>
            <a:off x="8494433" y="2200461"/>
            <a:ext cx="47594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rgbClr val="FF0000"/>
                </a:solidFill>
                <a:latin typeface="微软雅黑" panose="020B0503020204020204" pitchFamily="34" charset="-122"/>
                <a:ea typeface="微软雅黑" panose="020B0503020204020204" pitchFamily="34" charset="-122"/>
              </a:rPr>
              <a:t>千</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7" name="TextBox 20"/>
          <p:cNvSpPr txBox="1">
            <a:spLocks noChangeArrowheads="1"/>
          </p:cNvSpPr>
          <p:nvPr/>
        </p:nvSpPr>
        <p:spPr bwMode="auto">
          <a:xfrm>
            <a:off x="2667044" y="2202627"/>
            <a:ext cx="47710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rgbClr val="FF0000"/>
                </a:solidFill>
                <a:latin typeface="微软雅黑" panose="020B0503020204020204" pitchFamily="34" charset="-122"/>
                <a:ea typeface="微软雅黑" panose="020B0503020204020204" pitchFamily="34" charset="-122"/>
              </a:rPr>
              <a:t>十</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8" name="TextBox 21"/>
          <p:cNvSpPr txBox="1">
            <a:spLocks noChangeArrowheads="1"/>
          </p:cNvSpPr>
          <p:nvPr/>
        </p:nvSpPr>
        <p:spPr bwMode="auto">
          <a:xfrm>
            <a:off x="5586229" y="2174687"/>
            <a:ext cx="47710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rgbClr val="FF0000"/>
                </a:solidFill>
                <a:latin typeface="微软雅黑" panose="020B0503020204020204" pitchFamily="34" charset="-122"/>
                <a:ea typeface="微软雅黑" panose="020B0503020204020204" pitchFamily="34" charset="-122"/>
              </a:rPr>
              <a:t>百</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9" name="TextBox 22"/>
          <p:cNvSpPr txBox="1">
            <a:spLocks noChangeArrowheads="1"/>
          </p:cNvSpPr>
          <p:nvPr/>
        </p:nvSpPr>
        <p:spPr bwMode="auto">
          <a:xfrm>
            <a:off x="3599014" y="2735121"/>
            <a:ext cx="47710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rgbClr val="FF0000"/>
                </a:solidFill>
                <a:latin typeface="微软雅黑" panose="020B0503020204020204" pitchFamily="34" charset="-122"/>
                <a:ea typeface="微软雅黑" panose="020B0503020204020204" pitchFamily="34" charset="-122"/>
              </a:rPr>
              <a:t>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31" name="TextBox 18"/>
          <p:cNvSpPr txBox="1">
            <a:spLocks noChangeArrowheads="1"/>
          </p:cNvSpPr>
          <p:nvPr/>
        </p:nvSpPr>
        <p:spPr bwMode="auto">
          <a:xfrm>
            <a:off x="3444790" y="4051398"/>
            <a:ext cx="94109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rgbClr val="FF0000"/>
                </a:solidFill>
                <a:latin typeface="微软雅黑" panose="020B0503020204020204" pitchFamily="34" charset="-122"/>
                <a:ea typeface="微软雅黑" panose="020B0503020204020204" pitchFamily="34" charset="-122"/>
              </a:rPr>
              <a:t>一百</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32" name="TextBox 18"/>
          <p:cNvSpPr txBox="1">
            <a:spLocks noChangeArrowheads="1"/>
          </p:cNvSpPr>
          <p:nvPr/>
        </p:nvSpPr>
        <p:spPr bwMode="auto">
          <a:xfrm>
            <a:off x="6007958" y="4051235"/>
            <a:ext cx="93563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rgbClr val="FF0000"/>
                </a:solidFill>
                <a:latin typeface="微软雅黑" panose="020B0503020204020204" pitchFamily="34" charset="-122"/>
                <a:ea typeface="微软雅黑" panose="020B0503020204020204" pitchFamily="34" charset="-122"/>
              </a:rPr>
              <a:t>一千</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33" name="TextBox 18"/>
          <p:cNvSpPr txBox="1">
            <a:spLocks noChangeArrowheads="1"/>
          </p:cNvSpPr>
          <p:nvPr/>
        </p:nvSpPr>
        <p:spPr bwMode="auto">
          <a:xfrm>
            <a:off x="8688532" y="4062888"/>
            <a:ext cx="92545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rgbClr val="FF0000"/>
                </a:solidFill>
                <a:latin typeface="微软雅黑" panose="020B0503020204020204" pitchFamily="34" charset="-122"/>
                <a:ea typeface="微软雅黑" panose="020B0503020204020204" pitchFamily="34" charset="-122"/>
              </a:rPr>
              <a:t>一万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34" name="TextBox 18"/>
          <p:cNvSpPr txBox="1">
            <a:spLocks noChangeArrowheads="1"/>
          </p:cNvSpPr>
          <p:nvPr/>
        </p:nvSpPr>
        <p:spPr bwMode="auto">
          <a:xfrm>
            <a:off x="3864379" y="5391927"/>
            <a:ext cx="38695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400" dirty="0">
                <a:solidFill>
                  <a:srgbClr val="FF0000"/>
                </a:solidFill>
                <a:latin typeface="微软雅黑" panose="020B0503020204020204" pitchFamily="34" charset="-122"/>
                <a:ea typeface="微软雅黑" panose="020B0503020204020204" pitchFamily="34" charset="-122"/>
              </a:rPr>
              <a:t>5</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35" name="TextBox 18"/>
          <p:cNvSpPr txBox="1">
            <a:spLocks noChangeArrowheads="1"/>
          </p:cNvSpPr>
          <p:nvPr/>
        </p:nvSpPr>
        <p:spPr bwMode="auto">
          <a:xfrm>
            <a:off x="5870276" y="5376865"/>
            <a:ext cx="45085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400" dirty="0">
                <a:solidFill>
                  <a:srgbClr val="FF0000"/>
                </a:solidFill>
                <a:latin typeface="微软雅黑" panose="020B0503020204020204" pitchFamily="34" charset="-122"/>
                <a:ea typeface="微软雅黑" panose="020B0503020204020204" pitchFamily="34" charset="-122"/>
              </a:rPr>
              <a:t>9</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left)">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left)">
                                      <p:cBhvr>
                                        <p:cTn id="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1" grpId="0"/>
      <p:bldP spid="32" grpId="0"/>
      <p:bldP spid="33" grpId="0"/>
      <p:bldP spid="34" grpId="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
        <p:nvSpPr>
          <p:cNvPr id="2" name="Text Box 3"/>
          <p:cNvSpPr txBox="1">
            <a:spLocks noChangeArrowheads="1"/>
          </p:cNvSpPr>
          <p:nvPr/>
        </p:nvSpPr>
        <p:spPr bwMode="auto">
          <a:xfrm>
            <a:off x="2259658" y="986714"/>
            <a:ext cx="734418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下面是</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2020</a:t>
            </a: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年第七次全国人口普查的数据。</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组合 2"/>
          <p:cNvGrpSpPr/>
          <p:nvPr/>
        </p:nvGrpSpPr>
        <p:grpSpPr>
          <a:xfrm>
            <a:off x="1260566" y="1744165"/>
            <a:ext cx="2700000" cy="1872000"/>
            <a:chOff x="1133193" y="2899230"/>
            <a:chExt cx="3176644" cy="2687228"/>
          </a:xfrm>
        </p:grpSpPr>
        <p:sp>
          <p:nvSpPr>
            <p:cNvPr id="4" name="圆角矩形 3"/>
            <p:cNvSpPr/>
            <p:nvPr/>
          </p:nvSpPr>
          <p:spPr>
            <a:xfrm>
              <a:off x="1147537" y="2899230"/>
              <a:ext cx="3162300" cy="2687228"/>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Users\Administrator\Desktop\65b2760144119766aebd8a7b5db1992.jpg65b2760144119766aebd8a7b5db1992"/>
            <p:cNvPicPr>
              <a:picLocks noChangeAspect="1"/>
            </p:cNvPicPr>
            <p:nvPr/>
          </p:nvPicPr>
          <p:blipFill>
            <a:blip r:embed="rId2"/>
            <a:srcRect/>
            <a:stretch>
              <a:fillRect/>
            </a:stretch>
          </p:blipFill>
          <p:spPr>
            <a:xfrm>
              <a:off x="1317727" y="2985826"/>
              <a:ext cx="2768004" cy="1971646"/>
            </a:xfrm>
            <a:custGeom>
              <a:avLst/>
              <a:gdLst>
                <a:gd name="connsiteX0" fmla="*/ 328675 w 2916000"/>
                <a:gd name="connsiteY0" fmla="*/ 0 h 1972010"/>
                <a:gd name="connsiteX1" fmla="*/ 2587325 w 2916000"/>
                <a:gd name="connsiteY1" fmla="*/ 0 h 1972010"/>
                <a:gd name="connsiteX2" fmla="*/ 2916000 w 2916000"/>
                <a:gd name="connsiteY2" fmla="*/ 328675 h 1972010"/>
                <a:gd name="connsiteX3" fmla="*/ 2916000 w 2916000"/>
                <a:gd name="connsiteY3" fmla="*/ 1643335 h 1972010"/>
                <a:gd name="connsiteX4" fmla="*/ 2587325 w 2916000"/>
                <a:gd name="connsiteY4" fmla="*/ 1972010 h 1972010"/>
                <a:gd name="connsiteX5" fmla="*/ 328675 w 2916000"/>
                <a:gd name="connsiteY5" fmla="*/ 1972010 h 1972010"/>
                <a:gd name="connsiteX6" fmla="*/ 0 w 2916000"/>
                <a:gd name="connsiteY6" fmla="*/ 1643335 h 1972010"/>
                <a:gd name="connsiteX7" fmla="*/ 0 w 2916000"/>
                <a:gd name="connsiteY7" fmla="*/ 328675 h 1972010"/>
                <a:gd name="connsiteX8" fmla="*/ 328675 w 2916000"/>
                <a:gd name="connsiteY8" fmla="*/ 0 h 197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6000" h="1972010">
                  <a:moveTo>
                    <a:pt x="328675" y="0"/>
                  </a:moveTo>
                  <a:lnTo>
                    <a:pt x="2587325" y="0"/>
                  </a:lnTo>
                  <a:cubicBezTo>
                    <a:pt x="2768847" y="0"/>
                    <a:pt x="2916000" y="147153"/>
                    <a:pt x="2916000" y="328675"/>
                  </a:cubicBezTo>
                  <a:lnTo>
                    <a:pt x="2916000" y="1643335"/>
                  </a:lnTo>
                  <a:cubicBezTo>
                    <a:pt x="2916000" y="1824857"/>
                    <a:pt x="2768847" y="1972010"/>
                    <a:pt x="2587325" y="1972010"/>
                  </a:cubicBezTo>
                  <a:lnTo>
                    <a:pt x="328675" y="1972010"/>
                  </a:lnTo>
                  <a:cubicBezTo>
                    <a:pt x="147153" y="1972010"/>
                    <a:pt x="0" y="1824857"/>
                    <a:pt x="0" y="1643335"/>
                  </a:cubicBezTo>
                  <a:lnTo>
                    <a:pt x="0" y="328675"/>
                  </a:lnTo>
                  <a:cubicBezTo>
                    <a:pt x="0" y="147153"/>
                    <a:pt x="147153" y="0"/>
                    <a:pt x="328675" y="0"/>
                  </a:cubicBezTo>
                  <a:close/>
                </a:path>
              </a:pathLst>
            </a:custGeom>
            <a:effectLst>
              <a:outerShdw blurRad="50800" dist="38100" dir="5400000" algn="t" rotWithShape="0">
                <a:prstClr val="black">
                  <a:alpha val="40000"/>
                </a:prstClr>
              </a:outerShdw>
            </a:effectLst>
          </p:spPr>
        </p:pic>
        <p:sp>
          <p:nvSpPr>
            <p:cNvPr id="23" name="文本框 22"/>
            <p:cNvSpPr txBox="1"/>
            <p:nvPr/>
          </p:nvSpPr>
          <p:spPr>
            <a:xfrm>
              <a:off x="1133193" y="4971143"/>
              <a:ext cx="3106916" cy="572443"/>
            </a:xfrm>
            <a:prstGeom prst="rect">
              <a:avLst/>
            </a:prstGeom>
            <a:noFill/>
          </p:spPr>
          <p:txBody>
            <a:bodyPr wrap="square" rtlCol="0">
              <a:spAutoFit/>
            </a:bodyPr>
            <a:lstStyle/>
            <a:p>
              <a:pPr algn="ctr"/>
              <a:r>
                <a:rPr lang="zh-CN" altLang="en-US" sz="2000" dirty="0">
                  <a:latin typeface="+mn-ea"/>
                  <a:cs typeface="+mn-ea"/>
                </a:rPr>
                <a:t>北京：</a:t>
              </a:r>
              <a:r>
                <a:rPr lang="en-US" altLang="zh-CN" sz="2000" dirty="0">
                  <a:latin typeface="+mn-ea"/>
                  <a:cs typeface="+mn-ea"/>
                </a:rPr>
                <a:t>21893095 </a:t>
              </a:r>
              <a:r>
                <a:rPr lang="zh-CN" altLang="en-US" sz="2000" dirty="0">
                  <a:latin typeface="+mn-ea"/>
                  <a:cs typeface="+mn-ea"/>
                </a:rPr>
                <a:t>人</a:t>
              </a:r>
              <a:endParaRPr lang="zh-CN" altLang="en-US" sz="2000" dirty="0">
                <a:latin typeface="+mn-ea"/>
                <a:cs typeface="+mn-ea"/>
              </a:endParaRPr>
            </a:p>
          </p:txBody>
        </p:sp>
      </p:grpSp>
      <p:grpSp>
        <p:nvGrpSpPr>
          <p:cNvPr id="5" name="组合 4"/>
          <p:cNvGrpSpPr/>
          <p:nvPr/>
        </p:nvGrpSpPr>
        <p:grpSpPr>
          <a:xfrm>
            <a:off x="4617456" y="1683840"/>
            <a:ext cx="2700000" cy="1872000"/>
            <a:chOff x="4469501" y="2899230"/>
            <a:chExt cx="3190587" cy="2687228"/>
          </a:xfrm>
        </p:grpSpPr>
        <p:sp>
          <p:nvSpPr>
            <p:cNvPr id="10" name="圆角矩形 9"/>
            <p:cNvSpPr/>
            <p:nvPr/>
          </p:nvSpPr>
          <p:spPr>
            <a:xfrm>
              <a:off x="4469501" y="2899230"/>
              <a:ext cx="3162300" cy="2687228"/>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C:\Users\Administrator\Desktop\75e92108e38edd58f7f44f489db543b.jpg75e92108e38edd58f7f44f489db543b"/>
            <p:cNvPicPr>
              <a:picLocks noChangeAspect="1"/>
            </p:cNvPicPr>
            <p:nvPr/>
          </p:nvPicPr>
          <p:blipFill>
            <a:blip r:embed="rId3"/>
            <a:srcRect/>
            <a:stretch>
              <a:fillRect/>
            </a:stretch>
          </p:blipFill>
          <p:spPr>
            <a:xfrm>
              <a:off x="4617326" y="2985826"/>
              <a:ext cx="2867948" cy="1971646"/>
            </a:xfrm>
            <a:custGeom>
              <a:avLst/>
              <a:gdLst>
                <a:gd name="connsiteX0" fmla="*/ 328675 w 2916000"/>
                <a:gd name="connsiteY0" fmla="*/ 0 h 1972010"/>
                <a:gd name="connsiteX1" fmla="*/ 2587325 w 2916000"/>
                <a:gd name="connsiteY1" fmla="*/ 0 h 1972010"/>
                <a:gd name="connsiteX2" fmla="*/ 2916000 w 2916000"/>
                <a:gd name="connsiteY2" fmla="*/ 328675 h 1972010"/>
                <a:gd name="connsiteX3" fmla="*/ 2916000 w 2916000"/>
                <a:gd name="connsiteY3" fmla="*/ 1643335 h 1972010"/>
                <a:gd name="connsiteX4" fmla="*/ 2587325 w 2916000"/>
                <a:gd name="connsiteY4" fmla="*/ 1972010 h 1972010"/>
                <a:gd name="connsiteX5" fmla="*/ 328675 w 2916000"/>
                <a:gd name="connsiteY5" fmla="*/ 1972010 h 1972010"/>
                <a:gd name="connsiteX6" fmla="*/ 0 w 2916000"/>
                <a:gd name="connsiteY6" fmla="*/ 1643335 h 1972010"/>
                <a:gd name="connsiteX7" fmla="*/ 0 w 2916000"/>
                <a:gd name="connsiteY7" fmla="*/ 328675 h 1972010"/>
                <a:gd name="connsiteX8" fmla="*/ 328675 w 2916000"/>
                <a:gd name="connsiteY8" fmla="*/ 0 h 197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6000" h="1972010">
                  <a:moveTo>
                    <a:pt x="328675" y="0"/>
                  </a:moveTo>
                  <a:lnTo>
                    <a:pt x="2587325" y="0"/>
                  </a:lnTo>
                  <a:cubicBezTo>
                    <a:pt x="2768847" y="0"/>
                    <a:pt x="2916000" y="147153"/>
                    <a:pt x="2916000" y="328675"/>
                  </a:cubicBezTo>
                  <a:lnTo>
                    <a:pt x="2916000" y="1643335"/>
                  </a:lnTo>
                  <a:cubicBezTo>
                    <a:pt x="2916000" y="1824857"/>
                    <a:pt x="2768847" y="1972010"/>
                    <a:pt x="2587325" y="1972010"/>
                  </a:cubicBezTo>
                  <a:lnTo>
                    <a:pt x="328675" y="1972010"/>
                  </a:lnTo>
                  <a:cubicBezTo>
                    <a:pt x="147153" y="1972010"/>
                    <a:pt x="0" y="1824857"/>
                    <a:pt x="0" y="1643335"/>
                  </a:cubicBezTo>
                  <a:lnTo>
                    <a:pt x="0" y="328675"/>
                  </a:lnTo>
                  <a:cubicBezTo>
                    <a:pt x="0" y="147153"/>
                    <a:pt x="147153" y="0"/>
                    <a:pt x="328675" y="0"/>
                  </a:cubicBezTo>
                  <a:close/>
                </a:path>
              </a:pathLst>
            </a:custGeom>
            <a:effectLst>
              <a:outerShdw blurRad="50800" dist="38100" dir="5400000" algn="t" rotWithShape="0">
                <a:prstClr val="black">
                  <a:alpha val="40000"/>
                </a:prstClr>
              </a:outerShdw>
            </a:effectLst>
          </p:spPr>
        </p:pic>
        <p:sp>
          <p:nvSpPr>
            <p:cNvPr id="24" name="文本框 23"/>
            <p:cNvSpPr txBox="1"/>
            <p:nvPr/>
          </p:nvSpPr>
          <p:spPr>
            <a:xfrm>
              <a:off x="4516517" y="4987551"/>
              <a:ext cx="3143571" cy="572443"/>
            </a:xfrm>
            <a:prstGeom prst="rect">
              <a:avLst/>
            </a:prstGeom>
            <a:noFill/>
          </p:spPr>
          <p:txBody>
            <a:bodyPr wrap="square" rtlCol="0">
              <a:spAutoFit/>
            </a:bodyPr>
            <a:lstStyle/>
            <a:p>
              <a:pPr algn="ctr"/>
              <a:r>
                <a:rPr lang="zh-CN" altLang="en-US" sz="2000" dirty="0">
                  <a:latin typeface="+mn-ea"/>
                  <a:cs typeface="+mn-ea"/>
                </a:rPr>
                <a:t>广东：</a:t>
              </a:r>
              <a:r>
                <a:rPr lang="en-US" altLang="zh-CN" sz="2000" dirty="0">
                  <a:latin typeface="+mn-ea"/>
                  <a:cs typeface="+mn-ea"/>
                </a:rPr>
                <a:t>126012510 </a:t>
              </a:r>
              <a:r>
                <a:rPr lang="zh-CN" altLang="en-US" sz="2000" dirty="0">
                  <a:latin typeface="+mn-ea"/>
                  <a:cs typeface="+mn-ea"/>
                </a:rPr>
                <a:t>人</a:t>
              </a:r>
              <a:endParaRPr lang="zh-CN" altLang="en-US" sz="2000" dirty="0">
                <a:latin typeface="+mn-ea"/>
                <a:cs typeface="+mn-ea"/>
              </a:endParaRPr>
            </a:p>
          </p:txBody>
        </p:sp>
      </p:grpSp>
      <p:grpSp>
        <p:nvGrpSpPr>
          <p:cNvPr id="6" name="组合 5"/>
          <p:cNvGrpSpPr/>
          <p:nvPr/>
        </p:nvGrpSpPr>
        <p:grpSpPr>
          <a:xfrm>
            <a:off x="8070865" y="1683840"/>
            <a:ext cx="2720339" cy="1872000"/>
            <a:chOff x="7791465" y="2899230"/>
            <a:chExt cx="3186122" cy="2687228"/>
          </a:xfrm>
        </p:grpSpPr>
        <p:sp>
          <p:nvSpPr>
            <p:cNvPr id="12" name="圆角矩形 11"/>
            <p:cNvSpPr/>
            <p:nvPr/>
          </p:nvSpPr>
          <p:spPr>
            <a:xfrm>
              <a:off x="7791465" y="2899230"/>
              <a:ext cx="3162300" cy="2687228"/>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C:\Users\Administrator\Desktop\cdb6f31debf4b82aac2c77aa9fe1829.jpgcdb6f31debf4b82aac2c77aa9fe1829"/>
            <p:cNvPicPr/>
            <p:nvPr/>
          </p:nvPicPr>
          <p:blipFill>
            <a:blip r:embed="rId4"/>
            <a:srcRect/>
            <a:stretch>
              <a:fillRect/>
            </a:stretch>
          </p:blipFill>
          <p:spPr>
            <a:xfrm>
              <a:off x="7949136" y="2985826"/>
              <a:ext cx="2867152" cy="1963744"/>
            </a:xfrm>
            <a:custGeom>
              <a:avLst/>
              <a:gdLst>
                <a:gd name="connsiteX0" fmla="*/ 328675 w 2916000"/>
                <a:gd name="connsiteY0" fmla="*/ 0 h 1972010"/>
                <a:gd name="connsiteX1" fmla="*/ 2587325 w 2916000"/>
                <a:gd name="connsiteY1" fmla="*/ 0 h 1972010"/>
                <a:gd name="connsiteX2" fmla="*/ 2916000 w 2916000"/>
                <a:gd name="connsiteY2" fmla="*/ 328675 h 1972010"/>
                <a:gd name="connsiteX3" fmla="*/ 2916000 w 2916000"/>
                <a:gd name="connsiteY3" fmla="*/ 1643335 h 1972010"/>
                <a:gd name="connsiteX4" fmla="*/ 2587325 w 2916000"/>
                <a:gd name="connsiteY4" fmla="*/ 1972010 h 1972010"/>
                <a:gd name="connsiteX5" fmla="*/ 328675 w 2916000"/>
                <a:gd name="connsiteY5" fmla="*/ 1972010 h 1972010"/>
                <a:gd name="connsiteX6" fmla="*/ 0 w 2916000"/>
                <a:gd name="connsiteY6" fmla="*/ 1643335 h 1972010"/>
                <a:gd name="connsiteX7" fmla="*/ 0 w 2916000"/>
                <a:gd name="connsiteY7" fmla="*/ 328675 h 1972010"/>
                <a:gd name="connsiteX8" fmla="*/ 328675 w 2916000"/>
                <a:gd name="connsiteY8" fmla="*/ 0 h 197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16000" h="1972010">
                  <a:moveTo>
                    <a:pt x="328675" y="0"/>
                  </a:moveTo>
                  <a:lnTo>
                    <a:pt x="2587325" y="0"/>
                  </a:lnTo>
                  <a:cubicBezTo>
                    <a:pt x="2768847" y="0"/>
                    <a:pt x="2916000" y="147153"/>
                    <a:pt x="2916000" y="328675"/>
                  </a:cubicBezTo>
                  <a:lnTo>
                    <a:pt x="2916000" y="1643335"/>
                  </a:lnTo>
                  <a:cubicBezTo>
                    <a:pt x="2916000" y="1824857"/>
                    <a:pt x="2768847" y="1972010"/>
                    <a:pt x="2587325" y="1972010"/>
                  </a:cubicBezTo>
                  <a:lnTo>
                    <a:pt x="328675" y="1972010"/>
                  </a:lnTo>
                  <a:cubicBezTo>
                    <a:pt x="147153" y="1972010"/>
                    <a:pt x="0" y="1824857"/>
                    <a:pt x="0" y="1643335"/>
                  </a:cubicBezTo>
                  <a:lnTo>
                    <a:pt x="0" y="328675"/>
                  </a:lnTo>
                  <a:cubicBezTo>
                    <a:pt x="0" y="147153"/>
                    <a:pt x="147153" y="0"/>
                    <a:pt x="328675" y="0"/>
                  </a:cubicBezTo>
                  <a:close/>
                </a:path>
              </a:pathLst>
            </a:custGeom>
            <a:effectLst>
              <a:outerShdw blurRad="50800" dist="38100" dir="5400000" algn="t" rotWithShape="0">
                <a:prstClr val="black">
                  <a:alpha val="40000"/>
                </a:prstClr>
              </a:outerShdw>
            </a:effectLst>
          </p:spPr>
        </p:pic>
        <p:sp>
          <p:nvSpPr>
            <p:cNvPr id="25" name="文本框 24"/>
            <p:cNvSpPr txBox="1"/>
            <p:nvPr/>
          </p:nvSpPr>
          <p:spPr>
            <a:xfrm>
              <a:off x="7826419" y="4971144"/>
              <a:ext cx="3151168" cy="572443"/>
            </a:xfrm>
            <a:prstGeom prst="rect">
              <a:avLst/>
            </a:prstGeom>
            <a:noFill/>
          </p:spPr>
          <p:txBody>
            <a:bodyPr wrap="square" rtlCol="0">
              <a:spAutoFit/>
            </a:bodyPr>
            <a:lstStyle>
              <a:defPPr>
                <a:defRPr lang="zh-CN"/>
              </a:defPPr>
              <a:lvl1pPr algn="ctr">
                <a:defRPr sz="2000">
                  <a:latin typeface="文泉驿等宽微米黑" panose="020B0606030804020204" pitchFamily="34" charset="-122"/>
                  <a:ea typeface="文泉驿等宽微米黑" panose="020B0606030804020204" pitchFamily="34" charset="-122"/>
                  <a:cs typeface="文泉驿等宽微米黑" panose="020B0606030804020204" pitchFamily="34" charset="-122"/>
                </a:defRPr>
              </a:lvl1pPr>
            </a:lstStyle>
            <a:p>
              <a:r>
                <a:rPr lang="zh-CN" altLang="en-US" dirty="0">
                  <a:latin typeface="+mn-ea"/>
                  <a:ea typeface="+mn-ea"/>
                  <a:cs typeface="+mn-ea"/>
                </a:rPr>
                <a:t>山东：</a:t>
              </a:r>
              <a:r>
                <a:rPr lang="en-US" altLang="zh-CN" dirty="0">
                  <a:latin typeface="+mn-ea"/>
                  <a:ea typeface="+mn-ea"/>
                  <a:cs typeface="+mn-ea"/>
                </a:rPr>
                <a:t>101527453 </a:t>
              </a:r>
              <a:r>
                <a:rPr lang="zh-CN" altLang="en-US" dirty="0">
                  <a:latin typeface="+mn-ea"/>
                  <a:ea typeface="+mn-ea"/>
                  <a:cs typeface="+mn-ea"/>
                </a:rPr>
                <a:t>人</a:t>
              </a:r>
              <a:endParaRPr lang="zh-CN" altLang="en-US" dirty="0">
                <a:latin typeface="+mn-ea"/>
                <a:ea typeface="+mn-ea"/>
                <a:cs typeface="+mn-ea"/>
              </a:endParaRPr>
            </a:p>
          </p:txBody>
        </p:sp>
      </p:grpSp>
      <p:grpSp>
        <p:nvGrpSpPr>
          <p:cNvPr id="32" name="组合 31"/>
          <p:cNvGrpSpPr/>
          <p:nvPr/>
        </p:nvGrpSpPr>
        <p:grpSpPr>
          <a:xfrm>
            <a:off x="1264285" y="3883660"/>
            <a:ext cx="2700680" cy="1876425"/>
            <a:chOff x="1289" y="6116"/>
            <a:chExt cx="3969" cy="2955"/>
          </a:xfrm>
        </p:grpSpPr>
        <p:grpSp>
          <p:nvGrpSpPr>
            <p:cNvPr id="7" name="组合 6"/>
            <p:cNvGrpSpPr/>
            <p:nvPr/>
          </p:nvGrpSpPr>
          <p:grpSpPr>
            <a:xfrm>
              <a:off x="1289" y="6116"/>
              <a:ext cx="3969" cy="2955"/>
              <a:chOff x="1147537" y="2899230"/>
              <a:chExt cx="3162300" cy="2693580"/>
            </a:xfrm>
          </p:grpSpPr>
          <p:sp>
            <p:nvSpPr>
              <p:cNvPr id="8" name="圆角矩形 7"/>
              <p:cNvSpPr/>
              <p:nvPr/>
            </p:nvSpPr>
            <p:spPr>
              <a:xfrm>
                <a:off x="1147537" y="2899230"/>
                <a:ext cx="3162300" cy="2687228"/>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82596" y="5020367"/>
                <a:ext cx="3105322" cy="572443"/>
              </a:xfrm>
              <a:prstGeom prst="rect">
                <a:avLst/>
              </a:prstGeom>
              <a:noFill/>
            </p:spPr>
            <p:txBody>
              <a:bodyPr wrap="square" rtlCol="0">
                <a:spAutoFit/>
              </a:bodyPr>
              <a:lstStyle/>
              <a:p>
                <a:pPr algn="ctr"/>
                <a:r>
                  <a:rPr lang="zh-CN" altLang="en-US" sz="2000" dirty="0">
                    <a:latin typeface="+mn-ea"/>
                    <a:cs typeface="+mn-ea"/>
                  </a:rPr>
                  <a:t>河南：</a:t>
                </a:r>
                <a:r>
                  <a:rPr lang="en-US" altLang="zh-CN" sz="2000" dirty="0">
                    <a:latin typeface="+mn-ea"/>
                    <a:cs typeface="+mn-ea"/>
                  </a:rPr>
                  <a:t>99365539 </a:t>
                </a:r>
                <a:r>
                  <a:rPr lang="zh-CN" altLang="en-US" sz="2000" dirty="0">
                    <a:latin typeface="+mn-ea"/>
                    <a:cs typeface="+mn-ea"/>
                  </a:rPr>
                  <a:t>人</a:t>
                </a:r>
                <a:endParaRPr lang="zh-CN" altLang="en-US" sz="2000" dirty="0">
                  <a:latin typeface="+mn-ea"/>
                  <a:cs typeface="+mn-ea"/>
                </a:endParaRPr>
              </a:p>
            </p:txBody>
          </p:sp>
        </p:grpSp>
        <p:pic>
          <p:nvPicPr>
            <p:cNvPr id="27" name="图片 26" descr="C:\Users\Administrator\Desktop\a82d06fddad0ac75a60ca440cf296a9.jpga82d06fddad0ac75a60ca440cf296a9"/>
            <p:cNvPicPr/>
            <p:nvPr>
              <p:custDataLst>
                <p:tags r:id="rId5"/>
              </p:custDataLst>
            </p:nvPr>
          </p:nvPicPr>
          <p:blipFill>
            <a:blip r:embed="rId6"/>
            <a:srcRect/>
            <a:stretch>
              <a:fillRect/>
            </a:stretch>
          </p:blipFill>
          <p:spPr>
            <a:xfrm>
              <a:off x="1481" y="6236"/>
              <a:ext cx="3545" cy="2166"/>
            </a:xfrm>
            <a:prstGeom prst="roundRect">
              <a:avLst/>
            </a:prstGeom>
            <a:effectLst>
              <a:outerShdw blurRad="50800" dist="38100" dir="2700000" algn="tl" rotWithShape="0">
                <a:prstClr val="black">
                  <a:alpha val="40000"/>
                </a:prstClr>
              </a:outerShdw>
            </a:effectLst>
          </p:spPr>
        </p:pic>
      </p:grpSp>
      <p:grpSp>
        <p:nvGrpSpPr>
          <p:cNvPr id="31" name="组合 30"/>
          <p:cNvGrpSpPr/>
          <p:nvPr/>
        </p:nvGrpSpPr>
        <p:grpSpPr>
          <a:xfrm>
            <a:off x="4603750" y="3901440"/>
            <a:ext cx="2700680" cy="1871980"/>
            <a:chOff x="6558" y="6021"/>
            <a:chExt cx="3969" cy="2948"/>
          </a:xfrm>
        </p:grpSpPr>
        <p:grpSp>
          <p:nvGrpSpPr>
            <p:cNvPr id="13" name="组合 12"/>
            <p:cNvGrpSpPr/>
            <p:nvPr/>
          </p:nvGrpSpPr>
          <p:grpSpPr>
            <a:xfrm>
              <a:off x="6558" y="6021"/>
              <a:ext cx="3969" cy="2948"/>
              <a:chOff x="4469501" y="2899230"/>
              <a:chExt cx="3162300" cy="2687228"/>
            </a:xfrm>
          </p:grpSpPr>
          <p:sp>
            <p:nvSpPr>
              <p:cNvPr id="14" name="圆角矩形 13"/>
              <p:cNvSpPr/>
              <p:nvPr/>
            </p:nvSpPr>
            <p:spPr>
              <a:xfrm>
                <a:off x="4469501" y="2899230"/>
                <a:ext cx="3162300" cy="2687228"/>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custDataLst>
                  <p:tags r:id="rId7"/>
                </p:custDataLst>
              </p:nvPr>
            </p:nvSpPr>
            <p:spPr>
              <a:xfrm>
                <a:off x="4541216" y="4938327"/>
                <a:ext cx="3048746" cy="572449"/>
              </a:xfrm>
              <a:prstGeom prst="rect">
                <a:avLst/>
              </a:prstGeom>
              <a:noFill/>
            </p:spPr>
            <p:txBody>
              <a:bodyPr wrap="square" rtlCol="0">
                <a:spAutoFit/>
              </a:bodyPr>
              <a:lstStyle/>
              <a:p>
                <a:pPr algn="ctr"/>
                <a:r>
                  <a:rPr lang="zh-CN" altLang="en-US" sz="2000" dirty="0">
                    <a:latin typeface="+mn-ea"/>
                    <a:cs typeface="+mn-ea"/>
                  </a:rPr>
                  <a:t>江苏：</a:t>
                </a:r>
                <a:r>
                  <a:rPr lang="en-US" altLang="zh-CN" sz="2000" dirty="0">
                    <a:latin typeface="+mn-ea"/>
                    <a:cs typeface="+mn-ea"/>
                  </a:rPr>
                  <a:t>84748016 </a:t>
                </a:r>
                <a:r>
                  <a:rPr lang="zh-CN" altLang="en-US" sz="2000" dirty="0">
                    <a:latin typeface="+mn-ea"/>
                    <a:cs typeface="+mn-ea"/>
                  </a:rPr>
                  <a:t>人</a:t>
                </a:r>
                <a:endParaRPr lang="zh-CN" altLang="en-US" sz="2000" dirty="0">
                  <a:latin typeface="+mn-ea"/>
                  <a:cs typeface="+mn-ea"/>
                </a:endParaRPr>
              </a:p>
            </p:txBody>
          </p:sp>
        </p:grpSp>
        <p:pic>
          <p:nvPicPr>
            <p:cNvPr id="28" name="图片 27" descr="C:\Users\Administrator\Desktop\6e75f63b1f8e7bfd80e4c2a0625bdd9.jpg6e75f63b1f8e7bfd80e4c2a0625bdd9"/>
            <p:cNvPicPr/>
            <p:nvPr>
              <p:custDataLst>
                <p:tags r:id="rId8"/>
              </p:custDataLst>
            </p:nvPr>
          </p:nvPicPr>
          <p:blipFill>
            <a:blip r:embed="rId9"/>
            <a:srcRect/>
            <a:stretch>
              <a:fillRect/>
            </a:stretch>
          </p:blipFill>
          <p:spPr>
            <a:xfrm>
              <a:off x="6774" y="6154"/>
              <a:ext cx="3545" cy="2085"/>
            </a:xfrm>
            <a:prstGeom prst="roundRect">
              <a:avLst/>
            </a:prstGeom>
          </p:spPr>
        </p:pic>
      </p:grpSp>
      <p:grpSp>
        <p:nvGrpSpPr>
          <p:cNvPr id="35" name="组合 34"/>
          <p:cNvGrpSpPr/>
          <p:nvPr/>
        </p:nvGrpSpPr>
        <p:grpSpPr>
          <a:xfrm>
            <a:off x="8119745" y="3925570"/>
            <a:ext cx="2808605" cy="1871980"/>
            <a:chOff x="12078" y="6021"/>
            <a:chExt cx="4423" cy="2948"/>
          </a:xfrm>
        </p:grpSpPr>
        <p:grpSp>
          <p:nvGrpSpPr>
            <p:cNvPr id="34" name="组合 33"/>
            <p:cNvGrpSpPr/>
            <p:nvPr/>
          </p:nvGrpSpPr>
          <p:grpSpPr>
            <a:xfrm>
              <a:off x="12110" y="6021"/>
              <a:ext cx="4253" cy="2948"/>
              <a:chOff x="12110" y="6021"/>
              <a:chExt cx="4089" cy="2948"/>
            </a:xfrm>
          </p:grpSpPr>
          <p:sp>
            <p:nvSpPr>
              <p:cNvPr id="21" name="圆角矩形 20"/>
              <p:cNvSpPr/>
              <p:nvPr/>
            </p:nvSpPr>
            <p:spPr>
              <a:xfrm>
                <a:off x="12110" y="6021"/>
                <a:ext cx="4089" cy="2948"/>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descr="C:\Users\Administrator\Desktop\aec4aaae7608a302f05c43b170f1b10.jpgaec4aaae7608a302f05c43b170f1b10"/>
              <p:cNvPicPr/>
              <p:nvPr>
                <p:custDataLst>
                  <p:tags r:id="rId10"/>
                </p:custDataLst>
              </p:nvPr>
            </p:nvPicPr>
            <p:blipFill>
              <a:blip r:embed="rId11"/>
              <a:srcRect/>
              <a:stretch>
                <a:fillRect/>
              </a:stretch>
            </p:blipFill>
            <p:spPr>
              <a:xfrm>
                <a:off x="12339" y="6116"/>
                <a:ext cx="3597" cy="2166"/>
              </a:xfrm>
              <a:prstGeom prst="roundRect">
                <a:avLst/>
              </a:prstGeom>
              <a:effectLst>
                <a:outerShdw blurRad="50800" dist="38100" dir="2700000" algn="tl" rotWithShape="0">
                  <a:prstClr val="black">
                    <a:alpha val="40000"/>
                  </a:prstClr>
                </a:outerShdw>
              </a:effectLst>
            </p:spPr>
          </p:pic>
        </p:grpSp>
        <p:sp>
          <p:nvSpPr>
            <p:cNvPr id="26" name="文本框 25"/>
            <p:cNvSpPr txBox="1"/>
            <p:nvPr/>
          </p:nvSpPr>
          <p:spPr>
            <a:xfrm>
              <a:off x="12078" y="8279"/>
              <a:ext cx="4423" cy="628"/>
            </a:xfrm>
            <a:prstGeom prst="rect">
              <a:avLst/>
            </a:prstGeom>
            <a:noFill/>
          </p:spPr>
          <p:txBody>
            <a:bodyPr wrap="square" rtlCol="0">
              <a:spAutoFit/>
            </a:bodyPr>
            <a:lstStyle>
              <a:defPPr>
                <a:defRPr lang="zh-CN"/>
              </a:defPPr>
              <a:lvl1pPr algn="ctr">
                <a:defRPr sz="2000">
                  <a:latin typeface="文泉驿等宽微米黑" panose="020B0606030804020204" pitchFamily="34" charset="-122"/>
                  <a:ea typeface="文泉驿等宽微米黑" panose="020B0606030804020204" pitchFamily="34" charset="-122"/>
                  <a:cs typeface="文泉驿等宽微米黑" panose="020B0606030804020204" pitchFamily="34" charset="-122"/>
                </a:defRPr>
              </a:lvl1pPr>
            </a:lstStyle>
            <a:p>
              <a:r>
                <a:rPr lang="zh-CN" altLang="en-US" dirty="0">
                  <a:latin typeface="+mn-ea"/>
                  <a:ea typeface="+mn-ea"/>
                  <a:cs typeface="+mn-ea"/>
                </a:rPr>
                <a:t>四川：</a:t>
              </a:r>
              <a:r>
                <a:rPr lang="en-US" altLang="zh-CN" dirty="0">
                  <a:latin typeface="+mn-ea"/>
                  <a:ea typeface="+mn-ea"/>
                  <a:cs typeface="+mn-ea"/>
                </a:rPr>
                <a:t>83674866 </a:t>
              </a:r>
              <a:r>
                <a:rPr lang="zh-CN" altLang="en-US" dirty="0">
                  <a:latin typeface="+mn-ea"/>
                  <a:ea typeface="+mn-ea"/>
                  <a:cs typeface="+mn-ea"/>
                </a:rPr>
                <a:t>人</a:t>
              </a:r>
              <a:endParaRPr lang="zh-CN" altLang="en-US" dirty="0">
                <a:latin typeface="+mn-ea"/>
                <a:ea typeface="+mn-ea"/>
                <a:cs typeface="+mn-ea"/>
              </a:endParaRPr>
            </a:p>
          </p:txBody>
        </p:sp>
      </p:grpSp>
      <p:sp>
        <p:nvSpPr>
          <p:cNvPr id="37" name="圆角矩形 36"/>
          <p:cNvSpPr/>
          <p:nvPr/>
        </p:nvSpPr>
        <p:spPr>
          <a:xfrm>
            <a:off x="2179320" y="3220720"/>
            <a:ext cx="1296000" cy="360000"/>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526405" y="3160395"/>
            <a:ext cx="1402080" cy="360045"/>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8947785" y="3160395"/>
            <a:ext cx="1390015" cy="360045"/>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圆角矩形 39"/>
          <p:cNvSpPr/>
          <p:nvPr/>
        </p:nvSpPr>
        <p:spPr>
          <a:xfrm>
            <a:off x="2179320" y="5374640"/>
            <a:ext cx="1296000" cy="360000"/>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5509260" y="5354955"/>
            <a:ext cx="1296000" cy="360000"/>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9075420" y="5392420"/>
            <a:ext cx="1368000" cy="360000"/>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1000"/>
                                        <p:tgtEl>
                                          <p:spTgt spid="35"/>
                                        </p:tgtEl>
                                      </p:cBhvr>
                                    </p:animEffect>
                                    <p:anim calcmode="lin" valueType="num">
                                      <p:cBhvr>
                                        <p:cTn id="42" dur="1000" fill="hold"/>
                                        <p:tgtEl>
                                          <p:spTgt spid="35"/>
                                        </p:tgtEl>
                                        <p:attrNameLst>
                                          <p:attrName>ppt_x</p:attrName>
                                        </p:attrNameLst>
                                      </p:cBhvr>
                                      <p:tavLst>
                                        <p:tav tm="0">
                                          <p:val>
                                            <p:strVal val="#ppt_x"/>
                                          </p:val>
                                        </p:tav>
                                        <p:tav tm="100000">
                                          <p:val>
                                            <p:strVal val="#ppt_x"/>
                                          </p:val>
                                        </p:tav>
                                      </p:tavLst>
                                    </p:anim>
                                    <p:anim calcmode="lin" valueType="num">
                                      <p:cBhvr>
                                        <p:cTn id="4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heel(1)">
                                      <p:cBhvr>
                                        <p:cTn id="48" dur="2000"/>
                                        <p:tgtEl>
                                          <p:spTgt spid="37"/>
                                        </p:tgtEl>
                                      </p:cBhvr>
                                    </p:animEffect>
                                  </p:childTnLst>
                                </p:cTn>
                              </p:par>
                              <p:par>
                                <p:cTn id="49" presetID="21" presetClass="entr" presetSubtype="1"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heel(1)">
                                      <p:cBhvr>
                                        <p:cTn id="51" dur="2000"/>
                                        <p:tgtEl>
                                          <p:spTgt spid="38"/>
                                        </p:tgtEl>
                                      </p:cBhvr>
                                    </p:animEffect>
                                  </p:childTnLst>
                                </p:cTn>
                              </p:par>
                              <p:par>
                                <p:cTn id="52" presetID="21" presetClass="entr" presetSubtype="1" fill="hold" grpId="0"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heel(1)">
                                      <p:cBhvr>
                                        <p:cTn id="54" dur="2000"/>
                                        <p:tgtEl>
                                          <p:spTgt spid="39"/>
                                        </p:tgtEl>
                                      </p:cBhvr>
                                    </p:animEffect>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grpId="0" nodeType="click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heel(1)">
                                      <p:cBhvr>
                                        <p:cTn id="59" dur="2000"/>
                                        <p:tgtEl>
                                          <p:spTgt spid="40"/>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heel(1)">
                                      <p:cBhvr>
                                        <p:cTn id="62" dur="2000"/>
                                        <p:tgtEl>
                                          <p:spTgt spid="41"/>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heel(1)">
                                      <p:cBhvr>
                                        <p:cTn id="65"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7" grpId="0" animBg="1"/>
      <p:bldP spid="38" grpId="0" bldLvl="0" animBg="1"/>
      <p:bldP spid="39" grpId="0" bldLvl="0" animBg="1"/>
      <p:bldP spid="40" grpId="0" animBg="1"/>
      <p:bldP spid="41" grpId="0" animBg="1"/>
      <p:bldP spid="4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
        <p:nvSpPr>
          <p:cNvPr id="2" name="Text Box 3"/>
          <p:cNvSpPr txBox="1">
            <a:spLocks noChangeArrowheads="1"/>
          </p:cNvSpPr>
          <p:nvPr/>
        </p:nvSpPr>
        <p:spPr bwMode="auto">
          <a:xfrm>
            <a:off x="2259658" y="986714"/>
            <a:ext cx="734418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下面是</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sym typeface="+mn-ea"/>
              </a:rPr>
              <a:t>年第七次全国人口普查的数据。</a:t>
            </a:r>
            <a:endPar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1260475" y="2054225"/>
            <a:ext cx="2640965" cy="398780"/>
          </a:xfrm>
          <a:prstGeom prst="rect">
            <a:avLst/>
          </a:prstGeom>
          <a:noFill/>
        </p:spPr>
        <p:txBody>
          <a:bodyPr wrap="square" rtlCol="0">
            <a:spAutoFit/>
          </a:bodyPr>
          <a:lstStyle/>
          <a:p>
            <a:pPr algn="ctr"/>
            <a:r>
              <a:rPr lang="zh-CN" altLang="en-US" sz="2000" dirty="0">
                <a:latin typeface="+mn-ea"/>
                <a:cs typeface="+mn-ea"/>
              </a:rPr>
              <a:t>北京：</a:t>
            </a:r>
            <a:r>
              <a:rPr lang="en-US" altLang="zh-CN" sz="2000" dirty="0">
                <a:latin typeface="+mn-ea"/>
                <a:cs typeface="+mn-ea"/>
              </a:rPr>
              <a:t>21893095 </a:t>
            </a:r>
            <a:r>
              <a:rPr lang="zh-CN" altLang="en-US" sz="2000" dirty="0">
                <a:latin typeface="+mn-ea"/>
                <a:cs typeface="+mn-ea"/>
              </a:rPr>
              <a:t>人</a:t>
            </a:r>
            <a:endParaRPr lang="zh-CN" altLang="en-US" sz="2000" dirty="0">
              <a:latin typeface="+mn-ea"/>
              <a:cs typeface="+mn-ea"/>
            </a:endParaRPr>
          </a:p>
        </p:txBody>
      </p:sp>
      <p:sp>
        <p:nvSpPr>
          <p:cNvPr id="24" name="文本框 23"/>
          <p:cNvSpPr txBox="1"/>
          <p:nvPr/>
        </p:nvSpPr>
        <p:spPr>
          <a:xfrm>
            <a:off x="4657090" y="2005330"/>
            <a:ext cx="2660015" cy="398780"/>
          </a:xfrm>
          <a:prstGeom prst="rect">
            <a:avLst/>
          </a:prstGeom>
          <a:noFill/>
        </p:spPr>
        <p:txBody>
          <a:bodyPr wrap="square" rtlCol="0">
            <a:spAutoFit/>
          </a:bodyPr>
          <a:lstStyle/>
          <a:p>
            <a:pPr algn="ctr"/>
            <a:r>
              <a:rPr lang="zh-CN" altLang="en-US" sz="2000" dirty="0">
                <a:latin typeface="+mn-ea"/>
                <a:cs typeface="+mn-ea"/>
                <a:sym typeface="+mn-ea"/>
              </a:rPr>
              <a:t>广东：</a:t>
            </a:r>
            <a:r>
              <a:rPr lang="en-US" altLang="zh-CN" sz="2000" dirty="0">
                <a:latin typeface="+mn-ea"/>
                <a:cs typeface="+mn-ea"/>
                <a:sym typeface="+mn-ea"/>
              </a:rPr>
              <a:t>126012510 </a:t>
            </a:r>
            <a:r>
              <a:rPr lang="zh-CN" altLang="en-US" sz="2000" dirty="0">
                <a:latin typeface="+mn-ea"/>
                <a:cs typeface="+mn-ea"/>
                <a:sym typeface="+mn-ea"/>
              </a:rPr>
              <a:t>人</a:t>
            </a:r>
            <a:endParaRPr lang="zh-CN" altLang="en-US" sz="2000" dirty="0">
              <a:latin typeface="+mn-ea"/>
              <a:cs typeface="+mn-ea"/>
            </a:endParaRPr>
          </a:p>
        </p:txBody>
      </p:sp>
      <p:sp>
        <p:nvSpPr>
          <p:cNvPr id="25" name="文本框 24"/>
          <p:cNvSpPr txBox="1"/>
          <p:nvPr/>
        </p:nvSpPr>
        <p:spPr>
          <a:xfrm>
            <a:off x="8100695" y="1993900"/>
            <a:ext cx="2690495" cy="398780"/>
          </a:xfrm>
          <a:prstGeom prst="rect">
            <a:avLst/>
          </a:prstGeom>
          <a:noFill/>
        </p:spPr>
        <p:txBody>
          <a:bodyPr wrap="square" rtlCol="0">
            <a:spAutoFit/>
          </a:bodyPr>
          <a:lstStyle>
            <a:defPPr>
              <a:defRPr lang="zh-CN"/>
            </a:defPPr>
            <a:lvl1pPr algn="ctr">
              <a:defRPr sz="2000">
                <a:latin typeface="文泉驿等宽微米黑" panose="020B0606030804020204" pitchFamily="34" charset="-122"/>
                <a:ea typeface="文泉驿等宽微米黑" panose="020B0606030804020204" pitchFamily="34" charset="-122"/>
                <a:cs typeface="文泉驿等宽微米黑" panose="020B0606030804020204" pitchFamily="34" charset="-122"/>
              </a:defRPr>
            </a:lvl1pPr>
          </a:lstStyle>
          <a:p>
            <a:r>
              <a:rPr lang="zh-CN" altLang="en-US" dirty="0">
                <a:latin typeface="+mn-ea"/>
                <a:ea typeface="+mn-ea"/>
                <a:cs typeface="+mn-ea"/>
                <a:sym typeface="+mn-ea"/>
              </a:rPr>
              <a:t>山东：</a:t>
            </a:r>
            <a:r>
              <a:rPr lang="en-US" altLang="zh-CN" dirty="0">
                <a:latin typeface="+mn-ea"/>
                <a:ea typeface="+mn-ea"/>
                <a:cs typeface="+mn-ea"/>
                <a:sym typeface="+mn-ea"/>
              </a:rPr>
              <a:t>101527453 </a:t>
            </a:r>
            <a:r>
              <a:rPr lang="zh-CN" altLang="en-US" dirty="0">
                <a:latin typeface="+mn-ea"/>
                <a:ea typeface="+mn-ea"/>
                <a:cs typeface="+mn-ea"/>
                <a:sym typeface="+mn-ea"/>
              </a:rPr>
              <a:t>人</a:t>
            </a:r>
            <a:endParaRPr lang="zh-CN" altLang="en-US" dirty="0">
              <a:latin typeface="+mn-ea"/>
              <a:ea typeface="+mn-ea"/>
              <a:cs typeface="+mn-ea"/>
            </a:endParaRPr>
          </a:p>
        </p:txBody>
      </p:sp>
      <p:sp>
        <p:nvSpPr>
          <p:cNvPr id="11" name="文本框 10"/>
          <p:cNvSpPr txBox="1"/>
          <p:nvPr/>
        </p:nvSpPr>
        <p:spPr>
          <a:xfrm>
            <a:off x="1294130" y="2865755"/>
            <a:ext cx="2651760" cy="398780"/>
          </a:xfrm>
          <a:prstGeom prst="rect">
            <a:avLst/>
          </a:prstGeom>
          <a:noFill/>
        </p:spPr>
        <p:txBody>
          <a:bodyPr wrap="square" rtlCol="0">
            <a:spAutoFit/>
          </a:bodyPr>
          <a:lstStyle/>
          <a:p>
            <a:pPr algn="ctr"/>
            <a:r>
              <a:rPr lang="zh-CN" altLang="en-US" sz="2000" dirty="0">
                <a:latin typeface="+mn-ea"/>
                <a:cs typeface="+mn-ea"/>
                <a:sym typeface="+mn-ea"/>
              </a:rPr>
              <a:t>河南：</a:t>
            </a:r>
            <a:r>
              <a:rPr lang="en-US" altLang="zh-CN" sz="2000" dirty="0">
                <a:latin typeface="+mn-ea"/>
                <a:cs typeface="+mn-ea"/>
                <a:sym typeface="+mn-ea"/>
              </a:rPr>
              <a:t>99365539 </a:t>
            </a:r>
            <a:r>
              <a:rPr lang="zh-CN" altLang="en-US" sz="2000" dirty="0">
                <a:latin typeface="+mn-ea"/>
                <a:cs typeface="+mn-ea"/>
                <a:sym typeface="+mn-ea"/>
              </a:rPr>
              <a:t>人</a:t>
            </a:r>
            <a:endParaRPr lang="zh-CN" altLang="en-US" sz="2000" dirty="0">
              <a:latin typeface="+mn-ea"/>
              <a:cs typeface="+mn-ea"/>
            </a:endParaRPr>
          </a:p>
        </p:txBody>
      </p:sp>
      <p:sp>
        <p:nvSpPr>
          <p:cNvPr id="16" name="文本框 15"/>
          <p:cNvSpPr txBox="1"/>
          <p:nvPr/>
        </p:nvSpPr>
        <p:spPr>
          <a:xfrm>
            <a:off x="4664710" y="2826385"/>
            <a:ext cx="2603500" cy="398780"/>
          </a:xfrm>
          <a:prstGeom prst="rect">
            <a:avLst/>
          </a:prstGeom>
          <a:noFill/>
        </p:spPr>
        <p:txBody>
          <a:bodyPr wrap="square" rtlCol="0">
            <a:spAutoFit/>
          </a:bodyPr>
          <a:lstStyle/>
          <a:p>
            <a:pPr algn="ctr"/>
            <a:r>
              <a:rPr lang="zh-CN" altLang="en-US" sz="2000" dirty="0">
                <a:latin typeface="+mn-ea"/>
                <a:cs typeface="+mn-ea"/>
                <a:sym typeface="+mn-ea"/>
              </a:rPr>
              <a:t>江苏：</a:t>
            </a:r>
            <a:r>
              <a:rPr lang="en-US" altLang="zh-CN" sz="2000" dirty="0">
                <a:latin typeface="+mn-ea"/>
                <a:cs typeface="+mn-ea"/>
                <a:sym typeface="+mn-ea"/>
              </a:rPr>
              <a:t>84748016 </a:t>
            </a:r>
            <a:r>
              <a:rPr lang="zh-CN" altLang="en-US" sz="2000" dirty="0">
                <a:latin typeface="+mn-ea"/>
                <a:cs typeface="+mn-ea"/>
                <a:sym typeface="+mn-ea"/>
              </a:rPr>
              <a:t>人</a:t>
            </a:r>
            <a:endParaRPr lang="zh-CN" altLang="en-US" sz="2000" dirty="0">
              <a:latin typeface="+mn-ea"/>
              <a:cs typeface="+mn-ea"/>
            </a:endParaRPr>
          </a:p>
        </p:txBody>
      </p:sp>
      <p:sp>
        <p:nvSpPr>
          <p:cNvPr id="26" name="文本框 25"/>
          <p:cNvSpPr txBox="1"/>
          <p:nvPr/>
        </p:nvSpPr>
        <p:spPr>
          <a:xfrm>
            <a:off x="8119745" y="2863850"/>
            <a:ext cx="2808605" cy="398780"/>
          </a:xfrm>
          <a:prstGeom prst="rect">
            <a:avLst/>
          </a:prstGeom>
          <a:noFill/>
        </p:spPr>
        <p:txBody>
          <a:bodyPr wrap="square" rtlCol="0">
            <a:spAutoFit/>
          </a:bodyPr>
          <a:lstStyle>
            <a:defPPr>
              <a:defRPr lang="zh-CN"/>
            </a:defPPr>
            <a:lvl1pPr algn="ctr">
              <a:defRPr sz="2000">
                <a:latin typeface="文泉驿等宽微米黑" panose="020B0606030804020204" pitchFamily="34" charset="-122"/>
                <a:ea typeface="文泉驿等宽微米黑" panose="020B0606030804020204" pitchFamily="34" charset="-122"/>
                <a:cs typeface="文泉驿等宽微米黑" panose="020B0606030804020204" pitchFamily="34" charset="-122"/>
              </a:defRPr>
            </a:lvl1pPr>
          </a:lstStyle>
          <a:p>
            <a:r>
              <a:rPr lang="zh-CN" altLang="en-US" dirty="0">
                <a:latin typeface="+mn-ea"/>
                <a:ea typeface="+mn-ea"/>
                <a:cs typeface="+mn-ea"/>
                <a:sym typeface="+mn-ea"/>
              </a:rPr>
              <a:t>四川：</a:t>
            </a:r>
            <a:r>
              <a:rPr lang="en-US" altLang="zh-CN" dirty="0">
                <a:latin typeface="+mn-ea"/>
                <a:ea typeface="+mn-ea"/>
                <a:cs typeface="+mn-ea"/>
                <a:sym typeface="+mn-ea"/>
              </a:rPr>
              <a:t>83674866 </a:t>
            </a:r>
            <a:r>
              <a:rPr lang="zh-CN" altLang="en-US" dirty="0">
                <a:latin typeface="+mn-ea"/>
                <a:ea typeface="+mn-ea"/>
                <a:cs typeface="+mn-ea"/>
                <a:sym typeface="+mn-ea"/>
              </a:rPr>
              <a:t>人</a:t>
            </a:r>
            <a:endParaRPr lang="zh-CN" altLang="en-US" dirty="0">
              <a:latin typeface="+mn-ea"/>
              <a:ea typeface="+mn-ea"/>
              <a:cs typeface="+mn-ea"/>
            </a:endParaRPr>
          </a:p>
        </p:txBody>
      </p:sp>
      <p:sp>
        <p:nvSpPr>
          <p:cNvPr id="37" name="圆角矩形 36"/>
          <p:cNvSpPr/>
          <p:nvPr/>
        </p:nvSpPr>
        <p:spPr>
          <a:xfrm>
            <a:off x="2179320" y="2087245"/>
            <a:ext cx="1296000" cy="360000"/>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509260" y="2026920"/>
            <a:ext cx="1419860" cy="360045"/>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8993505" y="2026920"/>
            <a:ext cx="1358265" cy="360045"/>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圆角矩形 39"/>
          <p:cNvSpPr/>
          <p:nvPr/>
        </p:nvSpPr>
        <p:spPr>
          <a:xfrm>
            <a:off x="2179320" y="2879090"/>
            <a:ext cx="1296000" cy="360000"/>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5509260" y="2859405"/>
            <a:ext cx="1296000" cy="360000"/>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 41"/>
          <p:cNvSpPr/>
          <p:nvPr/>
        </p:nvSpPr>
        <p:spPr>
          <a:xfrm>
            <a:off x="9060180" y="2896870"/>
            <a:ext cx="1368000" cy="360000"/>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5" name="组合 44"/>
          <p:cNvGrpSpPr/>
          <p:nvPr/>
        </p:nvGrpSpPr>
        <p:grpSpPr>
          <a:xfrm>
            <a:off x="2106930" y="3809365"/>
            <a:ext cx="4258945" cy="924560"/>
            <a:chOff x="3196" y="1370"/>
            <a:chExt cx="6707" cy="1456"/>
          </a:xfrm>
        </p:grpSpPr>
        <p:pic>
          <p:nvPicPr>
            <p:cNvPr id="44" name="图片 43" descr="图片1"/>
            <p:cNvPicPr>
              <a:picLocks noChangeAspect="1"/>
            </p:cNvPicPr>
            <p:nvPr/>
          </p:nvPicPr>
          <p:blipFill>
            <a:blip r:embed="rId2"/>
            <a:stretch>
              <a:fillRect/>
            </a:stretch>
          </p:blipFill>
          <p:spPr>
            <a:xfrm>
              <a:off x="3196" y="1370"/>
              <a:ext cx="4331" cy="1456"/>
            </a:xfrm>
            <a:prstGeom prst="rect">
              <a:avLst/>
            </a:prstGeom>
          </p:spPr>
        </p:pic>
        <p:sp>
          <p:nvSpPr>
            <p:cNvPr id="9" name="Text Box 3"/>
            <p:cNvSpPr txBox="1">
              <a:spLocks noChangeArrowheads="1"/>
            </p:cNvSpPr>
            <p:nvPr/>
          </p:nvSpPr>
          <p:spPr bwMode="auto">
            <a:xfrm>
              <a:off x="3559" y="1554"/>
              <a:ext cx="6344"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这些数有什么特点？</a:t>
              </a:r>
              <a:endParaRPr lang="zh-CN" altLang="en-US" sz="2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23563" name="图片 23562" descr="cw6"/>
          <p:cNvPicPr>
            <a:picLocks noChangeAspect="1"/>
          </p:cNvPicPr>
          <p:nvPr/>
        </p:nvPicPr>
        <p:blipFill>
          <a:blip r:embed="rId3"/>
          <a:stretch>
            <a:fillRect/>
          </a:stretch>
        </p:blipFill>
        <p:spPr>
          <a:xfrm>
            <a:off x="1050290" y="4609465"/>
            <a:ext cx="1129030" cy="1264920"/>
          </a:xfrm>
          <a:prstGeom prst="rect">
            <a:avLst/>
          </a:prstGeom>
          <a:noFill/>
          <a:ln w="9525">
            <a:noFill/>
          </a:ln>
        </p:spPr>
      </p:pic>
      <p:grpSp>
        <p:nvGrpSpPr>
          <p:cNvPr id="56" name="组合 55"/>
          <p:cNvGrpSpPr/>
          <p:nvPr/>
        </p:nvGrpSpPr>
        <p:grpSpPr>
          <a:xfrm>
            <a:off x="6163310" y="3892550"/>
            <a:ext cx="3260725" cy="914400"/>
            <a:chOff x="9978" y="6426"/>
            <a:chExt cx="5135" cy="1440"/>
          </a:xfrm>
        </p:grpSpPr>
        <p:pic>
          <p:nvPicPr>
            <p:cNvPr id="54" name="图片 53" descr="832dd682-457c-4239-b243-ed4d27a280e1"/>
            <p:cNvPicPr>
              <a:picLocks noChangeAspect="1"/>
            </p:cNvPicPr>
            <p:nvPr/>
          </p:nvPicPr>
          <p:blipFill>
            <a:blip r:embed="rId4"/>
            <a:srcRect t="50176" r="39272"/>
            <a:stretch>
              <a:fillRect/>
            </a:stretch>
          </p:blipFill>
          <p:spPr>
            <a:xfrm>
              <a:off x="9978" y="6426"/>
              <a:ext cx="4555" cy="1440"/>
            </a:xfrm>
            <a:prstGeom prst="rect">
              <a:avLst/>
            </a:prstGeom>
          </p:spPr>
        </p:pic>
        <p:sp>
          <p:nvSpPr>
            <p:cNvPr id="55" name="Text Box 3"/>
            <p:cNvSpPr txBox="1">
              <a:spLocks noChangeArrowheads="1"/>
            </p:cNvSpPr>
            <p:nvPr/>
          </p:nvSpPr>
          <p:spPr bwMode="auto">
            <a:xfrm>
              <a:off x="10297" y="6661"/>
              <a:ext cx="48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这些数都比万大。</a:t>
              </a:r>
              <a:endParaRPr lang="zh-CN" alt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30742" name="图片 30741" descr="cw9"/>
          <p:cNvPicPr>
            <a:picLocks noChangeAspect="1"/>
          </p:cNvPicPr>
          <p:nvPr/>
        </p:nvPicPr>
        <p:blipFill>
          <a:blip r:embed="rId5"/>
          <a:stretch>
            <a:fillRect/>
          </a:stretch>
        </p:blipFill>
        <p:spPr>
          <a:xfrm>
            <a:off x="8693785" y="4928870"/>
            <a:ext cx="868045" cy="1063625"/>
          </a:xfrm>
          <a:prstGeom prst="rect">
            <a:avLst/>
          </a:prstGeom>
          <a:noFill/>
          <a:ln w="9525">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3563"/>
                                        </p:tgtEl>
                                        <p:attrNameLst>
                                          <p:attrName>style.visibility</p:attrName>
                                        </p:attrNameLst>
                                      </p:cBhvr>
                                      <p:to>
                                        <p:strVal val="visible"/>
                                      </p:to>
                                    </p:set>
                                    <p:animEffect transition="in" filter="dissolve">
                                      <p:cBhvr>
                                        <p:cTn id="7" dur="500"/>
                                        <p:tgtEl>
                                          <p:spTgt spid="23563"/>
                                        </p:tgtEl>
                                      </p:cBhvr>
                                    </p:animEffect>
                                  </p:childTnLst>
                                </p:cTn>
                              </p:par>
                              <p:par>
                                <p:cTn id="8" presetID="23" presetClass="entr" presetSubtype="16"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 calcmode="lin" valueType="num">
                                      <p:cBhvr>
                                        <p:cTn id="10" dur="500" fill="hold"/>
                                        <p:tgtEl>
                                          <p:spTgt spid="45"/>
                                        </p:tgtEl>
                                        <p:attrNameLst>
                                          <p:attrName>ppt_w</p:attrName>
                                        </p:attrNameLst>
                                      </p:cBhvr>
                                      <p:tavLst>
                                        <p:tav tm="0">
                                          <p:val>
                                            <p:fltVal val="0"/>
                                          </p:val>
                                        </p:tav>
                                        <p:tav tm="100000">
                                          <p:val>
                                            <p:strVal val="#ppt_w"/>
                                          </p:val>
                                        </p:tav>
                                      </p:tavLst>
                                    </p:anim>
                                    <p:anim calcmode="lin" valueType="num">
                                      <p:cBhvr>
                                        <p:cTn id="11" dur="500" fill="hold"/>
                                        <p:tgtEl>
                                          <p:spTgt spid="45"/>
                                        </p:tgtEl>
                                        <p:attrNameLst>
                                          <p:attrName>ppt_h</p:attrName>
                                        </p:attrNameLst>
                                      </p:cBhvr>
                                      <p:tavLst>
                                        <p:tav tm="0">
                                          <p:val>
                                            <p:fltVal val="0"/>
                                          </p:val>
                                        </p:tav>
                                        <p:tav tm="100000">
                                          <p:val>
                                            <p:strVal val="#ppt_h"/>
                                          </p:val>
                                        </p:tav>
                                      </p:tavLst>
                                    </p:anim>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nodeType="clickEffect">
                                  <p:stCondLst>
                                    <p:cond delay="0"/>
                                  </p:stCondLst>
                                  <p:childTnLst>
                                    <p:set>
                                      <p:cBhvr>
                                        <p:cTn id="15" dur="1" fill="hold">
                                          <p:stCondLst>
                                            <p:cond delay="0"/>
                                          </p:stCondLst>
                                        </p:cTn>
                                        <p:tgtEl>
                                          <p:spTgt spid="30742"/>
                                        </p:tgtEl>
                                        <p:attrNameLst>
                                          <p:attrName>style.visibility</p:attrName>
                                        </p:attrNameLst>
                                      </p:cBhvr>
                                      <p:to>
                                        <p:strVal val="visible"/>
                                      </p:to>
                                    </p:set>
                                    <p:anim calcmode="lin" valueType="num">
                                      <p:cBhvr>
                                        <p:cTn id="16" dur="500" fill="hold"/>
                                        <p:tgtEl>
                                          <p:spTgt spid="30742"/>
                                        </p:tgtEl>
                                        <p:attrNameLst>
                                          <p:attrName>ppt_w</p:attrName>
                                        </p:attrNameLst>
                                      </p:cBhvr>
                                      <p:tavLst>
                                        <p:tav tm="0">
                                          <p:val>
                                            <p:fltVal val="0"/>
                                          </p:val>
                                        </p:tav>
                                        <p:tav tm="100000">
                                          <p:val>
                                            <p:strVal val="#ppt_w"/>
                                          </p:val>
                                        </p:tav>
                                      </p:tavLst>
                                    </p:anim>
                                    <p:anim calcmode="lin" valueType="num">
                                      <p:cBhvr>
                                        <p:cTn id="17" dur="500" fill="hold"/>
                                        <p:tgtEl>
                                          <p:spTgt spid="30742"/>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0"/>
                                  </p:stCondLst>
                                  <p:childTnLst>
                                    <p:set>
                                      <p:cBhvr>
                                        <p:cTn id="19" dur="1" fill="hold">
                                          <p:stCondLst>
                                            <p:cond delay="0"/>
                                          </p:stCondLst>
                                        </p:cTn>
                                        <p:tgtEl>
                                          <p:spTgt spid="56"/>
                                        </p:tgtEl>
                                        <p:attrNameLst>
                                          <p:attrName>style.visibility</p:attrName>
                                        </p:attrNameLst>
                                      </p:cBhvr>
                                      <p:to>
                                        <p:strVal val="visible"/>
                                      </p:to>
                                    </p:set>
                                    <p:anim calcmode="lin" valueType="num">
                                      <p:cBhvr>
                                        <p:cTn id="20" dur="500" fill="hold"/>
                                        <p:tgtEl>
                                          <p:spTgt spid="56"/>
                                        </p:tgtEl>
                                        <p:attrNameLst>
                                          <p:attrName>ppt_w</p:attrName>
                                        </p:attrNameLst>
                                      </p:cBhvr>
                                      <p:tavLst>
                                        <p:tav tm="0">
                                          <p:val>
                                            <p:fltVal val="0"/>
                                          </p:val>
                                        </p:tav>
                                        <p:tav tm="100000">
                                          <p:val>
                                            <p:strVal val="#ppt_w"/>
                                          </p:val>
                                        </p:tav>
                                      </p:tavLst>
                                    </p:anim>
                                    <p:anim calcmode="lin" valueType="num">
                                      <p:cBhvr>
                                        <p:cTn id="21" dur="500" fill="hold"/>
                                        <p:tgtEl>
                                          <p:spTgt spid="5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
        <p:nvSpPr>
          <p:cNvPr id="2" name="Text Box 3"/>
          <p:cNvSpPr txBox="1">
            <a:spLocks noChangeArrowheads="1"/>
          </p:cNvSpPr>
          <p:nvPr/>
        </p:nvSpPr>
        <p:spPr bwMode="auto">
          <a:xfrm>
            <a:off x="2141644" y="1181024"/>
            <a:ext cx="790785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在日常生活和生产中</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我们经常用到比万大的数。</a:t>
            </a:r>
            <a:endParaRPr lang="zh-CN" altLang="en-US"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97338" y="2010945"/>
            <a:ext cx="3842509" cy="2784318"/>
          </a:xfrm>
          <a:prstGeom prst="roundRect">
            <a:avLst>
              <a:gd name="adj" fmla="val 6495"/>
            </a:avLst>
          </a:prstGeom>
        </p:spPr>
      </p:pic>
      <p:sp>
        <p:nvSpPr>
          <p:cNvPr id="7" name="矩形 6"/>
          <p:cNvSpPr/>
          <p:nvPr/>
        </p:nvSpPr>
        <p:spPr>
          <a:xfrm>
            <a:off x="6398845" y="5106053"/>
            <a:ext cx="4197862" cy="460375"/>
          </a:xfrm>
          <a:prstGeom prst="rect">
            <a:avLst/>
          </a:prstGeom>
        </p:spPr>
        <p:txBody>
          <a:bodyPr wrap="square">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北京市人口：</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21893095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5" name="组合 64"/>
          <p:cNvGrpSpPr/>
          <p:nvPr/>
        </p:nvGrpSpPr>
        <p:grpSpPr>
          <a:xfrm>
            <a:off x="2795270" y="2639695"/>
            <a:ext cx="2880360" cy="1527175"/>
            <a:chOff x="10185" y="4084"/>
            <a:chExt cx="6809" cy="3054"/>
          </a:xfrm>
        </p:grpSpPr>
        <p:grpSp>
          <p:nvGrpSpPr>
            <p:cNvPr id="64" name="组合 63"/>
            <p:cNvGrpSpPr/>
            <p:nvPr/>
          </p:nvGrpSpPr>
          <p:grpSpPr>
            <a:xfrm>
              <a:off x="10185" y="4084"/>
              <a:ext cx="6809" cy="3054"/>
              <a:chOff x="10439" y="4084"/>
              <a:chExt cx="6280" cy="3054"/>
            </a:xfrm>
          </p:grpSpPr>
          <p:sp>
            <p:nvSpPr>
              <p:cNvPr id="61" name="圆角矩形标注 60"/>
              <p:cNvSpPr/>
              <p:nvPr/>
            </p:nvSpPr>
            <p:spPr>
              <a:xfrm>
                <a:off x="10439" y="4084"/>
                <a:ext cx="6281" cy="3054"/>
              </a:xfrm>
              <a:prstGeom prst="wedgeRoundRectCallout">
                <a:avLst>
                  <a:gd name="adj1" fmla="val -62365"/>
                  <a:gd name="adj2" fmla="val -14033"/>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矩形 61"/>
            <p:cNvSpPr/>
            <p:nvPr/>
          </p:nvSpPr>
          <p:spPr>
            <a:xfrm>
              <a:off x="10489" y="4554"/>
              <a:ext cx="6281"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latinLnBrk="1">
                <a:spcBef>
                  <a:spcPct val="50000"/>
                </a:spcBef>
                <a:defRPr/>
              </a:pPr>
              <a:r>
                <a:rPr lang="zh-CN" altLang="en-US" sz="2400" dirty="0">
                  <a:latin typeface="微软雅黑" panose="020B0503020204020204" pitchFamily="34" charset="-122"/>
                  <a:ea typeface="微软雅黑" panose="020B0503020204020204" pitchFamily="34" charset="-122"/>
                  <a:sym typeface="+mn-ea"/>
                </a:rPr>
                <a:t>你知道这个数中每</a:t>
              </a:r>
              <a:endParaRPr lang="zh-CN" altLang="en-US" sz="2400" dirty="0">
                <a:latin typeface="微软雅黑" panose="020B0503020204020204" pitchFamily="34" charset="-122"/>
                <a:ea typeface="微软雅黑" panose="020B0503020204020204" pitchFamily="34" charset="-122"/>
                <a:sym typeface="+mn-ea"/>
              </a:endParaRPr>
            </a:p>
            <a:p>
              <a:pPr latinLnBrk="1">
                <a:spcBef>
                  <a:spcPct val="50000"/>
                </a:spcBef>
                <a:defRPr/>
              </a:pPr>
              <a:r>
                <a:rPr lang="zh-CN" altLang="en-US" sz="2400" dirty="0">
                  <a:latin typeface="微软雅黑" panose="020B0503020204020204" pitchFamily="34" charset="-122"/>
                  <a:ea typeface="微软雅黑" panose="020B0503020204020204" pitchFamily="34" charset="-122"/>
                  <a:sym typeface="+mn-ea"/>
                </a:rPr>
                <a:t>个数字的含义吗？</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28678" name="图片 28677" descr="cw2"/>
          <p:cNvPicPr>
            <a:picLocks noChangeAspect="1"/>
          </p:cNvPicPr>
          <p:nvPr/>
        </p:nvPicPr>
        <p:blipFill>
          <a:blip r:embed="rId3"/>
          <a:stretch>
            <a:fillRect/>
          </a:stretch>
        </p:blipFill>
        <p:spPr>
          <a:xfrm>
            <a:off x="923925" y="2738755"/>
            <a:ext cx="1364615" cy="298894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8678"/>
                                        </p:tgtEl>
                                        <p:attrNameLst>
                                          <p:attrName>style.visibility</p:attrName>
                                        </p:attrNameLst>
                                      </p:cBhvr>
                                      <p:to>
                                        <p:strVal val="visible"/>
                                      </p:to>
                                    </p:set>
                                    <p:anim calcmode="lin" valueType="num">
                                      <p:cBhvr additive="base">
                                        <p:cTn id="7" dur="500"/>
                                        <p:tgtEl>
                                          <p:spTgt spid="28678"/>
                                        </p:tgtEl>
                                        <p:attrNameLst>
                                          <p:attrName>ppt_y</p:attrName>
                                        </p:attrNameLst>
                                      </p:cBhvr>
                                      <p:tavLst>
                                        <p:tav tm="0">
                                          <p:val>
                                            <p:strVal val="#ppt_y+#ppt_h*1.125000"/>
                                          </p:val>
                                        </p:tav>
                                        <p:tav tm="100000">
                                          <p:val>
                                            <p:strVal val="#ppt_y"/>
                                          </p:val>
                                        </p:tav>
                                      </p:tavLst>
                                    </p:anim>
                                    <p:animEffect transition="in" filter="wipe(up)">
                                      <p:cBhvr>
                                        <p:cTn id="8" dur="500"/>
                                        <p:tgtEl>
                                          <p:spTgt spid="28678"/>
                                        </p:tgtEl>
                                      </p:cBhvr>
                                    </p:animEffect>
                                  </p:childTnLst>
                                </p:cTn>
                              </p:par>
                              <p:par>
                                <p:cTn id="9" presetID="12" presetClass="entr" presetSubtype="4" fill="hold" nodeType="with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500"/>
                                        <p:tgtEl>
                                          <p:spTgt spid="65"/>
                                        </p:tgtEl>
                                        <p:attrNameLst>
                                          <p:attrName>ppt_y</p:attrName>
                                        </p:attrNameLst>
                                      </p:cBhvr>
                                      <p:tavLst>
                                        <p:tav tm="0">
                                          <p:val>
                                            <p:strVal val="#ppt_y+#ppt_h*1.125000"/>
                                          </p:val>
                                        </p:tav>
                                        <p:tav tm="100000">
                                          <p:val>
                                            <p:strVal val="#ppt_y"/>
                                          </p:val>
                                        </p:tav>
                                      </p:tavLst>
                                    </p:anim>
                                    <p:animEffect transition="in" filter="wipe(up)">
                                      <p:cBhvr>
                                        <p:cTn id="1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11" name="组合 10"/>
          <p:cNvGrpSpPr/>
          <p:nvPr/>
        </p:nvGrpSpPr>
        <p:grpSpPr>
          <a:xfrm>
            <a:off x="1411605" y="1136650"/>
            <a:ext cx="6634480" cy="4801870"/>
            <a:chOff x="2223" y="1790"/>
            <a:chExt cx="10448" cy="7562"/>
          </a:xfrm>
        </p:grpSpPr>
        <p:sp>
          <p:nvSpPr>
            <p:cNvPr id="2" name="矩形 1"/>
            <p:cNvSpPr/>
            <p:nvPr/>
          </p:nvSpPr>
          <p:spPr>
            <a:xfrm>
              <a:off x="2223" y="1790"/>
              <a:ext cx="10441" cy="5715"/>
            </a:xfrm>
            <a:prstGeom prst="rect">
              <a:avLst/>
            </a:prstGeom>
            <a:solidFill>
              <a:srgbClr val="00B0F0">
                <a:alpha val="43000"/>
              </a:srgb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0" name="组合 39"/>
            <p:cNvGrpSpPr/>
            <p:nvPr/>
          </p:nvGrpSpPr>
          <p:grpSpPr>
            <a:xfrm>
              <a:off x="2223" y="1986"/>
              <a:ext cx="10449" cy="7366"/>
              <a:chOff x="2223" y="1986"/>
              <a:chExt cx="10449" cy="7366"/>
            </a:xfrm>
          </p:grpSpPr>
          <p:grpSp>
            <p:nvGrpSpPr>
              <p:cNvPr id="39" name="组合 38"/>
              <p:cNvGrpSpPr/>
              <p:nvPr/>
            </p:nvGrpSpPr>
            <p:grpSpPr>
              <a:xfrm>
                <a:off x="2810" y="1986"/>
                <a:ext cx="9168" cy="5502"/>
                <a:chOff x="2810" y="1986"/>
                <a:chExt cx="9168" cy="5502"/>
              </a:xfrm>
            </p:grpSpPr>
            <p:sp>
              <p:nvSpPr>
                <p:cNvPr id="4" name="矩形 3"/>
                <p:cNvSpPr/>
                <p:nvPr/>
              </p:nvSpPr>
              <p:spPr>
                <a:xfrm>
                  <a:off x="2810"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3901"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4992"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6083"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7263"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p:nvSpPr>
              <p:spPr>
                <a:xfrm>
                  <a:off x="8443"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9616"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10789"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nvSpPr>
              <p:spPr>
                <a:xfrm>
                  <a:off x="11894"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8" name="组合 37"/>
              <p:cNvGrpSpPr/>
              <p:nvPr/>
            </p:nvGrpSpPr>
            <p:grpSpPr>
              <a:xfrm>
                <a:off x="2223" y="7485"/>
                <a:ext cx="10449" cy="1867"/>
                <a:chOff x="2223" y="7485"/>
                <a:chExt cx="10449" cy="1867"/>
              </a:xfrm>
            </p:grpSpPr>
            <p:grpSp>
              <p:nvGrpSpPr>
                <p:cNvPr id="14" name="组合 28"/>
                <p:cNvGrpSpPr/>
                <p:nvPr/>
              </p:nvGrpSpPr>
              <p:grpSpPr bwMode="auto">
                <a:xfrm>
                  <a:off x="2223" y="7485"/>
                  <a:ext cx="10449" cy="1867"/>
                  <a:chOff x="1607757" y="4821419"/>
                  <a:chExt cx="5413223" cy="787709"/>
                </a:xfrm>
                <a:solidFill>
                  <a:srgbClr val="00B0F0"/>
                </a:solidFill>
              </p:grpSpPr>
              <p:sp>
                <p:nvSpPr>
                  <p:cNvPr id="15" name="矩形 14"/>
                  <p:cNvSpPr/>
                  <p:nvPr/>
                </p:nvSpPr>
                <p:spPr>
                  <a:xfrm>
                    <a:off x="1607757" y="4821419"/>
                    <a:ext cx="5413223" cy="787709"/>
                  </a:xfrm>
                  <a:prstGeom prst="rect">
                    <a:avLst/>
                  </a:prstGeom>
                  <a:grp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latin typeface="微软雅黑" panose="020B0503020204020204" pitchFamily="34" charset="-122"/>
                      <a:ea typeface="微软雅黑" panose="020B0503020204020204" pitchFamily="34" charset="-122"/>
                    </a:endParaRPr>
                  </a:p>
                </p:txBody>
              </p:sp>
              <p:sp>
                <p:nvSpPr>
                  <p:cNvPr id="16" name="文本框 14"/>
                  <p:cNvSpPr txBox="1">
                    <a:spLocks noChangeArrowheads="1"/>
                  </p:cNvSpPr>
                  <p:nvPr/>
                </p:nvSpPr>
                <p:spPr bwMode="auto">
                  <a:xfrm>
                    <a:off x="6444881" y="4998104"/>
                    <a:ext cx="471886"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个</a:t>
                    </a:r>
                    <a:endParaRPr lang="zh-CN" altLang="en-US" sz="2400" dirty="0">
                      <a:latin typeface="微软雅黑" panose="020B0503020204020204" pitchFamily="34" charset="-122"/>
                      <a:ea typeface="微软雅黑" panose="020B0503020204020204" pitchFamily="34" charset="-122"/>
                    </a:endParaRPr>
                  </a:p>
                </p:txBody>
              </p:sp>
              <p:sp>
                <p:nvSpPr>
                  <p:cNvPr id="18" name="文本框 25"/>
                  <p:cNvSpPr txBox="1">
                    <a:spLocks noChangeArrowheads="1"/>
                  </p:cNvSpPr>
                  <p:nvPr/>
                </p:nvSpPr>
                <p:spPr bwMode="auto">
                  <a:xfrm>
                    <a:off x="5890052" y="4985961"/>
                    <a:ext cx="375595"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十</a:t>
                    </a:r>
                    <a:endParaRPr lang="zh-CN" altLang="en-US" sz="2400" dirty="0">
                      <a:latin typeface="微软雅黑" panose="020B0503020204020204" pitchFamily="34" charset="-122"/>
                      <a:ea typeface="微软雅黑" panose="020B0503020204020204" pitchFamily="34" charset="-122"/>
                    </a:endParaRPr>
                  </a:p>
                </p:txBody>
              </p:sp>
              <p:sp>
                <p:nvSpPr>
                  <p:cNvPr id="19" name="文本框 26"/>
                  <p:cNvSpPr txBox="1">
                    <a:spLocks noChangeArrowheads="1"/>
                  </p:cNvSpPr>
                  <p:nvPr/>
                </p:nvSpPr>
                <p:spPr bwMode="auto">
                  <a:xfrm>
                    <a:off x="5290137" y="5003260"/>
                    <a:ext cx="397871"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百</a:t>
                    </a:r>
                    <a:endParaRPr lang="zh-CN" altLang="en-US" sz="2400" dirty="0">
                      <a:latin typeface="微软雅黑" panose="020B0503020204020204" pitchFamily="34" charset="-122"/>
                      <a:ea typeface="微软雅黑" panose="020B0503020204020204" pitchFamily="34" charset="-122"/>
                    </a:endParaRPr>
                  </a:p>
                </p:txBody>
              </p:sp>
              <p:sp>
                <p:nvSpPr>
                  <p:cNvPr id="20" name="文本框 27"/>
                  <p:cNvSpPr txBox="1">
                    <a:spLocks noChangeArrowheads="1"/>
                  </p:cNvSpPr>
                  <p:nvPr/>
                </p:nvSpPr>
                <p:spPr bwMode="auto">
                  <a:xfrm>
                    <a:off x="4616139" y="5003258"/>
                    <a:ext cx="471954"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千</a:t>
                    </a:r>
                    <a:endParaRPr lang="zh-CN" altLang="en-US" sz="2400" dirty="0">
                      <a:latin typeface="微软雅黑" panose="020B0503020204020204" pitchFamily="34" charset="-122"/>
                      <a:ea typeface="微软雅黑" panose="020B0503020204020204" pitchFamily="34" charset="-122"/>
                    </a:endParaRPr>
                  </a:p>
                </p:txBody>
              </p:sp>
              <p:sp>
                <p:nvSpPr>
                  <p:cNvPr id="22" name="文本框 31"/>
                  <p:cNvSpPr txBox="1">
                    <a:spLocks noChangeArrowheads="1"/>
                  </p:cNvSpPr>
                  <p:nvPr/>
                </p:nvSpPr>
                <p:spPr bwMode="auto">
                  <a:xfrm>
                    <a:off x="4045393" y="4998104"/>
                    <a:ext cx="558839"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万</a:t>
                    </a:r>
                    <a:endParaRPr lang="zh-CN" altLang="en-US" sz="2400" dirty="0">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5755" y="7740"/>
                  <a:ext cx="869" cy="1237"/>
                </a:xfrm>
                <a:prstGeom prst="rect">
                  <a:avLst/>
                </a:prstGeom>
                <a:noFill/>
              </p:spPr>
              <p:txBody>
                <a:bodyPr vert="eaVert" wrap="none" rtlCol="0">
                  <a:spAutoFit/>
                </a:bodyPr>
                <a:p>
                  <a:r>
                    <a:rPr lang="zh-CN" altLang="en-US" sz="2400"/>
                    <a:t>十</a:t>
                  </a:r>
                  <a:r>
                    <a:rPr lang="en-US" altLang="zh-CN" sz="2400"/>
                    <a:t> </a:t>
                  </a:r>
                  <a:r>
                    <a:rPr lang="zh-CN" altLang="en-US" sz="2400"/>
                    <a:t>万</a:t>
                  </a:r>
                  <a:endParaRPr lang="zh-CN" altLang="en-US" sz="2400"/>
                </a:p>
              </p:txBody>
            </p:sp>
            <p:sp>
              <p:nvSpPr>
                <p:cNvPr id="35" name="文本框 34"/>
                <p:cNvSpPr txBox="1"/>
                <p:nvPr/>
              </p:nvSpPr>
              <p:spPr>
                <a:xfrm>
                  <a:off x="4673" y="7785"/>
                  <a:ext cx="869" cy="1237"/>
                </a:xfrm>
                <a:prstGeom prst="rect">
                  <a:avLst/>
                </a:prstGeom>
                <a:noFill/>
              </p:spPr>
              <p:txBody>
                <a:bodyPr vert="eaVert" wrap="none" rtlCol="0">
                  <a:spAutoFit/>
                </a:bodyPr>
                <a:p>
                  <a:r>
                    <a:rPr lang="zh-CN" altLang="en-US" sz="2400"/>
                    <a:t>百</a:t>
                  </a:r>
                  <a:r>
                    <a:rPr lang="en-US" altLang="zh-CN" sz="2400"/>
                    <a:t> </a:t>
                  </a:r>
                  <a:r>
                    <a:rPr lang="zh-CN" altLang="en-US" sz="2400"/>
                    <a:t>万</a:t>
                  </a:r>
                  <a:endParaRPr lang="zh-CN" altLang="en-US" sz="2400"/>
                </a:p>
              </p:txBody>
            </p:sp>
            <p:sp>
              <p:nvSpPr>
                <p:cNvPr id="36" name="文本框 35"/>
                <p:cNvSpPr txBox="1"/>
                <p:nvPr/>
              </p:nvSpPr>
              <p:spPr>
                <a:xfrm>
                  <a:off x="3544" y="7755"/>
                  <a:ext cx="869" cy="1237"/>
                </a:xfrm>
                <a:prstGeom prst="rect">
                  <a:avLst/>
                </a:prstGeom>
                <a:noFill/>
              </p:spPr>
              <p:txBody>
                <a:bodyPr vert="eaVert" wrap="none" rtlCol="0">
                  <a:spAutoFit/>
                </a:bodyPr>
                <a:p>
                  <a:r>
                    <a:rPr lang="zh-CN" altLang="en-US" sz="2400"/>
                    <a:t>千</a:t>
                  </a:r>
                  <a:r>
                    <a:rPr lang="en-US" altLang="zh-CN" sz="2400"/>
                    <a:t> </a:t>
                  </a:r>
                  <a:r>
                    <a:rPr lang="zh-CN" altLang="en-US" sz="2400"/>
                    <a:t>万</a:t>
                  </a:r>
                  <a:endParaRPr lang="zh-CN" altLang="en-US" sz="2400"/>
                </a:p>
              </p:txBody>
            </p:sp>
            <p:sp>
              <p:nvSpPr>
                <p:cNvPr id="37" name="文本框 26"/>
                <p:cNvSpPr txBox="1">
                  <a:spLocks noChangeArrowheads="1"/>
                </p:cNvSpPr>
                <p:nvPr/>
              </p:nvSpPr>
              <p:spPr bwMode="auto">
                <a:xfrm>
                  <a:off x="2468" y="7875"/>
                  <a:ext cx="76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亿</a:t>
                  </a:r>
                  <a:endParaRPr lang="zh-CN" altLang="en-US" sz="2400" dirty="0">
                    <a:latin typeface="微软雅黑" panose="020B0503020204020204" pitchFamily="34" charset="-122"/>
                    <a:ea typeface="微软雅黑" panose="020B0503020204020204" pitchFamily="34" charset="-122"/>
                  </a:endParaRPr>
                </a:p>
              </p:txBody>
            </p:sp>
          </p:grpSp>
        </p:grpSp>
      </p:grpSp>
      <p:pic>
        <p:nvPicPr>
          <p:cNvPr id="41" name="Picture 15" descr="160"/>
          <p:cNvPicPr/>
          <p:nvPr/>
        </p:nvPicPr>
        <p:blipFill>
          <a:blip r:embed="rId2"/>
          <a:stretch>
            <a:fillRect/>
          </a:stretch>
        </p:blipFill>
        <p:spPr>
          <a:xfrm rot="16200000">
            <a:off x="5255260" y="4239260"/>
            <a:ext cx="281305" cy="748665"/>
          </a:xfrm>
          <a:prstGeom prst="rect">
            <a:avLst/>
          </a:prstGeom>
          <a:noFill/>
          <a:ln w="9525">
            <a:noFill/>
          </a:ln>
        </p:spPr>
      </p:pic>
      <p:pic>
        <p:nvPicPr>
          <p:cNvPr id="43" name="Picture 15" descr="160"/>
          <p:cNvPicPr/>
          <p:nvPr/>
        </p:nvPicPr>
        <p:blipFill>
          <a:blip r:embed="rId2"/>
          <a:stretch>
            <a:fillRect/>
          </a:stretch>
        </p:blipFill>
        <p:spPr>
          <a:xfrm rot="16200000">
            <a:off x="5246370" y="3967480"/>
            <a:ext cx="281305" cy="748665"/>
          </a:xfrm>
          <a:prstGeom prst="rect">
            <a:avLst/>
          </a:prstGeom>
          <a:noFill/>
          <a:ln w="9525">
            <a:noFill/>
          </a:ln>
        </p:spPr>
      </p:pic>
      <p:pic>
        <p:nvPicPr>
          <p:cNvPr id="44" name="Picture 15" descr="160"/>
          <p:cNvPicPr/>
          <p:nvPr/>
        </p:nvPicPr>
        <p:blipFill>
          <a:blip r:embed="rId2"/>
          <a:stretch>
            <a:fillRect/>
          </a:stretch>
        </p:blipFill>
        <p:spPr>
          <a:xfrm rot="16200000">
            <a:off x="5250815" y="3686175"/>
            <a:ext cx="281305" cy="748665"/>
          </a:xfrm>
          <a:prstGeom prst="rect">
            <a:avLst/>
          </a:prstGeom>
          <a:noFill/>
          <a:ln w="9525">
            <a:noFill/>
          </a:ln>
        </p:spPr>
      </p:pic>
      <p:pic>
        <p:nvPicPr>
          <p:cNvPr id="45" name="Picture 15" descr="160"/>
          <p:cNvPicPr/>
          <p:nvPr/>
        </p:nvPicPr>
        <p:blipFill>
          <a:blip r:embed="rId2"/>
          <a:stretch>
            <a:fillRect/>
          </a:stretch>
        </p:blipFill>
        <p:spPr>
          <a:xfrm rot="16200000">
            <a:off x="5250815" y="3406140"/>
            <a:ext cx="281305" cy="748665"/>
          </a:xfrm>
          <a:prstGeom prst="rect">
            <a:avLst/>
          </a:prstGeom>
          <a:noFill/>
          <a:ln w="9525">
            <a:noFill/>
          </a:ln>
        </p:spPr>
      </p:pic>
      <p:pic>
        <p:nvPicPr>
          <p:cNvPr id="46" name="Picture 15" descr="160"/>
          <p:cNvPicPr/>
          <p:nvPr/>
        </p:nvPicPr>
        <p:blipFill>
          <a:blip r:embed="rId2"/>
          <a:stretch>
            <a:fillRect/>
          </a:stretch>
        </p:blipFill>
        <p:spPr>
          <a:xfrm rot="16200000">
            <a:off x="5246370" y="3123565"/>
            <a:ext cx="281305" cy="748665"/>
          </a:xfrm>
          <a:prstGeom prst="rect">
            <a:avLst/>
          </a:prstGeom>
          <a:noFill/>
          <a:ln w="9525">
            <a:noFill/>
          </a:ln>
        </p:spPr>
      </p:pic>
      <p:pic>
        <p:nvPicPr>
          <p:cNvPr id="47" name="Picture 15" descr="160"/>
          <p:cNvPicPr/>
          <p:nvPr/>
        </p:nvPicPr>
        <p:blipFill>
          <a:blip r:embed="rId2"/>
          <a:stretch>
            <a:fillRect/>
          </a:stretch>
        </p:blipFill>
        <p:spPr>
          <a:xfrm rot="16200000">
            <a:off x="5250815" y="2840990"/>
            <a:ext cx="281305" cy="748665"/>
          </a:xfrm>
          <a:prstGeom prst="rect">
            <a:avLst/>
          </a:prstGeom>
          <a:noFill/>
          <a:ln w="9525">
            <a:noFill/>
          </a:ln>
        </p:spPr>
      </p:pic>
      <p:pic>
        <p:nvPicPr>
          <p:cNvPr id="48" name="Picture 15" descr="160"/>
          <p:cNvPicPr/>
          <p:nvPr/>
        </p:nvPicPr>
        <p:blipFill>
          <a:blip r:embed="rId2"/>
          <a:stretch>
            <a:fillRect/>
          </a:stretch>
        </p:blipFill>
        <p:spPr>
          <a:xfrm rot="16200000">
            <a:off x="5250815" y="2558415"/>
            <a:ext cx="281305" cy="748665"/>
          </a:xfrm>
          <a:prstGeom prst="rect">
            <a:avLst/>
          </a:prstGeom>
          <a:noFill/>
          <a:ln w="9525">
            <a:noFill/>
          </a:ln>
        </p:spPr>
      </p:pic>
      <p:pic>
        <p:nvPicPr>
          <p:cNvPr id="49" name="Picture 15" descr="160"/>
          <p:cNvPicPr/>
          <p:nvPr/>
        </p:nvPicPr>
        <p:blipFill>
          <a:blip r:embed="rId2"/>
          <a:stretch>
            <a:fillRect/>
          </a:stretch>
        </p:blipFill>
        <p:spPr>
          <a:xfrm rot="16200000">
            <a:off x="5246370" y="2275840"/>
            <a:ext cx="281305" cy="748665"/>
          </a:xfrm>
          <a:prstGeom prst="rect">
            <a:avLst/>
          </a:prstGeom>
          <a:noFill/>
          <a:ln w="9525">
            <a:noFill/>
          </a:ln>
        </p:spPr>
      </p:pic>
      <p:pic>
        <p:nvPicPr>
          <p:cNvPr id="50" name="Picture 15" descr="160"/>
          <p:cNvPicPr/>
          <p:nvPr/>
        </p:nvPicPr>
        <p:blipFill>
          <a:blip r:embed="rId2"/>
          <a:stretch>
            <a:fillRect/>
          </a:stretch>
        </p:blipFill>
        <p:spPr>
          <a:xfrm rot="16200000">
            <a:off x="5250815" y="2002790"/>
            <a:ext cx="281305" cy="748665"/>
          </a:xfrm>
          <a:prstGeom prst="rect">
            <a:avLst/>
          </a:prstGeom>
          <a:noFill/>
          <a:ln w="9525">
            <a:noFill/>
          </a:ln>
        </p:spPr>
      </p:pic>
      <p:pic>
        <p:nvPicPr>
          <p:cNvPr id="51" name="Picture 15" descr="160"/>
          <p:cNvPicPr/>
          <p:nvPr/>
        </p:nvPicPr>
        <p:blipFill>
          <a:blip r:embed="rId2"/>
          <a:stretch>
            <a:fillRect/>
          </a:stretch>
        </p:blipFill>
        <p:spPr>
          <a:xfrm rot="16200000">
            <a:off x="5246370" y="1442085"/>
            <a:ext cx="281305" cy="748665"/>
          </a:xfrm>
          <a:prstGeom prst="rect">
            <a:avLst/>
          </a:prstGeom>
          <a:noFill/>
          <a:ln w="9525">
            <a:noFill/>
          </a:ln>
        </p:spPr>
      </p:pic>
      <p:grpSp>
        <p:nvGrpSpPr>
          <p:cNvPr id="58" name="组合 57"/>
          <p:cNvGrpSpPr/>
          <p:nvPr/>
        </p:nvGrpSpPr>
        <p:grpSpPr>
          <a:xfrm>
            <a:off x="8747125" y="1263650"/>
            <a:ext cx="2644775" cy="741680"/>
            <a:chOff x="12856" y="3074"/>
            <a:chExt cx="4165" cy="1168"/>
          </a:xfrm>
        </p:grpSpPr>
        <p:grpSp>
          <p:nvGrpSpPr>
            <p:cNvPr id="52" name="组合 51"/>
            <p:cNvGrpSpPr/>
            <p:nvPr/>
          </p:nvGrpSpPr>
          <p:grpSpPr>
            <a:xfrm>
              <a:off x="12856" y="3074"/>
              <a:ext cx="4165" cy="1168"/>
              <a:chOff x="1679" y="4601"/>
              <a:chExt cx="14558" cy="4426"/>
            </a:xfrm>
            <a:effectLst>
              <a:outerShdw blurRad="76200" dir="13500000" sy="23000" kx="1200000" algn="br" rotWithShape="0">
                <a:prstClr val="black">
                  <a:alpha val="20000"/>
                </a:prstClr>
              </a:outerShdw>
            </a:effectLst>
          </p:grpSpPr>
          <p:sp>
            <p:nvSpPr>
              <p:cNvPr id="53" name="圆角矩形 52"/>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1679" y="4601"/>
                <a:ext cx="14557" cy="4426"/>
              </a:xfrm>
              <a:prstGeom prst="roundRect">
                <a:avLst/>
              </a:prstGeom>
              <a:solidFill>
                <a:srgbClr val="92D050"/>
              </a:solidFill>
              <a:ln>
                <a:solidFill>
                  <a:schemeClr val="tx2">
                    <a:lumMod val="90000"/>
                    <a:lumOff val="1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7" name="文本框 56"/>
            <p:cNvSpPr txBox="1"/>
            <p:nvPr/>
          </p:nvSpPr>
          <p:spPr>
            <a:xfrm>
              <a:off x="13175" y="3255"/>
              <a:ext cx="3648" cy="725"/>
            </a:xfrm>
            <a:prstGeom prst="rect">
              <a:avLst/>
            </a:prstGeom>
            <a:noFill/>
          </p:spPr>
          <p:txBody>
            <a:bodyPr wrap="none" rtlCol="0">
              <a:spAutoFit/>
            </a:bodyPr>
            <a:p>
              <a:r>
                <a:rPr lang="zh-CN" altLang="en-US" sz="2400"/>
                <a:t>一千一千地数，</a:t>
              </a:r>
              <a:endParaRPr lang="zh-CN" altLang="en-US" sz="2400"/>
            </a:p>
          </p:txBody>
        </p:sp>
      </p:grpSp>
      <p:grpSp>
        <p:nvGrpSpPr>
          <p:cNvPr id="59" name="组合 58"/>
          <p:cNvGrpSpPr/>
          <p:nvPr/>
        </p:nvGrpSpPr>
        <p:grpSpPr>
          <a:xfrm>
            <a:off x="8806180" y="2323465"/>
            <a:ext cx="2726055" cy="741680"/>
            <a:chOff x="12856" y="3074"/>
            <a:chExt cx="4293" cy="1168"/>
          </a:xfrm>
        </p:grpSpPr>
        <p:grpSp>
          <p:nvGrpSpPr>
            <p:cNvPr id="60" name="组合 59"/>
            <p:cNvGrpSpPr/>
            <p:nvPr/>
          </p:nvGrpSpPr>
          <p:grpSpPr>
            <a:xfrm>
              <a:off x="12856" y="3074"/>
              <a:ext cx="4165" cy="1168"/>
              <a:chOff x="1679" y="4601"/>
              <a:chExt cx="14558" cy="4426"/>
            </a:xfrm>
            <a:effectLst>
              <a:outerShdw blurRad="76200" dir="13500000" sy="23000" kx="1200000" algn="br" rotWithShape="0">
                <a:prstClr val="black">
                  <a:alpha val="20000"/>
                </a:prstClr>
              </a:outerShdw>
            </a:effectLst>
          </p:grpSpPr>
          <p:sp>
            <p:nvSpPr>
              <p:cNvPr id="61" name="圆角矩形 60"/>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 62"/>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圆角矩形 63"/>
              <p:cNvSpPr/>
              <p:nvPr/>
            </p:nvSpPr>
            <p:spPr>
              <a:xfrm>
                <a:off x="1679" y="4601"/>
                <a:ext cx="14557" cy="4426"/>
              </a:xfrm>
              <a:prstGeom prst="roundRect">
                <a:avLst/>
              </a:prstGeom>
              <a:solidFill>
                <a:srgbClr val="FFFF00"/>
              </a:solidFill>
              <a:ln>
                <a:solidFill>
                  <a:srgbClr val="C0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5" name="文本框 64"/>
            <p:cNvSpPr txBox="1"/>
            <p:nvPr/>
          </p:nvSpPr>
          <p:spPr>
            <a:xfrm>
              <a:off x="12967" y="3255"/>
              <a:ext cx="4182" cy="725"/>
            </a:xfrm>
            <a:prstGeom prst="rect">
              <a:avLst/>
            </a:prstGeom>
            <a:noFill/>
          </p:spPr>
          <p:txBody>
            <a:bodyPr wrap="none" rtlCol="0">
              <a:spAutoFit/>
            </a:bodyPr>
            <a:p>
              <a:r>
                <a:rPr lang="en-US" altLang="zh-CN" sz="2400"/>
                <a:t>10</a:t>
              </a:r>
              <a:r>
                <a:rPr lang="zh-CN" altLang="en-US" sz="2400"/>
                <a:t>个一千是一万。</a:t>
              </a:r>
              <a:endParaRPr lang="zh-CN" altLang="en-US" sz="2400"/>
            </a:p>
          </p:txBody>
        </p:sp>
      </p:grpSp>
      <p:pic>
        <p:nvPicPr>
          <p:cNvPr id="66" name="Picture 15" descr="160"/>
          <p:cNvPicPr/>
          <p:nvPr/>
        </p:nvPicPr>
        <p:blipFill>
          <a:blip r:embed="rId2"/>
          <a:stretch>
            <a:fillRect/>
          </a:stretch>
        </p:blipFill>
        <p:spPr>
          <a:xfrm rot="16200000">
            <a:off x="4509135" y="4234815"/>
            <a:ext cx="281305" cy="748665"/>
          </a:xfrm>
          <a:prstGeom prst="rect">
            <a:avLst/>
          </a:prstGeom>
          <a:noFill/>
          <a:ln w="9525">
            <a:noFill/>
          </a:ln>
        </p:spPr>
      </p:pic>
      <p:grpSp>
        <p:nvGrpSpPr>
          <p:cNvPr id="10" name="组合 9"/>
          <p:cNvGrpSpPr/>
          <p:nvPr/>
        </p:nvGrpSpPr>
        <p:grpSpPr>
          <a:xfrm>
            <a:off x="5769610" y="1046480"/>
            <a:ext cx="1522730" cy="1866900"/>
            <a:chOff x="9086" y="1648"/>
            <a:chExt cx="2398" cy="2940"/>
          </a:xfrm>
        </p:grpSpPr>
        <p:pic>
          <p:nvPicPr>
            <p:cNvPr id="16391" name="Picture 3" descr="C:\Documents and Settings\Administrator\桌面\3320946_114642006317_2.jpg"/>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632" y="1648"/>
              <a:ext cx="1242" cy="2362"/>
            </a:xfrm>
            <a:prstGeom prst="rect">
              <a:avLst/>
            </a:prstGeom>
            <a:noFill/>
            <a:ln w="9525">
              <a:noFill/>
            </a:ln>
          </p:spPr>
        </p:pic>
        <p:grpSp>
          <p:nvGrpSpPr>
            <p:cNvPr id="8" name="组合 7"/>
            <p:cNvGrpSpPr/>
            <p:nvPr/>
          </p:nvGrpSpPr>
          <p:grpSpPr>
            <a:xfrm>
              <a:off x="9086" y="2960"/>
              <a:ext cx="2398" cy="1628"/>
              <a:chOff x="13409" y="5705"/>
              <a:chExt cx="2398" cy="1628"/>
            </a:xfrm>
          </p:grpSpPr>
          <p:sp>
            <p:nvSpPr>
              <p:cNvPr id="21" name="任意多边形 73"/>
              <p:cNvSpPr/>
              <p:nvPr/>
            </p:nvSpPr>
            <p:spPr>
              <a:xfrm rot="11317928">
                <a:off x="13409" y="5705"/>
                <a:ext cx="2399" cy="1629"/>
              </a:xfrm>
              <a:custGeom>
                <a:avLst/>
                <a:gdLst>
                  <a:gd name="connsiteX0" fmla="*/ 514985 w 2610115"/>
                  <a:gd name="connsiteY0" fmla="*/ 194411 h 1975845"/>
                  <a:gd name="connsiteX1" fmla="*/ 847273 w 2610115"/>
                  <a:gd name="connsiteY1" fmla="*/ 231372 h 1975845"/>
                  <a:gd name="connsiteX2" fmla="*/ 847370 w 2610115"/>
                  <a:gd name="connsiteY2" fmla="*/ 231228 h 1975845"/>
                  <a:gd name="connsiteX3" fmla="*/ 891877 w 2610115"/>
                  <a:gd name="connsiteY3" fmla="*/ 165153 h 1975845"/>
                  <a:gd name="connsiteX4" fmla="*/ 1357208 w 2610115"/>
                  <a:gd name="connsiteY4" fmla="*/ 150454 h 1975845"/>
                  <a:gd name="connsiteX5" fmla="*/ 1359483 w 2610115"/>
                  <a:gd name="connsiteY5" fmla="*/ 146907 h 1975845"/>
                  <a:gd name="connsiteX6" fmla="*/ 1392515 w 2610115"/>
                  <a:gd name="connsiteY6" fmla="*/ 95396 h 1975845"/>
                  <a:gd name="connsiteX7" fmla="*/ 1555909 w 2610115"/>
                  <a:gd name="connsiteY7" fmla="*/ 2697 h 1975845"/>
                  <a:gd name="connsiteX8" fmla="*/ 1752718 w 2610115"/>
                  <a:gd name="connsiteY8" fmla="*/ 55742 h 1975845"/>
                  <a:gd name="connsiteX9" fmla="*/ 1799449 w 2610115"/>
                  <a:gd name="connsiteY9" fmla="*/ 103995 h 1975845"/>
                  <a:gd name="connsiteX10" fmla="*/ 1802338 w 2610115"/>
                  <a:gd name="connsiteY10" fmla="*/ 106977 h 1975845"/>
                  <a:gd name="connsiteX11" fmla="*/ 2004528 w 2610115"/>
                  <a:gd name="connsiteY11" fmla="*/ 1214 h 1975845"/>
                  <a:gd name="connsiteX12" fmla="*/ 2142054 w 2610115"/>
                  <a:gd name="connsiteY12" fmla="*/ 25099 h 1975845"/>
                  <a:gd name="connsiteX13" fmla="*/ 2314325 w 2610115"/>
                  <a:gd name="connsiteY13" fmla="*/ 248470 h 1975845"/>
                  <a:gd name="connsiteX14" fmla="*/ 2315263 w 2610115"/>
                  <a:gd name="connsiteY14" fmla="*/ 248869 h 1975845"/>
                  <a:gd name="connsiteX15" fmla="*/ 2388106 w 2610115"/>
                  <a:gd name="connsiteY15" fmla="*/ 279811 h 1975845"/>
                  <a:gd name="connsiteX16" fmla="*/ 2535411 w 2610115"/>
                  <a:gd name="connsiteY16" fmla="*/ 465259 h 1975845"/>
                  <a:gd name="connsiteX17" fmla="*/ 2525516 w 2610115"/>
                  <a:gd name="connsiteY17" fmla="*/ 700334 h 1975845"/>
                  <a:gd name="connsiteX18" fmla="*/ 2597804 w 2610115"/>
                  <a:gd name="connsiteY18" fmla="*/ 1059759 h 1975845"/>
                  <a:gd name="connsiteX19" fmla="*/ 2259174 w 2610115"/>
                  <a:gd name="connsiteY19" fmla="*/ 1374381 h 1975845"/>
                  <a:gd name="connsiteX20" fmla="*/ 2137951 w 2610115"/>
                  <a:gd name="connsiteY20" fmla="*/ 1643972 h 1975845"/>
                  <a:gd name="connsiteX21" fmla="*/ 1725223 w 2610115"/>
                  <a:gd name="connsiteY21" fmla="*/ 1676614 h 1975845"/>
                  <a:gd name="connsiteX22" fmla="*/ 1430280 w 2610115"/>
                  <a:gd name="connsiteY22" fmla="*/ 1964218 h 1975845"/>
                  <a:gd name="connsiteX23" fmla="*/ 996615 w 2610115"/>
                  <a:gd name="connsiteY23" fmla="*/ 1788666 h 1975845"/>
                  <a:gd name="connsiteX24" fmla="*/ 352423 w 2610115"/>
                  <a:gd name="connsiteY24" fmla="*/ 1615216 h 1975845"/>
                  <a:gd name="connsiteX25" fmla="*/ 69186 w 2610115"/>
                  <a:gd name="connsiteY25" fmla="*/ 1422201 h 1975845"/>
                  <a:gd name="connsiteX26" fmla="*/ 89788 w 2610115"/>
                  <a:gd name="connsiteY26" fmla="*/ 1218899 h 1975845"/>
                  <a:gd name="connsiteX27" fmla="*/ 128033 w 2610115"/>
                  <a:gd name="connsiteY27" fmla="*/ 1164062 h 1975845"/>
                  <a:gd name="connsiteX28" fmla="*/ 127542 w 2610115"/>
                  <a:gd name="connsiteY28" fmla="*/ 1159860 h 1975845"/>
                  <a:gd name="connsiteX29" fmla="*/ 69942 w 2610115"/>
                  <a:gd name="connsiteY29" fmla="*/ 1111936 h 1975845"/>
                  <a:gd name="connsiteX30" fmla="*/ 1906 w 2610115"/>
                  <a:gd name="connsiteY30" fmla="*/ 894356 h 1975845"/>
                  <a:gd name="connsiteX31" fmla="*/ 235303 w 2610115"/>
                  <a:gd name="connsiteY31" fmla="*/ 656766 h 1975845"/>
                  <a:gd name="connsiteX32" fmla="*/ 237535 w 2610115"/>
                  <a:gd name="connsiteY32" fmla="*/ 650503 h 1975845"/>
                  <a:gd name="connsiteX33" fmla="*/ 341501 w 2610115"/>
                  <a:gd name="connsiteY33" fmla="*/ 309319 h 1975845"/>
                  <a:gd name="connsiteX34" fmla="*/ 514985 w 2610115"/>
                  <a:gd name="connsiteY34" fmla="*/ 194411 h 1975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610115" h="1975845">
                    <a:moveTo>
                      <a:pt x="514985" y="194411"/>
                    </a:moveTo>
                    <a:cubicBezTo>
                      <a:pt x="622902" y="158190"/>
                      <a:pt x="743903" y="168940"/>
                      <a:pt x="847273" y="231372"/>
                    </a:cubicBezTo>
                    <a:lnTo>
                      <a:pt x="847370" y="231228"/>
                    </a:lnTo>
                    <a:lnTo>
                      <a:pt x="891877" y="165153"/>
                    </a:lnTo>
                    <a:cubicBezTo>
                      <a:pt x="1010526" y="28042"/>
                      <a:pt x="1222997" y="14047"/>
                      <a:pt x="1357208" y="150454"/>
                    </a:cubicBezTo>
                    <a:lnTo>
                      <a:pt x="1359483" y="146907"/>
                    </a:lnTo>
                    <a:lnTo>
                      <a:pt x="1392515" y="95396"/>
                    </a:lnTo>
                    <a:cubicBezTo>
                      <a:pt x="1433742" y="45531"/>
                      <a:pt x="1491601" y="12092"/>
                      <a:pt x="1555909" y="2697"/>
                    </a:cubicBezTo>
                    <a:cubicBezTo>
                      <a:pt x="1626688" y="-7657"/>
                      <a:pt x="1697399" y="12178"/>
                      <a:pt x="1752718" y="55742"/>
                    </a:cubicBezTo>
                    <a:lnTo>
                      <a:pt x="1799449" y="103995"/>
                    </a:lnTo>
                    <a:lnTo>
                      <a:pt x="1802338" y="106977"/>
                    </a:lnTo>
                    <a:cubicBezTo>
                      <a:pt x="1854457" y="43717"/>
                      <a:pt x="1927884" y="7011"/>
                      <a:pt x="2004528" y="1214"/>
                    </a:cubicBezTo>
                    <a:cubicBezTo>
                      <a:pt x="2050514" y="-2265"/>
                      <a:pt x="2097658" y="5383"/>
                      <a:pt x="2142054" y="25099"/>
                    </a:cubicBezTo>
                    <a:cubicBezTo>
                      <a:pt x="2232262" y="65146"/>
                      <a:pt x="2296947" y="148991"/>
                      <a:pt x="2314325" y="248470"/>
                    </a:cubicBezTo>
                    <a:lnTo>
                      <a:pt x="2315263" y="248869"/>
                    </a:lnTo>
                    <a:lnTo>
                      <a:pt x="2388106" y="279811"/>
                    </a:lnTo>
                    <a:cubicBezTo>
                      <a:pt x="2457030" y="320051"/>
                      <a:pt x="2510068" y="385712"/>
                      <a:pt x="2535411" y="465259"/>
                    </a:cubicBezTo>
                    <a:cubicBezTo>
                      <a:pt x="2559970" y="542246"/>
                      <a:pt x="2556471" y="625862"/>
                      <a:pt x="2525516" y="700334"/>
                    </a:cubicBezTo>
                    <a:cubicBezTo>
                      <a:pt x="2601605" y="802465"/>
                      <a:pt x="2628215" y="934861"/>
                      <a:pt x="2597804" y="1059759"/>
                    </a:cubicBezTo>
                    <a:cubicBezTo>
                      <a:pt x="2557376" y="1225802"/>
                      <a:pt x="2423541" y="1350151"/>
                      <a:pt x="2259174" y="1374381"/>
                    </a:cubicBezTo>
                    <a:cubicBezTo>
                      <a:pt x="2258390" y="1478021"/>
                      <a:pt x="2214160" y="1576312"/>
                      <a:pt x="2137951" y="1643972"/>
                    </a:cubicBezTo>
                    <a:cubicBezTo>
                      <a:pt x="2022158" y="1746789"/>
                      <a:pt x="1854895" y="1760001"/>
                      <a:pt x="1725223" y="1676614"/>
                    </a:cubicBezTo>
                    <a:cubicBezTo>
                      <a:pt x="1683287" y="1819845"/>
                      <a:pt x="1570994" y="1929336"/>
                      <a:pt x="1430280" y="1964218"/>
                    </a:cubicBezTo>
                    <a:cubicBezTo>
                      <a:pt x="1264465" y="2005317"/>
                      <a:pt x="1091410" y="1935279"/>
                      <a:pt x="996615" y="1788666"/>
                    </a:cubicBezTo>
                    <a:cubicBezTo>
                      <a:pt x="772874" y="1927827"/>
                      <a:pt x="482275" y="1849606"/>
                      <a:pt x="352423" y="1615216"/>
                    </a:cubicBezTo>
                    <a:cubicBezTo>
                      <a:pt x="224864" y="1630623"/>
                      <a:pt x="105088" y="1549019"/>
                      <a:pt x="69186" y="1422201"/>
                    </a:cubicBezTo>
                    <a:cubicBezTo>
                      <a:pt x="49681" y="1353386"/>
                      <a:pt x="57737" y="1280482"/>
                      <a:pt x="89788" y="1218899"/>
                    </a:cubicBezTo>
                    <a:lnTo>
                      <a:pt x="128033" y="1164062"/>
                    </a:lnTo>
                    <a:lnTo>
                      <a:pt x="127542" y="1159860"/>
                    </a:lnTo>
                    <a:lnTo>
                      <a:pt x="69942" y="1111936"/>
                    </a:lnTo>
                    <a:cubicBezTo>
                      <a:pt x="18379" y="1054273"/>
                      <a:pt x="-7507" y="975034"/>
                      <a:pt x="1906" y="894356"/>
                    </a:cubicBezTo>
                    <a:cubicBezTo>
                      <a:pt x="16630" y="768406"/>
                      <a:pt x="113536" y="669750"/>
                      <a:pt x="235303" y="656766"/>
                    </a:cubicBezTo>
                    <a:cubicBezTo>
                      <a:pt x="236026" y="654663"/>
                      <a:pt x="236811" y="652606"/>
                      <a:pt x="237535" y="650503"/>
                    </a:cubicBezTo>
                    <a:cubicBezTo>
                      <a:pt x="221183" y="526474"/>
                      <a:pt x="259318" y="401393"/>
                      <a:pt x="341501" y="309319"/>
                    </a:cubicBezTo>
                    <a:cubicBezTo>
                      <a:pt x="390196" y="254785"/>
                      <a:pt x="450235" y="216143"/>
                      <a:pt x="514985" y="194411"/>
                    </a:cubicBezTo>
                    <a:close/>
                  </a:path>
                </a:pathLst>
              </a:custGeom>
              <a:solidFill>
                <a:schemeClr val="bg1"/>
              </a:solidFill>
              <a:ln w="38100">
                <a:solidFill>
                  <a:srgbClr val="FF0000"/>
                </a:solidFill>
              </a:ln>
              <a:effectLst>
                <a:outerShdw blurRad="177800" dist="50800" dir="5400000" algn="t"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3" name="文本框 2"/>
              <p:cNvSpPr txBox="1"/>
              <p:nvPr/>
            </p:nvSpPr>
            <p:spPr>
              <a:xfrm>
                <a:off x="13504" y="6157"/>
                <a:ext cx="2208" cy="725"/>
              </a:xfrm>
              <a:prstGeom prst="rect">
                <a:avLst/>
              </a:prstGeom>
              <a:noFill/>
            </p:spPr>
            <p:txBody>
              <a:bodyPr wrap="none" rtlCol="0">
                <a:spAutoFit/>
              </a:bodyPr>
              <a:p>
                <a:r>
                  <a:rPr lang="zh-CN" altLang="en-US" sz="2400"/>
                  <a:t>满十进一</a:t>
                </a:r>
                <a:endParaRPr lang="zh-CN" altLang="en-US" sz="240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1000"/>
                                        <p:tgtEl>
                                          <p:spTgt spid="45"/>
                                        </p:tgtEl>
                                      </p:cBhvr>
                                    </p:animEffect>
                                    <p:anim calcmode="lin" valueType="num">
                                      <p:cBhvr>
                                        <p:cTn id="34" dur="1000" fill="hold"/>
                                        <p:tgtEl>
                                          <p:spTgt spid="45"/>
                                        </p:tgtEl>
                                        <p:attrNameLst>
                                          <p:attrName>ppt_x</p:attrName>
                                        </p:attrNameLst>
                                      </p:cBhvr>
                                      <p:tavLst>
                                        <p:tav tm="0">
                                          <p:val>
                                            <p:strVal val="#ppt_x"/>
                                          </p:val>
                                        </p:tav>
                                        <p:tav tm="100000">
                                          <p:val>
                                            <p:strVal val="#ppt_x"/>
                                          </p:val>
                                        </p:tav>
                                      </p:tavLst>
                                    </p:anim>
                                    <p:anim calcmode="lin" valueType="num">
                                      <p:cBhvr>
                                        <p:cTn id="35"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1000"/>
                                        <p:tgtEl>
                                          <p:spTgt spid="46"/>
                                        </p:tgtEl>
                                      </p:cBhvr>
                                    </p:animEffect>
                                    <p:anim calcmode="lin" valueType="num">
                                      <p:cBhvr>
                                        <p:cTn id="41" dur="1000" fill="hold"/>
                                        <p:tgtEl>
                                          <p:spTgt spid="46"/>
                                        </p:tgtEl>
                                        <p:attrNameLst>
                                          <p:attrName>ppt_x</p:attrName>
                                        </p:attrNameLst>
                                      </p:cBhvr>
                                      <p:tavLst>
                                        <p:tav tm="0">
                                          <p:val>
                                            <p:strVal val="#ppt_x"/>
                                          </p:val>
                                        </p:tav>
                                        <p:tav tm="100000">
                                          <p:val>
                                            <p:strVal val="#ppt_x"/>
                                          </p:val>
                                        </p:tav>
                                      </p:tavLst>
                                    </p:anim>
                                    <p:anim calcmode="lin" valueType="num">
                                      <p:cBhvr>
                                        <p:cTn id="4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anim calcmode="lin" valueType="num">
                                      <p:cBhvr>
                                        <p:cTn id="48" dur="1000" fill="hold"/>
                                        <p:tgtEl>
                                          <p:spTgt spid="47"/>
                                        </p:tgtEl>
                                        <p:attrNameLst>
                                          <p:attrName>ppt_x</p:attrName>
                                        </p:attrNameLst>
                                      </p:cBhvr>
                                      <p:tavLst>
                                        <p:tav tm="0">
                                          <p:val>
                                            <p:strVal val="#ppt_x"/>
                                          </p:val>
                                        </p:tav>
                                        <p:tav tm="100000">
                                          <p:val>
                                            <p:strVal val="#ppt_x"/>
                                          </p:val>
                                        </p:tav>
                                      </p:tavLst>
                                    </p:anim>
                                    <p:anim calcmode="lin" valueType="num">
                                      <p:cBhvr>
                                        <p:cTn id="4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nodeType="click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nodeType="click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fade">
                                      <p:cBhvr>
                                        <p:cTn id="61" dur="1000"/>
                                        <p:tgtEl>
                                          <p:spTgt spid="49"/>
                                        </p:tgtEl>
                                      </p:cBhvr>
                                    </p:animEffect>
                                    <p:anim calcmode="lin" valueType="num">
                                      <p:cBhvr>
                                        <p:cTn id="62" dur="1000" fill="hold"/>
                                        <p:tgtEl>
                                          <p:spTgt spid="49"/>
                                        </p:tgtEl>
                                        <p:attrNameLst>
                                          <p:attrName>ppt_x</p:attrName>
                                        </p:attrNameLst>
                                      </p:cBhvr>
                                      <p:tavLst>
                                        <p:tav tm="0">
                                          <p:val>
                                            <p:strVal val="#ppt_x"/>
                                          </p:val>
                                        </p:tav>
                                        <p:tav tm="100000">
                                          <p:val>
                                            <p:strVal val="#ppt_x"/>
                                          </p:val>
                                        </p:tav>
                                      </p:tavLst>
                                    </p:anim>
                                    <p:anim calcmode="lin" valueType="num">
                                      <p:cBhvr>
                                        <p:cTn id="6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nodeType="click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1000"/>
                                        <p:tgtEl>
                                          <p:spTgt spid="50"/>
                                        </p:tgtEl>
                                      </p:cBhvr>
                                    </p:animEffect>
                                    <p:anim calcmode="lin" valueType="num">
                                      <p:cBhvr>
                                        <p:cTn id="69" dur="1000" fill="hold"/>
                                        <p:tgtEl>
                                          <p:spTgt spid="50"/>
                                        </p:tgtEl>
                                        <p:attrNameLst>
                                          <p:attrName>ppt_x</p:attrName>
                                        </p:attrNameLst>
                                      </p:cBhvr>
                                      <p:tavLst>
                                        <p:tav tm="0">
                                          <p:val>
                                            <p:strVal val="#ppt_x"/>
                                          </p:val>
                                        </p:tav>
                                        <p:tav tm="100000">
                                          <p:val>
                                            <p:strVal val="#ppt_x"/>
                                          </p:val>
                                        </p:tav>
                                      </p:tavLst>
                                    </p:anim>
                                    <p:anim calcmode="lin" valueType="num">
                                      <p:cBhvr>
                                        <p:cTn id="7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nodeType="click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1000"/>
                                        <p:tgtEl>
                                          <p:spTgt spid="51"/>
                                        </p:tgtEl>
                                      </p:cBhvr>
                                    </p:animEffect>
                                    <p:anim calcmode="lin" valueType="num">
                                      <p:cBhvr>
                                        <p:cTn id="76" dur="1000" fill="hold"/>
                                        <p:tgtEl>
                                          <p:spTgt spid="51"/>
                                        </p:tgtEl>
                                        <p:attrNameLst>
                                          <p:attrName>ppt_x</p:attrName>
                                        </p:attrNameLst>
                                      </p:cBhvr>
                                      <p:tavLst>
                                        <p:tav tm="0">
                                          <p:val>
                                            <p:strVal val="#ppt_x"/>
                                          </p:val>
                                        </p:tav>
                                        <p:tav tm="100000">
                                          <p:val>
                                            <p:strVal val="#ppt_x"/>
                                          </p:val>
                                        </p:tav>
                                      </p:tavLst>
                                    </p:anim>
                                    <p:anim calcmode="lin" valueType="num">
                                      <p:cBhvr>
                                        <p:cTn id="7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3" presetClass="entr" presetSubtype="16" fill="hold" nodeType="click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p:cTn id="82" dur="500" fill="hold"/>
                                        <p:tgtEl>
                                          <p:spTgt spid="10"/>
                                        </p:tgtEl>
                                        <p:attrNameLst>
                                          <p:attrName>ppt_w</p:attrName>
                                        </p:attrNameLst>
                                      </p:cBhvr>
                                      <p:tavLst>
                                        <p:tav tm="0">
                                          <p:val>
                                            <p:fltVal val="0"/>
                                          </p:val>
                                        </p:tav>
                                        <p:tav tm="100000">
                                          <p:val>
                                            <p:strVal val="#ppt_w"/>
                                          </p:val>
                                        </p:tav>
                                      </p:tavLst>
                                    </p:anim>
                                    <p:anim calcmode="lin" valueType="num">
                                      <p:cBhvr>
                                        <p:cTn id="83"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nodeType="click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fade">
                                      <p:cBhvr>
                                        <p:cTn id="88" dur="1000"/>
                                        <p:tgtEl>
                                          <p:spTgt spid="66"/>
                                        </p:tgtEl>
                                      </p:cBhvr>
                                    </p:animEffect>
                                    <p:anim calcmode="lin" valueType="num">
                                      <p:cBhvr>
                                        <p:cTn id="89" dur="1000" fill="hold"/>
                                        <p:tgtEl>
                                          <p:spTgt spid="66"/>
                                        </p:tgtEl>
                                        <p:attrNameLst>
                                          <p:attrName>ppt_x</p:attrName>
                                        </p:attrNameLst>
                                      </p:cBhvr>
                                      <p:tavLst>
                                        <p:tav tm="0">
                                          <p:val>
                                            <p:strVal val="#ppt_x"/>
                                          </p:val>
                                        </p:tav>
                                        <p:tav tm="100000">
                                          <p:val>
                                            <p:strVal val="#ppt_x"/>
                                          </p:val>
                                        </p:tav>
                                      </p:tavLst>
                                    </p:anim>
                                    <p:anim calcmode="lin" valueType="num">
                                      <p:cBhvr>
                                        <p:cTn id="90" dur="1000" fill="hold"/>
                                        <p:tgtEl>
                                          <p:spTgt spid="66"/>
                                        </p:tgtEl>
                                        <p:attrNameLst>
                                          <p:attrName>ppt_y</p:attrName>
                                        </p:attrNameLst>
                                      </p:cBhvr>
                                      <p:tavLst>
                                        <p:tav tm="0">
                                          <p:val>
                                            <p:strVal val="#ppt_y-.1"/>
                                          </p:val>
                                        </p:tav>
                                        <p:tav tm="100000">
                                          <p:val>
                                            <p:strVal val="#ppt_y"/>
                                          </p:val>
                                        </p:tav>
                                      </p:tavLst>
                                    </p:anim>
                                  </p:childTnLst>
                                </p:cTn>
                              </p:par>
                              <p:par>
                                <p:cTn id="91" presetID="1" presetClass="exit" presetSubtype="0" fill="hold" nodeType="withEffect">
                                  <p:stCondLst>
                                    <p:cond delay="0"/>
                                  </p:stCondLst>
                                  <p:childTnLst>
                                    <p:set>
                                      <p:cBhvr>
                                        <p:cTn id="92" dur="1" fill="hold">
                                          <p:stCondLst>
                                            <p:cond delay="0"/>
                                          </p:stCondLst>
                                        </p:cTn>
                                        <p:tgtEl>
                                          <p:spTgt spid="41"/>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43"/>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44"/>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45"/>
                                        </p:tgtEl>
                                        <p:attrNameLst>
                                          <p:attrName>style.visibility</p:attrName>
                                        </p:attrNameLst>
                                      </p:cBhvr>
                                      <p:to>
                                        <p:strVal val="hidden"/>
                                      </p:to>
                                    </p:set>
                                  </p:childTnLst>
                                </p:cTn>
                              </p:par>
                              <p:par>
                                <p:cTn id="99" presetID="1" presetClass="exit" presetSubtype="0" fill="hold" nodeType="withEffect">
                                  <p:stCondLst>
                                    <p:cond delay="0"/>
                                  </p:stCondLst>
                                  <p:childTnLst>
                                    <p:set>
                                      <p:cBhvr>
                                        <p:cTn id="100" dur="1" fill="hold">
                                          <p:stCondLst>
                                            <p:cond delay="0"/>
                                          </p:stCondLst>
                                        </p:cTn>
                                        <p:tgtEl>
                                          <p:spTgt spid="46"/>
                                        </p:tgtEl>
                                        <p:attrNameLst>
                                          <p:attrName>style.visibility</p:attrName>
                                        </p:attrNameLst>
                                      </p:cBhvr>
                                      <p:to>
                                        <p:strVal val="hidden"/>
                                      </p:to>
                                    </p:set>
                                  </p:childTnLst>
                                </p:cTn>
                              </p:par>
                              <p:par>
                                <p:cTn id="101" presetID="1" presetClass="exit" presetSubtype="0" fill="hold" nodeType="withEffect">
                                  <p:stCondLst>
                                    <p:cond delay="0"/>
                                  </p:stCondLst>
                                  <p:childTnLst>
                                    <p:set>
                                      <p:cBhvr>
                                        <p:cTn id="102" dur="1" fill="hold">
                                          <p:stCondLst>
                                            <p:cond delay="0"/>
                                          </p:stCondLst>
                                        </p:cTn>
                                        <p:tgtEl>
                                          <p:spTgt spid="47"/>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48"/>
                                        </p:tgtEl>
                                        <p:attrNameLst>
                                          <p:attrName>style.visibility</p:attrName>
                                        </p:attrNameLst>
                                      </p:cBhvr>
                                      <p:to>
                                        <p:strVal val="hidden"/>
                                      </p:to>
                                    </p:set>
                                  </p:childTnLst>
                                </p:cTn>
                              </p:par>
                              <p:par>
                                <p:cTn id="105" presetID="1" presetClass="exit" presetSubtype="0" fill="hold" nodeType="withEffect">
                                  <p:stCondLst>
                                    <p:cond delay="0"/>
                                  </p:stCondLst>
                                  <p:childTnLst>
                                    <p:set>
                                      <p:cBhvr>
                                        <p:cTn id="106" dur="1" fill="hold">
                                          <p:stCondLst>
                                            <p:cond delay="0"/>
                                          </p:stCondLst>
                                        </p:cTn>
                                        <p:tgtEl>
                                          <p:spTgt spid="49"/>
                                        </p:tgtEl>
                                        <p:attrNameLst>
                                          <p:attrName>style.visibility</p:attrName>
                                        </p:attrNameLst>
                                      </p:cBhvr>
                                      <p:to>
                                        <p:strVal val="hidden"/>
                                      </p:to>
                                    </p:set>
                                  </p:childTnLst>
                                </p:cTn>
                              </p:par>
                              <p:par>
                                <p:cTn id="107" presetID="1" presetClass="exit" presetSubtype="0" fill="hold" nodeType="withEffect">
                                  <p:stCondLst>
                                    <p:cond delay="0"/>
                                  </p:stCondLst>
                                  <p:childTnLst>
                                    <p:set>
                                      <p:cBhvr>
                                        <p:cTn id="108" dur="1" fill="hold">
                                          <p:stCondLst>
                                            <p:cond delay="0"/>
                                          </p:stCondLst>
                                        </p:cTn>
                                        <p:tgtEl>
                                          <p:spTgt spid="50"/>
                                        </p:tgtEl>
                                        <p:attrNameLst>
                                          <p:attrName>style.visibility</p:attrName>
                                        </p:attrNameLst>
                                      </p:cBhvr>
                                      <p:to>
                                        <p:strVal val="hidden"/>
                                      </p:to>
                                    </p:set>
                                  </p:childTnLst>
                                </p:cTn>
                              </p:par>
                              <p:par>
                                <p:cTn id="109" presetID="1" presetClass="exit" presetSubtype="0" fill="hold" nodeType="withEffect">
                                  <p:stCondLst>
                                    <p:cond delay="0"/>
                                  </p:stCondLst>
                                  <p:childTnLst>
                                    <p:set>
                                      <p:cBhvr>
                                        <p:cTn id="110" dur="1" fill="hold">
                                          <p:stCondLst>
                                            <p:cond delay="0"/>
                                          </p:stCondLst>
                                        </p:cTn>
                                        <p:tgtEl>
                                          <p:spTgt spid="51"/>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nodeType="clickEffect">
                                  <p:stCondLst>
                                    <p:cond delay="0"/>
                                  </p:stCondLst>
                                  <p:childTnLst>
                                    <p:set>
                                      <p:cBhvr>
                                        <p:cTn id="114" dur="1" fill="hold">
                                          <p:stCondLst>
                                            <p:cond delay="0"/>
                                          </p:stCondLst>
                                        </p:cTn>
                                        <p:tgtEl>
                                          <p:spTgt spid="59"/>
                                        </p:tgtEl>
                                        <p:attrNameLst>
                                          <p:attrName>style.visibility</p:attrName>
                                        </p:attrNameLst>
                                      </p:cBhvr>
                                      <p:to>
                                        <p:strVal val="visible"/>
                                      </p:to>
                                    </p:set>
                                    <p:animEffect transition="in" filter="wipe(down)">
                                      <p:cBhvr>
                                        <p:cTn id="11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11" name="组合 10"/>
          <p:cNvGrpSpPr/>
          <p:nvPr/>
        </p:nvGrpSpPr>
        <p:grpSpPr>
          <a:xfrm>
            <a:off x="1411605" y="1136650"/>
            <a:ext cx="6634480" cy="4801870"/>
            <a:chOff x="2223" y="1790"/>
            <a:chExt cx="10448" cy="7562"/>
          </a:xfrm>
        </p:grpSpPr>
        <p:sp>
          <p:nvSpPr>
            <p:cNvPr id="2" name="矩形 1"/>
            <p:cNvSpPr/>
            <p:nvPr/>
          </p:nvSpPr>
          <p:spPr>
            <a:xfrm>
              <a:off x="2223" y="1790"/>
              <a:ext cx="10441" cy="5715"/>
            </a:xfrm>
            <a:prstGeom prst="rect">
              <a:avLst/>
            </a:prstGeom>
            <a:solidFill>
              <a:srgbClr val="00B0F0">
                <a:alpha val="43000"/>
              </a:srgb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0" name="组合 39"/>
            <p:cNvGrpSpPr/>
            <p:nvPr/>
          </p:nvGrpSpPr>
          <p:grpSpPr>
            <a:xfrm>
              <a:off x="2223" y="1986"/>
              <a:ext cx="10449" cy="7366"/>
              <a:chOff x="2223" y="1986"/>
              <a:chExt cx="10449" cy="7366"/>
            </a:xfrm>
          </p:grpSpPr>
          <p:grpSp>
            <p:nvGrpSpPr>
              <p:cNvPr id="39" name="组合 38"/>
              <p:cNvGrpSpPr/>
              <p:nvPr/>
            </p:nvGrpSpPr>
            <p:grpSpPr>
              <a:xfrm>
                <a:off x="2810" y="1986"/>
                <a:ext cx="9168" cy="5502"/>
                <a:chOff x="2810" y="1986"/>
                <a:chExt cx="9168" cy="5502"/>
              </a:xfrm>
            </p:grpSpPr>
            <p:sp>
              <p:nvSpPr>
                <p:cNvPr id="4" name="矩形 3"/>
                <p:cNvSpPr/>
                <p:nvPr/>
              </p:nvSpPr>
              <p:spPr>
                <a:xfrm>
                  <a:off x="2810"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3901"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4992"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6083"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7263"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p:nvSpPr>
              <p:spPr>
                <a:xfrm>
                  <a:off x="8443"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9616"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10789"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nvSpPr>
              <p:spPr>
                <a:xfrm>
                  <a:off x="11894"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8" name="组合 37"/>
              <p:cNvGrpSpPr/>
              <p:nvPr/>
            </p:nvGrpSpPr>
            <p:grpSpPr>
              <a:xfrm>
                <a:off x="2223" y="7485"/>
                <a:ext cx="10449" cy="1867"/>
                <a:chOff x="2223" y="7485"/>
                <a:chExt cx="10449" cy="1867"/>
              </a:xfrm>
            </p:grpSpPr>
            <p:grpSp>
              <p:nvGrpSpPr>
                <p:cNvPr id="14" name="组合 28"/>
                <p:cNvGrpSpPr/>
                <p:nvPr/>
              </p:nvGrpSpPr>
              <p:grpSpPr bwMode="auto">
                <a:xfrm>
                  <a:off x="2223" y="7485"/>
                  <a:ext cx="10449" cy="1867"/>
                  <a:chOff x="1607757" y="4821419"/>
                  <a:chExt cx="5413223" cy="787709"/>
                </a:xfrm>
                <a:solidFill>
                  <a:srgbClr val="00B0F0"/>
                </a:solidFill>
              </p:grpSpPr>
              <p:sp>
                <p:nvSpPr>
                  <p:cNvPr id="15" name="矩形 14"/>
                  <p:cNvSpPr/>
                  <p:nvPr/>
                </p:nvSpPr>
                <p:spPr>
                  <a:xfrm>
                    <a:off x="1607757" y="4821419"/>
                    <a:ext cx="5413223" cy="787709"/>
                  </a:xfrm>
                  <a:prstGeom prst="rect">
                    <a:avLst/>
                  </a:prstGeom>
                  <a:grp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latin typeface="微软雅黑" panose="020B0503020204020204" pitchFamily="34" charset="-122"/>
                      <a:ea typeface="微软雅黑" panose="020B0503020204020204" pitchFamily="34" charset="-122"/>
                    </a:endParaRPr>
                  </a:p>
                </p:txBody>
              </p:sp>
              <p:sp>
                <p:nvSpPr>
                  <p:cNvPr id="16" name="文本框 14"/>
                  <p:cNvSpPr txBox="1">
                    <a:spLocks noChangeArrowheads="1"/>
                  </p:cNvSpPr>
                  <p:nvPr/>
                </p:nvSpPr>
                <p:spPr bwMode="auto">
                  <a:xfrm>
                    <a:off x="6444881" y="4998104"/>
                    <a:ext cx="471886"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个</a:t>
                    </a:r>
                    <a:endParaRPr lang="zh-CN" altLang="en-US" sz="2400" dirty="0">
                      <a:latin typeface="微软雅黑" panose="020B0503020204020204" pitchFamily="34" charset="-122"/>
                      <a:ea typeface="微软雅黑" panose="020B0503020204020204" pitchFamily="34" charset="-122"/>
                    </a:endParaRPr>
                  </a:p>
                </p:txBody>
              </p:sp>
              <p:sp>
                <p:nvSpPr>
                  <p:cNvPr id="18" name="文本框 25"/>
                  <p:cNvSpPr txBox="1">
                    <a:spLocks noChangeArrowheads="1"/>
                  </p:cNvSpPr>
                  <p:nvPr/>
                </p:nvSpPr>
                <p:spPr bwMode="auto">
                  <a:xfrm>
                    <a:off x="5890052" y="4985961"/>
                    <a:ext cx="375595"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十</a:t>
                    </a:r>
                    <a:endParaRPr lang="zh-CN" altLang="en-US" sz="2400" dirty="0">
                      <a:latin typeface="微软雅黑" panose="020B0503020204020204" pitchFamily="34" charset="-122"/>
                      <a:ea typeface="微软雅黑" panose="020B0503020204020204" pitchFamily="34" charset="-122"/>
                    </a:endParaRPr>
                  </a:p>
                </p:txBody>
              </p:sp>
              <p:sp>
                <p:nvSpPr>
                  <p:cNvPr id="19" name="文本框 26"/>
                  <p:cNvSpPr txBox="1">
                    <a:spLocks noChangeArrowheads="1"/>
                  </p:cNvSpPr>
                  <p:nvPr/>
                </p:nvSpPr>
                <p:spPr bwMode="auto">
                  <a:xfrm>
                    <a:off x="5290137" y="5003260"/>
                    <a:ext cx="397871"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百</a:t>
                    </a:r>
                    <a:endParaRPr lang="zh-CN" altLang="en-US" sz="2400" dirty="0">
                      <a:latin typeface="微软雅黑" panose="020B0503020204020204" pitchFamily="34" charset="-122"/>
                      <a:ea typeface="微软雅黑" panose="020B0503020204020204" pitchFamily="34" charset="-122"/>
                    </a:endParaRPr>
                  </a:p>
                </p:txBody>
              </p:sp>
              <p:sp>
                <p:nvSpPr>
                  <p:cNvPr id="20" name="文本框 27"/>
                  <p:cNvSpPr txBox="1">
                    <a:spLocks noChangeArrowheads="1"/>
                  </p:cNvSpPr>
                  <p:nvPr/>
                </p:nvSpPr>
                <p:spPr bwMode="auto">
                  <a:xfrm>
                    <a:off x="4616139" y="5003258"/>
                    <a:ext cx="471954"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千</a:t>
                    </a:r>
                    <a:endParaRPr lang="zh-CN" altLang="en-US" sz="2400" dirty="0">
                      <a:latin typeface="微软雅黑" panose="020B0503020204020204" pitchFamily="34" charset="-122"/>
                      <a:ea typeface="微软雅黑" panose="020B0503020204020204" pitchFamily="34" charset="-122"/>
                    </a:endParaRPr>
                  </a:p>
                </p:txBody>
              </p:sp>
              <p:sp>
                <p:nvSpPr>
                  <p:cNvPr id="22" name="文本框 31"/>
                  <p:cNvSpPr txBox="1">
                    <a:spLocks noChangeArrowheads="1"/>
                  </p:cNvSpPr>
                  <p:nvPr/>
                </p:nvSpPr>
                <p:spPr bwMode="auto">
                  <a:xfrm>
                    <a:off x="4045393" y="4998104"/>
                    <a:ext cx="558839"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万</a:t>
                    </a:r>
                    <a:endParaRPr lang="zh-CN" altLang="en-US" sz="2400" dirty="0">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5755" y="7740"/>
                  <a:ext cx="869" cy="1237"/>
                </a:xfrm>
                <a:prstGeom prst="rect">
                  <a:avLst/>
                </a:prstGeom>
                <a:noFill/>
              </p:spPr>
              <p:txBody>
                <a:bodyPr vert="eaVert" wrap="none" rtlCol="0">
                  <a:spAutoFit/>
                </a:bodyPr>
                <a:p>
                  <a:r>
                    <a:rPr lang="zh-CN" altLang="en-US" sz="2400"/>
                    <a:t>十</a:t>
                  </a:r>
                  <a:r>
                    <a:rPr lang="en-US" altLang="zh-CN" sz="2400"/>
                    <a:t> </a:t>
                  </a:r>
                  <a:r>
                    <a:rPr lang="zh-CN" altLang="en-US" sz="2400"/>
                    <a:t>万</a:t>
                  </a:r>
                  <a:endParaRPr lang="zh-CN" altLang="en-US" sz="2400"/>
                </a:p>
              </p:txBody>
            </p:sp>
            <p:sp>
              <p:nvSpPr>
                <p:cNvPr id="35" name="文本框 34"/>
                <p:cNvSpPr txBox="1"/>
                <p:nvPr/>
              </p:nvSpPr>
              <p:spPr>
                <a:xfrm>
                  <a:off x="4673" y="7785"/>
                  <a:ext cx="869" cy="1237"/>
                </a:xfrm>
                <a:prstGeom prst="rect">
                  <a:avLst/>
                </a:prstGeom>
                <a:noFill/>
              </p:spPr>
              <p:txBody>
                <a:bodyPr vert="eaVert" wrap="none" rtlCol="0">
                  <a:spAutoFit/>
                </a:bodyPr>
                <a:p>
                  <a:r>
                    <a:rPr lang="zh-CN" altLang="en-US" sz="2400"/>
                    <a:t>百</a:t>
                  </a:r>
                  <a:r>
                    <a:rPr lang="en-US" altLang="zh-CN" sz="2400"/>
                    <a:t> </a:t>
                  </a:r>
                  <a:r>
                    <a:rPr lang="zh-CN" altLang="en-US" sz="2400"/>
                    <a:t>万</a:t>
                  </a:r>
                  <a:endParaRPr lang="zh-CN" altLang="en-US" sz="2400"/>
                </a:p>
              </p:txBody>
            </p:sp>
            <p:sp>
              <p:nvSpPr>
                <p:cNvPr id="36" name="文本框 35"/>
                <p:cNvSpPr txBox="1"/>
                <p:nvPr/>
              </p:nvSpPr>
              <p:spPr>
                <a:xfrm>
                  <a:off x="3544" y="7755"/>
                  <a:ext cx="869" cy="1237"/>
                </a:xfrm>
                <a:prstGeom prst="rect">
                  <a:avLst/>
                </a:prstGeom>
                <a:noFill/>
              </p:spPr>
              <p:txBody>
                <a:bodyPr vert="eaVert" wrap="none" rtlCol="0">
                  <a:spAutoFit/>
                </a:bodyPr>
                <a:p>
                  <a:r>
                    <a:rPr lang="zh-CN" altLang="en-US" sz="2400"/>
                    <a:t>千</a:t>
                  </a:r>
                  <a:r>
                    <a:rPr lang="en-US" altLang="zh-CN" sz="2400"/>
                    <a:t> </a:t>
                  </a:r>
                  <a:r>
                    <a:rPr lang="zh-CN" altLang="en-US" sz="2400"/>
                    <a:t>万</a:t>
                  </a:r>
                  <a:endParaRPr lang="zh-CN" altLang="en-US" sz="2400"/>
                </a:p>
              </p:txBody>
            </p:sp>
            <p:sp>
              <p:nvSpPr>
                <p:cNvPr id="37" name="文本框 26"/>
                <p:cNvSpPr txBox="1">
                  <a:spLocks noChangeArrowheads="1"/>
                </p:cNvSpPr>
                <p:nvPr/>
              </p:nvSpPr>
              <p:spPr bwMode="auto">
                <a:xfrm>
                  <a:off x="2468" y="7875"/>
                  <a:ext cx="76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亿</a:t>
                  </a:r>
                  <a:endParaRPr lang="zh-CN" altLang="en-US" sz="2400" dirty="0">
                    <a:latin typeface="微软雅黑" panose="020B0503020204020204" pitchFamily="34" charset="-122"/>
                    <a:ea typeface="微软雅黑" panose="020B0503020204020204" pitchFamily="34" charset="-122"/>
                  </a:endParaRPr>
                </a:p>
              </p:txBody>
            </p:sp>
          </p:grpSp>
        </p:grpSp>
      </p:grpSp>
      <p:pic>
        <p:nvPicPr>
          <p:cNvPr id="41" name="Picture 15" descr="160"/>
          <p:cNvPicPr/>
          <p:nvPr/>
        </p:nvPicPr>
        <p:blipFill>
          <a:blip r:embed="rId2"/>
          <a:stretch>
            <a:fillRect/>
          </a:stretch>
        </p:blipFill>
        <p:spPr>
          <a:xfrm rot="16200000">
            <a:off x="4502785" y="4239260"/>
            <a:ext cx="281305" cy="748665"/>
          </a:xfrm>
          <a:prstGeom prst="rect">
            <a:avLst/>
          </a:prstGeom>
          <a:noFill/>
          <a:ln w="9525">
            <a:noFill/>
          </a:ln>
        </p:spPr>
      </p:pic>
      <p:pic>
        <p:nvPicPr>
          <p:cNvPr id="43" name="Picture 15" descr="160"/>
          <p:cNvPicPr/>
          <p:nvPr/>
        </p:nvPicPr>
        <p:blipFill>
          <a:blip r:embed="rId2"/>
          <a:stretch>
            <a:fillRect/>
          </a:stretch>
        </p:blipFill>
        <p:spPr>
          <a:xfrm rot="16200000">
            <a:off x="4493895" y="3967480"/>
            <a:ext cx="281305" cy="748665"/>
          </a:xfrm>
          <a:prstGeom prst="rect">
            <a:avLst/>
          </a:prstGeom>
          <a:noFill/>
          <a:ln w="9525">
            <a:noFill/>
          </a:ln>
        </p:spPr>
      </p:pic>
      <p:pic>
        <p:nvPicPr>
          <p:cNvPr id="44" name="Picture 15" descr="160"/>
          <p:cNvPicPr/>
          <p:nvPr/>
        </p:nvPicPr>
        <p:blipFill>
          <a:blip r:embed="rId2"/>
          <a:stretch>
            <a:fillRect/>
          </a:stretch>
        </p:blipFill>
        <p:spPr>
          <a:xfrm rot="16200000">
            <a:off x="4498340" y="3686175"/>
            <a:ext cx="281305" cy="748665"/>
          </a:xfrm>
          <a:prstGeom prst="rect">
            <a:avLst/>
          </a:prstGeom>
          <a:noFill/>
          <a:ln w="9525">
            <a:noFill/>
          </a:ln>
        </p:spPr>
      </p:pic>
      <p:pic>
        <p:nvPicPr>
          <p:cNvPr id="45" name="Picture 15" descr="160"/>
          <p:cNvPicPr/>
          <p:nvPr/>
        </p:nvPicPr>
        <p:blipFill>
          <a:blip r:embed="rId2"/>
          <a:stretch>
            <a:fillRect/>
          </a:stretch>
        </p:blipFill>
        <p:spPr>
          <a:xfrm rot="16200000">
            <a:off x="4498340" y="3406140"/>
            <a:ext cx="281305" cy="748665"/>
          </a:xfrm>
          <a:prstGeom prst="rect">
            <a:avLst/>
          </a:prstGeom>
          <a:noFill/>
          <a:ln w="9525">
            <a:noFill/>
          </a:ln>
        </p:spPr>
      </p:pic>
      <p:pic>
        <p:nvPicPr>
          <p:cNvPr id="46" name="Picture 15" descr="160"/>
          <p:cNvPicPr/>
          <p:nvPr/>
        </p:nvPicPr>
        <p:blipFill>
          <a:blip r:embed="rId2"/>
          <a:stretch>
            <a:fillRect/>
          </a:stretch>
        </p:blipFill>
        <p:spPr>
          <a:xfrm rot="16200000">
            <a:off x="4493895" y="3123565"/>
            <a:ext cx="281305" cy="748665"/>
          </a:xfrm>
          <a:prstGeom prst="rect">
            <a:avLst/>
          </a:prstGeom>
          <a:noFill/>
          <a:ln w="9525">
            <a:noFill/>
          </a:ln>
        </p:spPr>
      </p:pic>
      <p:pic>
        <p:nvPicPr>
          <p:cNvPr id="47" name="Picture 15" descr="160"/>
          <p:cNvPicPr/>
          <p:nvPr/>
        </p:nvPicPr>
        <p:blipFill>
          <a:blip r:embed="rId2"/>
          <a:stretch>
            <a:fillRect/>
          </a:stretch>
        </p:blipFill>
        <p:spPr>
          <a:xfrm rot="16200000">
            <a:off x="4498340" y="2840990"/>
            <a:ext cx="281305" cy="748665"/>
          </a:xfrm>
          <a:prstGeom prst="rect">
            <a:avLst/>
          </a:prstGeom>
          <a:noFill/>
          <a:ln w="9525">
            <a:noFill/>
          </a:ln>
        </p:spPr>
      </p:pic>
      <p:pic>
        <p:nvPicPr>
          <p:cNvPr id="48" name="Picture 15" descr="160"/>
          <p:cNvPicPr/>
          <p:nvPr/>
        </p:nvPicPr>
        <p:blipFill>
          <a:blip r:embed="rId2"/>
          <a:stretch>
            <a:fillRect/>
          </a:stretch>
        </p:blipFill>
        <p:spPr>
          <a:xfrm rot="16200000">
            <a:off x="4498340" y="2558415"/>
            <a:ext cx="281305" cy="748665"/>
          </a:xfrm>
          <a:prstGeom prst="rect">
            <a:avLst/>
          </a:prstGeom>
          <a:noFill/>
          <a:ln w="9525">
            <a:noFill/>
          </a:ln>
        </p:spPr>
      </p:pic>
      <p:pic>
        <p:nvPicPr>
          <p:cNvPr id="49" name="Picture 15" descr="160"/>
          <p:cNvPicPr/>
          <p:nvPr/>
        </p:nvPicPr>
        <p:blipFill>
          <a:blip r:embed="rId2"/>
          <a:stretch>
            <a:fillRect/>
          </a:stretch>
        </p:blipFill>
        <p:spPr>
          <a:xfrm rot="16200000">
            <a:off x="4493895" y="2275840"/>
            <a:ext cx="281305" cy="748665"/>
          </a:xfrm>
          <a:prstGeom prst="rect">
            <a:avLst/>
          </a:prstGeom>
          <a:noFill/>
          <a:ln w="9525">
            <a:noFill/>
          </a:ln>
        </p:spPr>
      </p:pic>
      <p:pic>
        <p:nvPicPr>
          <p:cNvPr id="50" name="Picture 15" descr="160"/>
          <p:cNvPicPr/>
          <p:nvPr/>
        </p:nvPicPr>
        <p:blipFill>
          <a:blip r:embed="rId2"/>
          <a:stretch>
            <a:fillRect/>
          </a:stretch>
        </p:blipFill>
        <p:spPr>
          <a:xfrm rot="16200000">
            <a:off x="4498340" y="2002790"/>
            <a:ext cx="281305" cy="748665"/>
          </a:xfrm>
          <a:prstGeom prst="rect">
            <a:avLst/>
          </a:prstGeom>
          <a:noFill/>
          <a:ln w="9525">
            <a:noFill/>
          </a:ln>
        </p:spPr>
      </p:pic>
      <p:pic>
        <p:nvPicPr>
          <p:cNvPr id="51" name="Picture 15" descr="160"/>
          <p:cNvPicPr/>
          <p:nvPr/>
        </p:nvPicPr>
        <p:blipFill>
          <a:blip r:embed="rId2"/>
          <a:stretch>
            <a:fillRect/>
          </a:stretch>
        </p:blipFill>
        <p:spPr>
          <a:xfrm rot="16200000">
            <a:off x="4493895" y="1442085"/>
            <a:ext cx="281305" cy="748665"/>
          </a:xfrm>
          <a:prstGeom prst="rect">
            <a:avLst/>
          </a:prstGeom>
          <a:noFill/>
          <a:ln w="9525">
            <a:noFill/>
          </a:ln>
        </p:spPr>
      </p:pic>
      <p:grpSp>
        <p:nvGrpSpPr>
          <p:cNvPr id="58" name="组合 57"/>
          <p:cNvGrpSpPr/>
          <p:nvPr/>
        </p:nvGrpSpPr>
        <p:grpSpPr>
          <a:xfrm>
            <a:off x="8747125" y="1263650"/>
            <a:ext cx="2644140" cy="741680"/>
            <a:chOff x="12856" y="3074"/>
            <a:chExt cx="4164" cy="1168"/>
          </a:xfrm>
        </p:grpSpPr>
        <p:grpSp>
          <p:nvGrpSpPr>
            <p:cNvPr id="52" name="组合 51"/>
            <p:cNvGrpSpPr/>
            <p:nvPr/>
          </p:nvGrpSpPr>
          <p:grpSpPr>
            <a:xfrm>
              <a:off x="12856" y="3074"/>
              <a:ext cx="4165" cy="1168"/>
              <a:chOff x="1679" y="4601"/>
              <a:chExt cx="14558" cy="4426"/>
            </a:xfrm>
            <a:effectLst>
              <a:outerShdw blurRad="76200" dir="13500000" sy="23000" kx="1200000" algn="br" rotWithShape="0">
                <a:prstClr val="black">
                  <a:alpha val="20000"/>
                </a:prstClr>
              </a:outerShdw>
            </a:effectLst>
          </p:grpSpPr>
          <p:sp>
            <p:nvSpPr>
              <p:cNvPr id="53" name="圆角矩形 52"/>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1679" y="4601"/>
                <a:ext cx="14557" cy="4426"/>
              </a:xfrm>
              <a:prstGeom prst="roundRect">
                <a:avLst/>
              </a:prstGeom>
              <a:solidFill>
                <a:srgbClr val="92D050"/>
              </a:solidFill>
              <a:ln>
                <a:solidFill>
                  <a:schemeClr val="tx2">
                    <a:lumMod val="90000"/>
                    <a:lumOff val="1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7" name="文本框 56"/>
            <p:cNvSpPr txBox="1"/>
            <p:nvPr/>
          </p:nvSpPr>
          <p:spPr>
            <a:xfrm>
              <a:off x="13175" y="3255"/>
              <a:ext cx="3648" cy="725"/>
            </a:xfrm>
            <a:prstGeom prst="rect">
              <a:avLst/>
            </a:prstGeom>
            <a:noFill/>
          </p:spPr>
          <p:txBody>
            <a:bodyPr wrap="none" rtlCol="0">
              <a:spAutoFit/>
            </a:bodyPr>
            <a:p>
              <a:r>
                <a:rPr lang="zh-CN" altLang="en-US" sz="2400"/>
                <a:t>一万一万地数，</a:t>
              </a:r>
              <a:endParaRPr lang="zh-CN" altLang="en-US" sz="2400"/>
            </a:p>
          </p:txBody>
        </p:sp>
      </p:grpSp>
      <p:grpSp>
        <p:nvGrpSpPr>
          <p:cNvPr id="59" name="组合 58"/>
          <p:cNvGrpSpPr/>
          <p:nvPr/>
        </p:nvGrpSpPr>
        <p:grpSpPr>
          <a:xfrm>
            <a:off x="8806180" y="2323465"/>
            <a:ext cx="2726055" cy="741680"/>
            <a:chOff x="12856" y="3074"/>
            <a:chExt cx="4293" cy="1168"/>
          </a:xfrm>
        </p:grpSpPr>
        <p:grpSp>
          <p:nvGrpSpPr>
            <p:cNvPr id="60" name="组合 59"/>
            <p:cNvGrpSpPr/>
            <p:nvPr/>
          </p:nvGrpSpPr>
          <p:grpSpPr>
            <a:xfrm>
              <a:off x="12856" y="3074"/>
              <a:ext cx="4165" cy="1168"/>
              <a:chOff x="1679" y="4601"/>
              <a:chExt cx="14558" cy="4426"/>
            </a:xfrm>
            <a:effectLst>
              <a:outerShdw blurRad="76200" dir="13500000" sy="23000" kx="1200000" algn="br" rotWithShape="0">
                <a:prstClr val="black">
                  <a:alpha val="20000"/>
                </a:prstClr>
              </a:outerShdw>
            </a:effectLst>
          </p:grpSpPr>
          <p:sp>
            <p:nvSpPr>
              <p:cNvPr id="61" name="圆角矩形 60"/>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 62"/>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圆角矩形 63"/>
              <p:cNvSpPr/>
              <p:nvPr/>
            </p:nvSpPr>
            <p:spPr>
              <a:xfrm>
                <a:off x="1679" y="4601"/>
                <a:ext cx="14557" cy="4426"/>
              </a:xfrm>
              <a:prstGeom prst="roundRect">
                <a:avLst/>
              </a:prstGeom>
              <a:solidFill>
                <a:srgbClr val="FFFF00"/>
              </a:solidFill>
              <a:ln>
                <a:solidFill>
                  <a:srgbClr val="C0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5" name="文本框 64"/>
            <p:cNvSpPr txBox="1"/>
            <p:nvPr/>
          </p:nvSpPr>
          <p:spPr>
            <a:xfrm>
              <a:off x="12967" y="3255"/>
              <a:ext cx="4182" cy="725"/>
            </a:xfrm>
            <a:prstGeom prst="rect">
              <a:avLst/>
            </a:prstGeom>
            <a:noFill/>
          </p:spPr>
          <p:txBody>
            <a:bodyPr wrap="none" rtlCol="0">
              <a:spAutoFit/>
            </a:bodyPr>
            <a:p>
              <a:r>
                <a:rPr lang="en-US" altLang="zh-CN" sz="2400"/>
                <a:t>10</a:t>
              </a:r>
              <a:r>
                <a:rPr lang="zh-CN" altLang="en-US" sz="2400"/>
                <a:t>个一万是十万。</a:t>
              </a:r>
              <a:endParaRPr lang="zh-CN" altLang="en-US" sz="2400"/>
            </a:p>
          </p:txBody>
        </p:sp>
      </p:grpSp>
      <p:pic>
        <p:nvPicPr>
          <p:cNvPr id="66" name="Picture 15" descr="160"/>
          <p:cNvPicPr/>
          <p:nvPr/>
        </p:nvPicPr>
        <p:blipFill>
          <a:blip r:embed="rId2"/>
          <a:stretch>
            <a:fillRect/>
          </a:stretch>
        </p:blipFill>
        <p:spPr>
          <a:xfrm rot="16200000">
            <a:off x="3756660" y="4234815"/>
            <a:ext cx="281305" cy="748665"/>
          </a:xfrm>
          <a:prstGeom prst="rect">
            <a:avLst/>
          </a:prstGeom>
          <a:noFill/>
          <a:ln w="9525">
            <a:noFill/>
          </a:ln>
        </p:spPr>
      </p:pic>
      <p:grpSp>
        <p:nvGrpSpPr>
          <p:cNvPr id="10" name="组合 9"/>
          <p:cNvGrpSpPr/>
          <p:nvPr/>
        </p:nvGrpSpPr>
        <p:grpSpPr>
          <a:xfrm>
            <a:off x="5769610" y="1046480"/>
            <a:ext cx="1522730" cy="1866900"/>
            <a:chOff x="9086" y="1648"/>
            <a:chExt cx="2398" cy="2940"/>
          </a:xfrm>
        </p:grpSpPr>
        <p:pic>
          <p:nvPicPr>
            <p:cNvPr id="16391" name="Picture 3" descr="C:\Documents and Settings\Administrator\桌面\3320946_114642006317_2.jpg"/>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632" y="1648"/>
              <a:ext cx="1242" cy="2362"/>
            </a:xfrm>
            <a:prstGeom prst="rect">
              <a:avLst/>
            </a:prstGeom>
            <a:noFill/>
            <a:ln w="9525">
              <a:noFill/>
            </a:ln>
          </p:spPr>
        </p:pic>
        <p:grpSp>
          <p:nvGrpSpPr>
            <p:cNvPr id="8" name="组合 7"/>
            <p:cNvGrpSpPr/>
            <p:nvPr/>
          </p:nvGrpSpPr>
          <p:grpSpPr>
            <a:xfrm>
              <a:off x="9086" y="2960"/>
              <a:ext cx="2398" cy="1628"/>
              <a:chOff x="13409" y="5705"/>
              <a:chExt cx="2398" cy="1628"/>
            </a:xfrm>
          </p:grpSpPr>
          <p:sp>
            <p:nvSpPr>
              <p:cNvPr id="21" name="任意多边形 73"/>
              <p:cNvSpPr/>
              <p:nvPr/>
            </p:nvSpPr>
            <p:spPr>
              <a:xfrm rot="11317928">
                <a:off x="13409" y="5705"/>
                <a:ext cx="2399" cy="1629"/>
              </a:xfrm>
              <a:custGeom>
                <a:avLst/>
                <a:gdLst>
                  <a:gd name="connsiteX0" fmla="*/ 514985 w 2610115"/>
                  <a:gd name="connsiteY0" fmla="*/ 194411 h 1975845"/>
                  <a:gd name="connsiteX1" fmla="*/ 847273 w 2610115"/>
                  <a:gd name="connsiteY1" fmla="*/ 231372 h 1975845"/>
                  <a:gd name="connsiteX2" fmla="*/ 847370 w 2610115"/>
                  <a:gd name="connsiteY2" fmla="*/ 231228 h 1975845"/>
                  <a:gd name="connsiteX3" fmla="*/ 891877 w 2610115"/>
                  <a:gd name="connsiteY3" fmla="*/ 165153 h 1975845"/>
                  <a:gd name="connsiteX4" fmla="*/ 1357208 w 2610115"/>
                  <a:gd name="connsiteY4" fmla="*/ 150454 h 1975845"/>
                  <a:gd name="connsiteX5" fmla="*/ 1359483 w 2610115"/>
                  <a:gd name="connsiteY5" fmla="*/ 146907 h 1975845"/>
                  <a:gd name="connsiteX6" fmla="*/ 1392515 w 2610115"/>
                  <a:gd name="connsiteY6" fmla="*/ 95396 h 1975845"/>
                  <a:gd name="connsiteX7" fmla="*/ 1555909 w 2610115"/>
                  <a:gd name="connsiteY7" fmla="*/ 2697 h 1975845"/>
                  <a:gd name="connsiteX8" fmla="*/ 1752718 w 2610115"/>
                  <a:gd name="connsiteY8" fmla="*/ 55742 h 1975845"/>
                  <a:gd name="connsiteX9" fmla="*/ 1799449 w 2610115"/>
                  <a:gd name="connsiteY9" fmla="*/ 103995 h 1975845"/>
                  <a:gd name="connsiteX10" fmla="*/ 1802338 w 2610115"/>
                  <a:gd name="connsiteY10" fmla="*/ 106977 h 1975845"/>
                  <a:gd name="connsiteX11" fmla="*/ 2004528 w 2610115"/>
                  <a:gd name="connsiteY11" fmla="*/ 1214 h 1975845"/>
                  <a:gd name="connsiteX12" fmla="*/ 2142054 w 2610115"/>
                  <a:gd name="connsiteY12" fmla="*/ 25099 h 1975845"/>
                  <a:gd name="connsiteX13" fmla="*/ 2314325 w 2610115"/>
                  <a:gd name="connsiteY13" fmla="*/ 248470 h 1975845"/>
                  <a:gd name="connsiteX14" fmla="*/ 2315263 w 2610115"/>
                  <a:gd name="connsiteY14" fmla="*/ 248869 h 1975845"/>
                  <a:gd name="connsiteX15" fmla="*/ 2388106 w 2610115"/>
                  <a:gd name="connsiteY15" fmla="*/ 279811 h 1975845"/>
                  <a:gd name="connsiteX16" fmla="*/ 2535411 w 2610115"/>
                  <a:gd name="connsiteY16" fmla="*/ 465259 h 1975845"/>
                  <a:gd name="connsiteX17" fmla="*/ 2525516 w 2610115"/>
                  <a:gd name="connsiteY17" fmla="*/ 700334 h 1975845"/>
                  <a:gd name="connsiteX18" fmla="*/ 2597804 w 2610115"/>
                  <a:gd name="connsiteY18" fmla="*/ 1059759 h 1975845"/>
                  <a:gd name="connsiteX19" fmla="*/ 2259174 w 2610115"/>
                  <a:gd name="connsiteY19" fmla="*/ 1374381 h 1975845"/>
                  <a:gd name="connsiteX20" fmla="*/ 2137951 w 2610115"/>
                  <a:gd name="connsiteY20" fmla="*/ 1643972 h 1975845"/>
                  <a:gd name="connsiteX21" fmla="*/ 1725223 w 2610115"/>
                  <a:gd name="connsiteY21" fmla="*/ 1676614 h 1975845"/>
                  <a:gd name="connsiteX22" fmla="*/ 1430280 w 2610115"/>
                  <a:gd name="connsiteY22" fmla="*/ 1964218 h 1975845"/>
                  <a:gd name="connsiteX23" fmla="*/ 996615 w 2610115"/>
                  <a:gd name="connsiteY23" fmla="*/ 1788666 h 1975845"/>
                  <a:gd name="connsiteX24" fmla="*/ 352423 w 2610115"/>
                  <a:gd name="connsiteY24" fmla="*/ 1615216 h 1975845"/>
                  <a:gd name="connsiteX25" fmla="*/ 69186 w 2610115"/>
                  <a:gd name="connsiteY25" fmla="*/ 1422201 h 1975845"/>
                  <a:gd name="connsiteX26" fmla="*/ 89788 w 2610115"/>
                  <a:gd name="connsiteY26" fmla="*/ 1218899 h 1975845"/>
                  <a:gd name="connsiteX27" fmla="*/ 128033 w 2610115"/>
                  <a:gd name="connsiteY27" fmla="*/ 1164062 h 1975845"/>
                  <a:gd name="connsiteX28" fmla="*/ 127542 w 2610115"/>
                  <a:gd name="connsiteY28" fmla="*/ 1159860 h 1975845"/>
                  <a:gd name="connsiteX29" fmla="*/ 69942 w 2610115"/>
                  <a:gd name="connsiteY29" fmla="*/ 1111936 h 1975845"/>
                  <a:gd name="connsiteX30" fmla="*/ 1906 w 2610115"/>
                  <a:gd name="connsiteY30" fmla="*/ 894356 h 1975845"/>
                  <a:gd name="connsiteX31" fmla="*/ 235303 w 2610115"/>
                  <a:gd name="connsiteY31" fmla="*/ 656766 h 1975845"/>
                  <a:gd name="connsiteX32" fmla="*/ 237535 w 2610115"/>
                  <a:gd name="connsiteY32" fmla="*/ 650503 h 1975845"/>
                  <a:gd name="connsiteX33" fmla="*/ 341501 w 2610115"/>
                  <a:gd name="connsiteY33" fmla="*/ 309319 h 1975845"/>
                  <a:gd name="connsiteX34" fmla="*/ 514985 w 2610115"/>
                  <a:gd name="connsiteY34" fmla="*/ 194411 h 1975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610115" h="1975845">
                    <a:moveTo>
                      <a:pt x="514985" y="194411"/>
                    </a:moveTo>
                    <a:cubicBezTo>
                      <a:pt x="622902" y="158190"/>
                      <a:pt x="743903" y="168940"/>
                      <a:pt x="847273" y="231372"/>
                    </a:cubicBezTo>
                    <a:lnTo>
                      <a:pt x="847370" y="231228"/>
                    </a:lnTo>
                    <a:lnTo>
                      <a:pt x="891877" y="165153"/>
                    </a:lnTo>
                    <a:cubicBezTo>
                      <a:pt x="1010526" y="28042"/>
                      <a:pt x="1222997" y="14047"/>
                      <a:pt x="1357208" y="150454"/>
                    </a:cubicBezTo>
                    <a:lnTo>
                      <a:pt x="1359483" y="146907"/>
                    </a:lnTo>
                    <a:lnTo>
                      <a:pt x="1392515" y="95396"/>
                    </a:lnTo>
                    <a:cubicBezTo>
                      <a:pt x="1433742" y="45531"/>
                      <a:pt x="1491601" y="12092"/>
                      <a:pt x="1555909" y="2697"/>
                    </a:cubicBezTo>
                    <a:cubicBezTo>
                      <a:pt x="1626688" y="-7657"/>
                      <a:pt x="1697399" y="12178"/>
                      <a:pt x="1752718" y="55742"/>
                    </a:cubicBezTo>
                    <a:lnTo>
                      <a:pt x="1799449" y="103995"/>
                    </a:lnTo>
                    <a:lnTo>
                      <a:pt x="1802338" y="106977"/>
                    </a:lnTo>
                    <a:cubicBezTo>
                      <a:pt x="1854457" y="43717"/>
                      <a:pt x="1927884" y="7011"/>
                      <a:pt x="2004528" y="1214"/>
                    </a:cubicBezTo>
                    <a:cubicBezTo>
                      <a:pt x="2050514" y="-2265"/>
                      <a:pt x="2097658" y="5383"/>
                      <a:pt x="2142054" y="25099"/>
                    </a:cubicBezTo>
                    <a:cubicBezTo>
                      <a:pt x="2232262" y="65146"/>
                      <a:pt x="2296947" y="148991"/>
                      <a:pt x="2314325" y="248470"/>
                    </a:cubicBezTo>
                    <a:lnTo>
                      <a:pt x="2315263" y="248869"/>
                    </a:lnTo>
                    <a:lnTo>
                      <a:pt x="2388106" y="279811"/>
                    </a:lnTo>
                    <a:cubicBezTo>
                      <a:pt x="2457030" y="320051"/>
                      <a:pt x="2510068" y="385712"/>
                      <a:pt x="2535411" y="465259"/>
                    </a:cubicBezTo>
                    <a:cubicBezTo>
                      <a:pt x="2559970" y="542246"/>
                      <a:pt x="2556471" y="625862"/>
                      <a:pt x="2525516" y="700334"/>
                    </a:cubicBezTo>
                    <a:cubicBezTo>
                      <a:pt x="2601605" y="802465"/>
                      <a:pt x="2628215" y="934861"/>
                      <a:pt x="2597804" y="1059759"/>
                    </a:cubicBezTo>
                    <a:cubicBezTo>
                      <a:pt x="2557376" y="1225802"/>
                      <a:pt x="2423541" y="1350151"/>
                      <a:pt x="2259174" y="1374381"/>
                    </a:cubicBezTo>
                    <a:cubicBezTo>
                      <a:pt x="2258390" y="1478021"/>
                      <a:pt x="2214160" y="1576312"/>
                      <a:pt x="2137951" y="1643972"/>
                    </a:cubicBezTo>
                    <a:cubicBezTo>
                      <a:pt x="2022158" y="1746789"/>
                      <a:pt x="1854895" y="1760001"/>
                      <a:pt x="1725223" y="1676614"/>
                    </a:cubicBezTo>
                    <a:cubicBezTo>
                      <a:pt x="1683287" y="1819845"/>
                      <a:pt x="1570994" y="1929336"/>
                      <a:pt x="1430280" y="1964218"/>
                    </a:cubicBezTo>
                    <a:cubicBezTo>
                      <a:pt x="1264465" y="2005317"/>
                      <a:pt x="1091410" y="1935279"/>
                      <a:pt x="996615" y="1788666"/>
                    </a:cubicBezTo>
                    <a:cubicBezTo>
                      <a:pt x="772874" y="1927827"/>
                      <a:pt x="482275" y="1849606"/>
                      <a:pt x="352423" y="1615216"/>
                    </a:cubicBezTo>
                    <a:cubicBezTo>
                      <a:pt x="224864" y="1630623"/>
                      <a:pt x="105088" y="1549019"/>
                      <a:pt x="69186" y="1422201"/>
                    </a:cubicBezTo>
                    <a:cubicBezTo>
                      <a:pt x="49681" y="1353386"/>
                      <a:pt x="57737" y="1280482"/>
                      <a:pt x="89788" y="1218899"/>
                    </a:cubicBezTo>
                    <a:lnTo>
                      <a:pt x="128033" y="1164062"/>
                    </a:lnTo>
                    <a:lnTo>
                      <a:pt x="127542" y="1159860"/>
                    </a:lnTo>
                    <a:lnTo>
                      <a:pt x="69942" y="1111936"/>
                    </a:lnTo>
                    <a:cubicBezTo>
                      <a:pt x="18379" y="1054273"/>
                      <a:pt x="-7507" y="975034"/>
                      <a:pt x="1906" y="894356"/>
                    </a:cubicBezTo>
                    <a:cubicBezTo>
                      <a:pt x="16630" y="768406"/>
                      <a:pt x="113536" y="669750"/>
                      <a:pt x="235303" y="656766"/>
                    </a:cubicBezTo>
                    <a:cubicBezTo>
                      <a:pt x="236026" y="654663"/>
                      <a:pt x="236811" y="652606"/>
                      <a:pt x="237535" y="650503"/>
                    </a:cubicBezTo>
                    <a:cubicBezTo>
                      <a:pt x="221183" y="526474"/>
                      <a:pt x="259318" y="401393"/>
                      <a:pt x="341501" y="309319"/>
                    </a:cubicBezTo>
                    <a:cubicBezTo>
                      <a:pt x="390196" y="254785"/>
                      <a:pt x="450235" y="216143"/>
                      <a:pt x="514985" y="194411"/>
                    </a:cubicBezTo>
                    <a:close/>
                  </a:path>
                </a:pathLst>
              </a:custGeom>
              <a:solidFill>
                <a:schemeClr val="bg1"/>
              </a:solidFill>
              <a:ln w="38100">
                <a:solidFill>
                  <a:srgbClr val="FF0000"/>
                </a:solidFill>
              </a:ln>
              <a:effectLst>
                <a:outerShdw blurRad="177800" dist="50800" dir="5400000" algn="t"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3" name="文本框 2"/>
              <p:cNvSpPr txBox="1"/>
              <p:nvPr/>
            </p:nvSpPr>
            <p:spPr>
              <a:xfrm>
                <a:off x="13504" y="6157"/>
                <a:ext cx="2208" cy="725"/>
              </a:xfrm>
              <a:prstGeom prst="rect">
                <a:avLst/>
              </a:prstGeom>
              <a:noFill/>
            </p:spPr>
            <p:txBody>
              <a:bodyPr wrap="none" rtlCol="0">
                <a:spAutoFit/>
              </a:bodyPr>
              <a:p>
                <a:r>
                  <a:rPr lang="zh-CN" altLang="en-US" sz="2400"/>
                  <a:t>满十进一</a:t>
                </a:r>
                <a:endParaRPr lang="zh-CN" altLang="en-US" sz="240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1000"/>
                                        <p:tgtEl>
                                          <p:spTgt spid="45"/>
                                        </p:tgtEl>
                                      </p:cBhvr>
                                    </p:animEffect>
                                    <p:anim calcmode="lin" valueType="num">
                                      <p:cBhvr>
                                        <p:cTn id="34" dur="1000" fill="hold"/>
                                        <p:tgtEl>
                                          <p:spTgt spid="45"/>
                                        </p:tgtEl>
                                        <p:attrNameLst>
                                          <p:attrName>ppt_x</p:attrName>
                                        </p:attrNameLst>
                                      </p:cBhvr>
                                      <p:tavLst>
                                        <p:tav tm="0">
                                          <p:val>
                                            <p:strVal val="#ppt_x"/>
                                          </p:val>
                                        </p:tav>
                                        <p:tav tm="100000">
                                          <p:val>
                                            <p:strVal val="#ppt_x"/>
                                          </p:val>
                                        </p:tav>
                                      </p:tavLst>
                                    </p:anim>
                                    <p:anim calcmode="lin" valueType="num">
                                      <p:cBhvr>
                                        <p:cTn id="35"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1000"/>
                                        <p:tgtEl>
                                          <p:spTgt spid="46"/>
                                        </p:tgtEl>
                                      </p:cBhvr>
                                    </p:animEffect>
                                    <p:anim calcmode="lin" valueType="num">
                                      <p:cBhvr>
                                        <p:cTn id="41" dur="1000" fill="hold"/>
                                        <p:tgtEl>
                                          <p:spTgt spid="46"/>
                                        </p:tgtEl>
                                        <p:attrNameLst>
                                          <p:attrName>ppt_x</p:attrName>
                                        </p:attrNameLst>
                                      </p:cBhvr>
                                      <p:tavLst>
                                        <p:tav tm="0">
                                          <p:val>
                                            <p:strVal val="#ppt_x"/>
                                          </p:val>
                                        </p:tav>
                                        <p:tav tm="100000">
                                          <p:val>
                                            <p:strVal val="#ppt_x"/>
                                          </p:val>
                                        </p:tav>
                                      </p:tavLst>
                                    </p:anim>
                                    <p:anim calcmode="lin" valueType="num">
                                      <p:cBhvr>
                                        <p:cTn id="4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anim calcmode="lin" valueType="num">
                                      <p:cBhvr>
                                        <p:cTn id="48" dur="1000" fill="hold"/>
                                        <p:tgtEl>
                                          <p:spTgt spid="47"/>
                                        </p:tgtEl>
                                        <p:attrNameLst>
                                          <p:attrName>ppt_x</p:attrName>
                                        </p:attrNameLst>
                                      </p:cBhvr>
                                      <p:tavLst>
                                        <p:tav tm="0">
                                          <p:val>
                                            <p:strVal val="#ppt_x"/>
                                          </p:val>
                                        </p:tav>
                                        <p:tav tm="100000">
                                          <p:val>
                                            <p:strVal val="#ppt_x"/>
                                          </p:val>
                                        </p:tav>
                                      </p:tavLst>
                                    </p:anim>
                                    <p:anim calcmode="lin" valueType="num">
                                      <p:cBhvr>
                                        <p:cTn id="4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nodeType="click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nodeType="click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fade">
                                      <p:cBhvr>
                                        <p:cTn id="61" dur="1000"/>
                                        <p:tgtEl>
                                          <p:spTgt spid="49"/>
                                        </p:tgtEl>
                                      </p:cBhvr>
                                    </p:animEffect>
                                    <p:anim calcmode="lin" valueType="num">
                                      <p:cBhvr>
                                        <p:cTn id="62" dur="1000" fill="hold"/>
                                        <p:tgtEl>
                                          <p:spTgt spid="49"/>
                                        </p:tgtEl>
                                        <p:attrNameLst>
                                          <p:attrName>ppt_x</p:attrName>
                                        </p:attrNameLst>
                                      </p:cBhvr>
                                      <p:tavLst>
                                        <p:tav tm="0">
                                          <p:val>
                                            <p:strVal val="#ppt_x"/>
                                          </p:val>
                                        </p:tav>
                                        <p:tav tm="100000">
                                          <p:val>
                                            <p:strVal val="#ppt_x"/>
                                          </p:val>
                                        </p:tav>
                                      </p:tavLst>
                                    </p:anim>
                                    <p:anim calcmode="lin" valueType="num">
                                      <p:cBhvr>
                                        <p:cTn id="6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nodeType="click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1000"/>
                                        <p:tgtEl>
                                          <p:spTgt spid="50"/>
                                        </p:tgtEl>
                                      </p:cBhvr>
                                    </p:animEffect>
                                    <p:anim calcmode="lin" valueType="num">
                                      <p:cBhvr>
                                        <p:cTn id="69" dur="1000" fill="hold"/>
                                        <p:tgtEl>
                                          <p:spTgt spid="50"/>
                                        </p:tgtEl>
                                        <p:attrNameLst>
                                          <p:attrName>ppt_x</p:attrName>
                                        </p:attrNameLst>
                                      </p:cBhvr>
                                      <p:tavLst>
                                        <p:tav tm="0">
                                          <p:val>
                                            <p:strVal val="#ppt_x"/>
                                          </p:val>
                                        </p:tav>
                                        <p:tav tm="100000">
                                          <p:val>
                                            <p:strVal val="#ppt_x"/>
                                          </p:val>
                                        </p:tav>
                                      </p:tavLst>
                                    </p:anim>
                                    <p:anim calcmode="lin" valueType="num">
                                      <p:cBhvr>
                                        <p:cTn id="7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nodeType="click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1000"/>
                                        <p:tgtEl>
                                          <p:spTgt spid="51"/>
                                        </p:tgtEl>
                                      </p:cBhvr>
                                    </p:animEffect>
                                    <p:anim calcmode="lin" valueType="num">
                                      <p:cBhvr>
                                        <p:cTn id="76" dur="1000" fill="hold"/>
                                        <p:tgtEl>
                                          <p:spTgt spid="51"/>
                                        </p:tgtEl>
                                        <p:attrNameLst>
                                          <p:attrName>ppt_x</p:attrName>
                                        </p:attrNameLst>
                                      </p:cBhvr>
                                      <p:tavLst>
                                        <p:tav tm="0">
                                          <p:val>
                                            <p:strVal val="#ppt_x"/>
                                          </p:val>
                                        </p:tav>
                                        <p:tav tm="100000">
                                          <p:val>
                                            <p:strVal val="#ppt_x"/>
                                          </p:val>
                                        </p:tav>
                                      </p:tavLst>
                                    </p:anim>
                                    <p:anim calcmode="lin" valueType="num">
                                      <p:cBhvr>
                                        <p:cTn id="7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3" presetClass="entr" presetSubtype="16" fill="hold" nodeType="click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p:cTn id="82" dur="500" fill="hold"/>
                                        <p:tgtEl>
                                          <p:spTgt spid="10"/>
                                        </p:tgtEl>
                                        <p:attrNameLst>
                                          <p:attrName>ppt_w</p:attrName>
                                        </p:attrNameLst>
                                      </p:cBhvr>
                                      <p:tavLst>
                                        <p:tav tm="0">
                                          <p:val>
                                            <p:fltVal val="0"/>
                                          </p:val>
                                        </p:tav>
                                        <p:tav tm="100000">
                                          <p:val>
                                            <p:strVal val="#ppt_w"/>
                                          </p:val>
                                        </p:tav>
                                      </p:tavLst>
                                    </p:anim>
                                    <p:anim calcmode="lin" valueType="num">
                                      <p:cBhvr>
                                        <p:cTn id="83"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nodeType="click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fade">
                                      <p:cBhvr>
                                        <p:cTn id="88" dur="1000"/>
                                        <p:tgtEl>
                                          <p:spTgt spid="66"/>
                                        </p:tgtEl>
                                      </p:cBhvr>
                                    </p:animEffect>
                                    <p:anim calcmode="lin" valueType="num">
                                      <p:cBhvr>
                                        <p:cTn id="89" dur="1000" fill="hold"/>
                                        <p:tgtEl>
                                          <p:spTgt spid="66"/>
                                        </p:tgtEl>
                                        <p:attrNameLst>
                                          <p:attrName>ppt_x</p:attrName>
                                        </p:attrNameLst>
                                      </p:cBhvr>
                                      <p:tavLst>
                                        <p:tav tm="0">
                                          <p:val>
                                            <p:strVal val="#ppt_x"/>
                                          </p:val>
                                        </p:tav>
                                        <p:tav tm="100000">
                                          <p:val>
                                            <p:strVal val="#ppt_x"/>
                                          </p:val>
                                        </p:tav>
                                      </p:tavLst>
                                    </p:anim>
                                    <p:anim calcmode="lin" valueType="num">
                                      <p:cBhvr>
                                        <p:cTn id="90" dur="1000" fill="hold"/>
                                        <p:tgtEl>
                                          <p:spTgt spid="66"/>
                                        </p:tgtEl>
                                        <p:attrNameLst>
                                          <p:attrName>ppt_y</p:attrName>
                                        </p:attrNameLst>
                                      </p:cBhvr>
                                      <p:tavLst>
                                        <p:tav tm="0">
                                          <p:val>
                                            <p:strVal val="#ppt_y-.1"/>
                                          </p:val>
                                        </p:tav>
                                        <p:tav tm="100000">
                                          <p:val>
                                            <p:strVal val="#ppt_y"/>
                                          </p:val>
                                        </p:tav>
                                      </p:tavLst>
                                    </p:anim>
                                  </p:childTnLst>
                                </p:cTn>
                              </p:par>
                              <p:par>
                                <p:cTn id="91" presetID="1" presetClass="exit" presetSubtype="0" fill="hold" nodeType="withEffect">
                                  <p:stCondLst>
                                    <p:cond delay="0"/>
                                  </p:stCondLst>
                                  <p:childTnLst>
                                    <p:set>
                                      <p:cBhvr>
                                        <p:cTn id="92" dur="1" fill="hold">
                                          <p:stCondLst>
                                            <p:cond delay="0"/>
                                          </p:stCondLst>
                                        </p:cTn>
                                        <p:tgtEl>
                                          <p:spTgt spid="41"/>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43"/>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44"/>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45"/>
                                        </p:tgtEl>
                                        <p:attrNameLst>
                                          <p:attrName>style.visibility</p:attrName>
                                        </p:attrNameLst>
                                      </p:cBhvr>
                                      <p:to>
                                        <p:strVal val="hidden"/>
                                      </p:to>
                                    </p:set>
                                  </p:childTnLst>
                                </p:cTn>
                              </p:par>
                              <p:par>
                                <p:cTn id="99" presetID="1" presetClass="exit" presetSubtype="0" fill="hold" nodeType="withEffect">
                                  <p:stCondLst>
                                    <p:cond delay="0"/>
                                  </p:stCondLst>
                                  <p:childTnLst>
                                    <p:set>
                                      <p:cBhvr>
                                        <p:cTn id="100" dur="1" fill="hold">
                                          <p:stCondLst>
                                            <p:cond delay="0"/>
                                          </p:stCondLst>
                                        </p:cTn>
                                        <p:tgtEl>
                                          <p:spTgt spid="46"/>
                                        </p:tgtEl>
                                        <p:attrNameLst>
                                          <p:attrName>style.visibility</p:attrName>
                                        </p:attrNameLst>
                                      </p:cBhvr>
                                      <p:to>
                                        <p:strVal val="hidden"/>
                                      </p:to>
                                    </p:set>
                                  </p:childTnLst>
                                </p:cTn>
                              </p:par>
                              <p:par>
                                <p:cTn id="101" presetID="1" presetClass="exit" presetSubtype="0" fill="hold" nodeType="withEffect">
                                  <p:stCondLst>
                                    <p:cond delay="0"/>
                                  </p:stCondLst>
                                  <p:childTnLst>
                                    <p:set>
                                      <p:cBhvr>
                                        <p:cTn id="102" dur="1" fill="hold">
                                          <p:stCondLst>
                                            <p:cond delay="0"/>
                                          </p:stCondLst>
                                        </p:cTn>
                                        <p:tgtEl>
                                          <p:spTgt spid="47"/>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48"/>
                                        </p:tgtEl>
                                        <p:attrNameLst>
                                          <p:attrName>style.visibility</p:attrName>
                                        </p:attrNameLst>
                                      </p:cBhvr>
                                      <p:to>
                                        <p:strVal val="hidden"/>
                                      </p:to>
                                    </p:set>
                                  </p:childTnLst>
                                </p:cTn>
                              </p:par>
                              <p:par>
                                <p:cTn id="105" presetID="1" presetClass="exit" presetSubtype="0" fill="hold" nodeType="withEffect">
                                  <p:stCondLst>
                                    <p:cond delay="0"/>
                                  </p:stCondLst>
                                  <p:childTnLst>
                                    <p:set>
                                      <p:cBhvr>
                                        <p:cTn id="106" dur="1" fill="hold">
                                          <p:stCondLst>
                                            <p:cond delay="0"/>
                                          </p:stCondLst>
                                        </p:cTn>
                                        <p:tgtEl>
                                          <p:spTgt spid="49"/>
                                        </p:tgtEl>
                                        <p:attrNameLst>
                                          <p:attrName>style.visibility</p:attrName>
                                        </p:attrNameLst>
                                      </p:cBhvr>
                                      <p:to>
                                        <p:strVal val="hidden"/>
                                      </p:to>
                                    </p:set>
                                  </p:childTnLst>
                                </p:cTn>
                              </p:par>
                              <p:par>
                                <p:cTn id="107" presetID="1" presetClass="exit" presetSubtype="0" fill="hold" nodeType="withEffect">
                                  <p:stCondLst>
                                    <p:cond delay="0"/>
                                  </p:stCondLst>
                                  <p:childTnLst>
                                    <p:set>
                                      <p:cBhvr>
                                        <p:cTn id="108" dur="1" fill="hold">
                                          <p:stCondLst>
                                            <p:cond delay="0"/>
                                          </p:stCondLst>
                                        </p:cTn>
                                        <p:tgtEl>
                                          <p:spTgt spid="50"/>
                                        </p:tgtEl>
                                        <p:attrNameLst>
                                          <p:attrName>style.visibility</p:attrName>
                                        </p:attrNameLst>
                                      </p:cBhvr>
                                      <p:to>
                                        <p:strVal val="hidden"/>
                                      </p:to>
                                    </p:set>
                                  </p:childTnLst>
                                </p:cTn>
                              </p:par>
                              <p:par>
                                <p:cTn id="109" presetID="1" presetClass="exit" presetSubtype="0" fill="hold" nodeType="withEffect">
                                  <p:stCondLst>
                                    <p:cond delay="0"/>
                                  </p:stCondLst>
                                  <p:childTnLst>
                                    <p:set>
                                      <p:cBhvr>
                                        <p:cTn id="110" dur="1" fill="hold">
                                          <p:stCondLst>
                                            <p:cond delay="0"/>
                                          </p:stCondLst>
                                        </p:cTn>
                                        <p:tgtEl>
                                          <p:spTgt spid="51"/>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nodeType="clickEffect">
                                  <p:stCondLst>
                                    <p:cond delay="0"/>
                                  </p:stCondLst>
                                  <p:childTnLst>
                                    <p:set>
                                      <p:cBhvr>
                                        <p:cTn id="114" dur="1" fill="hold">
                                          <p:stCondLst>
                                            <p:cond delay="0"/>
                                          </p:stCondLst>
                                        </p:cTn>
                                        <p:tgtEl>
                                          <p:spTgt spid="59"/>
                                        </p:tgtEl>
                                        <p:attrNameLst>
                                          <p:attrName>style.visibility</p:attrName>
                                        </p:attrNameLst>
                                      </p:cBhvr>
                                      <p:to>
                                        <p:strVal val="visible"/>
                                      </p:to>
                                    </p:set>
                                    <p:animEffect transition="in" filter="wipe(down)">
                                      <p:cBhvr>
                                        <p:cTn id="11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3" name="组合 2"/>
          <p:cNvGrpSpPr/>
          <p:nvPr/>
        </p:nvGrpSpPr>
        <p:grpSpPr>
          <a:xfrm>
            <a:off x="1411605" y="1136650"/>
            <a:ext cx="6635115" cy="4801870"/>
            <a:chOff x="2223" y="1790"/>
            <a:chExt cx="10449" cy="7562"/>
          </a:xfrm>
        </p:grpSpPr>
        <p:sp>
          <p:nvSpPr>
            <p:cNvPr id="2" name="矩形 1"/>
            <p:cNvSpPr/>
            <p:nvPr/>
          </p:nvSpPr>
          <p:spPr>
            <a:xfrm>
              <a:off x="2223" y="1790"/>
              <a:ext cx="10441" cy="5715"/>
            </a:xfrm>
            <a:prstGeom prst="rect">
              <a:avLst/>
            </a:prstGeom>
            <a:solidFill>
              <a:srgbClr val="00B0F0">
                <a:alpha val="43000"/>
              </a:srgb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0" name="组合 39"/>
            <p:cNvGrpSpPr/>
            <p:nvPr/>
          </p:nvGrpSpPr>
          <p:grpSpPr>
            <a:xfrm>
              <a:off x="2223" y="1986"/>
              <a:ext cx="10449" cy="7366"/>
              <a:chOff x="2223" y="1986"/>
              <a:chExt cx="10449" cy="7366"/>
            </a:xfrm>
          </p:grpSpPr>
          <p:grpSp>
            <p:nvGrpSpPr>
              <p:cNvPr id="39" name="组合 38"/>
              <p:cNvGrpSpPr/>
              <p:nvPr/>
            </p:nvGrpSpPr>
            <p:grpSpPr>
              <a:xfrm>
                <a:off x="2810" y="1986"/>
                <a:ext cx="9168" cy="5502"/>
                <a:chOff x="2810" y="1986"/>
                <a:chExt cx="9168" cy="5502"/>
              </a:xfrm>
            </p:grpSpPr>
            <p:sp>
              <p:nvSpPr>
                <p:cNvPr id="4" name="矩形 3"/>
                <p:cNvSpPr/>
                <p:nvPr/>
              </p:nvSpPr>
              <p:spPr>
                <a:xfrm>
                  <a:off x="2810"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3901"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4992"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6083"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7263"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p:nvSpPr>
              <p:spPr>
                <a:xfrm>
                  <a:off x="8443"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9616"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10789"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nvSpPr>
              <p:spPr>
                <a:xfrm>
                  <a:off x="11894"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8" name="组合 37"/>
              <p:cNvGrpSpPr/>
              <p:nvPr/>
            </p:nvGrpSpPr>
            <p:grpSpPr>
              <a:xfrm>
                <a:off x="2223" y="7485"/>
                <a:ext cx="10449" cy="1867"/>
                <a:chOff x="2223" y="7485"/>
                <a:chExt cx="10449" cy="1867"/>
              </a:xfrm>
            </p:grpSpPr>
            <p:grpSp>
              <p:nvGrpSpPr>
                <p:cNvPr id="14" name="组合 28"/>
                <p:cNvGrpSpPr/>
                <p:nvPr/>
              </p:nvGrpSpPr>
              <p:grpSpPr bwMode="auto">
                <a:xfrm>
                  <a:off x="2223" y="7485"/>
                  <a:ext cx="10449" cy="1867"/>
                  <a:chOff x="1607757" y="4821419"/>
                  <a:chExt cx="5413223" cy="787709"/>
                </a:xfrm>
                <a:solidFill>
                  <a:srgbClr val="00B0F0"/>
                </a:solidFill>
              </p:grpSpPr>
              <p:sp>
                <p:nvSpPr>
                  <p:cNvPr id="15" name="矩形 14"/>
                  <p:cNvSpPr/>
                  <p:nvPr/>
                </p:nvSpPr>
                <p:spPr>
                  <a:xfrm>
                    <a:off x="1607757" y="4821419"/>
                    <a:ext cx="5413223" cy="787709"/>
                  </a:xfrm>
                  <a:prstGeom prst="rect">
                    <a:avLst/>
                  </a:prstGeom>
                  <a:grp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latin typeface="微软雅黑" panose="020B0503020204020204" pitchFamily="34" charset="-122"/>
                      <a:ea typeface="微软雅黑" panose="020B0503020204020204" pitchFamily="34" charset="-122"/>
                    </a:endParaRPr>
                  </a:p>
                </p:txBody>
              </p:sp>
              <p:sp>
                <p:nvSpPr>
                  <p:cNvPr id="16" name="文本框 14"/>
                  <p:cNvSpPr txBox="1">
                    <a:spLocks noChangeArrowheads="1"/>
                  </p:cNvSpPr>
                  <p:nvPr/>
                </p:nvSpPr>
                <p:spPr bwMode="auto">
                  <a:xfrm>
                    <a:off x="6444881" y="4998104"/>
                    <a:ext cx="471886"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个</a:t>
                    </a:r>
                    <a:endParaRPr lang="zh-CN" altLang="en-US" sz="2400" dirty="0">
                      <a:latin typeface="微软雅黑" panose="020B0503020204020204" pitchFamily="34" charset="-122"/>
                      <a:ea typeface="微软雅黑" panose="020B0503020204020204" pitchFamily="34" charset="-122"/>
                    </a:endParaRPr>
                  </a:p>
                </p:txBody>
              </p:sp>
              <p:sp>
                <p:nvSpPr>
                  <p:cNvPr id="18" name="文本框 25"/>
                  <p:cNvSpPr txBox="1">
                    <a:spLocks noChangeArrowheads="1"/>
                  </p:cNvSpPr>
                  <p:nvPr/>
                </p:nvSpPr>
                <p:spPr bwMode="auto">
                  <a:xfrm>
                    <a:off x="5890052" y="4985961"/>
                    <a:ext cx="375595"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十</a:t>
                    </a:r>
                    <a:endParaRPr lang="zh-CN" altLang="en-US" sz="2400" dirty="0">
                      <a:latin typeface="微软雅黑" panose="020B0503020204020204" pitchFamily="34" charset="-122"/>
                      <a:ea typeface="微软雅黑" panose="020B0503020204020204" pitchFamily="34" charset="-122"/>
                    </a:endParaRPr>
                  </a:p>
                </p:txBody>
              </p:sp>
              <p:sp>
                <p:nvSpPr>
                  <p:cNvPr id="19" name="文本框 26"/>
                  <p:cNvSpPr txBox="1">
                    <a:spLocks noChangeArrowheads="1"/>
                  </p:cNvSpPr>
                  <p:nvPr/>
                </p:nvSpPr>
                <p:spPr bwMode="auto">
                  <a:xfrm>
                    <a:off x="5290137" y="5003260"/>
                    <a:ext cx="397871"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百</a:t>
                    </a:r>
                    <a:endParaRPr lang="zh-CN" altLang="en-US" sz="2400" dirty="0">
                      <a:latin typeface="微软雅黑" panose="020B0503020204020204" pitchFamily="34" charset="-122"/>
                      <a:ea typeface="微软雅黑" panose="020B0503020204020204" pitchFamily="34" charset="-122"/>
                    </a:endParaRPr>
                  </a:p>
                </p:txBody>
              </p:sp>
              <p:sp>
                <p:nvSpPr>
                  <p:cNvPr id="20" name="文本框 27"/>
                  <p:cNvSpPr txBox="1">
                    <a:spLocks noChangeArrowheads="1"/>
                  </p:cNvSpPr>
                  <p:nvPr/>
                </p:nvSpPr>
                <p:spPr bwMode="auto">
                  <a:xfrm>
                    <a:off x="4616139" y="5003258"/>
                    <a:ext cx="471954"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千</a:t>
                    </a:r>
                    <a:endParaRPr lang="zh-CN" altLang="en-US" sz="2400" dirty="0">
                      <a:latin typeface="微软雅黑" panose="020B0503020204020204" pitchFamily="34" charset="-122"/>
                      <a:ea typeface="微软雅黑" panose="020B0503020204020204" pitchFamily="34" charset="-122"/>
                    </a:endParaRPr>
                  </a:p>
                </p:txBody>
              </p:sp>
              <p:sp>
                <p:nvSpPr>
                  <p:cNvPr id="22" name="文本框 31"/>
                  <p:cNvSpPr txBox="1">
                    <a:spLocks noChangeArrowheads="1"/>
                  </p:cNvSpPr>
                  <p:nvPr/>
                </p:nvSpPr>
                <p:spPr bwMode="auto">
                  <a:xfrm>
                    <a:off x="4045393" y="4998104"/>
                    <a:ext cx="558839"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万</a:t>
                    </a:r>
                    <a:endParaRPr lang="zh-CN" altLang="en-US" sz="2400" dirty="0">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5755" y="7740"/>
                  <a:ext cx="869" cy="1237"/>
                </a:xfrm>
                <a:prstGeom prst="rect">
                  <a:avLst/>
                </a:prstGeom>
                <a:noFill/>
              </p:spPr>
              <p:txBody>
                <a:bodyPr vert="eaVert" wrap="none" rtlCol="0">
                  <a:spAutoFit/>
                </a:bodyPr>
                <a:p>
                  <a:r>
                    <a:rPr lang="zh-CN" altLang="en-US" sz="2400"/>
                    <a:t>十</a:t>
                  </a:r>
                  <a:r>
                    <a:rPr lang="en-US" altLang="zh-CN" sz="2400"/>
                    <a:t> </a:t>
                  </a:r>
                  <a:r>
                    <a:rPr lang="zh-CN" altLang="en-US" sz="2400"/>
                    <a:t>万</a:t>
                  </a:r>
                  <a:endParaRPr lang="zh-CN" altLang="en-US" sz="2400"/>
                </a:p>
              </p:txBody>
            </p:sp>
            <p:sp>
              <p:nvSpPr>
                <p:cNvPr id="35" name="文本框 34"/>
                <p:cNvSpPr txBox="1"/>
                <p:nvPr/>
              </p:nvSpPr>
              <p:spPr>
                <a:xfrm>
                  <a:off x="4673" y="7785"/>
                  <a:ext cx="869" cy="1237"/>
                </a:xfrm>
                <a:prstGeom prst="rect">
                  <a:avLst/>
                </a:prstGeom>
                <a:noFill/>
              </p:spPr>
              <p:txBody>
                <a:bodyPr vert="eaVert" wrap="none" rtlCol="0">
                  <a:spAutoFit/>
                </a:bodyPr>
                <a:p>
                  <a:r>
                    <a:rPr lang="zh-CN" altLang="en-US" sz="2400"/>
                    <a:t>百</a:t>
                  </a:r>
                  <a:r>
                    <a:rPr lang="en-US" altLang="zh-CN" sz="2400"/>
                    <a:t> </a:t>
                  </a:r>
                  <a:r>
                    <a:rPr lang="zh-CN" altLang="en-US" sz="2400"/>
                    <a:t>万</a:t>
                  </a:r>
                  <a:endParaRPr lang="zh-CN" altLang="en-US" sz="2400"/>
                </a:p>
              </p:txBody>
            </p:sp>
            <p:sp>
              <p:nvSpPr>
                <p:cNvPr id="36" name="文本框 35"/>
                <p:cNvSpPr txBox="1"/>
                <p:nvPr/>
              </p:nvSpPr>
              <p:spPr>
                <a:xfrm>
                  <a:off x="3544" y="7755"/>
                  <a:ext cx="869" cy="1237"/>
                </a:xfrm>
                <a:prstGeom prst="rect">
                  <a:avLst/>
                </a:prstGeom>
                <a:noFill/>
              </p:spPr>
              <p:txBody>
                <a:bodyPr vert="eaVert" wrap="none" rtlCol="0">
                  <a:spAutoFit/>
                </a:bodyPr>
                <a:p>
                  <a:r>
                    <a:rPr lang="zh-CN" altLang="en-US" sz="2400"/>
                    <a:t>千</a:t>
                  </a:r>
                  <a:r>
                    <a:rPr lang="en-US" altLang="zh-CN" sz="2400"/>
                    <a:t> </a:t>
                  </a:r>
                  <a:r>
                    <a:rPr lang="zh-CN" altLang="en-US" sz="2400"/>
                    <a:t>万</a:t>
                  </a:r>
                  <a:endParaRPr lang="zh-CN" altLang="en-US" sz="2400"/>
                </a:p>
              </p:txBody>
            </p:sp>
            <p:sp>
              <p:nvSpPr>
                <p:cNvPr id="37" name="文本框 26"/>
                <p:cNvSpPr txBox="1">
                  <a:spLocks noChangeArrowheads="1"/>
                </p:cNvSpPr>
                <p:nvPr/>
              </p:nvSpPr>
              <p:spPr bwMode="auto">
                <a:xfrm>
                  <a:off x="2468" y="7875"/>
                  <a:ext cx="76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亿</a:t>
                  </a:r>
                  <a:endParaRPr lang="zh-CN" altLang="en-US" sz="2400" dirty="0">
                    <a:latin typeface="微软雅黑" panose="020B0503020204020204" pitchFamily="34" charset="-122"/>
                    <a:ea typeface="微软雅黑" panose="020B0503020204020204" pitchFamily="34" charset="-122"/>
                  </a:endParaRPr>
                </a:p>
              </p:txBody>
            </p:sp>
          </p:grpSp>
        </p:grpSp>
      </p:grpSp>
      <p:pic>
        <p:nvPicPr>
          <p:cNvPr id="41" name="Picture 15" descr="160"/>
          <p:cNvPicPr/>
          <p:nvPr/>
        </p:nvPicPr>
        <p:blipFill>
          <a:blip r:embed="rId2"/>
          <a:stretch>
            <a:fillRect/>
          </a:stretch>
        </p:blipFill>
        <p:spPr>
          <a:xfrm rot="16200000">
            <a:off x="3750945" y="4239260"/>
            <a:ext cx="281305" cy="748665"/>
          </a:xfrm>
          <a:prstGeom prst="rect">
            <a:avLst/>
          </a:prstGeom>
          <a:noFill/>
          <a:ln w="9525">
            <a:noFill/>
          </a:ln>
        </p:spPr>
      </p:pic>
      <p:pic>
        <p:nvPicPr>
          <p:cNvPr id="43" name="Picture 15" descr="160"/>
          <p:cNvPicPr/>
          <p:nvPr/>
        </p:nvPicPr>
        <p:blipFill>
          <a:blip r:embed="rId2"/>
          <a:stretch>
            <a:fillRect/>
          </a:stretch>
        </p:blipFill>
        <p:spPr>
          <a:xfrm rot="16200000">
            <a:off x="3742055" y="3967480"/>
            <a:ext cx="281305" cy="748665"/>
          </a:xfrm>
          <a:prstGeom prst="rect">
            <a:avLst/>
          </a:prstGeom>
          <a:noFill/>
          <a:ln w="9525">
            <a:noFill/>
          </a:ln>
        </p:spPr>
      </p:pic>
      <p:pic>
        <p:nvPicPr>
          <p:cNvPr id="44" name="Picture 15" descr="160"/>
          <p:cNvPicPr/>
          <p:nvPr/>
        </p:nvPicPr>
        <p:blipFill>
          <a:blip r:embed="rId2"/>
          <a:stretch>
            <a:fillRect/>
          </a:stretch>
        </p:blipFill>
        <p:spPr>
          <a:xfrm rot="16200000">
            <a:off x="3746500" y="3686175"/>
            <a:ext cx="281305" cy="748665"/>
          </a:xfrm>
          <a:prstGeom prst="rect">
            <a:avLst/>
          </a:prstGeom>
          <a:noFill/>
          <a:ln w="9525">
            <a:noFill/>
          </a:ln>
        </p:spPr>
      </p:pic>
      <p:pic>
        <p:nvPicPr>
          <p:cNvPr id="45" name="Picture 15" descr="160"/>
          <p:cNvPicPr/>
          <p:nvPr/>
        </p:nvPicPr>
        <p:blipFill>
          <a:blip r:embed="rId2"/>
          <a:stretch>
            <a:fillRect/>
          </a:stretch>
        </p:blipFill>
        <p:spPr>
          <a:xfrm rot="16200000">
            <a:off x="3746500" y="3406140"/>
            <a:ext cx="281305" cy="748665"/>
          </a:xfrm>
          <a:prstGeom prst="rect">
            <a:avLst/>
          </a:prstGeom>
          <a:noFill/>
          <a:ln w="9525">
            <a:noFill/>
          </a:ln>
        </p:spPr>
      </p:pic>
      <p:pic>
        <p:nvPicPr>
          <p:cNvPr id="46" name="Picture 15" descr="160"/>
          <p:cNvPicPr/>
          <p:nvPr/>
        </p:nvPicPr>
        <p:blipFill>
          <a:blip r:embed="rId2"/>
          <a:stretch>
            <a:fillRect/>
          </a:stretch>
        </p:blipFill>
        <p:spPr>
          <a:xfrm rot="16200000">
            <a:off x="3742055" y="3123565"/>
            <a:ext cx="281305" cy="748665"/>
          </a:xfrm>
          <a:prstGeom prst="rect">
            <a:avLst/>
          </a:prstGeom>
          <a:noFill/>
          <a:ln w="9525">
            <a:noFill/>
          </a:ln>
        </p:spPr>
      </p:pic>
      <p:pic>
        <p:nvPicPr>
          <p:cNvPr id="47" name="Picture 15" descr="160"/>
          <p:cNvPicPr/>
          <p:nvPr/>
        </p:nvPicPr>
        <p:blipFill>
          <a:blip r:embed="rId2"/>
          <a:stretch>
            <a:fillRect/>
          </a:stretch>
        </p:blipFill>
        <p:spPr>
          <a:xfrm rot="16200000">
            <a:off x="3746500" y="2840990"/>
            <a:ext cx="281305" cy="748665"/>
          </a:xfrm>
          <a:prstGeom prst="rect">
            <a:avLst/>
          </a:prstGeom>
          <a:noFill/>
          <a:ln w="9525">
            <a:noFill/>
          </a:ln>
        </p:spPr>
      </p:pic>
      <p:pic>
        <p:nvPicPr>
          <p:cNvPr id="48" name="Picture 15" descr="160"/>
          <p:cNvPicPr/>
          <p:nvPr/>
        </p:nvPicPr>
        <p:blipFill>
          <a:blip r:embed="rId2"/>
          <a:stretch>
            <a:fillRect/>
          </a:stretch>
        </p:blipFill>
        <p:spPr>
          <a:xfrm rot="16200000">
            <a:off x="3746500" y="2558415"/>
            <a:ext cx="281305" cy="748665"/>
          </a:xfrm>
          <a:prstGeom prst="rect">
            <a:avLst/>
          </a:prstGeom>
          <a:noFill/>
          <a:ln w="9525">
            <a:noFill/>
          </a:ln>
        </p:spPr>
      </p:pic>
      <p:pic>
        <p:nvPicPr>
          <p:cNvPr id="49" name="Picture 15" descr="160"/>
          <p:cNvPicPr/>
          <p:nvPr/>
        </p:nvPicPr>
        <p:blipFill>
          <a:blip r:embed="rId2"/>
          <a:stretch>
            <a:fillRect/>
          </a:stretch>
        </p:blipFill>
        <p:spPr>
          <a:xfrm rot="16200000">
            <a:off x="3742055" y="2275840"/>
            <a:ext cx="281305" cy="748665"/>
          </a:xfrm>
          <a:prstGeom prst="rect">
            <a:avLst/>
          </a:prstGeom>
          <a:noFill/>
          <a:ln w="9525">
            <a:noFill/>
          </a:ln>
        </p:spPr>
      </p:pic>
      <p:pic>
        <p:nvPicPr>
          <p:cNvPr id="50" name="Picture 15" descr="160"/>
          <p:cNvPicPr/>
          <p:nvPr/>
        </p:nvPicPr>
        <p:blipFill>
          <a:blip r:embed="rId2"/>
          <a:stretch>
            <a:fillRect/>
          </a:stretch>
        </p:blipFill>
        <p:spPr>
          <a:xfrm rot="16200000">
            <a:off x="3746500" y="2002790"/>
            <a:ext cx="281305" cy="748665"/>
          </a:xfrm>
          <a:prstGeom prst="rect">
            <a:avLst/>
          </a:prstGeom>
          <a:noFill/>
          <a:ln w="9525">
            <a:noFill/>
          </a:ln>
        </p:spPr>
      </p:pic>
      <p:pic>
        <p:nvPicPr>
          <p:cNvPr id="51" name="Picture 15" descr="160"/>
          <p:cNvPicPr/>
          <p:nvPr/>
        </p:nvPicPr>
        <p:blipFill>
          <a:blip r:embed="rId2"/>
          <a:stretch>
            <a:fillRect/>
          </a:stretch>
        </p:blipFill>
        <p:spPr>
          <a:xfrm rot="16200000">
            <a:off x="3742055" y="1451610"/>
            <a:ext cx="281305" cy="748665"/>
          </a:xfrm>
          <a:prstGeom prst="rect">
            <a:avLst/>
          </a:prstGeom>
          <a:noFill/>
          <a:ln w="9525">
            <a:noFill/>
          </a:ln>
        </p:spPr>
      </p:pic>
      <p:grpSp>
        <p:nvGrpSpPr>
          <p:cNvPr id="58" name="组合 57"/>
          <p:cNvGrpSpPr/>
          <p:nvPr/>
        </p:nvGrpSpPr>
        <p:grpSpPr>
          <a:xfrm>
            <a:off x="8747125" y="1263650"/>
            <a:ext cx="2644775" cy="741680"/>
            <a:chOff x="12856" y="3074"/>
            <a:chExt cx="4165" cy="1168"/>
          </a:xfrm>
        </p:grpSpPr>
        <p:grpSp>
          <p:nvGrpSpPr>
            <p:cNvPr id="52" name="组合 51"/>
            <p:cNvGrpSpPr/>
            <p:nvPr/>
          </p:nvGrpSpPr>
          <p:grpSpPr>
            <a:xfrm>
              <a:off x="12856" y="3074"/>
              <a:ext cx="4165" cy="1168"/>
              <a:chOff x="1679" y="4601"/>
              <a:chExt cx="14558" cy="4426"/>
            </a:xfrm>
            <a:effectLst>
              <a:outerShdw blurRad="76200" dir="13500000" sy="23000" kx="1200000" algn="br" rotWithShape="0">
                <a:prstClr val="black">
                  <a:alpha val="20000"/>
                </a:prstClr>
              </a:outerShdw>
            </a:effectLst>
          </p:grpSpPr>
          <p:sp>
            <p:nvSpPr>
              <p:cNvPr id="53" name="圆角矩形 52"/>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1679" y="4601"/>
                <a:ext cx="14557" cy="4426"/>
              </a:xfrm>
              <a:prstGeom prst="roundRect">
                <a:avLst/>
              </a:prstGeom>
              <a:solidFill>
                <a:srgbClr val="92D050"/>
              </a:solidFill>
              <a:ln>
                <a:solidFill>
                  <a:schemeClr val="tx2">
                    <a:lumMod val="90000"/>
                    <a:lumOff val="1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7" name="文本框 56"/>
            <p:cNvSpPr txBox="1"/>
            <p:nvPr/>
          </p:nvSpPr>
          <p:spPr>
            <a:xfrm>
              <a:off x="13175" y="3255"/>
              <a:ext cx="3648" cy="725"/>
            </a:xfrm>
            <a:prstGeom prst="rect">
              <a:avLst/>
            </a:prstGeom>
            <a:noFill/>
          </p:spPr>
          <p:txBody>
            <a:bodyPr wrap="none" rtlCol="0">
              <a:spAutoFit/>
            </a:bodyPr>
            <a:p>
              <a:r>
                <a:rPr lang="zh-CN" altLang="en-US" sz="2400"/>
                <a:t>十万十万地数，</a:t>
              </a:r>
              <a:endParaRPr lang="zh-CN" altLang="en-US" sz="2400"/>
            </a:p>
          </p:txBody>
        </p:sp>
      </p:grpSp>
      <p:grpSp>
        <p:nvGrpSpPr>
          <p:cNvPr id="59" name="组合 58"/>
          <p:cNvGrpSpPr/>
          <p:nvPr/>
        </p:nvGrpSpPr>
        <p:grpSpPr>
          <a:xfrm>
            <a:off x="8744585" y="2323465"/>
            <a:ext cx="2960370" cy="741680"/>
            <a:chOff x="12759" y="3074"/>
            <a:chExt cx="4662" cy="1168"/>
          </a:xfrm>
        </p:grpSpPr>
        <p:grpSp>
          <p:nvGrpSpPr>
            <p:cNvPr id="60" name="组合 59"/>
            <p:cNvGrpSpPr/>
            <p:nvPr/>
          </p:nvGrpSpPr>
          <p:grpSpPr>
            <a:xfrm>
              <a:off x="12856" y="3074"/>
              <a:ext cx="4165" cy="1168"/>
              <a:chOff x="1679" y="4601"/>
              <a:chExt cx="14558" cy="4426"/>
            </a:xfrm>
            <a:effectLst>
              <a:outerShdw blurRad="76200" dir="13500000" sy="23000" kx="1200000" algn="br" rotWithShape="0">
                <a:prstClr val="black">
                  <a:alpha val="20000"/>
                </a:prstClr>
              </a:outerShdw>
            </a:effectLst>
          </p:grpSpPr>
          <p:sp>
            <p:nvSpPr>
              <p:cNvPr id="61" name="圆角矩形 60"/>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 62"/>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圆角矩形 63"/>
              <p:cNvSpPr/>
              <p:nvPr/>
            </p:nvSpPr>
            <p:spPr>
              <a:xfrm>
                <a:off x="1679" y="4601"/>
                <a:ext cx="14557" cy="4426"/>
              </a:xfrm>
              <a:prstGeom prst="roundRect">
                <a:avLst/>
              </a:prstGeom>
              <a:solidFill>
                <a:srgbClr val="FFFF00"/>
              </a:solidFill>
              <a:ln>
                <a:solidFill>
                  <a:srgbClr val="C0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5" name="文本框 64"/>
            <p:cNvSpPr txBox="1"/>
            <p:nvPr/>
          </p:nvSpPr>
          <p:spPr>
            <a:xfrm>
              <a:off x="12759" y="3255"/>
              <a:ext cx="4662" cy="725"/>
            </a:xfrm>
            <a:prstGeom prst="rect">
              <a:avLst/>
            </a:prstGeom>
            <a:noFill/>
          </p:spPr>
          <p:txBody>
            <a:bodyPr wrap="none" rtlCol="0">
              <a:spAutoFit/>
            </a:bodyPr>
            <a:p>
              <a:r>
                <a:rPr lang="en-US" altLang="zh-CN" sz="2400"/>
                <a:t>10</a:t>
              </a:r>
              <a:r>
                <a:rPr lang="zh-CN" altLang="en-US" sz="2400"/>
                <a:t>个十万是一百万。</a:t>
              </a:r>
              <a:endParaRPr lang="zh-CN" altLang="en-US" sz="2400"/>
            </a:p>
          </p:txBody>
        </p:sp>
      </p:grpSp>
      <p:pic>
        <p:nvPicPr>
          <p:cNvPr id="66" name="Picture 15" descr="160"/>
          <p:cNvPicPr/>
          <p:nvPr/>
        </p:nvPicPr>
        <p:blipFill>
          <a:blip r:embed="rId2"/>
          <a:stretch>
            <a:fillRect/>
          </a:stretch>
        </p:blipFill>
        <p:spPr>
          <a:xfrm rot="16200000">
            <a:off x="3055620" y="4234815"/>
            <a:ext cx="281305" cy="748665"/>
          </a:xfrm>
          <a:prstGeom prst="rect">
            <a:avLst/>
          </a:prstGeom>
          <a:noFill/>
          <a:ln w="9525">
            <a:noFill/>
          </a:ln>
        </p:spPr>
      </p:pic>
      <p:grpSp>
        <p:nvGrpSpPr>
          <p:cNvPr id="10" name="组合 9"/>
          <p:cNvGrpSpPr/>
          <p:nvPr/>
        </p:nvGrpSpPr>
        <p:grpSpPr>
          <a:xfrm>
            <a:off x="5769610" y="1046480"/>
            <a:ext cx="1522730" cy="1866900"/>
            <a:chOff x="9086" y="1648"/>
            <a:chExt cx="2398" cy="2940"/>
          </a:xfrm>
        </p:grpSpPr>
        <p:pic>
          <p:nvPicPr>
            <p:cNvPr id="16391" name="Picture 3" descr="C:\Documents and Settings\Administrator\桌面\3320946_114642006317_2.jpg"/>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632" y="1648"/>
              <a:ext cx="1242" cy="2362"/>
            </a:xfrm>
            <a:prstGeom prst="rect">
              <a:avLst/>
            </a:prstGeom>
            <a:noFill/>
            <a:ln w="9525">
              <a:noFill/>
            </a:ln>
          </p:spPr>
        </p:pic>
        <p:grpSp>
          <p:nvGrpSpPr>
            <p:cNvPr id="8" name="组合 7"/>
            <p:cNvGrpSpPr/>
            <p:nvPr/>
          </p:nvGrpSpPr>
          <p:grpSpPr>
            <a:xfrm>
              <a:off x="9086" y="2960"/>
              <a:ext cx="2398" cy="1628"/>
              <a:chOff x="13409" y="5705"/>
              <a:chExt cx="2398" cy="1628"/>
            </a:xfrm>
          </p:grpSpPr>
          <p:sp>
            <p:nvSpPr>
              <p:cNvPr id="21" name="任意多边形 73"/>
              <p:cNvSpPr/>
              <p:nvPr/>
            </p:nvSpPr>
            <p:spPr>
              <a:xfrm rot="11317928">
                <a:off x="13409" y="5705"/>
                <a:ext cx="2399" cy="1629"/>
              </a:xfrm>
              <a:custGeom>
                <a:avLst/>
                <a:gdLst>
                  <a:gd name="connsiteX0" fmla="*/ 514985 w 2610115"/>
                  <a:gd name="connsiteY0" fmla="*/ 194411 h 1975845"/>
                  <a:gd name="connsiteX1" fmla="*/ 847273 w 2610115"/>
                  <a:gd name="connsiteY1" fmla="*/ 231372 h 1975845"/>
                  <a:gd name="connsiteX2" fmla="*/ 847370 w 2610115"/>
                  <a:gd name="connsiteY2" fmla="*/ 231228 h 1975845"/>
                  <a:gd name="connsiteX3" fmla="*/ 891877 w 2610115"/>
                  <a:gd name="connsiteY3" fmla="*/ 165153 h 1975845"/>
                  <a:gd name="connsiteX4" fmla="*/ 1357208 w 2610115"/>
                  <a:gd name="connsiteY4" fmla="*/ 150454 h 1975845"/>
                  <a:gd name="connsiteX5" fmla="*/ 1359483 w 2610115"/>
                  <a:gd name="connsiteY5" fmla="*/ 146907 h 1975845"/>
                  <a:gd name="connsiteX6" fmla="*/ 1392515 w 2610115"/>
                  <a:gd name="connsiteY6" fmla="*/ 95396 h 1975845"/>
                  <a:gd name="connsiteX7" fmla="*/ 1555909 w 2610115"/>
                  <a:gd name="connsiteY7" fmla="*/ 2697 h 1975845"/>
                  <a:gd name="connsiteX8" fmla="*/ 1752718 w 2610115"/>
                  <a:gd name="connsiteY8" fmla="*/ 55742 h 1975845"/>
                  <a:gd name="connsiteX9" fmla="*/ 1799449 w 2610115"/>
                  <a:gd name="connsiteY9" fmla="*/ 103995 h 1975845"/>
                  <a:gd name="connsiteX10" fmla="*/ 1802338 w 2610115"/>
                  <a:gd name="connsiteY10" fmla="*/ 106977 h 1975845"/>
                  <a:gd name="connsiteX11" fmla="*/ 2004528 w 2610115"/>
                  <a:gd name="connsiteY11" fmla="*/ 1214 h 1975845"/>
                  <a:gd name="connsiteX12" fmla="*/ 2142054 w 2610115"/>
                  <a:gd name="connsiteY12" fmla="*/ 25099 h 1975845"/>
                  <a:gd name="connsiteX13" fmla="*/ 2314325 w 2610115"/>
                  <a:gd name="connsiteY13" fmla="*/ 248470 h 1975845"/>
                  <a:gd name="connsiteX14" fmla="*/ 2315263 w 2610115"/>
                  <a:gd name="connsiteY14" fmla="*/ 248869 h 1975845"/>
                  <a:gd name="connsiteX15" fmla="*/ 2388106 w 2610115"/>
                  <a:gd name="connsiteY15" fmla="*/ 279811 h 1975845"/>
                  <a:gd name="connsiteX16" fmla="*/ 2535411 w 2610115"/>
                  <a:gd name="connsiteY16" fmla="*/ 465259 h 1975845"/>
                  <a:gd name="connsiteX17" fmla="*/ 2525516 w 2610115"/>
                  <a:gd name="connsiteY17" fmla="*/ 700334 h 1975845"/>
                  <a:gd name="connsiteX18" fmla="*/ 2597804 w 2610115"/>
                  <a:gd name="connsiteY18" fmla="*/ 1059759 h 1975845"/>
                  <a:gd name="connsiteX19" fmla="*/ 2259174 w 2610115"/>
                  <a:gd name="connsiteY19" fmla="*/ 1374381 h 1975845"/>
                  <a:gd name="connsiteX20" fmla="*/ 2137951 w 2610115"/>
                  <a:gd name="connsiteY20" fmla="*/ 1643972 h 1975845"/>
                  <a:gd name="connsiteX21" fmla="*/ 1725223 w 2610115"/>
                  <a:gd name="connsiteY21" fmla="*/ 1676614 h 1975845"/>
                  <a:gd name="connsiteX22" fmla="*/ 1430280 w 2610115"/>
                  <a:gd name="connsiteY22" fmla="*/ 1964218 h 1975845"/>
                  <a:gd name="connsiteX23" fmla="*/ 996615 w 2610115"/>
                  <a:gd name="connsiteY23" fmla="*/ 1788666 h 1975845"/>
                  <a:gd name="connsiteX24" fmla="*/ 352423 w 2610115"/>
                  <a:gd name="connsiteY24" fmla="*/ 1615216 h 1975845"/>
                  <a:gd name="connsiteX25" fmla="*/ 69186 w 2610115"/>
                  <a:gd name="connsiteY25" fmla="*/ 1422201 h 1975845"/>
                  <a:gd name="connsiteX26" fmla="*/ 89788 w 2610115"/>
                  <a:gd name="connsiteY26" fmla="*/ 1218899 h 1975845"/>
                  <a:gd name="connsiteX27" fmla="*/ 128033 w 2610115"/>
                  <a:gd name="connsiteY27" fmla="*/ 1164062 h 1975845"/>
                  <a:gd name="connsiteX28" fmla="*/ 127542 w 2610115"/>
                  <a:gd name="connsiteY28" fmla="*/ 1159860 h 1975845"/>
                  <a:gd name="connsiteX29" fmla="*/ 69942 w 2610115"/>
                  <a:gd name="connsiteY29" fmla="*/ 1111936 h 1975845"/>
                  <a:gd name="connsiteX30" fmla="*/ 1906 w 2610115"/>
                  <a:gd name="connsiteY30" fmla="*/ 894356 h 1975845"/>
                  <a:gd name="connsiteX31" fmla="*/ 235303 w 2610115"/>
                  <a:gd name="connsiteY31" fmla="*/ 656766 h 1975845"/>
                  <a:gd name="connsiteX32" fmla="*/ 237535 w 2610115"/>
                  <a:gd name="connsiteY32" fmla="*/ 650503 h 1975845"/>
                  <a:gd name="connsiteX33" fmla="*/ 341501 w 2610115"/>
                  <a:gd name="connsiteY33" fmla="*/ 309319 h 1975845"/>
                  <a:gd name="connsiteX34" fmla="*/ 514985 w 2610115"/>
                  <a:gd name="connsiteY34" fmla="*/ 194411 h 1975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610115" h="1975845">
                    <a:moveTo>
                      <a:pt x="514985" y="194411"/>
                    </a:moveTo>
                    <a:cubicBezTo>
                      <a:pt x="622902" y="158190"/>
                      <a:pt x="743903" y="168940"/>
                      <a:pt x="847273" y="231372"/>
                    </a:cubicBezTo>
                    <a:lnTo>
                      <a:pt x="847370" y="231228"/>
                    </a:lnTo>
                    <a:lnTo>
                      <a:pt x="891877" y="165153"/>
                    </a:lnTo>
                    <a:cubicBezTo>
                      <a:pt x="1010526" y="28042"/>
                      <a:pt x="1222997" y="14047"/>
                      <a:pt x="1357208" y="150454"/>
                    </a:cubicBezTo>
                    <a:lnTo>
                      <a:pt x="1359483" y="146907"/>
                    </a:lnTo>
                    <a:lnTo>
                      <a:pt x="1392515" y="95396"/>
                    </a:lnTo>
                    <a:cubicBezTo>
                      <a:pt x="1433742" y="45531"/>
                      <a:pt x="1491601" y="12092"/>
                      <a:pt x="1555909" y="2697"/>
                    </a:cubicBezTo>
                    <a:cubicBezTo>
                      <a:pt x="1626688" y="-7657"/>
                      <a:pt x="1697399" y="12178"/>
                      <a:pt x="1752718" y="55742"/>
                    </a:cubicBezTo>
                    <a:lnTo>
                      <a:pt x="1799449" y="103995"/>
                    </a:lnTo>
                    <a:lnTo>
                      <a:pt x="1802338" y="106977"/>
                    </a:lnTo>
                    <a:cubicBezTo>
                      <a:pt x="1854457" y="43717"/>
                      <a:pt x="1927884" y="7011"/>
                      <a:pt x="2004528" y="1214"/>
                    </a:cubicBezTo>
                    <a:cubicBezTo>
                      <a:pt x="2050514" y="-2265"/>
                      <a:pt x="2097658" y="5383"/>
                      <a:pt x="2142054" y="25099"/>
                    </a:cubicBezTo>
                    <a:cubicBezTo>
                      <a:pt x="2232262" y="65146"/>
                      <a:pt x="2296947" y="148991"/>
                      <a:pt x="2314325" y="248470"/>
                    </a:cubicBezTo>
                    <a:lnTo>
                      <a:pt x="2315263" y="248869"/>
                    </a:lnTo>
                    <a:lnTo>
                      <a:pt x="2388106" y="279811"/>
                    </a:lnTo>
                    <a:cubicBezTo>
                      <a:pt x="2457030" y="320051"/>
                      <a:pt x="2510068" y="385712"/>
                      <a:pt x="2535411" y="465259"/>
                    </a:cubicBezTo>
                    <a:cubicBezTo>
                      <a:pt x="2559970" y="542246"/>
                      <a:pt x="2556471" y="625862"/>
                      <a:pt x="2525516" y="700334"/>
                    </a:cubicBezTo>
                    <a:cubicBezTo>
                      <a:pt x="2601605" y="802465"/>
                      <a:pt x="2628215" y="934861"/>
                      <a:pt x="2597804" y="1059759"/>
                    </a:cubicBezTo>
                    <a:cubicBezTo>
                      <a:pt x="2557376" y="1225802"/>
                      <a:pt x="2423541" y="1350151"/>
                      <a:pt x="2259174" y="1374381"/>
                    </a:cubicBezTo>
                    <a:cubicBezTo>
                      <a:pt x="2258390" y="1478021"/>
                      <a:pt x="2214160" y="1576312"/>
                      <a:pt x="2137951" y="1643972"/>
                    </a:cubicBezTo>
                    <a:cubicBezTo>
                      <a:pt x="2022158" y="1746789"/>
                      <a:pt x="1854895" y="1760001"/>
                      <a:pt x="1725223" y="1676614"/>
                    </a:cubicBezTo>
                    <a:cubicBezTo>
                      <a:pt x="1683287" y="1819845"/>
                      <a:pt x="1570994" y="1929336"/>
                      <a:pt x="1430280" y="1964218"/>
                    </a:cubicBezTo>
                    <a:cubicBezTo>
                      <a:pt x="1264465" y="2005317"/>
                      <a:pt x="1091410" y="1935279"/>
                      <a:pt x="996615" y="1788666"/>
                    </a:cubicBezTo>
                    <a:cubicBezTo>
                      <a:pt x="772874" y="1927827"/>
                      <a:pt x="482275" y="1849606"/>
                      <a:pt x="352423" y="1615216"/>
                    </a:cubicBezTo>
                    <a:cubicBezTo>
                      <a:pt x="224864" y="1630623"/>
                      <a:pt x="105088" y="1549019"/>
                      <a:pt x="69186" y="1422201"/>
                    </a:cubicBezTo>
                    <a:cubicBezTo>
                      <a:pt x="49681" y="1353386"/>
                      <a:pt x="57737" y="1280482"/>
                      <a:pt x="89788" y="1218899"/>
                    </a:cubicBezTo>
                    <a:lnTo>
                      <a:pt x="128033" y="1164062"/>
                    </a:lnTo>
                    <a:lnTo>
                      <a:pt x="127542" y="1159860"/>
                    </a:lnTo>
                    <a:lnTo>
                      <a:pt x="69942" y="1111936"/>
                    </a:lnTo>
                    <a:cubicBezTo>
                      <a:pt x="18379" y="1054273"/>
                      <a:pt x="-7507" y="975034"/>
                      <a:pt x="1906" y="894356"/>
                    </a:cubicBezTo>
                    <a:cubicBezTo>
                      <a:pt x="16630" y="768406"/>
                      <a:pt x="113536" y="669750"/>
                      <a:pt x="235303" y="656766"/>
                    </a:cubicBezTo>
                    <a:cubicBezTo>
                      <a:pt x="236026" y="654663"/>
                      <a:pt x="236811" y="652606"/>
                      <a:pt x="237535" y="650503"/>
                    </a:cubicBezTo>
                    <a:cubicBezTo>
                      <a:pt x="221183" y="526474"/>
                      <a:pt x="259318" y="401393"/>
                      <a:pt x="341501" y="309319"/>
                    </a:cubicBezTo>
                    <a:cubicBezTo>
                      <a:pt x="390196" y="254785"/>
                      <a:pt x="450235" y="216143"/>
                      <a:pt x="514985" y="194411"/>
                    </a:cubicBezTo>
                    <a:close/>
                  </a:path>
                </a:pathLst>
              </a:custGeom>
              <a:solidFill>
                <a:schemeClr val="bg1"/>
              </a:solidFill>
              <a:ln w="38100">
                <a:solidFill>
                  <a:srgbClr val="FF0000"/>
                </a:solidFill>
              </a:ln>
              <a:effectLst>
                <a:outerShdw blurRad="177800" dist="50800" dir="5400000" algn="t"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 name="文本框 4"/>
              <p:cNvSpPr txBox="1"/>
              <p:nvPr/>
            </p:nvSpPr>
            <p:spPr>
              <a:xfrm>
                <a:off x="13504" y="6157"/>
                <a:ext cx="2208" cy="725"/>
              </a:xfrm>
              <a:prstGeom prst="rect">
                <a:avLst/>
              </a:prstGeom>
              <a:noFill/>
            </p:spPr>
            <p:txBody>
              <a:bodyPr wrap="none" rtlCol="0">
                <a:spAutoFit/>
              </a:bodyPr>
              <a:p>
                <a:r>
                  <a:rPr lang="zh-CN" altLang="en-US" sz="2400"/>
                  <a:t>满十进一</a:t>
                </a:r>
                <a:endParaRPr lang="zh-CN" altLang="en-US" sz="240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1000"/>
                                        <p:tgtEl>
                                          <p:spTgt spid="45"/>
                                        </p:tgtEl>
                                      </p:cBhvr>
                                    </p:animEffect>
                                    <p:anim calcmode="lin" valueType="num">
                                      <p:cBhvr>
                                        <p:cTn id="34" dur="1000" fill="hold"/>
                                        <p:tgtEl>
                                          <p:spTgt spid="45"/>
                                        </p:tgtEl>
                                        <p:attrNameLst>
                                          <p:attrName>ppt_x</p:attrName>
                                        </p:attrNameLst>
                                      </p:cBhvr>
                                      <p:tavLst>
                                        <p:tav tm="0">
                                          <p:val>
                                            <p:strVal val="#ppt_x"/>
                                          </p:val>
                                        </p:tav>
                                        <p:tav tm="100000">
                                          <p:val>
                                            <p:strVal val="#ppt_x"/>
                                          </p:val>
                                        </p:tav>
                                      </p:tavLst>
                                    </p:anim>
                                    <p:anim calcmode="lin" valueType="num">
                                      <p:cBhvr>
                                        <p:cTn id="35"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1000"/>
                                        <p:tgtEl>
                                          <p:spTgt spid="46"/>
                                        </p:tgtEl>
                                      </p:cBhvr>
                                    </p:animEffect>
                                    <p:anim calcmode="lin" valueType="num">
                                      <p:cBhvr>
                                        <p:cTn id="41" dur="1000" fill="hold"/>
                                        <p:tgtEl>
                                          <p:spTgt spid="46"/>
                                        </p:tgtEl>
                                        <p:attrNameLst>
                                          <p:attrName>ppt_x</p:attrName>
                                        </p:attrNameLst>
                                      </p:cBhvr>
                                      <p:tavLst>
                                        <p:tav tm="0">
                                          <p:val>
                                            <p:strVal val="#ppt_x"/>
                                          </p:val>
                                        </p:tav>
                                        <p:tav tm="100000">
                                          <p:val>
                                            <p:strVal val="#ppt_x"/>
                                          </p:val>
                                        </p:tav>
                                      </p:tavLst>
                                    </p:anim>
                                    <p:anim calcmode="lin" valueType="num">
                                      <p:cBhvr>
                                        <p:cTn id="4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anim calcmode="lin" valueType="num">
                                      <p:cBhvr>
                                        <p:cTn id="48" dur="1000" fill="hold"/>
                                        <p:tgtEl>
                                          <p:spTgt spid="47"/>
                                        </p:tgtEl>
                                        <p:attrNameLst>
                                          <p:attrName>ppt_x</p:attrName>
                                        </p:attrNameLst>
                                      </p:cBhvr>
                                      <p:tavLst>
                                        <p:tav tm="0">
                                          <p:val>
                                            <p:strVal val="#ppt_x"/>
                                          </p:val>
                                        </p:tav>
                                        <p:tav tm="100000">
                                          <p:val>
                                            <p:strVal val="#ppt_x"/>
                                          </p:val>
                                        </p:tav>
                                      </p:tavLst>
                                    </p:anim>
                                    <p:anim calcmode="lin" valueType="num">
                                      <p:cBhvr>
                                        <p:cTn id="4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nodeType="click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nodeType="click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fade">
                                      <p:cBhvr>
                                        <p:cTn id="61" dur="1000"/>
                                        <p:tgtEl>
                                          <p:spTgt spid="49"/>
                                        </p:tgtEl>
                                      </p:cBhvr>
                                    </p:animEffect>
                                    <p:anim calcmode="lin" valueType="num">
                                      <p:cBhvr>
                                        <p:cTn id="62" dur="1000" fill="hold"/>
                                        <p:tgtEl>
                                          <p:spTgt spid="49"/>
                                        </p:tgtEl>
                                        <p:attrNameLst>
                                          <p:attrName>ppt_x</p:attrName>
                                        </p:attrNameLst>
                                      </p:cBhvr>
                                      <p:tavLst>
                                        <p:tav tm="0">
                                          <p:val>
                                            <p:strVal val="#ppt_x"/>
                                          </p:val>
                                        </p:tav>
                                        <p:tav tm="100000">
                                          <p:val>
                                            <p:strVal val="#ppt_x"/>
                                          </p:val>
                                        </p:tav>
                                      </p:tavLst>
                                    </p:anim>
                                    <p:anim calcmode="lin" valueType="num">
                                      <p:cBhvr>
                                        <p:cTn id="6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nodeType="click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1000"/>
                                        <p:tgtEl>
                                          <p:spTgt spid="50"/>
                                        </p:tgtEl>
                                      </p:cBhvr>
                                    </p:animEffect>
                                    <p:anim calcmode="lin" valueType="num">
                                      <p:cBhvr>
                                        <p:cTn id="69" dur="1000" fill="hold"/>
                                        <p:tgtEl>
                                          <p:spTgt spid="50"/>
                                        </p:tgtEl>
                                        <p:attrNameLst>
                                          <p:attrName>ppt_x</p:attrName>
                                        </p:attrNameLst>
                                      </p:cBhvr>
                                      <p:tavLst>
                                        <p:tav tm="0">
                                          <p:val>
                                            <p:strVal val="#ppt_x"/>
                                          </p:val>
                                        </p:tav>
                                        <p:tav tm="100000">
                                          <p:val>
                                            <p:strVal val="#ppt_x"/>
                                          </p:val>
                                        </p:tav>
                                      </p:tavLst>
                                    </p:anim>
                                    <p:anim calcmode="lin" valueType="num">
                                      <p:cBhvr>
                                        <p:cTn id="7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nodeType="click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1000"/>
                                        <p:tgtEl>
                                          <p:spTgt spid="51"/>
                                        </p:tgtEl>
                                      </p:cBhvr>
                                    </p:animEffect>
                                    <p:anim calcmode="lin" valueType="num">
                                      <p:cBhvr>
                                        <p:cTn id="76" dur="1000" fill="hold"/>
                                        <p:tgtEl>
                                          <p:spTgt spid="51"/>
                                        </p:tgtEl>
                                        <p:attrNameLst>
                                          <p:attrName>ppt_x</p:attrName>
                                        </p:attrNameLst>
                                      </p:cBhvr>
                                      <p:tavLst>
                                        <p:tav tm="0">
                                          <p:val>
                                            <p:strVal val="#ppt_x"/>
                                          </p:val>
                                        </p:tav>
                                        <p:tav tm="100000">
                                          <p:val>
                                            <p:strVal val="#ppt_x"/>
                                          </p:val>
                                        </p:tav>
                                      </p:tavLst>
                                    </p:anim>
                                    <p:anim calcmode="lin" valueType="num">
                                      <p:cBhvr>
                                        <p:cTn id="7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3" presetClass="entr" presetSubtype="16" fill="hold" nodeType="click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p:cTn id="82" dur="500" fill="hold"/>
                                        <p:tgtEl>
                                          <p:spTgt spid="10"/>
                                        </p:tgtEl>
                                        <p:attrNameLst>
                                          <p:attrName>ppt_w</p:attrName>
                                        </p:attrNameLst>
                                      </p:cBhvr>
                                      <p:tavLst>
                                        <p:tav tm="0">
                                          <p:val>
                                            <p:fltVal val="0"/>
                                          </p:val>
                                        </p:tav>
                                        <p:tav tm="100000">
                                          <p:val>
                                            <p:strVal val="#ppt_w"/>
                                          </p:val>
                                        </p:tav>
                                      </p:tavLst>
                                    </p:anim>
                                    <p:anim calcmode="lin" valueType="num">
                                      <p:cBhvr>
                                        <p:cTn id="83"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nodeType="click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fade">
                                      <p:cBhvr>
                                        <p:cTn id="88" dur="1000"/>
                                        <p:tgtEl>
                                          <p:spTgt spid="66"/>
                                        </p:tgtEl>
                                      </p:cBhvr>
                                    </p:animEffect>
                                    <p:anim calcmode="lin" valueType="num">
                                      <p:cBhvr>
                                        <p:cTn id="89" dur="1000" fill="hold"/>
                                        <p:tgtEl>
                                          <p:spTgt spid="66"/>
                                        </p:tgtEl>
                                        <p:attrNameLst>
                                          <p:attrName>ppt_x</p:attrName>
                                        </p:attrNameLst>
                                      </p:cBhvr>
                                      <p:tavLst>
                                        <p:tav tm="0">
                                          <p:val>
                                            <p:strVal val="#ppt_x"/>
                                          </p:val>
                                        </p:tav>
                                        <p:tav tm="100000">
                                          <p:val>
                                            <p:strVal val="#ppt_x"/>
                                          </p:val>
                                        </p:tav>
                                      </p:tavLst>
                                    </p:anim>
                                    <p:anim calcmode="lin" valueType="num">
                                      <p:cBhvr>
                                        <p:cTn id="90" dur="1000" fill="hold"/>
                                        <p:tgtEl>
                                          <p:spTgt spid="66"/>
                                        </p:tgtEl>
                                        <p:attrNameLst>
                                          <p:attrName>ppt_y</p:attrName>
                                        </p:attrNameLst>
                                      </p:cBhvr>
                                      <p:tavLst>
                                        <p:tav tm="0">
                                          <p:val>
                                            <p:strVal val="#ppt_y-.1"/>
                                          </p:val>
                                        </p:tav>
                                        <p:tav tm="100000">
                                          <p:val>
                                            <p:strVal val="#ppt_y"/>
                                          </p:val>
                                        </p:tav>
                                      </p:tavLst>
                                    </p:anim>
                                  </p:childTnLst>
                                </p:cTn>
                              </p:par>
                              <p:par>
                                <p:cTn id="91" presetID="1" presetClass="exit" presetSubtype="0" fill="hold" nodeType="withEffect">
                                  <p:stCondLst>
                                    <p:cond delay="0"/>
                                  </p:stCondLst>
                                  <p:childTnLst>
                                    <p:set>
                                      <p:cBhvr>
                                        <p:cTn id="92" dur="1" fill="hold">
                                          <p:stCondLst>
                                            <p:cond delay="0"/>
                                          </p:stCondLst>
                                        </p:cTn>
                                        <p:tgtEl>
                                          <p:spTgt spid="41"/>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43"/>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44"/>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45"/>
                                        </p:tgtEl>
                                        <p:attrNameLst>
                                          <p:attrName>style.visibility</p:attrName>
                                        </p:attrNameLst>
                                      </p:cBhvr>
                                      <p:to>
                                        <p:strVal val="hidden"/>
                                      </p:to>
                                    </p:set>
                                  </p:childTnLst>
                                </p:cTn>
                              </p:par>
                              <p:par>
                                <p:cTn id="99" presetID="1" presetClass="exit" presetSubtype="0" fill="hold" nodeType="withEffect">
                                  <p:stCondLst>
                                    <p:cond delay="0"/>
                                  </p:stCondLst>
                                  <p:childTnLst>
                                    <p:set>
                                      <p:cBhvr>
                                        <p:cTn id="100" dur="1" fill="hold">
                                          <p:stCondLst>
                                            <p:cond delay="0"/>
                                          </p:stCondLst>
                                        </p:cTn>
                                        <p:tgtEl>
                                          <p:spTgt spid="46"/>
                                        </p:tgtEl>
                                        <p:attrNameLst>
                                          <p:attrName>style.visibility</p:attrName>
                                        </p:attrNameLst>
                                      </p:cBhvr>
                                      <p:to>
                                        <p:strVal val="hidden"/>
                                      </p:to>
                                    </p:set>
                                  </p:childTnLst>
                                </p:cTn>
                              </p:par>
                              <p:par>
                                <p:cTn id="101" presetID="1" presetClass="exit" presetSubtype="0" fill="hold" nodeType="withEffect">
                                  <p:stCondLst>
                                    <p:cond delay="0"/>
                                  </p:stCondLst>
                                  <p:childTnLst>
                                    <p:set>
                                      <p:cBhvr>
                                        <p:cTn id="102" dur="1" fill="hold">
                                          <p:stCondLst>
                                            <p:cond delay="0"/>
                                          </p:stCondLst>
                                        </p:cTn>
                                        <p:tgtEl>
                                          <p:spTgt spid="47"/>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48"/>
                                        </p:tgtEl>
                                        <p:attrNameLst>
                                          <p:attrName>style.visibility</p:attrName>
                                        </p:attrNameLst>
                                      </p:cBhvr>
                                      <p:to>
                                        <p:strVal val="hidden"/>
                                      </p:to>
                                    </p:set>
                                  </p:childTnLst>
                                </p:cTn>
                              </p:par>
                              <p:par>
                                <p:cTn id="105" presetID="1" presetClass="exit" presetSubtype="0" fill="hold" nodeType="withEffect">
                                  <p:stCondLst>
                                    <p:cond delay="0"/>
                                  </p:stCondLst>
                                  <p:childTnLst>
                                    <p:set>
                                      <p:cBhvr>
                                        <p:cTn id="106" dur="1" fill="hold">
                                          <p:stCondLst>
                                            <p:cond delay="0"/>
                                          </p:stCondLst>
                                        </p:cTn>
                                        <p:tgtEl>
                                          <p:spTgt spid="49"/>
                                        </p:tgtEl>
                                        <p:attrNameLst>
                                          <p:attrName>style.visibility</p:attrName>
                                        </p:attrNameLst>
                                      </p:cBhvr>
                                      <p:to>
                                        <p:strVal val="hidden"/>
                                      </p:to>
                                    </p:set>
                                  </p:childTnLst>
                                </p:cTn>
                              </p:par>
                              <p:par>
                                <p:cTn id="107" presetID="1" presetClass="exit" presetSubtype="0" fill="hold" nodeType="withEffect">
                                  <p:stCondLst>
                                    <p:cond delay="0"/>
                                  </p:stCondLst>
                                  <p:childTnLst>
                                    <p:set>
                                      <p:cBhvr>
                                        <p:cTn id="108" dur="1" fill="hold">
                                          <p:stCondLst>
                                            <p:cond delay="0"/>
                                          </p:stCondLst>
                                        </p:cTn>
                                        <p:tgtEl>
                                          <p:spTgt spid="50"/>
                                        </p:tgtEl>
                                        <p:attrNameLst>
                                          <p:attrName>style.visibility</p:attrName>
                                        </p:attrNameLst>
                                      </p:cBhvr>
                                      <p:to>
                                        <p:strVal val="hidden"/>
                                      </p:to>
                                    </p:set>
                                  </p:childTnLst>
                                </p:cTn>
                              </p:par>
                              <p:par>
                                <p:cTn id="109" presetID="1" presetClass="exit" presetSubtype="0" fill="hold" nodeType="withEffect">
                                  <p:stCondLst>
                                    <p:cond delay="0"/>
                                  </p:stCondLst>
                                  <p:childTnLst>
                                    <p:set>
                                      <p:cBhvr>
                                        <p:cTn id="110" dur="1" fill="hold">
                                          <p:stCondLst>
                                            <p:cond delay="0"/>
                                          </p:stCondLst>
                                        </p:cTn>
                                        <p:tgtEl>
                                          <p:spTgt spid="51"/>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nodeType="clickEffect">
                                  <p:stCondLst>
                                    <p:cond delay="0"/>
                                  </p:stCondLst>
                                  <p:childTnLst>
                                    <p:set>
                                      <p:cBhvr>
                                        <p:cTn id="114" dur="1" fill="hold">
                                          <p:stCondLst>
                                            <p:cond delay="0"/>
                                          </p:stCondLst>
                                        </p:cTn>
                                        <p:tgtEl>
                                          <p:spTgt spid="59"/>
                                        </p:tgtEl>
                                        <p:attrNameLst>
                                          <p:attrName>style.visibility</p:attrName>
                                        </p:attrNameLst>
                                      </p:cBhvr>
                                      <p:to>
                                        <p:strVal val="visible"/>
                                      </p:to>
                                    </p:set>
                                    <p:animEffect transition="in" filter="wipe(down)">
                                      <p:cBhvr>
                                        <p:cTn id="11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0" name="文本框 2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pSp>
        <p:nvGrpSpPr>
          <p:cNvPr id="3" name="组合 2"/>
          <p:cNvGrpSpPr/>
          <p:nvPr/>
        </p:nvGrpSpPr>
        <p:grpSpPr>
          <a:xfrm>
            <a:off x="1411605" y="1136650"/>
            <a:ext cx="6634480" cy="4801870"/>
            <a:chOff x="2223" y="1790"/>
            <a:chExt cx="10448" cy="7562"/>
          </a:xfrm>
        </p:grpSpPr>
        <p:sp>
          <p:nvSpPr>
            <p:cNvPr id="2" name="矩形 1"/>
            <p:cNvSpPr/>
            <p:nvPr/>
          </p:nvSpPr>
          <p:spPr>
            <a:xfrm>
              <a:off x="2223" y="1790"/>
              <a:ext cx="10441" cy="5715"/>
            </a:xfrm>
            <a:prstGeom prst="rect">
              <a:avLst/>
            </a:prstGeom>
            <a:solidFill>
              <a:srgbClr val="00B0F0">
                <a:alpha val="43000"/>
              </a:srgb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0" name="组合 39"/>
            <p:cNvGrpSpPr/>
            <p:nvPr/>
          </p:nvGrpSpPr>
          <p:grpSpPr>
            <a:xfrm>
              <a:off x="2223" y="1986"/>
              <a:ext cx="10449" cy="7366"/>
              <a:chOff x="2223" y="1986"/>
              <a:chExt cx="10449" cy="7366"/>
            </a:xfrm>
          </p:grpSpPr>
          <p:grpSp>
            <p:nvGrpSpPr>
              <p:cNvPr id="39" name="组合 38"/>
              <p:cNvGrpSpPr/>
              <p:nvPr/>
            </p:nvGrpSpPr>
            <p:grpSpPr>
              <a:xfrm>
                <a:off x="2810" y="1986"/>
                <a:ext cx="9168" cy="5502"/>
                <a:chOff x="2810" y="1986"/>
                <a:chExt cx="9168" cy="5502"/>
              </a:xfrm>
            </p:grpSpPr>
            <p:sp>
              <p:nvSpPr>
                <p:cNvPr id="4" name="矩形 3"/>
                <p:cNvSpPr/>
                <p:nvPr/>
              </p:nvSpPr>
              <p:spPr>
                <a:xfrm>
                  <a:off x="2810"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3901"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4992"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6083"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7263"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p:nvSpPr>
              <p:spPr>
                <a:xfrm>
                  <a:off x="8443"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9616" y="1990"/>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10789"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nvSpPr>
              <p:spPr>
                <a:xfrm>
                  <a:off x="11894" y="1986"/>
                  <a:ext cx="85" cy="5499"/>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8" name="组合 37"/>
              <p:cNvGrpSpPr/>
              <p:nvPr/>
            </p:nvGrpSpPr>
            <p:grpSpPr>
              <a:xfrm>
                <a:off x="2223" y="7485"/>
                <a:ext cx="10449" cy="1867"/>
                <a:chOff x="2223" y="7485"/>
                <a:chExt cx="10449" cy="1867"/>
              </a:xfrm>
            </p:grpSpPr>
            <p:grpSp>
              <p:nvGrpSpPr>
                <p:cNvPr id="14" name="组合 28"/>
                <p:cNvGrpSpPr/>
                <p:nvPr/>
              </p:nvGrpSpPr>
              <p:grpSpPr bwMode="auto">
                <a:xfrm>
                  <a:off x="2223" y="7485"/>
                  <a:ext cx="10449" cy="1867"/>
                  <a:chOff x="1607757" y="4821419"/>
                  <a:chExt cx="5413223" cy="787709"/>
                </a:xfrm>
                <a:solidFill>
                  <a:srgbClr val="00B0F0"/>
                </a:solidFill>
              </p:grpSpPr>
              <p:sp>
                <p:nvSpPr>
                  <p:cNvPr id="15" name="矩形 14"/>
                  <p:cNvSpPr/>
                  <p:nvPr/>
                </p:nvSpPr>
                <p:spPr>
                  <a:xfrm>
                    <a:off x="1607757" y="4821419"/>
                    <a:ext cx="5413223" cy="787709"/>
                  </a:xfrm>
                  <a:prstGeom prst="rect">
                    <a:avLst/>
                  </a:prstGeom>
                  <a:grp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latin typeface="微软雅黑" panose="020B0503020204020204" pitchFamily="34" charset="-122"/>
                      <a:ea typeface="微软雅黑" panose="020B0503020204020204" pitchFamily="34" charset="-122"/>
                    </a:endParaRPr>
                  </a:p>
                </p:txBody>
              </p:sp>
              <p:sp>
                <p:nvSpPr>
                  <p:cNvPr id="16" name="文本框 14"/>
                  <p:cNvSpPr txBox="1">
                    <a:spLocks noChangeArrowheads="1"/>
                  </p:cNvSpPr>
                  <p:nvPr/>
                </p:nvSpPr>
                <p:spPr bwMode="auto">
                  <a:xfrm>
                    <a:off x="6444881" y="4998104"/>
                    <a:ext cx="471886"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个</a:t>
                    </a:r>
                    <a:endParaRPr lang="zh-CN" altLang="en-US" sz="2400" dirty="0">
                      <a:latin typeface="微软雅黑" panose="020B0503020204020204" pitchFamily="34" charset="-122"/>
                      <a:ea typeface="微软雅黑" panose="020B0503020204020204" pitchFamily="34" charset="-122"/>
                    </a:endParaRPr>
                  </a:p>
                </p:txBody>
              </p:sp>
              <p:sp>
                <p:nvSpPr>
                  <p:cNvPr id="18" name="文本框 25"/>
                  <p:cNvSpPr txBox="1">
                    <a:spLocks noChangeArrowheads="1"/>
                  </p:cNvSpPr>
                  <p:nvPr/>
                </p:nvSpPr>
                <p:spPr bwMode="auto">
                  <a:xfrm>
                    <a:off x="5890052" y="4985961"/>
                    <a:ext cx="375595"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十</a:t>
                    </a:r>
                    <a:endParaRPr lang="zh-CN" altLang="en-US" sz="2400" dirty="0">
                      <a:latin typeface="微软雅黑" panose="020B0503020204020204" pitchFamily="34" charset="-122"/>
                      <a:ea typeface="微软雅黑" panose="020B0503020204020204" pitchFamily="34" charset="-122"/>
                    </a:endParaRPr>
                  </a:p>
                </p:txBody>
              </p:sp>
              <p:sp>
                <p:nvSpPr>
                  <p:cNvPr id="19" name="文本框 26"/>
                  <p:cNvSpPr txBox="1">
                    <a:spLocks noChangeArrowheads="1"/>
                  </p:cNvSpPr>
                  <p:nvPr/>
                </p:nvSpPr>
                <p:spPr bwMode="auto">
                  <a:xfrm>
                    <a:off x="5290137" y="5003260"/>
                    <a:ext cx="397871"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百</a:t>
                    </a:r>
                    <a:endParaRPr lang="zh-CN" altLang="en-US" sz="2400" dirty="0">
                      <a:latin typeface="微软雅黑" panose="020B0503020204020204" pitchFamily="34" charset="-122"/>
                      <a:ea typeface="微软雅黑" panose="020B0503020204020204" pitchFamily="34" charset="-122"/>
                    </a:endParaRPr>
                  </a:p>
                </p:txBody>
              </p:sp>
              <p:sp>
                <p:nvSpPr>
                  <p:cNvPr id="20" name="文本框 27"/>
                  <p:cNvSpPr txBox="1">
                    <a:spLocks noChangeArrowheads="1"/>
                  </p:cNvSpPr>
                  <p:nvPr/>
                </p:nvSpPr>
                <p:spPr bwMode="auto">
                  <a:xfrm>
                    <a:off x="4616139" y="5003258"/>
                    <a:ext cx="471954"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千</a:t>
                    </a:r>
                    <a:endParaRPr lang="zh-CN" altLang="en-US" sz="2400" dirty="0">
                      <a:latin typeface="微软雅黑" panose="020B0503020204020204" pitchFamily="34" charset="-122"/>
                      <a:ea typeface="微软雅黑" panose="020B0503020204020204" pitchFamily="34" charset="-122"/>
                    </a:endParaRPr>
                  </a:p>
                </p:txBody>
              </p:sp>
              <p:sp>
                <p:nvSpPr>
                  <p:cNvPr id="22" name="文本框 31"/>
                  <p:cNvSpPr txBox="1">
                    <a:spLocks noChangeArrowheads="1"/>
                  </p:cNvSpPr>
                  <p:nvPr/>
                </p:nvSpPr>
                <p:spPr bwMode="auto">
                  <a:xfrm>
                    <a:off x="4045393" y="4998104"/>
                    <a:ext cx="558839"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万</a:t>
                    </a:r>
                    <a:endParaRPr lang="zh-CN" altLang="en-US" sz="2400" dirty="0">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5755" y="7740"/>
                  <a:ext cx="869" cy="1237"/>
                </a:xfrm>
                <a:prstGeom prst="rect">
                  <a:avLst/>
                </a:prstGeom>
                <a:noFill/>
              </p:spPr>
              <p:txBody>
                <a:bodyPr vert="eaVert" wrap="none" rtlCol="0">
                  <a:spAutoFit/>
                </a:bodyPr>
                <a:p>
                  <a:r>
                    <a:rPr lang="zh-CN" altLang="en-US" sz="2400"/>
                    <a:t>十</a:t>
                  </a:r>
                  <a:r>
                    <a:rPr lang="en-US" altLang="zh-CN" sz="2400"/>
                    <a:t> </a:t>
                  </a:r>
                  <a:r>
                    <a:rPr lang="zh-CN" altLang="en-US" sz="2400"/>
                    <a:t>万</a:t>
                  </a:r>
                  <a:endParaRPr lang="zh-CN" altLang="en-US" sz="2400"/>
                </a:p>
              </p:txBody>
            </p:sp>
            <p:sp>
              <p:nvSpPr>
                <p:cNvPr id="35" name="文本框 34"/>
                <p:cNvSpPr txBox="1"/>
                <p:nvPr/>
              </p:nvSpPr>
              <p:spPr>
                <a:xfrm>
                  <a:off x="4673" y="7785"/>
                  <a:ext cx="869" cy="1237"/>
                </a:xfrm>
                <a:prstGeom prst="rect">
                  <a:avLst/>
                </a:prstGeom>
                <a:noFill/>
              </p:spPr>
              <p:txBody>
                <a:bodyPr vert="eaVert" wrap="none" rtlCol="0">
                  <a:spAutoFit/>
                </a:bodyPr>
                <a:p>
                  <a:r>
                    <a:rPr lang="zh-CN" altLang="en-US" sz="2400"/>
                    <a:t>百</a:t>
                  </a:r>
                  <a:r>
                    <a:rPr lang="en-US" altLang="zh-CN" sz="2400"/>
                    <a:t> </a:t>
                  </a:r>
                  <a:r>
                    <a:rPr lang="zh-CN" altLang="en-US" sz="2400"/>
                    <a:t>万</a:t>
                  </a:r>
                  <a:endParaRPr lang="zh-CN" altLang="en-US" sz="2400"/>
                </a:p>
              </p:txBody>
            </p:sp>
            <p:sp>
              <p:nvSpPr>
                <p:cNvPr id="36" name="文本框 35"/>
                <p:cNvSpPr txBox="1"/>
                <p:nvPr/>
              </p:nvSpPr>
              <p:spPr>
                <a:xfrm>
                  <a:off x="3544" y="7755"/>
                  <a:ext cx="869" cy="1237"/>
                </a:xfrm>
                <a:prstGeom prst="rect">
                  <a:avLst/>
                </a:prstGeom>
                <a:noFill/>
              </p:spPr>
              <p:txBody>
                <a:bodyPr vert="eaVert" wrap="none" rtlCol="0">
                  <a:spAutoFit/>
                </a:bodyPr>
                <a:p>
                  <a:r>
                    <a:rPr lang="zh-CN" altLang="en-US" sz="2400"/>
                    <a:t>千</a:t>
                  </a:r>
                  <a:r>
                    <a:rPr lang="en-US" altLang="zh-CN" sz="2400"/>
                    <a:t> </a:t>
                  </a:r>
                  <a:r>
                    <a:rPr lang="zh-CN" altLang="en-US" sz="2400"/>
                    <a:t>万</a:t>
                  </a:r>
                  <a:endParaRPr lang="zh-CN" altLang="en-US" sz="2400"/>
                </a:p>
              </p:txBody>
            </p:sp>
            <p:sp>
              <p:nvSpPr>
                <p:cNvPr id="37" name="文本框 26"/>
                <p:cNvSpPr txBox="1">
                  <a:spLocks noChangeArrowheads="1"/>
                </p:cNvSpPr>
                <p:nvPr/>
              </p:nvSpPr>
              <p:spPr bwMode="auto">
                <a:xfrm>
                  <a:off x="2468" y="7875"/>
                  <a:ext cx="76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亿</a:t>
                  </a:r>
                  <a:endParaRPr lang="zh-CN" altLang="en-US" sz="2400" dirty="0">
                    <a:latin typeface="微软雅黑" panose="020B0503020204020204" pitchFamily="34" charset="-122"/>
                    <a:ea typeface="微软雅黑" panose="020B0503020204020204" pitchFamily="34" charset="-122"/>
                  </a:endParaRPr>
                </a:p>
              </p:txBody>
            </p:sp>
          </p:grpSp>
        </p:grpSp>
      </p:grpSp>
      <p:pic>
        <p:nvPicPr>
          <p:cNvPr id="41" name="Picture 15" descr="160"/>
          <p:cNvPicPr/>
          <p:nvPr>
            <p:custDataLst>
              <p:tags r:id="rId2"/>
            </p:custDataLst>
          </p:nvPr>
        </p:nvPicPr>
        <p:blipFill>
          <a:blip r:embed="rId3"/>
          <a:stretch>
            <a:fillRect/>
          </a:stretch>
        </p:blipFill>
        <p:spPr>
          <a:xfrm rot="16200000">
            <a:off x="3060065" y="4239260"/>
            <a:ext cx="281305" cy="748665"/>
          </a:xfrm>
          <a:prstGeom prst="rect">
            <a:avLst/>
          </a:prstGeom>
          <a:noFill/>
          <a:ln w="9525">
            <a:noFill/>
          </a:ln>
        </p:spPr>
      </p:pic>
      <p:pic>
        <p:nvPicPr>
          <p:cNvPr id="43" name="Picture 15" descr="160"/>
          <p:cNvPicPr/>
          <p:nvPr>
            <p:custDataLst>
              <p:tags r:id="rId4"/>
            </p:custDataLst>
          </p:nvPr>
        </p:nvPicPr>
        <p:blipFill>
          <a:blip r:embed="rId3"/>
          <a:stretch>
            <a:fillRect/>
          </a:stretch>
        </p:blipFill>
        <p:spPr>
          <a:xfrm rot="16200000">
            <a:off x="3051175" y="3967480"/>
            <a:ext cx="281305" cy="748665"/>
          </a:xfrm>
          <a:prstGeom prst="rect">
            <a:avLst/>
          </a:prstGeom>
          <a:noFill/>
          <a:ln w="9525">
            <a:noFill/>
          </a:ln>
        </p:spPr>
      </p:pic>
      <p:pic>
        <p:nvPicPr>
          <p:cNvPr id="44" name="Picture 15" descr="160"/>
          <p:cNvPicPr/>
          <p:nvPr>
            <p:custDataLst>
              <p:tags r:id="rId5"/>
            </p:custDataLst>
          </p:nvPr>
        </p:nvPicPr>
        <p:blipFill>
          <a:blip r:embed="rId3"/>
          <a:stretch>
            <a:fillRect/>
          </a:stretch>
        </p:blipFill>
        <p:spPr>
          <a:xfrm rot="16200000">
            <a:off x="3055620" y="3686175"/>
            <a:ext cx="281305" cy="748665"/>
          </a:xfrm>
          <a:prstGeom prst="rect">
            <a:avLst/>
          </a:prstGeom>
          <a:noFill/>
          <a:ln w="9525">
            <a:noFill/>
          </a:ln>
        </p:spPr>
      </p:pic>
      <p:pic>
        <p:nvPicPr>
          <p:cNvPr id="45" name="Picture 15" descr="160"/>
          <p:cNvPicPr/>
          <p:nvPr>
            <p:custDataLst>
              <p:tags r:id="rId6"/>
            </p:custDataLst>
          </p:nvPr>
        </p:nvPicPr>
        <p:blipFill>
          <a:blip r:embed="rId3"/>
          <a:stretch>
            <a:fillRect/>
          </a:stretch>
        </p:blipFill>
        <p:spPr>
          <a:xfrm rot="16200000">
            <a:off x="3055620" y="3406140"/>
            <a:ext cx="281305" cy="748665"/>
          </a:xfrm>
          <a:prstGeom prst="rect">
            <a:avLst/>
          </a:prstGeom>
          <a:noFill/>
          <a:ln w="9525">
            <a:noFill/>
          </a:ln>
        </p:spPr>
      </p:pic>
      <p:pic>
        <p:nvPicPr>
          <p:cNvPr id="46" name="Picture 15" descr="160"/>
          <p:cNvPicPr/>
          <p:nvPr>
            <p:custDataLst>
              <p:tags r:id="rId7"/>
            </p:custDataLst>
          </p:nvPr>
        </p:nvPicPr>
        <p:blipFill>
          <a:blip r:embed="rId3"/>
          <a:stretch>
            <a:fillRect/>
          </a:stretch>
        </p:blipFill>
        <p:spPr>
          <a:xfrm rot="16200000">
            <a:off x="3051175" y="3123565"/>
            <a:ext cx="281305" cy="748665"/>
          </a:xfrm>
          <a:prstGeom prst="rect">
            <a:avLst/>
          </a:prstGeom>
          <a:noFill/>
          <a:ln w="9525">
            <a:noFill/>
          </a:ln>
        </p:spPr>
      </p:pic>
      <p:pic>
        <p:nvPicPr>
          <p:cNvPr id="47" name="Picture 15" descr="160"/>
          <p:cNvPicPr/>
          <p:nvPr>
            <p:custDataLst>
              <p:tags r:id="rId8"/>
            </p:custDataLst>
          </p:nvPr>
        </p:nvPicPr>
        <p:blipFill>
          <a:blip r:embed="rId3"/>
          <a:stretch>
            <a:fillRect/>
          </a:stretch>
        </p:blipFill>
        <p:spPr>
          <a:xfrm rot="16200000">
            <a:off x="3055620" y="2840990"/>
            <a:ext cx="281305" cy="748665"/>
          </a:xfrm>
          <a:prstGeom prst="rect">
            <a:avLst/>
          </a:prstGeom>
          <a:noFill/>
          <a:ln w="9525">
            <a:noFill/>
          </a:ln>
        </p:spPr>
      </p:pic>
      <p:pic>
        <p:nvPicPr>
          <p:cNvPr id="48" name="Picture 15" descr="160"/>
          <p:cNvPicPr/>
          <p:nvPr>
            <p:custDataLst>
              <p:tags r:id="rId9"/>
            </p:custDataLst>
          </p:nvPr>
        </p:nvPicPr>
        <p:blipFill>
          <a:blip r:embed="rId3"/>
          <a:stretch>
            <a:fillRect/>
          </a:stretch>
        </p:blipFill>
        <p:spPr>
          <a:xfrm rot="16200000">
            <a:off x="3055620" y="2558415"/>
            <a:ext cx="281305" cy="748665"/>
          </a:xfrm>
          <a:prstGeom prst="rect">
            <a:avLst/>
          </a:prstGeom>
          <a:noFill/>
          <a:ln w="9525">
            <a:noFill/>
          </a:ln>
        </p:spPr>
      </p:pic>
      <p:pic>
        <p:nvPicPr>
          <p:cNvPr id="49" name="Picture 15" descr="160"/>
          <p:cNvPicPr/>
          <p:nvPr>
            <p:custDataLst>
              <p:tags r:id="rId10"/>
            </p:custDataLst>
          </p:nvPr>
        </p:nvPicPr>
        <p:blipFill>
          <a:blip r:embed="rId3"/>
          <a:stretch>
            <a:fillRect/>
          </a:stretch>
        </p:blipFill>
        <p:spPr>
          <a:xfrm rot="16200000">
            <a:off x="3051175" y="2275840"/>
            <a:ext cx="281305" cy="748665"/>
          </a:xfrm>
          <a:prstGeom prst="rect">
            <a:avLst/>
          </a:prstGeom>
          <a:noFill/>
          <a:ln w="9525">
            <a:noFill/>
          </a:ln>
        </p:spPr>
      </p:pic>
      <p:pic>
        <p:nvPicPr>
          <p:cNvPr id="50" name="Picture 15" descr="160"/>
          <p:cNvPicPr/>
          <p:nvPr>
            <p:custDataLst>
              <p:tags r:id="rId11"/>
            </p:custDataLst>
          </p:nvPr>
        </p:nvPicPr>
        <p:blipFill>
          <a:blip r:embed="rId3"/>
          <a:stretch>
            <a:fillRect/>
          </a:stretch>
        </p:blipFill>
        <p:spPr>
          <a:xfrm rot="16200000">
            <a:off x="3055620" y="2002790"/>
            <a:ext cx="281305" cy="748665"/>
          </a:xfrm>
          <a:prstGeom prst="rect">
            <a:avLst/>
          </a:prstGeom>
          <a:noFill/>
          <a:ln w="9525">
            <a:noFill/>
          </a:ln>
        </p:spPr>
      </p:pic>
      <p:pic>
        <p:nvPicPr>
          <p:cNvPr id="51" name="Picture 15" descr="160"/>
          <p:cNvPicPr/>
          <p:nvPr/>
        </p:nvPicPr>
        <p:blipFill>
          <a:blip r:embed="rId3"/>
          <a:stretch>
            <a:fillRect/>
          </a:stretch>
        </p:blipFill>
        <p:spPr>
          <a:xfrm rot="16200000">
            <a:off x="3051175" y="1451610"/>
            <a:ext cx="281305" cy="748665"/>
          </a:xfrm>
          <a:prstGeom prst="rect">
            <a:avLst/>
          </a:prstGeom>
          <a:noFill/>
          <a:ln w="9525">
            <a:noFill/>
          </a:ln>
        </p:spPr>
      </p:pic>
      <p:grpSp>
        <p:nvGrpSpPr>
          <p:cNvPr id="58" name="组合 57"/>
          <p:cNvGrpSpPr/>
          <p:nvPr/>
        </p:nvGrpSpPr>
        <p:grpSpPr>
          <a:xfrm>
            <a:off x="8340725" y="1263650"/>
            <a:ext cx="3454687" cy="741680"/>
            <a:chOff x="12856" y="3074"/>
            <a:chExt cx="4815" cy="1168"/>
          </a:xfrm>
        </p:grpSpPr>
        <p:grpSp>
          <p:nvGrpSpPr>
            <p:cNvPr id="52" name="组合 51"/>
            <p:cNvGrpSpPr/>
            <p:nvPr/>
          </p:nvGrpSpPr>
          <p:grpSpPr>
            <a:xfrm>
              <a:off x="12856" y="3074"/>
              <a:ext cx="4165" cy="1168"/>
              <a:chOff x="1679" y="4601"/>
              <a:chExt cx="14558" cy="4426"/>
            </a:xfrm>
            <a:effectLst>
              <a:outerShdw blurRad="76200" dir="13500000" sy="23000" kx="1200000" algn="br" rotWithShape="0">
                <a:prstClr val="black">
                  <a:alpha val="20000"/>
                </a:prstClr>
              </a:outerShdw>
            </a:effectLst>
          </p:grpSpPr>
          <p:sp>
            <p:nvSpPr>
              <p:cNvPr id="53" name="圆角矩形 52"/>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1679" y="4601"/>
                <a:ext cx="14557" cy="4426"/>
              </a:xfrm>
              <a:prstGeom prst="roundRect">
                <a:avLst/>
              </a:prstGeom>
              <a:solidFill>
                <a:srgbClr val="92D050"/>
              </a:solidFill>
              <a:ln>
                <a:solidFill>
                  <a:schemeClr val="tx2">
                    <a:lumMod val="90000"/>
                    <a:lumOff val="1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7" name="文本框 56"/>
            <p:cNvSpPr txBox="1"/>
            <p:nvPr/>
          </p:nvSpPr>
          <p:spPr>
            <a:xfrm>
              <a:off x="13063" y="3255"/>
              <a:ext cx="4608" cy="725"/>
            </a:xfrm>
            <a:prstGeom prst="rect">
              <a:avLst/>
            </a:prstGeom>
            <a:noFill/>
          </p:spPr>
          <p:txBody>
            <a:bodyPr wrap="square" rtlCol="0">
              <a:spAutoFit/>
            </a:bodyPr>
            <a:p>
              <a:r>
                <a:rPr lang="zh-CN" altLang="en-US" sz="2400"/>
                <a:t>一百万一百万地数，</a:t>
              </a:r>
              <a:endParaRPr lang="zh-CN" altLang="en-US" sz="2400"/>
            </a:p>
          </p:txBody>
        </p:sp>
      </p:grpSp>
      <p:grpSp>
        <p:nvGrpSpPr>
          <p:cNvPr id="59" name="组合 58"/>
          <p:cNvGrpSpPr/>
          <p:nvPr/>
        </p:nvGrpSpPr>
        <p:grpSpPr>
          <a:xfrm>
            <a:off x="8310245" y="2323465"/>
            <a:ext cx="3669030" cy="741680"/>
            <a:chOff x="12759" y="3074"/>
            <a:chExt cx="5142" cy="1168"/>
          </a:xfrm>
        </p:grpSpPr>
        <p:grpSp>
          <p:nvGrpSpPr>
            <p:cNvPr id="60" name="组合 59"/>
            <p:cNvGrpSpPr/>
            <p:nvPr/>
          </p:nvGrpSpPr>
          <p:grpSpPr>
            <a:xfrm>
              <a:off x="12856" y="3074"/>
              <a:ext cx="4165" cy="1168"/>
              <a:chOff x="1679" y="4601"/>
              <a:chExt cx="14558" cy="4426"/>
            </a:xfrm>
            <a:effectLst>
              <a:outerShdw blurRad="76200" dir="13500000" sy="23000" kx="1200000" algn="br" rotWithShape="0">
                <a:prstClr val="black">
                  <a:alpha val="20000"/>
                </a:prstClr>
              </a:outerShdw>
            </a:effectLst>
          </p:grpSpPr>
          <p:sp>
            <p:nvSpPr>
              <p:cNvPr id="61" name="圆角矩形 60"/>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 62"/>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圆角矩形 63"/>
              <p:cNvSpPr/>
              <p:nvPr/>
            </p:nvSpPr>
            <p:spPr>
              <a:xfrm>
                <a:off x="1679" y="4601"/>
                <a:ext cx="14557" cy="4426"/>
              </a:xfrm>
              <a:prstGeom prst="roundRect">
                <a:avLst/>
              </a:prstGeom>
              <a:solidFill>
                <a:srgbClr val="FFFF00"/>
              </a:solidFill>
              <a:ln>
                <a:solidFill>
                  <a:srgbClr val="C0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5" name="文本框 64"/>
            <p:cNvSpPr txBox="1"/>
            <p:nvPr/>
          </p:nvSpPr>
          <p:spPr>
            <a:xfrm>
              <a:off x="12759" y="3255"/>
              <a:ext cx="5142" cy="725"/>
            </a:xfrm>
            <a:prstGeom prst="rect">
              <a:avLst/>
            </a:prstGeom>
            <a:noFill/>
          </p:spPr>
          <p:txBody>
            <a:bodyPr wrap="square" rtlCol="0">
              <a:spAutoFit/>
            </a:bodyPr>
            <a:p>
              <a:r>
                <a:rPr lang="en-US" altLang="zh-CN" sz="2400"/>
                <a:t>10</a:t>
              </a:r>
              <a:r>
                <a:rPr lang="zh-CN" altLang="en-US" sz="2400"/>
                <a:t>个一百万是一千万。</a:t>
              </a:r>
              <a:endParaRPr lang="zh-CN" altLang="en-US" sz="2400"/>
            </a:p>
          </p:txBody>
        </p:sp>
      </p:grpSp>
      <p:pic>
        <p:nvPicPr>
          <p:cNvPr id="66" name="Picture 15" descr="160"/>
          <p:cNvPicPr/>
          <p:nvPr>
            <p:custDataLst>
              <p:tags r:id="rId12"/>
            </p:custDataLst>
          </p:nvPr>
        </p:nvPicPr>
        <p:blipFill>
          <a:blip r:embed="rId3"/>
          <a:stretch>
            <a:fillRect/>
          </a:stretch>
        </p:blipFill>
        <p:spPr>
          <a:xfrm rot="16200000">
            <a:off x="2364740" y="4234815"/>
            <a:ext cx="281305" cy="748665"/>
          </a:xfrm>
          <a:prstGeom prst="rect">
            <a:avLst/>
          </a:prstGeom>
          <a:noFill/>
          <a:ln w="9525">
            <a:noFill/>
          </a:ln>
        </p:spPr>
      </p:pic>
      <p:grpSp>
        <p:nvGrpSpPr>
          <p:cNvPr id="10" name="组合 9"/>
          <p:cNvGrpSpPr/>
          <p:nvPr/>
        </p:nvGrpSpPr>
        <p:grpSpPr>
          <a:xfrm>
            <a:off x="5769610" y="1046480"/>
            <a:ext cx="1522730" cy="1866900"/>
            <a:chOff x="9086" y="1648"/>
            <a:chExt cx="2398" cy="2940"/>
          </a:xfrm>
        </p:grpSpPr>
        <p:pic>
          <p:nvPicPr>
            <p:cNvPr id="16391" name="Picture 3" descr="C:\Documents and Settings\Administrator\桌面\3320946_114642006317_2.jpg"/>
            <p:cNvPicPr>
              <a:picLocks noChangeAspect="1"/>
            </p:cNvPicPr>
            <p:nvPr/>
          </p:nvPicPr>
          <p:blipFill>
            <a:blip r:embed="rId13">
              <a:clrChange>
                <a:clrFrom>
                  <a:srgbClr val="FFFFFF">
                    <a:alpha val="100000"/>
                  </a:srgbClr>
                </a:clrFrom>
                <a:clrTo>
                  <a:srgbClr val="FFFFFF">
                    <a:alpha val="100000"/>
                    <a:alpha val="0"/>
                  </a:srgbClr>
                </a:clrTo>
              </a:clrChange>
            </a:blip>
            <a:stretch>
              <a:fillRect/>
            </a:stretch>
          </p:blipFill>
          <p:spPr>
            <a:xfrm>
              <a:off x="9632" y="1648"/>
              <a:ext cx="1242" cy="2362"/>
            </a:xfrm>
            <a:prstGeom prst="rect">
              <a:avLst/>
            </a:prstGeom>
            <a:noFill/>
            <a:ln w="9525">
              <a:noFill/>
            </a:ln>
          </p:spPr>
        </p:pic>
        <p:grpSp>
          <p:nvGrpSpPr>
            <p:cNvPr id="8" name="组合 7"/>
            <p:cNvGrpSpPr/>
            <p:nvPr/>
          </p:nvGrpSpPr>
          <p:grpSpPr>
            <a:xfrm>
              <a:off x="9086" y="2960"/>
              <a:ext cx="2398" cy="1628"/>
              <a:chOff x="13409" y="5705"/>
              <a:chExt cx="2398" cy="1628"/>
            </a:xfrm>
          </p:grpSpPr>
          <p:sp>
            <p:nvSpPr>
              <p:cNvPr id="21" name="任意多边形 73"/>
              <p:cNvSpPr/>
              <p:nvPr/>
            </p:nvSpPr>
            <p:spPr>
              <a:xfrm rot="11317928">
                <a:off x="13409" y="5705"/>
                <a:ext cx="2399" cy="1629"/>
              </a:xfrm>
              <a:custGeom>
                <a:avLst/>
                <a:gdLst>
                  <a:gd name="connsiteX0" fmla="*/ 514985 w 2610115"/>
                  <a:gd name="connsiteY0" fmla="*/ 194411 h 1975845"/>
                  <a:gd name="connsiteX1" fmla="*/ 847273 w 2610115"/>
                  <a:gd name="connsiteY1" fmla="*/ 231372 h 1975845"/>
                  <a:gd name="connsiteX2" fmla="*/ 847370 w 2610115"/>
                  <a:gd name="connsiteY2" fmla="*/ 231228 h 1975845"/>
                  <a:gd name="connsiteX3" fmla="*/ 891877 w 2610115"/>
                  <a:gd name="connsiteY3" fmla="*/ 165153 h 1975845"/>
                  <a:gd name="connsiteX4" fmla="*/ 1357208 w 2610115"/>
                  <a:gd name="connsiteY4" fmla="*/ 150454 h 1975845"/>
                  <a:gd name="connsiteX5" fmla="*/ 1359483 w 2610115"/>
                  <a:gd name="connsiteY5" fmla="*/ 146907 h 1975845"/>
                  <a:gd name="connsiteX6" fmla="*/ 1392515 w 2610115"/>
                  <a:gd name="connsiteY6" fmla="*/ 95396 h 1975845"/>
                  <a:gd name="connsiteX7" fmla="*/ 1555909 w 2610115"/>
                  <a:gd name="connsiteY7" fmla="*/ 2697 h 1975845"/>
                  <a:gd name="connsiteX8" fmla="*/ 1752718 w 2610115"/>
                  <a:gd name="connsiteY8" fmla="*/ 55742 h 1975845"/>
                  <a:gd name="connsiteX9" fmla="*/ 1799449 w 2610115"/>
                  <a:gd name="connsiteY9" fmla="*/ 103995 h 1975845"/>
                  <a:gd name="connsiteX10" fmla="*/ 1802338 w 2610115"/>
                  <a:gd name="connsiteY10" fmla="*/ 106977 h 1975845"/>
                  <a:gd name="connsiteX11" fmla="*/ 2004528 w 2610115"/>
                  <a:gd name="connsiteY11" fmla="*/ 1214 h 1975845"/>
                  <a:gd name="connsiteX12" fmla="*/ 2142054 w 2610115"/>
                  <a:gd name="connsiteY12" fmla="*/ 25099 h 1975845"/>
                  <a:gd name="connsiteX13" fmla="*/ 2314325 w 2610115"/>
                  <a:gd name="connsiteY13" fmla="*/ 248470 h 1975845"/>
                  <a:gd name="connsiteX14" fmla="*/ 2315263 w 2610115"/>
                  <a:gd name="connsiteY14" fmla="*/ 248869 h 1975845"/>
                  <a:gd name="connsiteX15" fmla="*/ 2388106 w 2610115"/>
                  <a:gd name="connsiteY15" fmla="*/ 279811 h 1975845"/>
                  <a:gd name="connsiteX16" fmla="*/ 2535411 w 2610115"/>
                  <a:gd name="connsiteY16" fmla="*/ 465259 h 1975845"/>
                  <a:gd name="connsiteX17" fmla="*/ 2525516 w 2610115"/>
                  <a:gd name="connsiteY17" fmla="*/ 700334 h 1975845"/>
                  <a:gd name="connsiteX18" fmla="*/ 2597804 w 2610115"/>
                  <a:gd name="connsiteY18" fmla="*/ 1059759 h 1975845"/>
                  <a:gd name="connsiteX19" fmla="*/ 2259174 w 2610115"/>
                  <a:gd name="connsiteY19" fmla="*/ 1374381 h 1975845"/>
                  <a:gd name="connsiteX20" fmla="*/ 2137951 w 2610115"/>
                  <a:gd name="connsiteY20" fmla="*/ 1643972 h 1975845"/>
                  <a:gd name="connsiteX21" fmla="*/ 1725223 w 2610115"/>
                  <a:gd name="connsiteY21" fmla="*/ 1676614 h 1975845"/>
                  <a:gd name="connsiteX22" fmla="*/ 1430280 w 2610115"/>
                  <a:gd name="connsiteY22" fmla="*/ 1964218 h 1975845"/>
                  <a:gd name="connsiteX23" fmla="*/ 996615 w 2610115"/>
                  <a:gd name="connsiteY23" fmla="*/ 1788666 h 1975845"/>
                  <a:gd name="connsiteX24" fmla="*/ 352423 w 2610115"/>
                  <a:gd name="connsiteY24" fmla="*/ 1615216 h 1975845"/>
                  <a:gd name="connsiteX25" fmla="*/ 69186 w 2610115"/>
                  <a:gd name="connsiteY25" fmla="*/ 1422201 h 1975845"/>
                  <a:gd name="connsiteX26" fmla="*/ 89788 w 2610115"/>
                  <a:gd name="connsiteY26" fmla="*/ 1218899 h 1975845"/>
                  <a:gd name="connsiteX27" fmla="*/ 128033 w 2610115"/>
                  <a:gd name="connsiteY27" fmla="*/ 1164062 h 1975845"/>
                  <a:gd name="connsiteX28" fmla="*/ 127542 w 2610115"/>
                  <a:gd name="connsiteY28" fmla="*/ 1159860 h 1975845"/>
                  <a:gd name="connsiteX29" fmla="*/ 69942 w 2610115"/>
                  <a:gd name="connsiteY29" fmla="*/ 1111936 h 1975845"/>
                  <a:gd name="connsiteX30" fmla="*/ 1906 w 2610115"/>
                  <a:gd name="connsiteY30" fmla="*/ 894356 h 1975845"/>
                  <a:gd name="connsiteX31" fmla="*/ 235303 w 2610115"/>
                  <a:gd name="connsiteY31" fmla="*/ 656766 h 1975845"/>
                  <a:gd name="connsiteX32" fmla="*/ 237535 w 2610115"/>
                  <a:gd name="connsiteY32" fmla="*/ 650503 h 1975845"/>
                  <a:gd name="connsiteX33" fmla="*/ 341501 w 2610115"/>
                  <a:gd name="connsiteY33" fmla="*/ 309319 h 1975845"/>
                  <a:gd name="connsiteX34" fmla="*/ 514985 w 2610115"/>
                  <a:gd name="connsiteY34" fmla="*/ 194411 h 1975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610115" h="1975845">
                    <a:moveTo>
                      <a:pt x="514985" y="194411"/>
                    </a:moveTo>
                    <a:cubicBezTo>
                      <a:pt x="622902" y="158190"/>
                      <a:pt x="743903" y="168940"/>
                      <a:pt x="847273" y="231372"/>
                    </a:cubicBezTo>
                    <a:lnTo>
                      <a:pt x="847370" y="231228"/>
                    </a:lnTo>
                    <a:lnTo>
                      <a:pt x="891877" y="165153"/>
                    </a:lnTo>
                    <a:cubicBezTo>
                      <a:pt x="1010526" y="28042"/>
                      <a:pt x="1222997" y="14047"/>
                      <a:pt x="1357208" y="150454"/>
                    </a:cubicBezTo>
                    <a:lnTo>
                      <a:pt x="1359483" y="146907"/>
                    </a:lnTo>
                    <a:lnTo>
                      <a:pt x="1392515" y="95396"/>
                    </a:lnTo>
                    <a:cubicBezTo>
                      <a:pt x="1433742" y="45531"/>
                      <a:pt x="1491601" y="12092"/>
                      <a:pt x="1555909" y="2697"/>
                    </a:cubicBezTo>
                    <a:cubicBezTo>
                      <a:pt x="1626688" y="-7657"/>
                      <a:pt x="1697399" y="12178"/>
                      <a:pt x="1752718" y="55742"/>
                    </a:cubicBezTo>
                    <a:lnTo>
                      <a:pt x="1799449" y="103995"/>
                    </a:lnTo>
                    <a:lnTo>
                      <a:pt x="1802338" y="106977"/>
                    </a:lnTo>
                    <a:cubicBezTo>
                      <a:pt x="1854457" y="43717"/>
                      <a:pt x="1927884" y="7011"/>
                      <a:pt x="2004528" y="1214"/>
                    </a:cubicBezTo>
                    <a:cubicBezTo>
                      <a:pt x="2050514" y="-2265"/>
                      <a:pt x="2097658" y="5383"/>
                      <a:pt x="2142054" y="25099"/>
                    </a:cubicBezTo>
                    <a:cubicBezTo>
                      <a:pt x="2232262" y="65146"/>
                      <a:pt x="2296947" y="148991"/>
                      <a:pt x="2314325" y="248470"/>
                    </a:cubicBezTo>
                    <a:lnTo>
                      <a:pt x="2315263" y="248869"/>
                    </a:lnTo>
                    <a:lnTo>
                      <a:pt x="2388106" y="279811"/>
                    </a:lnTo>
                    <a:cubicBezTo>
                      <a:pt x="2457030" y="320051"/>
                      <a:pt x="2510068" y="385712"/>
                      <a:pt x="2535411" y="465259"/>
                    </a:cubicBezTo>
                    <a:cubicBezTo>
                      <a:pt x="2559970" y="542246"/>
                      <a:pt x="2556471" y="625862"/>
                      <a:pt x="2525516" y="700334"/>
                    </a:cubicBezTo>
                    <a:cubicBezTo>
                      <a:pt x="2601605" y="802465"/>
                      <a:pt x="2628215" y="934861"/>
                      <a:pt x="2597804" y="1059759"/>
                    </a:cubicBezTo>
                    <a:cubicBezTo>
                      <a:pt x="2557376" y="1225802"/>
                      <a:pt x="2423541" y="1350151"/>
                      <a:pt x="2259174" y="1374381"/>
                    </a:cubicBezTo>
                    <a:cubicBezTo>
                      <a:pt x="2258390" y="1478021"/>
                      <a:pt x="2214160" y="1576312"/>
                      <a:pt x="2137951" y="1643972"/>
                    </a:cubicBezTo>
                    <a:cubicBezTo>
                      <a:pt x="2022158" y="1746789"/>
                      <a:pt x="1854895" y="1760001"/>
                      <a:pt x="1725223" y="1676614"/>
                    </a:cubicBezTo>
                    <a:cubicBezTo>
                      <a:pt x="1683287" y="1819845"/>
                      <a:pt x="1570994" y="1929336"/>
                      <a:pt x="1430280" y="1964218"/>
                    </a:cubicBezTo>
                    <a:cubicBezTo>
                      <a:pt x="1264465" y="2005317"/>
                      <a:pt x="1091410" y="1935279"/>
                      <a:pt x="996615" y="1788666"/>
                    </a:cubicBezTo>
                    <a:cubicBezTo>
                      <a:pt x="772874" y="1927827"/>
                      <a:pt x="482275" y="1849606"/>
                      <a:pt x="352423" y="1615216"/>
                    </a:cubicBezTo>
                    <a:cubicBezTo>
                      <a:pt x="224864" y="1630623"/>
                      <a:pt x="105088" y="1549019"/>
                      <a:pt x="69186" y="1422201"/>
                    </a:cubicBezTo>
                    <a:cubicBezTo>
                      <a:pt x="49681" y="1353386"/>
                      <a:pt x="57737" y="1280482"/>
                      <a:pt x="89788" y="1218899"/>
                    </a:cubicBezTo>
                    <a:lnTo>
                      <a:pt x="128033" y="1164062"/>
                    </a:lnTo>
                    <a:lnTo>
                      <a:pt x="127542" y="1159860"/>
                    </a:lnTo>
                    <a:lnTo>
                      <a:pt x="69942" y="1111936"/>
                    </a:lnTo>
                    <a:cubicBezTo>
                      <a:pt x="18379" y="1054273"/>
                      <a:pt x="-7507" y="975034"/>
                      <a:pt x="1906" y="894356"/>
                    </a:cubicBezTo>
                    <a:cubicBezTo>
                      <a:pt x="16630" y="768406"/>
                      <a:pt x="113536" y="669750"/>
                      <a:pt x="235303" y="656766"/>
                    </a:cubicBezTo>
                    <a:cubicBezTo>
                      <a:pt x="236026" y="654663"/>
                      <a:pt x="236811" y="652606"/>
                      <a:pt x="237535" y="650503"/>
                    </a:cubicBezTo>
                    <a:cubicBezTo>
                      <a:pt x="221183" y="526474"/>
                      <a:pt x="259318" y="401393"/>
                      <a:pt x="341501" y="309319"/>
                    </a:cubicBezTo>
                    <a:cubicBezTo>
                      <a:pt x="390196" y="254785"/>
                      <a:pt x="450235" y="216143"/>
                      <a:pt x="514985" y="194411"/>
                    </a:cubicBezTo>
                    <a:close/>
                  </a:path>
                </a:pathLst>
              </a:custGeom>
              <a:solidFill>
                <a:schemeClr val="bg1"/>
              </a:solidFill>
              <a:ln w="38100">
                <a:solidFill>
                  <a:srgbClr val="FF0000"/>
                </a:solidFill>
              </a:ln>
              <a:effectLst>
                <a:outerShdw blurRad="177800" dist="50800" dir="5400000" algn="t"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 name="文本框 4"/>
              <p:cNvSpPr txBox="1"/>
              <p:nvPr/>
            </p:nvSpPr>
            <p:spPr>
              <a:xfrm>
                <a:off x="13504" y="6157"/>
                <a:ext cx="2208" cy="725"/>
              </a:xfrm>
              <a:prstGeom prst="rect">
                <a:avLst/>
              </a:prstGeom>
              <a:noFill/>
            </p:spPr>
            <p:txBody>
              <a:bodyPr wrap="none" rtlCol="0">
                <a:spAutoFit/>
              </a:bodyPr>
              <a:p>
                <a:r>
                  <a:rPr lang="zh-CN" altLang="en-US" sz="2400"/>
                  <a:t>满十进一</a:t>
                </a:r>
                <a:endParaRPr lang="zh-CN" altLang="en-US" sz="240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1000"/>
                                        <p:tgtEl>
                                          <p:spTgt spid="45"/>
                                        </p:tgtEl>
                                      </p:cBhvr>
                                    </p:animEffect>
                                    <p:anim calcmode="lin" valueType="num">
                                      <p:cBhvr>
                                        <p:cTn id="34" dur="1000" fill="hold"/>
                                        <p:tgtEl>
                                          <p:spTgt spid="45"/>
                                        </p:tgtEl>
                                        <p:attrNameLst>
                                          <p:attrName>ppt_x</p:attrName>
                                        </p:attrNameLst>
                                      </p:cBhvr>
                                      <p:tavLst>
                                        <p:tav tm="0">
                                          <p:val>
                                            <p:strVal val="#ppt_x"/>
                                          </p:val>
                                        </p:tav>
                                        <p:tav tm="100000">
                                          <p:val>
                                            <p:strVal val="#ppt_x"/>
                                          </p:val>
                                        </p:tav>
                                      </p:tavLst>
                                    </p:anim>
                                    <p:anim calcmode="lin" valueType="num">
                                      <p:cBhvr>
                                        <p:cTn id="35"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1000"/>
                                        <p:tgtEl>
                                          <p:spTgt spid="46"/>
                                        </p:tgtEl>
                                      </p:cBhvr>
                                    </p:animEffect>
                                    <p:anim calcmode="lin" valueType="num">
                                      <p:cBhvr>
                                        <p:cTn id="41" dur="1000" fill="hold"/>
                                        <p:tgtEl>
                                          <p:spTgt spid="46"/>
                                        </p:tgtEl>
                                        <p:attrNameLst>
                                          <p:attrName>ppt_x</p:attrName>
                                        </p:attrNameLst>
                                      </p:cBhvr>
                                      <p:tavLst>
                                        <p:tav tm="0">
                                          <p:val>
                                            <p:strVal val="#ppt_x"/>
                                          </p:val>
                                        </p:tav>
                                        <p:tav tm="100000">
                                          <p:val>
                                            <p:strVal val="#ppt_x"/>
                                          </p:val>
                                        </p:tav>
                                      </p:tavLst>
                                    </p:anim>
                                    <p:anim calcmode="lin" valueType="num">
                                      <p:cBhvr>
                                        <p:cTn id="4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anim calcmode="lin" valueType="num">
                                      <p:cBhvr>
                                        <p:cTn id="48" dur="1000" fill="hold"/>
                                        <p:tgtEl>
                                          <p:spTgt spid="47"/>
                                        </p:tgtEl>
                                        <p:attrNameLst>
                                          <p:attrName>ppt_x</p:attrName>
                                        </p:attrNameLst>
                                      </p:cBhvr>
                                      <p:tavLst>
                                        <p:tav tm="0">
                                          <p:val>
                                            <p:strVal val="#ppt_x"/>
                                          </p:val>
                                        </p:tav>
                                        <p:tav tm="100000">
                                          <p:val>
                                            <p:strVal val="#ppt_x"/>
                                          </p:val>
                                        </p:tav>
                                      </p:tavLst>
                                    </p:anim>
                                    <p:anim calcmode="lin" valueType="num">
                                      <p:cBhvr>
                                        <p:cTn id="4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nodeType="click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nodeType="click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fade">
                                      <p:cBhvr>
                                        <p:cTn id="61" dur="1000"/>
                                        <p:tgtEl>
                                          <p:spTgt spid="49"/>
                                        </p:tgtEl>
                                      </p:cBhvr>
                                    </p:animEffect>
                                    <p:anim calcmode="lin" valueType="num">
                                      <p:cBhvr>
                                        <p:cTn id="62" dur="1000" fill="hold"/>
                                        <p:tgtEl>
                                          <p:spTgt spid="49"/>
                                        </p:tgtEl>
                                        <p:attrNameLst>
                                          <p:attrName>ppt_x</p:attrName>
                                        </p:attrNameLst>
                                      </p:cBhvr>
                                      <p:tavLst>
                                        <p:tav tm="0">
                                          <p:val>
                                            <p:strVal val="#ppt_x"/>
                                          </p:val>
                                        </p:tav>
                                        <p:tav tm="100000">
                                          <p:val>
                                            <p:strVal val="#ppt_x"/>
                                          </p:val>
                                        </p:tav>
                                      </p:tavLst>
                                    </p:anim>
                                    <p:anim calcmode="lin" valueType="num">
                                      <p:cBhvr>
                                        <p:cTn id="6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nodeType="click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1000"/>
                                        <p:tgtEl>
                                          <p:spTgt spid="50"/>
                                        </p:tgtEl>
                                      </p:cBhvr>
                                    </p:animEffect>
                                    <p:anim calcmode="lin" valueType="num">
                                      <p:cBhvr>
                                        <p:cTn id="69" dur="1000" fill="hold"/>
                                        <p:tgtEl>
                                          <p:spTgt spid="50"/>
                                        </p:tgtEl>
                                        <p:attrNameLst>
                                          <p:attrName>ppt_x</p:attrName>
                                        </p:attrNameLst>
                                      </p:cBhvr>
                                      <p:tavLst>
                                        <p:tav tm="0">
                                          <p:val>
                                            <p:strVal val="#ppt_x"/>
                                          </p:val>
                                        </p:tav>
                                        <p:tav tm="100000">
                                          <p:val>
                                            <p:strVal val="#ppt_x"/>
                                          </p:val>
                                        </p:tav>
                                      </p:tavLst>
                                    </p:anim>
                                    <p:anim calcmode="lin" valueType="num">
                                      <p:cBhvr>
                                        <p:cTn id="7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nodeType="click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1000"/>
                                        <p:tgtEl>
                                          <p:spTgt spid="51"/>
                                        </p:tgtEl>
                                      </p:cBhvr>
                                    </p:animEffect>
                                    <p:anim calcmode="lin" valueType="num">
                                      <p:cBhvr>
                                        <p:cTn id="76" dur="1000" fill="hold"/>
                                        <p:tgtEl>
                                          <p:spTgt spid="51"/>
                                        </p:tgtEl>
                                        <p:attrNameLst>
                                          <p:attrName>ppt_x</p:attrName>
                                        </p:attrNameLst>
                                      </p:cBhvr>
                                      <p:tavLst>
                                        <p:tav tm="0">
                                          <p:val>
                                            <p:strVal val="#ppt_x"/>
                                          </p:val>
                                        </p:tav>
                                        <p:tav tm="100000">
                                          <p:val>
                                            <p:strVal val="#ppt_x"/>
                                          </p:val>
                                        </p:tav>
                                      </p:tavLst>
                                    </p:anim>
                                    <p:anim calcmode="lin" valueType="num">
                                      <p:cBhvr>
                                        <p:cTn id="7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3" presetClass="entr" presetSubtype="16" fill="hold" nodeType="click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p:cTn id="82" dur="500" fill="hold"/>
                                        <p:tgtEl>
                                          <p:spTgt spid="10"/>
                                        </p:tgtEl>
                                        <p:attrNameLst>
                                          <p:attrName>ppt_w</p:attrName>
                                        </p:attrNameLst>
                                      </p:cBhvr>
                                      <p:tavLst>
                                        <p:tav tm="0">
                                          <p:val>
                                            <p:fltVal val="0"/>
                                          </p:val>
                                        </p:tav>
                                        <p:tav tm="100000">
                                          <p:val>
                                            <p:strVal val="#ppt_w"/>
                                          </p:val>
                                        </p:tav>
                                      </p:tavLst>
                                    </p:anim>
                                    <p:anim calcmode="lin" valueType="num">
                                      <p:cBhvr>
                                        <p:cTn id="83"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nodeType="click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fade">
                                      <p:cBhvr>
                                        <p:cTn id="88" dur="1000"/>
                                        <p:tgtEl>
                                          <p:spTgt spid="66"/>
                                        </p:tgtEl>
                                      </p:cBhvr>
                                    </p:animEffect>
                                    <p:anim calcmode="lin" valueType="num">
                                      <p:cBhvr>
                                        <p:cTn id="89" dur="1000" fill="hold"/>
                                        <p:tgtEl>
                                          <p:spTgt spid="66"/>
                                        </p:tgtEl>
                                        <p:attrNameLst>
                                          <p:attrName>ppt_x</p:attrName>
                                        </p:attrNameLst>
                                      </p:cBhvr>
                                      <p:tavLst>
                                        <p:tav tm="0">
                                          <p:val>
                                            <p:strVal val="#ppt_x"/>
                                          </p:val>
                                        </p:tav>
                                        <p:tav tm="100000">
                                          <p:val>
                                            <p:strVal val="#ppt_x"/>
                                          </p:val>
                                        </p:tav>
                                      </p:tavLst>
                                    </p:anim>
                                    <p:anim calcmode="lin" valueType="num">
                                      <p:cBhvr>
                                        <p:cTn id="90" dur="1000" fill="hold"/>
                                        <p:tgtEl>
                                          <p:spTgt spid="66"/>
                                        </p:tgtEl>
                                        <p:attrNameLst>
                                          <p:attrName>ppt_y</p:attrName>
                                        </p:attrNameLst>
                                      </p:cBhvr>
                                      <p:tavLst>
                                        <p:tav tm="0">
                                          <p:val>
                                            <p:strVal val="#ppt_y-.1"/>
                                          </p:val>
                                        </p:tav>
                                        <p:tav tm="100000">
                                          <p:val>
                                            <p:strVal val="#ppt_y"/>
                                          </p:val>
                                        </p:tav>
                                      </p:tavLst>
                                    </p:anim>
                                  </p:childTnLst>
                                </p:cTn>
                              </p:par>
                              <p:par>
                                <p:cTn id="91" presetID="1" presetClass="exit" presetSubtype="0" fill="hold" nodeType="withEffect">
                                  <p:stCondLst>
                                    <p:cond delay="0"/>
                                  </p:stCondLst>
                                  <p:childTnLst>
                                    <p:set>
                                      <p:cBhvr>
                                        <p:cTn id="92" dur="1" fill="hold">
                                          <p:stCondLst>
                                            <p:cond delay="0"/>
                                          </p:stCondLst>
                                        </p:cTn>
                                        <p:tgtEl>
                                          <p:spTgt spid="41"/>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43"/>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44"/>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45"/>
                                        </p:tgtEl>
                                        <p:attrNameLst>
                                          <p:attrName>style.visibility</p:attrName>
                                        </p:attrNameLst>
                                      </p:cBhvr>
                                      <p:to>
                                        <p:strVal val="hidden"/>
                                      </p:to>
                                    </p:set>
                                  </p:childTnLst>
                                </p:cTn>
                              </p:par>
                              <p:par>
                                <p:cTn id="99" presetID="1" presetClass="exit" presetSubtype="0" fill="hold" nodeType="withEffect">
                                  <p:stCondLst>
                                    <p:cond delay="0"/>
                                  </p:stCondLst>
                                  <p:childTnLst>
                                    <p:set>
                                      <p:cBhvr>
                                        <p:cTn id="100" dur="1" fill="hold">
                                          <p:stCondLst>
                                            <p:cond delay="0"/>
                                          </p:stCondLst>
                                        </p:cTn>
                                        <p:tgtEl>
                                          <p:spTgt spid="46"/>
                                        </p:tgtEl>
                                        <p:attrNameLst>
                                          <p:attrName>style.visibility</p:attrName>
                                        </p:attrNameLst>
                                      </p:cBhvr>
                                      <p:to>
                                        <p:strVal val="hidden"/>
                                      </p:to>
                                    </p:set>
                                  </p:childTnLst>
                                </p:cTn>
                              </p:par>
                              <p:par>
                                <p:cTn id="101" presetID="1" presetClass="exit" presetSubtype="0" fill="hold" nodeType="withEffect">
                                  <p:stCondLst>
                                    <p:cond delay="0"/>
                                  </p:stCondLst>
                                  <p:childTnLst>
                                    <p:set>
                                      <p:cBhvr>
                                        <p:cTn id="102" dur="1" fill="hold">
                                          <p:stCondLst>
                                            <p:cond delay="0"/>
                                          </p:stCondLst>
                                        </p:cTn>
                                        <p:tgtEl>
                                          <p:spTgt spid="47"/>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48"/>
                                        </p:tgtEl>
                                        <p:attrNameLst>
                                          <p:attrName>style.visibility</p:attrName>
                                        </p:attrNameLst>
                                      </p:cBhvr>
                                      <p:to>
                                        <p:strVal val="hidden"/>
                                      </p:to>
                                    </p:set>
                                  </p:childTnLst>
                                </p:cTn>
                              </p:par>
                              <p:par>
                                <p:cTn id="105" presetID="1" presetClass="exit" presetSubtype="0" fill="hold" nodeType="withEffect">
                                  <p:stCondLst>
                                    <p:cond delay="0"/>
                                  </p:stCondLst>
                                  <p:childTnLst>
                                    <p:set>
                                      <p:cBhvr>
                                        <p:cTn id="106" dur="1" fill="hold">
                                          <p:stCondLst>
                                            <p:cond delay="0"/>
                                          </p:stCondLst>
                                        </p:cTn>
                                        <p:tgtEl>
                                          <p:spTgt spid="49"/>
                                        </p:tgtEl>
                                        <p:attrNameLst>
                                          <p:attrName>style.visibility</p:attrName>
                                        </p:attrNameLst>
                                      </p:cBhvr>
                                      <p:to>
                                        <p:strVal val="hidden"/>
                                      </p:to>
                                    </p:set>
                                  </p:childTnLst>
                                </p:cTn>
                              </p:par>
                              <p:par>
                                <p:cTn id="107" presetID="1" presetClass="exit" presetSubtype="0" fill="hold" nodeType="withEffect">
                                  <p:stCondLst>
                                    <p:cond delay="0"/>
                                  </p:stCondLst>
                                  <p:childTnLst>
                                    <p:set>
                                      <p:cBhvr>
                                        <p:cTn id="108" dur="1" fill="hold">
                                          <p:stCondLst>
                                            <p:cond delay="0"/>
                                          </p:stCondLst>
                                        </p:cTn>
                                        <p:tgtEl>
                                          <p:spTgt spid="50"/>
                                        </p:tgtEl>
                                        <p:attrNameLst>
                                          <p:attrName>style.visibility</p:attrName>
                                        </p:attrNameLst>
                                      </p:cBhvr>
                                      <p:to>
                                        <p:strVal val="hidden"/>
                                      </p:to>
                                    </p:set>
                                  </p:childTnLst>
                                </p:cTn>
                              </p:par>
                              <p:par>
                                <p:cTn id="109" presetID="1" presetClass="exit" presetSubtype="0" fill="hold" nodeType="withEffect">
                                  <p:stCondLst>
                                    <p:cond delay="0"/>
                                  </p:stCondLst>
                                  <p:childTnLst>
                                    <p:set>
                                      <p:cBhvr>
                                        <p:cTn id="110" dur="1" fill="hold">
                                          <p:stCondLst>
                                            <p:cond delay="0"/>
                                          </p:stCondLst>
                                        </p:cTn>
                                        <p:tgtEl>
                                          <p:spTgt spid="51"/>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nodeType="clickEffect">
                                  <p:stCondLst>
                                    <p:cond delay="0"/>
                                  </p:stCondLst>
                                  <p:childTnLst>
                                    <p:set>
                                      <p:cBhvr>
                                        <p:cTn id="114" dur="1" fill="hold">
                                          <p:stCondLst>
                                            <p:cond delay="0"/>
                                          </p:stCondLst>
                                        </p:cTn>
                                        <p:tgtEl>
                                          <p:spTgt spid="59"/>
                                        </p:tgtEl>
                                        <p:attrNameLst>
                                          <p:attrName>style.visibility</p:attrName>
                                        </p:attrNameLst>
                                      </p:cBhvr>
                                      <p:to>
                                        <p:strVal val="visible"/>
                                      </p:to>
                                    </p:set>
                                    <p:animEffect transition="in" filter="wipe(down)">
                                      <p:cBhvr>
                                        <p:cTn id="11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PLACING_PICTURE_USER_VIEWPORT" val="{&quot;height&quot;:4523.870866141732,&quot;width&quot;:9431.496062992126}"/>
</p:tagLst>
</file>

<file path=ppt/tags/tag10.xml><?xml version="1.0" encoding="utf-8"?>
<p:tagLst xmlns:p="http://schemas.openxmlformats.org/presentationml/2006/main">
  <p:tag name="KSO_WM_UNIT_PLACING_PICTURE_USER_VIEWPORT" val="{&quot;height&quot;:1179,&quot;width&quot;:443}"/>
</p:tagLst>
</file>

<file path=ppt/tags/tag11.xml><?xml version="1.0" encoding="utf-8"?>
<p:tagLst xmlns:p="http://schemas.openxmlformats.org/presentationml/2006/main">
  <p:tag name="KSO_WM_UNIT_PLACING_PICTURE_USER_VIEWPORT" val="{&quot;height&quot;:1179,&quot;width&quot;:443}"/>
</p:tagLst>
</file>

<file path=ppt/tags/tag12.xml><?xml version="1.0" encoding="utf-8"?>
<p:tagLst xmlns:p="http://schemas.openxmlformats.org/presentationml/2006/main">
  <p:tag name="KSO_WM_UNIT_PLACING_PICTURE_USER_VIEWPORT" val="{&quot;height&quot;:1179,&quot;width&quot;:443}"/>
</p:tagLst>
</file>

<file path=ppt/tags/tag13.xml><?xml version="1.0" encoding="utf-8"?>
<p:tagLst xmlns:p="http://schemas.openxmlformats.org/presentationml/2006/main">
  <p:tag name="KSO_WM_UNIT_PLACING_PICTURE_USER_VIEWPORT" val="{&quot;height&quot;:1179,&quot;width&quot;:443}"/>
</p:tagLst>
</file>

<file path=ppt/tags/tag14.xml><?xml version="1.0" encoding="utf-8"?>
<p:tagLst xmlns:p="http://schemas.openxmlformats.org/presentationml/2006/main">
  <p:tag name="KSO_WM_UNIT_PLACING_PICTURE_USER_VIEWPORT" val="{&quot;height&quot;:1179,&quot;width&quot;:443}"/>
</p:tagLst>
</file>

<file path=ppt/tags/tag15.xml><?xml version="1.0" encoding="utf-8"?>
<p:tagLst xmlns:p="http://schemas.openxmlformats.org/presentationml/2006/main">
  <p:tag name="KSO_WM_UNIT_PLACING_PICTURE_USER_VIEWPORT" val="{&quot;height&quot;:1179,&quot;width&quot;:443}"/>
</p:tagLst>
</file>

<file path=ppt/tags/tag16.xml><?xml version="1.0" encoding="utf-8"?>
<p:tagLst xmlns:p="http://schemas.openxmlformats.org/presentationml/2006/main">
  <p:tag name="KSO_WM_UNIT_PLACING_PICTURE_USER_VIEWPORT" val="{&quot;height&quot;:1179,&quot;width&quot;:443}"/>
</p:tagLst>
</file>

<file path=ppt/tags/tag17.xml><?xml version="1.0" encoding="utf-8"?>
<p:tagLst xmlns:p="http://schemas.openxmlformats.org/presentationml/2006/main">
  <p:tag name="KSO_WM_UNIT_PLACING_PICTURE_USER_VIEWPORT" val="{&quot;height&quot;:1179,&quot;width&quot;:443}"/>
</p:tagLst>
</file>

<file path=ppt/tags/tag18.xml><?xml version="1.0" encoding="utf-8"?>
<p:tagLst xmlns:p="http://schemas.openxmlformats.org/presentationml/2006/main">
  <p:tag name="KSO_WM_UNIT_PLACING_PICTURE_USER_VIEWPORT" val="{&quot;height&quot;:1179,&quot;width&quot;:443}"/>
</p:tagLst>
</file>

<file path=ppt/tags/tag19.xml><?xml version="1.0" encoding="utf-8"?>
<p:tagLst xmlns:p="http://schemas.openxmlformats.org/presentationml/2006/main">
  <p:tag name="KSO_WM_UNIT_PLACING_PICTURE_USER_VIEWPORT" val="{&quot;height&quot;:1179,&quot;width&quot;:443}"/>
</p:tagLst>
</file>

<file path=ppt/tags/tag2.xml><?xml version="1.0" encoding="utf-8"?>
<p:tagLst xmlns:p="http://schemas.openxmlformats.org/presentationml/2006/main">
  <p:tag name="KSO_WM_UNIT_PLACING_PICTURE_USER_VIEWPORT" val="{&quot;height&quot;:628.0001741571612,&quot;width&quot;:4100.319038966391}"/>
</p:tagLst>
</file>

<file path=ppt/tags/tag20.xml><?xml version="1.0" encoding="utf-8"?>
<p:tagLst xmlns:p="http://schemas.openxmlformats.org/presentationml/2006/main">
  <p:tag name="KSO_WM_UNIT_PLACING_PICTURE_USER_VIEWPORT" val="{&quot;height&quot;:1179,&quot;width&quot;:443}"/>
</p:tagLst>
</file>

<file path=ppt/tags/tag21.xml><?xml version="1.0" encoding="utf-8"?>
<p:tagLst xmlns:p="http://schemas.openxmlformats.org/presentationml/2006/main">
  <p:tag name="KSO_WM_UNIT_PLACING_PICTURE_USER_VIEWPORT" val="{&quot;height&quot;:1179,&quot;width&quot;:443}"/>
</p:tagLst>
</file>

<file path=ppt/tags/tag22.xml><?xml version="1.0" encoding="utf-8"?>
<p:tagLst xmlns:p="http://schemas.openxmlformats.org/presentationml/2006/main">
  <p:tag name="KSO_WM_UNIT_PLACING_PICTURE_USER_VIEWPORT" val="{&quot;height&quot;:1179,&quot;width&quot;:443}"/>
</p:tagLst>
</file>

<file path=ppt/tags/tag23.xml><?xml version="1.0" encoding="utf-8"?>
<p:tagLst xmlns:p="http://schemas.openxmlformats.org/presentationml/2006/main">
  <p:tag name="KSO_WM_UNIT_PLACING_PICTURE_USER_VIEWPORT" val="{&quot;height&quot;:1179,&quot;width&quot;:443}"/>
</p:tagLst>
</file>

<file path=ppt/tags/tag24.xml><?xml version="1.0" encoding="utf-8"?>
<p:tagLst xmlns:p="http://schemas.openxmlformats.org/presentationml/2006/main">
  <p:tag name="KSO_WM_UNIT_PLACING_PICTURE_USER_VIEWPORT" val="{&quot;height&quot;:1179,&quot;width&quot;:443}"/>
</p:tagLst>
</file>

<file path=ppt/tags/tag25.xml><?xml version="1.0" encoding="utf-8"?>
<p:tagLst xmlns:p="http://schemas.openxmlformats.org/presentationml/2006/main">
  <p:tag name="KSO_WM_UNIT_PLACING_PICTURE_USER_VIEWPORT" val="{&quot;height&quot;:8000,&quot;width&quot;:8000}"/>
</p:tagLst>
</file>

<file path=ppt/tags/tag26.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ags/tag3.xml><?xml version="1.0" encoding="utf-8"?>
<p:tagLst xmlns:p="http://schemas.openxmlformats.org/presentationml/2006/main">
  <p:tag name="KSO_WM_UNIT_PLACING_PICTURE_USER_VIEWPORT" val="{&quot;height&quot;:4523.870866141732,&quot;width&quot;:9431.496062992126}"/>
</p:tagLst>
</file>

<file path=ppt/tags/tag4.xml><?xml version="1.0" encoding="utf-8"?>
<p:tagLst xmlns:p="http://schemas.openxmlformats.org/presentationml/2006/main">
  <p:tag name="KSO_WM_UNIT_PLACING_PICTURE_USER_VIEWPORT" val="{&quot;height&quot;:4523.870866141732,&quot;width&quot;:9431.496062992126}"/>
</p:tagLst>
</file>

<file path=ppt/tags/tag5.xml><?xml version="1.0" encoding="utf-8"?>
<p:tagLst xmlns:p="http://schemas.openxmlformats.org/presentationml/2006/main">
  <p:tag name="KSO_WM_UNIT_PLACING_PICTURE_USER_VIEWPORT" val="{&quot;height&quot;:1179,&quot;width&quot;:443}"/>
</p:tagLst>
</file>

<file path=ppt/tags/tag6.xml><?xml version="1.0" encoding="utf-8"?>
<p:tagLst xmlns:p="http://schemas.openxmlformats.org/presentationml/2006/main">
  <p:tag name="KSO_WM_UNIT_PLACING_PICTURE_USER_VIEWPORT" val="{&quot;height&quot;:1179,&quot;width&quot;:443}"/>
</p:tagLst>
</file>

<file path=ppt/tags/tag7.xml><?xml version="1.0" encoding="utf-8"?>
<p:tagLst xmlns:p="http://schemas.openxmlformats.org/presentationml/2006/main">
  <p:tag name="KSO_WM_UNIT_PLACING_PICTURE_USER_VIEWPORT" val="{&quot;height&quot;:1179,&quot;width&quot;:443}"/>
</p:tagLst>
</file>

<file path=ppt/tags/tag8.xml><?xml version="1.0" encoding="utf-8"?>
<p:tagLst xmlns:p="http://schemas.openxmlformats.org/presentationml/2006/main">
  <p:tag name="KSO_WM_UNIT_PLACING_PICTURE_USER_VIEWPORT" val="{&quot;height&quot;:1179,&quot;width&quot;:443}"/>
</p:tagLst>
</file>

<file path=ppt/tags/tag9.xml><?xml version="1.0" encoding="utf-8"?>
<p:tagLst xmlns:p="http://schemas.openxmlformats.org/presentationml/2006/main">
  <p:tag name="KSO_WM_UNIT_PLACING_PICTURE_USER_VIEWPORT" val="{&quot;height&quot;:1179,&quot;width&quot;:443}"/>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1890</Words>
  <Application>WPS 演示</Application>
  <PresentationFormat>宽屏</PresentationFormat>
  <Paragraphs>462</Paragraphs>
  <Slides>20</Slides>
  <Notes>0</Notes>
  <HiddenSlides>0</HiddenSlides>
  <MMClips>0</MMClips>
  <ScaleCrop>false</ScaleCrop>
  <HeadingPairs>
    <vt:vector size="8" baseType="variant">
      <vt:variant>
        <vt:lpstr>已用的字体</vt:lpstr>
      </vt:variant>
      <vt:variant>
        <vt:i4>16</vt:i4>
      </vt:variant>
      <vt:variant>
        <vt:lpstr>主题</vt:lpstr>
      </vt:variant>
      <vt:variant>
        <vt:i4>2</vt:i4>
      </vt:variant>
      <vt:variant>
        <vt:lpstr>嵌入 OLE 服务器</vt:lpstr>
      </vt:variant>
      <vt:variant>
        <vt:i4>0</vt:i4>
      </vt:variant>
      <vt:variant>
        <vt:lpstr>幻灯片标题</vt:lpstr>
      </vt:variant>
      <vt:variant>
        <vt:i4>20</vt:i4>
      </vt:variant>
    </vt:vector>
  </HeadingPairs>
  <TitlesOfParts>
    <vt:vector size="38" baseType="lpstr">
      <vt:lpstr>Arial</vt:lpstr>
      <vt:lpstr>宋体</vt:lpstr>
      <vt:lpstr>Wingdings</vt:lpstr>
      <vt:lpstr>微软雅黑</vt:lpstr>
      <vt:lpstr>Wingdings</vt:lpstr>
      <vt:lpstr>Times New Roman</vt:lpstr>
      <vt:lpstr>文泉驿等宽微米黑</vt:lpstr>
      <vt:lpstr>黑体</vt:lpstr>
      <vt:lpstr>Calibri</vt:lpstr>
      <vt:lpstr>Arial Unicode MS</vt:lpstr>
      <vt:lpstr>等线</vt:lpstr>
      <vt:lpstr>楷体_GB2312</vt:lpstr>
      <vt:lpstr>新宋体</vt:lpstr>
      <vt:lpstr>Cambria</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219</cp:revision>
  <dcterms:created xsi:type="dcterms:W3CDTF">2019-06-19T02:08:00Z</dcterms:created>
  <dcterms:modified xsi:type="dcterms:W3CDTF">2023-09-28T14:14:50Z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7B43152198DF484EA6A00963981E7370</vt:lpwstr>
  </property>
</Properties>
</file>