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6"/>
  </p:notesMasterIdLst>
  <p:sldIdLst>
    <p:sldId id="256" r:id="rId4"/>
    <p:sldId id="257" r:id="rId5"/>
    <p:sldId id="273" r:id="rId6"/>
    <p:sldId id="295" r:id="rId7"/>
    <p:sldId id="296" r:id="rId8"/>
    <p:sldId id="318" r:id="rId9"/>
    <p:sldId id="266" r:id="rId10"/>
    <p:sldId id="319" r:id="rId11"/>
    <p:sldId id="320" r:id="rId12"/>
    <p:sldId id="321" r:id="rId13"/>
    <p:sldId id="274" r:id="rId14"/>
    <p:sldId id="323" r:id="rId15"/>
    <p:sldId id="276" r:id="rId17"/>
    <p:sldId id="275" r:id="rId18"/>
    <p:sldId id="277" r:id="rId19"/>
    <p:sldId id="263" r:id="rId20"/>
    <p:sldId id="331" r:id="rId21"/>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7" userDrawn="1">
          <p15:clr>
            <a:srgbClr val="A4A3A4"/>
          </p15:clr>
        </p15:guide>
        <p15:guide id="2" pos="38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E39"/>
    <a:srgbClr val="54B7E5"/>
    <a:srgbClr val="119DFF"/>
    <a:srgbClr val="20E420"/>
    <a:srgbClr val="139D13"/>
    <a:srgbClr val="76A7EA"/>
    <a:srgbClr val="49D2FF"/>
    <a:srgbClr val="99BEEF"/>
    <a:srgbClr val="6CA1E8"/>
    <a:srgbClr val="FF65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27"/>
        <p:guide pos="383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gs" Target="tags/tag2.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notesMaster" Target="notesMasters/notesMaster1.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audio" Target="../media/audio1.wav"/><Relationship Id="rId2" Type="http://schemas.openxmlformats.org/officeDocument/2006/relationships/image" Target="../media/image19.jpe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1.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3.xml"/><Relationship Id="rId2" Type="http://schemas.openxmlformats.org/officeDocument/2006/relationships/image" Target="../media/image21.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2.png"/><Relationship Id="rId2" Type="http://schemas.openxmlformats.org/officeDocument/2006/relationships/tags" Target="../tags/tag1.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7.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7.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audio" Target="../media/audio1.wav"/><Relationship Id="rId2" Type="http://schemas.openxmlformats.org/officeDocument/2006/relationships/image" Target="../media/image19.jpe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543857" y="2169041"/>
            <a:ext cx="2926080" cy="922020"/>
          </a:xfrm>
          <a:prstGeom prst="rect">
            <a:avLst/>
          </a:prstGeom>
          <a:noFill/>
        </p:spPr>
        <p:txBody>
          <a:bodyPr wrap="none" rtlCol="0">
            <a:spAutoFit/>
          </a:bodyPr>
          <a:lstStyle/>
          <a:p>
            <a:r>
              <a:rPr kumimoji="1" lang="zh-CN" altLang="zh-CN" sz="5400" b="1" dirty="0">
                <a:solidFill>
                  <a:srgbClr val="00B4FF"/>
                </a:solidFill>
              </a:rPr>
              <a:t>口算除法</a:t>
            </a:r>
            <a:endParaRPr kumimoji="1" lang="zh-CN" altLang="zh-CN"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4" name="文本框 3"/>
          <p:cNvSpPr txBox="1"/>
          <p:nvPr/>
        </p:nvSpPr>
        <p:spPr>
          <a:xfrm>
            <a:off x="3686810" y="1243965"/>
            <a:ext cx="181038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122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 </a:t>
            </a:r>
            <a:r>
              <a:rPr lang="en-US" altLang="zh-CN" sz="2400" b="1" dirty="0">
                <a:latin typeface="微软雅黑" panose="020B0503020204020204" pitchFamily="34" charset="-122"/>
                <a:ea typeface="微软雅黑" panose="020B0503020204020204" pitchFamily="34" charset="-122"/>
                <a:cs typeface="Arial" panose="020B0604020202020204" pitchFamily="34" charset="0"/>
                <a:sym typeface="+mn-ea"/>
              </a:rPr>
              <a:t>≈</a:t>
            </a:r>
            <a:endParaRPr lang="en-US" altLang="zh-CN" sz="2400"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5" name="文本框 4"/>
          <p:cNvSpPr txBox="1"/>
          <p:nvPr/>
        </p:nvSpPr>
        <p:spPr>
          <a:xfrm>
            <a:off x="6901180" y="1243965"/>
            <a:ext cx="181038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120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28 </a:t>
            </a:r>
            <a:r>
              <a:rPr lang="en-US" altLang="zh-CN" sz="2400" b="1" dirty="0">
                <a:latin typeface="微软雅黑" panose="020B0503020204020204" pitchFamily="34" charset="-122"/>
                <a:ea typeface="微软雅黑" panose="020B0503020204020204" pitchFamily="34" charset="-122"/>
                <a:cs typeface="Arial" panose="020B0604020202020204" pitchFamily="34" charset="0"/>
                <a:sym typeface="+mn-ea"/>
              </a:rPr>
              <a:t>≈</a:t>
            </a:r>
            <a:endParaRPr lang="en-US" altLang="zh-CN" sz="2400"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6" name="等腰三角形 5"/>
          <p:cNvSpPr/>
          <p:nvPr/>
        </p:nvSpPr>
        <p:spPr>
          <a:xfrm>
            <a:off x="4122420" y="1688465"/>
            <a:ext cx="193040" cy="19304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0" name="组合 9"/>
          <p:cNvGrpSpPr/>
          <p:nvPr/>
        </p:nvGrpSpPr>
        <p:grpSpPr>
          <a:xfrm>
            <a:off x="3651885" y="2346325"/>
            <a:ext cx="1993900" cy="724535"/>
            <a:chOff x="3593" y="3970"/>
            <a:chExt cx="3140" cy="1141"/>
          </a:xfrm>
        </p:grpSpPr>
        <p:sp>
          <p:nvSpPr>
            <p:cNvPr id="9" name="圆角矩形标注 8"/>
            <p:cNvSpPr/>
            <p:nvPr/>
          </p:nvSpPr>
          <p:spPr>
            <a:xfrm rot="16200000">
              <a:off x="4592" y="2970"/>
              <a:ext cx="1141" cy="3140"/>
            </a:xfrm>
            <a:prstGeom prst="wedgeRoundRectCallout">
              <a:avLst>
                <a:gd name="adj1" fmla="val 89745"/>
                <a:gd name="adj2" fmla="val -22436"/>
                <a:gd name="adj3" fmla="val 16667"/>
              </a:avLst>
            </a:prstGeom>
            <a:solidFill>
              <a:srgbClr val="72E85E"/>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3693" y="4178"/>
              <a:ext cx="2940"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 </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&lt;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，舍去</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1" name="组合 30"/>
          <p:cNvGrpSpPr/>
          <p:nvPr/>
        </p:nvGrpSpPr>
        <p:grpSpPr>
          <a:xfrm>
            <a:off x="3370580" y="3649345"/>
            <a:ext cx="2556510" cy="852170"/>
            <a:chOff x="8456" y="6672"/>
            <a:chExt cx="4026" cy="1342"/>
          </a:xfrm>
        </p:grpSpPr>
        <p:sp>
          <p:nvSpPr>
            <p:cNvPr id="30" name="圆角矩形标注 29"/>
            <p:cNvSpPr/>
            <p:nvPr/>
          </p:nvSpPr>
          <p:spPr>
            <a:xfrm rot="16200000">
              <a:off x="9798" y="5330"/>
              <a:ext cx="1342" cy="4026"/>
            </a:xfrm>
            <a:prstGeom prst="wedgeRoundRectCallout">
              <a:avLst>
                <a:gd name="adj1" fmla="val 87555"/>
                <a:gd name="adj2" fmla="val -20268"/>
                <a:gd name="adj3" fmla="val 16667"/>
              </a:avLst>
            </a:prstGeom>
            <a:solidFill>
              <a:srgbClr val="54B7E5"/>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8615" y="7261"/>
              <a:ext cx="1089" cy="725"/>
            </a:xfrm>
            <a:prstGeom prst="rect">
              <a:avLst/>
            </a:prstGeom>
            <a:noFill/>
          </p:spPr>
          <p:txBody>
            <a:bodyPr wrap="none" rtlCol="0">
              <a:spAutoFit/>
            </a:bodyPr>
            <a:p>
              <a:r>
                <a:rPr lang="en-US" altLang="zh-CN" sz="2400"/>
                <a:t>122</a:t>
              </a:r>
              <a:endParaRPr lang="en-US" altLang="zh-CN" sz="2400"/>
            </a:p>
          </p:txBody>
        </p:sp>
        <p:cxnSp>
          <p:nvCxnSpPr>
            <p:cNvPr id="27" name="直接箭头连接符 26"/>
            <p:cNvCxnSpPr/>
            <p:nvPr/>
          </p:nvCxnSpPr>
          <p:spPr>
            <a:xfrm>
              <a:off x="9571" y="7648"/>
              <a:ext cx="1596" cy="0"/>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9675" y="6873"/>
              <a:ext cx="1248" cy="725"/>
            </a:xfrm>
            <a:prstGeom prst="rect">
              <a:avLst/>
            </a:prstGeom>
            <a:noFill/>
          </p:spPr>
          <p:txBody>
            <a:bodyPr wrap="none" rtlCol="0">
              <a:spAutoFit/>
            </a:bodyPr>
            <a:p>
              <a:r>
                <a:rPr lang="zh-CN" altLang="en-US" sz="2400"/>
                <a:t>看成</a:t>
              </a:r>
              <a:endParaRPr lang="zh-CN" altLang="en-US" sz="2400"/>
            </a:p>
          </p:txBody>
        </p:sp>
        <p:sp>
          <p:nvSpPr>
            <p:cNvPr id="29" name="文本框 28"/>
            <p:cNvSpPr txBox="1"/>
            <p:nvPr/>
          </p:nvSpPr>
          <p:spPr>
            <a:xfrm>
              <a:off x="11291" y="7261"/>
              <a:ext cx="1089" cy="725"/>
            </a:xfrm>
            <a:prstGeom prst="rect">
              <a:avLst/>
            </a:prstGeom>
            <a:noFill/>
          </p:spPr>
          <p:txBody>
            <a:bodyPr wrap="none" rtlCol="0">
              <a:spAutoFit/>
            </a:bodyPr>
            <a:p>
              <a:r>
                <a:rPr lang="en-US" altLang="zh-CN" sz="2400"/>
                <a:t>120</a:t>
              </a:r>
              <a:endParaRPr lang="en-US" altLang="zh-CN" sz="2400"/>
            </a:p>
          </p:txBody>
        </p:sp>
      </p:grpSp>
      <p:grpSp>
        <p:nvGrpSpPr>
          <p:cNvPr id="34" name="组合 33"/>
          <p:cNvGrpSpPr/>
          <p:nvPr/>
        </p:nvGrpSpPr>
        <p:grpSpPr>
          <a:xfrm>
            <a:off x="3271520" y="5227320"/>
            <a:ext cx="2846070" cy="782320"/>
            <a:chOff x="2994" y="8232"/>
            <a:chExt cx="4482" cy="1232"/>
          </a:xfrm>
        </p:grpSpPr>
        <p:sp>
          <p:nvSpPr>
            <p:cNvPr id="33" name="圆角矩形标注 32"/>
            <p:cNvSpPr/>
            <p:nvPr/>
          </p:nvSpPr>
          <p:spPr>
            <a:xfrm rot="16200000">
              <a:off x="4619" y="6607"/>
              <a:ext cx="1232" cy="4482"/>
            </a:xfrm>
            <a:prstGeom prst="wedgeRoundRectCallout">
              <a:avLst>
                <a:gd name="adj1" fmla="val 87555"/>
                <a:gd name="adj2" fmla="val -20268"/>
                <a:gd name="adj3" fmla="val 16667"/>
              </a:avLst>
            </a:prstGeom>
            <a:solidFill>
              <a:srgbClr val="FFCE39"/>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文本框 31"/>
            <p:cNvSpPr txBox="1"/>
            <p:nvPr/>
          </p:nvSpPr>
          <p:spPr>
            <a:xfrm>
              <a:off x="3650" y="8457"/>
              <a:ext cx="3264"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120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 = 4</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5" name="文本框 34"/>
          <p:cNvSpPr txBox="1"/>
          <p:nvPr/>
        </p:nvSpPr>
        <p:spPr>
          <a:xfrm>
            <a:off x="5401310" y="124396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endParaRPr>
          </a:p>
        </p:txBody>
      </p:sp>
      <p:sp>
        <p:nvSpPr>
          <p:cNvPr id="36" name="等腰三角形 35"/>
          <p:cNvSpPr/>
          <p:nvPr/>
        </p:nvSpPr>
        <p:spPr>
          <a:xfrm>
            <a:off x="8124825" y="1672590"/>
            <a:ext cx="193040" cy="19304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7" name="组合 36"/>
          <p:cNvGrpSpPr/>
          <p:nvPr/>
        </p:nvGrpSpPr>
        <p:grpSpPr>
          <a:xfrm>
            <a:off x="7439660" y="2346325"/>
            <a:ext cx="3270250" cy="724535"/>
            <a:chOff x="3593" y="3970"/>
            <a:chExt cx="5150" cy="1141"/>
          </a:xfrm>
        </p:grpSpPr>
        <p:sp>
          <p:nvSpPr>
            <p:cNvPr id="38" name="圆角矩形标注 37"/>
            <p:cNvSpPr/>
            <p:nvPr/>
          </p:nvSpPr>
          <p:spPr>
            <a:xfrm rot="16200000">
              <a:off x="5495" y="2068"/>
              <a:ext cx="1141" cy="4945"/>
            </a:xfrm>
            <a:prstGeom prst="wedgeRoundRectCallout">
              <a:avLst>
                <a:gd name="adj1" fmla="val 94171"/>
                <a:gd name="adj2" fmla="val -25530"/>
                <a:gd name="adj3" fmla="val 16667"/>
              </a:avLst>
            </a:prstGeom>
            <a:solidFill>
              <a:srgbClr val="72E85E"/>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文本框 38"/>
            <p:cNvSpPr txBox="1"/>
            <p:nvPr/>
          </p:nvSpPr>
          <p:spPr>
            <a:xfrm>
              <a:off x="3693" y="4178"/>
              <a:ext cx="5050"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8 </a:t>
              </a:r>
              <a:r>
                <a:rPr lang="zh-CN" altLang="en-US" sz="2400" b="1">
                  <a:latin typeface="微软雅黑" panose="020B0503020204020204" pitchFamily="34" charset="-122"/>
                  <a:ea typeface="微软雅黑" panose="020B0503020204020204" pitchFamily="34" charset="-122"/>
                  <a:sym typeface="+mn-ea"/>
                </a:rPr>
                <a:t>&gt;</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，向前一位进</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0" name="组合 39"/>
          <p:cNvGrpSpPr/>
          <p:nvPr/>
        </p:nvGrpSpPr>
        <p:grpSpPr>
          <a:xfrm>
            <a:off x="7472045" y="3649345"/>
            <a:ext cx="2556510" cy="852170"/>
            <a:chOff x="8456" y="6672"/>
            <a:chExt cx="4026" cy="1342"/>
          </a:xfrm>
        </p:grpSpPr>
        <p:sp>
          <p:nvSpPr>
            <p:cNvPr id="41" name="圆角矩形标注 40"/>
            <p:cNvSpPr/>
            <p:nvPr/>
          </p:nvSpPr>
          <p:spPr>
            <a:xfrm rot="16200000">
              <a:off x="9798" y="5330"/>
              <a:ext cx="1342" cy="4026"/>
            </a:xfrm>
            <a:prstGeom prst="wedgeRoundRectCallout">
              <a:avLst>
                <a:gd name="adj1" fmla="val 87555"/>
                <a:gd name="adj2" fmla="val -20268"/>
                <a:gd name="adj3" fmla="val 16667"/>
              </a:avLst>
            </a:prstGeom>
            <a:solidFill>
              <a:srgbClr val="54B7E5"/>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文本框 41"/>
            <p:cNvSpPr txBox="1"/>
            <p:nvPr/>
          </p:nvSpPr>
          <p:spPr>
            <a:xfrm>
              <a:off x="8667" y="7261"/>
              <a:ext cx="822" cy="725"/>
            </a:xfrm>
            <a:prstGeom prst="rect">
              <a:avLst/>
            </a:prstGeom>
            <a:noFill/>
          </p:spPr>
          <p:txBody>
            <a:bodyPr wrap="none" rtlCol="0">
              <a:spAutoFit/>
            </a:bodyPr>
            <a:p>
              <a:r>
                <a:rPr lang="en-US" altLang="zh-CN" sz="2400"/>
                <a:t>28</a:t>
              </a:r>
              <a:endParaRPr lang="en-US" altLang="zh-CN" sz="2400"/>
            </a:p>
          </p:txBody>
        </p:sp>
        <p:cxnSp>
          <p:nvCxnSpPr>
            <p:cNvPr id="43" name="直接箭头连接符 42"/>
            <p:cNvCxnSpPr/>
            <p:nvPr/>
          </p:nvCxnSpPr>
          <p:spPr>
            <a:xfrm>
              <a:off x="9571" y="7648"/>
              <a:ext cx="1596" cy="0"/>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9675" y="6873"/>
              <a:ext cx="1248" cy="725"/>
            </a:xfrm>
            <a:prstGeom prst="rect">
              <a:avLst/>
            </a:prstGeom>
            <a:noFill/>
          </p:spPr>
          <p:txBody>
            <a:bodyPr wrap="none" rtlCol="0">
              <a:spAutoFit/>
            </a:bodyPr>
            <a:p>
              <a:r>
                <a:rPr lang="zh-CN" altLang="en-US" sz="2400"/>
                <a:t>看成</a:t>
              </a:r>
              <a:endParaRPr lang="zh-CN" altLang="en-US" sz="2400"/>
            </a:p>
          </p:txBody>
        </p:sp>
        <p:sp>
          <p:nvSpPr>
            <p:cNvPr id="45" name="文本框 44"/>
            <p:cNvSpPr txBox="1"/>
            <p:nvPr/>
          </p:nvSpPr>
          <p:spPr>
            <a:xfrm>
              <a:off x="11317" y="7261"/>
              <a:ext cx="822" cy="725"/>
            </a:xfrm>
            <a:prstGeom prst="rect">
              <a:avLst/>
            </a:prstGeom>
            <a:noFill/>
          </p:spPr>
          <p:txBody>
            <a:bodyPr wrap="none" rtlCol="0">
              <a:spAutoFit/>
            </a:bodyPr>
            <a:p>
              <a:r>
                <a:rPr lang="en-US" altLang="zh-CN" sz="2400"/>
                <a:t>30</a:t>
              </a:r>
              <a:endParaRPr lang="en-US" altLang="zh-CN" sz="2400"/>
            </a:p>
          </p:txBody>
        </p:sp>
      </p:grpSp>
      <p:grpSp>
        <p:nvGrpSpPr>
          <p:cNvPr id="46" name="组合 45"/>
          <p:cNvGrpSpPr/>
          <p:nvPr/>
        </p:nvGrpSpPr>
        <p:grpSpPr>
          <a:xfrm>
            <a:off x="7339965" y="5227320"/>
            <a:ext cx="2846070" cy="782320"/>
            <a:chOff x="2994" y="8232"/>
            <a:chExt cx="4482" cy="1232"/>
          </a:xfrm>
        </p:grpSpPr>
        <p:sp>
          <p:nvSpPr>
            <p:cNvPr id="47" name="圆角矩形标注 46"/>
            <p:cNvSpPr/>
            <p:nvPr/>
          </p:nvSpPr>
          <p:spPr>
            <a:xfrm rot="16200000">
              <a:off x="4619" y="6607"/>
              <a:ext cx="1232" cy="4482"/>
            </a:xfrm>
            <a:prstGeom prst="wedgeRoundRectCallout">
              <a:avLst>
                <a:gd name="adj1" fmla="val 87555"/>
                <a:gd name="adj2" fmla="val -20268"/>
                <a:gd name="adj3" fmla="val 16667"/>
              </a:avLst>
            </a:prstGeom>
            <a:solidFill>
              <a:srgbClr val="FFCE39"/>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文本框 47"/>
            <p:cNvSpPr txBox="1"/>
            <p:nvPr/>
          </p:nvSpPr>
          <p:spPr>
            <a:xfrm>
              <a:off x="3650" y="8457"/>
              <a:ext cx="3264"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120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30 = 4</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51" name="文本框 50"/>
          <p:cNvSpPr txBox="1"/>
          <p:nvPr/>
        </p:nvSpPr>
        <p:spPr>
          <a:xfrm>
            <a:off x="8599170" y="124396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endParaRPr>
          </a:p>
        </p:txBody>
      </p:sp>
      <p:grpSp>
        <p:nvGrpSpPr>
          <p:cNvPr id="55" name="组合 54"/>
          <p:cNvGrpSpPr/>
          <p:nvPr/>
        </p:nvGrpSpPr>
        <p:grpSpPr>
          <a:xfrm>
            <a:off x="125095" y="1704340"/>
            <a:ext cx="2348230" cy="4947920"/>
            <a:chOff x="197" y="2684"/>
            <a:chExt cx="3698" cy="7792"/>
          </a:xfrm>
        </p:grpSpPr>
        <p:pic>
          <p:nvPicPr>
            <p:cNvPr id="52" name="图片 51" descr="360截图2022052620083768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97" y="2684"/>
              <a:ext cx="3698" cy="7793"/>
            </a:xfrm>
            <a:prstGeom prst="rect">
              <a:avLst/>
            </a:prstGeom>
          </p:spPr>
        </p:pic>
        <p:sp>
          <p:nvSpPr>
            <p:cNvPr id="54" name="文本框 53"/>
            <p:cNvSpPr txBox="1"/>
            <p:nvPr/>
          </p:nvSpPr>
          <p:spPr>
            <a:xfrm>
              <a:off x="1844" y="4369"/>
              <a:ext cx="768" cy="3633"/>
            </a:xfrm>
            <a:prstGeom prst="rect">
              <a:avLst/>
            </a:prstGeom>
            <a:noFill/>
          </p:spPr>
          <p:txBody>
            <a:bodyPr wrap="none" rtlCol="0">
              <a:spAutoFit/>
            </a:bodyPr>
            <a:p>
              <a:pPr>
                <a:lnSpc>
                  <a:spcPct val="150000"/>
                </a:lnSpc>
              </a:pPr>
              <a:r>
                <a:rPr lang="zh-CN" altLang="en-US" sz="2400" b="1">
                  <a:solidFill>
                    <a:srgbClr val="FF0000"/>
                  </a:solidFill>
                </a:rPr>
                <a:t>四</a:t>
              </a:r>
              <a:endParaRPr lang="zh-CN" altLang="en-US" sz="2400" b="1">
                <a:solidFill>
                  <a:srgbClr val="FF0000"/>
                </a:solidFill>
              </a:endParaRPr>
            </a:p>
            <a:p>
              <a:pPr>
                <a:lnSpc>
                  <a:spcPct val="150000"/>
                </a:lnSpc>
              </a:pPr>
              <a:r>
                <a:rPr lang="zh-CN" altLang="en-US" sz="2400" b="1">
                  <a:solidFill>
                    <a:srgbClr val="FF0000"/>
                  </a:solidFill>
                </a:rPr>
                <a:t>舍</a:t>
              </a:r>
              <a:endParaRPr lang="zh-CN" altLang="en-US" sz="2400" b="1">
                <a:solidFill>
                  <a:srgbClr val="FF0000"/>
                </a:solidFill>
              </a:endParaRPr>
            </a:p>
            <a:p>
              <a:pPr>
                <a:lnSpc>
                  <a:spcPct val="150000"/>
                </a:lnSpc>
              </a:pPr>
              <a:r>
                <a:rPr lang="zh-CN" altLang="en-US" sz="2400" b="1">
                  <a:solidFill>
                    <a:srgbClr val="FF0000"/>
                  </a:solidFill>
                </a:rPr>
                <a:t>五</a:t>
              </a:r>
              <a:endParaRPr lang="zh-CN" altLang="en-US" sz="2400" b="1">
                <a:solidFill>
                  <a:srgbClr val="FF0000"/>
                </a:solidFill>
              </a:endParaRPr>
            </a:p>
            <a:p>
              <a:pPr>
                <a:lnSpc>
                  <a:spcPct val="150000"/>
                </a:lnSpc>
              </a:pPr>
              <a:r>
                <a:rPr lang="zh-CN" altLang="en-US" sz="2400" b="1">
                  <a:solidFill>
                    <a:srgbClr val="FF0000"/>
                  </a:solidFill>
                </a:rPr>
                <a:t>入</a:t>
              </a:r>
              <a:endParaRPr lang="zh-CN" altLang="en-US" sz="2400" b="1">
                <a:solidFill>
                  <a:srgbClr val="FF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subTnLst>
                                    <p:audio>
                                      <p:cMediaNode>
                                        <p:cTn display="1" masterRel="sameClick">
                                          <p:stCondLst>
                                            <p:cond evt="begin" delay="0">
                                              <p:tn val="5"/>
                                            </p:cond>
                                          </p:stCondLst>
                                          <p:endCondLst>
                                            <p:cond evt="onStopAudio" delay="0">
                                              <p:tgtEl>
                                                <p:sldTgt/>
                                              </p:tgtEl>
                                            </p:cond>
                                          </p:endCondLst>
                                        </p:cTn>
                                        <p:tgtEl>
                                          <p:sndTgt r:embed="rId3" name="laser.wav"/>
                                        </p:tgtEl>
                                      </p:cMediaNode>
                                    </p:audio>
                                  </p:subTnLst>
                                </p:cTn>
                              </p:par>
                            </p:childTnLst>
                          </p:cTn>
                        </p:par>
                      </p:childTnLst>
                    </p:cTn>
                  </p:par>
                  <p:par>
                    <p:cTn id="9" fill="hold">
                      <p:stCondLst>
                        <p:cond delay="indefinite"/>
                      </p:stCondLst>
                      <p:childTnLst>
                        <p:par>
                          <p:cTn id="10" fill="hold">
                            <p:stCondLst>
                              <p:cond delay="0"/>
                            </p:stCondLst>
                            <p:childTnLst>
                              <p:par>
                                <p:cTn id="11" presetID="35" presetClass="emph" presetSubtype="0" fill="hold" grpId="1" nodeType="clickEffect">
                                  <p:stCondLst>
                                    <p:cond delay="0"/>
                                  </p:stCondLst>
                                  <p:childTnLst>
                                    <p:anim calcmode="discrete" valueType="str">
                                      <p:cBhvr>
                                        <p:cTn id="12" dur="10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up)">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up)">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p:tgtEl>
                                          <p:spTgt spid="35"/>
                                        </p:tgtEl>
                                        <p:attrNameLst>
                                          <p:attrName>ppt_y</p:attrName>
                                        </p:attrNameLst>
                                      </p:cBhvr>
                                      <p:tavLst>
                                        <p:tav tm="0">
                                          <p:val>
                                            <p:strVal val="#ppt_y+#ppt_h*1.125000"/>
                                          </p:val>
                                        </p:tav>
                                        <p:tav tm="100000">
                                          <p:val>
                                            <p:strVal val="#ppt_y"/>
                                          </p:val>
                                        </p:tav>
                                      </p:tavLst>
                                    </p:anim>
                                    <p:animEffect transition="in" filter="wipe(up)">
                                      <p:cBhvr>
                                        <p:cTn id="33" dur="500"/>
                                        <p:tgtEl>
                                          <p:spTgt spid="35"/>
                                        </p:tgtEl>
                                      </p:cBhvr>
                                    </p:animEffect>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grpId="0" nodeType="click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fltVal val="0"/>
                                          </p:val>
                                        </p:tav>
                                        <p:tav tm="100000">
                                          <p:val>
                                            <p:strVal val="#ppt_h"/>
                                          </p:val>
                                        </p:tav>
                                      </p:tavLst>
                                    </p:anim>
                                  </p:childTnLst>
                                  <p:subTnLst>
                                    <p:audio>
                                      <p:cMediaNode>
                                        <p:cTn display="1" masterRel="sameClick">
                                          <p:stCondLst>
                                            <p:cond evt="begin" delay="0">
                                              <p:tn val="36"/>
                                            </p:cond>
                                          </p:stCondLst>
                                          <p:endCondLst>
                                            <p:cond evt="onStopAudio" delay="0">
                                              <p:tgtEl>
                                                <p:sldTgt/>
                                              </p:tgtEl>
                                            </p:cond>
                                          </p:endCondLst>
                                        </p:cTn>
                                        <p:tgtEl>
                                          <p:sndTgt r:embed="rId3" name="laser.wav"/>
                                        </p:tgtEl>
                                      </p:cMediaNode>
                                    </p:audio>
                                  </p:subTnLst>
                                </p:cTn>
                              </p:par>
                            </p:childTnLst>
                          </p:cTn>
                        </p:par>
                      </p:childTnLst>
                    </p:cTn>
                  </p:par>
                  <p:par>
                    <p:cTn id="40" fill="hold">
                      <p:stCondLst>
                        <p:cond delay="indefinite"/>
                      </p:stCondLst>
                      <p:childTnLst>
                        <p:par>
                          <p:cTn id="41" fill="hold">
                            <p:stCondLst>
                              <p:cond delay="0"/>
                            </p:stCondLst>
                            <p:childTnLst>
                              <p:par>
                                <p:cTn id="42" presetID="35" presetClass="emph" presetSubtype="0" fill="hold" grpId="1" nodeType="clickEffect">
                                  <p:stCondLst>
                                    <p:cond delay="0"/>
                                  </p:stCondLst>
                                  <p:childTnLst>
                                    <p:anim calcmode="discrete" valueType="str">
                                      <p:cBhvr>
                                        <p:cTn id="43" dur="1000" fill="hold"/>
                                        <p:tgtEl>
                                          <p:spTgt spid="36"/>
                                        </p:tgtEl>
                                        <p:attrNameLst>
                                          <p:attrName>style.visibility</p:attrName>
                                        </p:attrNameLst>
                                      </p:cBhvr>
                                      <p:tavLst>
                                        <p:tav tm="0">
                                          <p:val>
                                            <p:strVal val="hidden"/>
                                          </p:val>
                                        </p:tav>
                                        <p:tav tm="50000">
                                          <p:val>
                                            <p:strVal val="visible"/>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up)">
                                      <p:cBhvr>
                                        <p:cTn id="48" dur="500"/>
                                        <p:tgtEl>
                                          <p:spTgt spid="3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nodeType="click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up)">
                                      <p:cBhvr>
                                        <p:cTn id="53" dur="500"/>
                                        <p:tgtEl>
                                          <p:spTgt spid="4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nodeType="click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wipe(up)">
                                      <p:cBhvr>
                                        <p:cTn id="58" dur="500"/>
                                        <p:tgtEl>
                                          <p:spTgt spid="46"/>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4" fill="hold" grpId="0" nodeType="clickEffect">
                                  <p:stCondLst>
                                    <p:cond delay="0"/>
                                  </p:stCondLst>
                                  <p:childTnLst>
                                    <p:set>
                                      <p:cBhvr>
                                        <p:cTn id="62" dur="1" fill="hold">
                                          <p:stCondLst>
                                            <p:cond delay="0"/>
                                          </p:stCondLst>
                                        </p:cTn>
                                        <p:tgtEl>
                                          <p:spTgt spid="51"/>
                                        </p:tgtEl>
                                        <p:attrNameLst>
                                          <p:attrName>style.visibility</p:attrName>
                                        </p:attrNameLst>
                                      </p:cBhvr>
                                      <p:to>
                                        <p:strVal val="visible"/>
                                      </p:to>
                                    </p:set>
                                    <p:anim calcmode="lin" valueType="num">
                                      <p:cBhvr additive="base">
                                        <p:cTn id="63" dur="500"/>
                                        <p:tgtEl>
                                          <p:spTgt spid="51"/>
                                        </p:tgtEl>
                                        <p:attrNameLst>
                                          <p:attrName>ppt_y</p:attrName>
                                        </p:attrNameLst>
                                      </p:cBhvr>
                                      <p:tavLst>
                                        <p:tav tm="0">
                                          <p:val>
                                            <p:strVal val="#ppt_y+#ppt_h*1.125000"/>
                                          </p:val>
                                        </p:tav>
                                        <p:tav tm="100000">
                                          <p:val>
                                            <p:strVal val="#ppt_y"/>
                                          </p:val>
                                        </p:tav>
                                      </p:tavLst>
                                    </p:anim>
                                    <p:animEffect transition="in" filter="wipe(up)">
                                      <p:cBhvr>
                                        <p:cTn id="6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36" grpId="0" bldLvl="0" animBg="1"/>
      <p:bldP spid="36" grpId="1" bldLvl="0" animBg="1"/>
      <p:bldP spid="35" grpId="0"/>
      <p:bldP spid="5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31" name="图片 30" descr="00c6f25c-2d4e-428e-9d7a-0f3b6a4c3e8b"/>
          <p:cNvPicPr>
            <a:picLocks noChangeAspect="1"/>
          </p:cNvPicPr>
          <p:nvPr/>
        </p:nvPicPr>
        <p:blipFill>
          <a:blip r:embed="rId2"/>
          <a:stretch>
            <a:fillRect/>
          </a:stretch>
        </p:blipFill>
        <p:spPr>
          <a:xfrm>
            <a:off x="4956810" y="671830"/>
            <a:ext cx="2596515" cy="1396365"/>
          </a:xfrm>
          <a:prstGeom prst="rect">
            <a:avLst/>
          </a:prstGeom>
        </p:spPr>
      </p:pic>
      <p:sp>
        <p:nvSpPr>
          <p:cNvPr id="16" name="Folded Corner 15"/>
          <p:cNvSpPr/>
          <p:nvPr/>
        </p:nvSpPr>
        <p:spPr>
          <a:xfrm>
            <a:off x="694690" y="2774315"/>
            <a:ext cx="2226945" cy="2327275"/>
          </a:xfrm>
          <a:prstGeom prst="foldedCorner">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7" name="Folded Corner 15"/>
          <p:cNvSpPr/>
          <p:nvPr/>
        </p:nvSpPr>
        <p:spPr>
          <a:xfrm>
            <a:off x="3491865" y="2788920"/>
            <a:ext cx="2226945" cy="2327275"/>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Folded Corner 15"/>
          <p:cNvSpPr/>
          <p:nvPr/>
        </p:nvSpPr>
        <p:spPr>
          <a:xfrm>
            <a:off x="6293485" y="2788920"/>
            <a:ext cx="2226945" cy="2327275"/>
          </a:xfrm>
          <a:prstGeom prst="foldedCorner">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9" name="Folded Corner 15"/>
          <p:cNvSpPr/>
          <p:nvPr/>
        </p:nvSpPr>
        <p:spPr>
          <a:xfrm>
            <a:off x="9095105" y="2795905"/>
            <a:ext cx="2226945" cy="2327275"/>
          </a:xfrm>
          <a:prstGeom prst="foldedCorne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8" name="矩形 4"/>
          <p:cNvSpPr>
            <a:spLocks noChangeArrowheads="1"/>
          </p:cNvSpPr>
          <p:nvPr/>
        </p:nvSpPr>
        <p:spPr bwMode="auto">
          <a:xfrm>
            <a:off x="2301214" y="3281627"/>
            <a:ext cx="39785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9" name="矩形 4"/>
          <p:cNvSpPr>
            <a:spLocks noChangeArrowheads="1"/>
          </p:cNvSpPr>
          <p:nvPr/>
        </p:nvSpPr>
        <p:spPr bwMode="auto">
          <a:xfrm>
            <a:off x="2271987" y="4168950"/>
            <a:ext cx="41300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0" name="矩形 4"/>
          <p:cNvSpPr>
            <a:spLocks noChangeArrowheads="1"/>
          </p:cNvSpPr>
          <p:nvPr/>
        </p:nvSpPr>
        <p:spPr bwMode="auto">
          <a:xfrm>
            <a:off x="7971127" y="3281644"/>
            <a:ext cx="3798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1" name="矩形 4"/>
          <p:cNvSpPr>
            <a:spLocks noChangeArrowheads="1"/>
          </p:cNvSpPr>
          <p:nvPr/>
        </p:nvSpPr>
        <p:spPr bwMode="auto">
          <a:xfrm>
            <a:off x="7971158" y="4169001"/>
            <a:ext cx="36651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2" name="矩形 4"/>
          <p:cNvSpPr>
            <a:spLocks noChangeArrowheads="1"/>
          </p:cNvSpPr>
          <p:nvPr/>
        </p:nvSpPr>
        <p:spPr bwMode="auto">
          <a:xfrm>
            <a:off x="5055606" y="3281479"/>
            <a:ext cx="40077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3" name="矩形 4"/>
          <p:cNvSpPr>
            <a:spLocks noChangeArrowheads="1"/>
          </p:cNvSpPr>
          <p:nvPr/>
        </p:nvSpPr>
        <p:spPr bwMode="auto">
          <a:xfrm>
            <a:off x="10775304" y="3265604"/>
            <a:ext cx="3895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4" name="矩形 4"/>
          <p:cNvSpPr>
            <a:spLocks noChangeArrowheads="1"/>
          </p:cNvSpPr>
          <p:nvPr/>
        </p:nvSpPr>
        <p:spPr bwMode="auto">
          <a:xfrm>
            <a:off x="10796758" y="4153124"/>
            <a:ext cx="38012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5" name="矩形 4"/>
          <p:cNvSpPr>
            <a:spLocks noChangeArrowheads="1"/>
          </p:cNvSpPr>
          <p:nvPr/>
        </p:nvSpPr>
        <p:spPr bwMode="auto">
          <a:xfrm>
            <a:off x="5078466" y="4169000"/>
            <a:ext cx="33999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3695065" y="4159250"/>
            <a:ext cx="144526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42÷20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文本框 18"/>
          <p:cNvSpPr txBox="1"/>
          <p:nvPr/>
        </p:nvSpPr>
        <p:spPr>
          <a:xfrm>
            <a:off x="9256395" y="4159250"/>
            <a:ext cx="162369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103÷20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文本框 19"/>
          <p:cNvSpPr txBox="1"/>
          <p:nvPr/>
        </p:nvSpPr>
        <p:spPr>
          <a:xfrm>
            <a:off x="6525895" y="4168775"/>
            <a:ext cx="144526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93÷30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0"/>
          <p:cNvSpPr txBox="1"/>
          <p:nvPr/>
        </p:nvSpPr>
        <p:spPr>
          <a:xfrm>
            <a:off x="931545" y="3265805"/>
            <a:ext cx="142748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60÷20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6562090" y="3265805"/>
            <a:ext cx="142748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90÷30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22"/>
          <p:cNvSpPr txBox="1"/>
          <p:nvPr/>
        </p:nvSpPr>
        <p:spPr>
          <a:xfrm>
            <a:off x="3605530" y="3265805"/>
            <a:ext cx="151765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40÷20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文本框 23"/>
          <p:cNvSpPr txBox="1"/>
          <p:nvPr/>
        </p:nvSpPr>
        <p:spPr>
          <a:xfrm>
            <a:off x="9250045" y="3265805"/>
            <a:ext cx="1605915" cy="460375"/>
          </a:xfrm>
          <a:prstGeom prst="rect">
            <a:avLst/>
          </a:prstGeom>
          <a:noFill/>
        </p:spPr>
        <p:txBody>
          <a:bodyPr wrap="none" rtlCol="0">
            <a:spAutoFit/>
          </a:bodyPr>
          <a:p>
            <a:pPr algn="l">
              <a:lnSpc>
                <a:spcPct val="100000"/>
              </a:lnSpc>
              <a:spcBef>
                <a:spcPct val="0"/>
              </a:spcBef>
              <a:buFontTx/>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100÷20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文本框 25"/>
          <p:cNvSpPr txBox="1"/>
          <p:nvPr/>
        </p:nvSpPr>
        <p:spPr>
          <a:xfrm>
            <a:off x="931545" y="4159250"/>
            <a:ext cx="144526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62÷20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nvSpPr>
        <p:spPr>
          <a:xfrm>
            <a:off x="5619750" y="1254760"/>
            <a:ext cx="1062990" cy="534035"/>
          </a:xfrm>
          <a:prstGeom prst="rect">
            <a:avLst/>
          </a:prstGeom>
          <a:noFill/>
        </p:spPr>
        <p:txBody>
          <a:bodyPr wrap="none" rtlCol="0" anchor="t">
            <a:spAutoFit/>
          </a:bodyPr>
          <a:p>
            <a:pPr>
              <a:lnSpc>
                <a:spcPct val="120000"/>
              </a:lnSpc>
              <a:spcBef>
                <a:spcPct val="50000"/>
              </a:spcBef>
            </a:pPr>
            <a:r>
              <a:rPr lang="zh-CN" altLang="en-US" sz="2400" dirty="0">
                <a:latin typeface="微软雅黑" panose="020B0503020204020204" pitchFamily="34" charset="-122"/>
                <a:ea typeface="微软雅黑" panose="020B0503020204020204" pitchFamily="34" charset="-122"/>
                <a:sym typeface="+mn-ea"/>
              </a:rPr>
              <a:t>口</a:t>
            </a:r>
            <a:r>
              <a:rPr lang="en-US" altLang="zh-CN" sz="2400" dirty="0">
                <a:latin typeface="微软雅黑" panose="020B0503020204020204" pitchFamily="34" charset="-122"/>
                <a:ea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sym typeface="+mn-ea"/>
              </a:rPr>
              <a:t>算</a:t>
            </a:r>
            <a:endParaRPr lang="zh-CN" altLang="en-US" sz="2400" dirty="0">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arn(inVertic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inVertic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p:tgtEl>
                                          <p:spTgt spid="14"/>
                                        </p:tgtEl>
                                        <p:attrNameLst>
                                          <p:attrName>ppt_y</p:attrName>
                                        </p:attrNameLst>
                                      </p:cBhvr>
                                      <p:tavLst>
                                        <p:tav tm="0">
                                          <p:val>
                                            <p:strVal val="#ppt_y+#ppt_h*1.125000"/>
                                          </p:val>
                                        </p:tav>
                                        <p:tav tm="100000">
                                          <p:val>
                                            <p:strVal val="#ppt_y"/>
                                          </p:val>
                                        </p:tav>
                                      </p:tavLst>
                                    </p:anim>
                                    <p:animEffect transition="in" filter="wipe(up)">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5"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7" name="Folded Corner 15"/>
          <p:cNvSpPr/>
          <p:nvPr/>
        </p:nvSpPr>
        <p:spPr>
          <a:xfrm>
            <a:off x="3491865" y="2788920"/>
            <a:ext cx="2226945" cy="2327275"/>
          </a:xfrm>
          <a:prstGeom prst="foldedCorner">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Folded Corner 15"/>
          <p:cNvSpPr/>
          <p:nvPr/>
        </p:nvSpPr>
        <p:spPr>
          <a:xfrm>
            <a:off x="6293485" y="2788920"/>
            <a:ext cx="2226945" cy="2327275"/>
          </a:xfrm>
          <a:prstGeom prst="foldedCorner">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文本框 19"/>
          <p:cNvSpPr txBox="1"/>
          <p:nvPr/>
        </p:nvSpPr>
        <p:spPr>
          <a:xfrm>
            <a:off x="6426835" y="4168775"/>
            <a:ext cx="162369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420÷62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6446520" y="3265805"/>
            <a:ext cx="160591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420÷60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3596005" y="4159250"/>
            <a:ext cx="162369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240÷37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文本框 22"/>
          <p:cNvSpPr txBox="1"/>
          <p:nvPr/>
        </p:nvSpPr>
        <p:spPr>
          <a:xfrm>
            <a:off x="3506470" y="3265805"/>
            <a:ext cx="1696085"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240÷40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Folded Corner 15"/>
          <p:cNvSpPr/>
          <p:nvPr/>
        </p:nvSpPr>
        <p:spPr>
          <a:xfrm>
            <a:off x="694690" y="2774315"/>
            <a:ext cx="2226945" cy="2327275"/>
          </a:xfrm>
          <a:prstGeom prst="foldedCorner">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文本框 25"/>
          <p:cNvSpPr txBox="1"/>
          <p:nvPr/>
        </p:nvSpPr>
        <p:spPr>
          <a:xfrm>
            <a:off x="832485" y="4159250"/>
            <a:ext cx="162369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184÷30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0"/>
          <p:cNvSpPr txBox="1"/>
          <p:nvPr/>
        </p:nvSpPr>
        <p:spPr>
          <a:xfrm>
            <a:off x="882015" y="3265805"/>
            <a:ext cx="160591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180÷30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1" name="图片 30" descr="00c6f25c-2d4e-428e-9d7a-0f3b6a4c3e8b"/>
          <p:cNvPicPr>
            <a:picLocks noChangeAspect="1"/>
          </p:cNvPicPr>
          <p:nvPr/>
        </p:nvPicPr>
        <p:blipFill>
          <a:blip r:embed="rId2"/>
          <a:stretch>
            <a:fillRect/>
          </a:stretch>
        </p:blipFill>
        <p:spPr>
          <a:xfrm>
            <a:off x="4956810" y="671830"/>
            <a:ext cx="2596515" cy="1396365"/>
          </a:xfrm>
          <a:prstGeom prst="rect">
            <a:avLst/>
          </a:prstGeom>
        </p:spPr>
      </p:pic>
      <p:sp>
        <p:nvSpPr>
          <p:cNvPr id="29" name="Folded Corner 15"/>
          <p:cNvSpPr/>
          <p:nvPr/>
        </p:nvSpPr>
        <p:spPr>
          <a:xfrm>
            <a:off x="9095105" y="2795905"/>
            <a:ext cx="2226945" cy="2327275"/>
          </a:xfrm>
          <a:prstGeom prst="foldedCorne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矩形 4"/>
          <p:cNvSpPr>
            <a:spLocks noChangeArrowheads="1"/>
          </p:cNvSpPr>
          <p:nvPr/>
        </p:nvSpPr>
        <p:spPr bwMode="auto">
          <a:xfrm>
            <a:off x="2350744" y="3281627"/>
            <a:ext cx="39785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9" name="矩形 4"/>
          <p:cNvSpPr>
            <a:spLocks noChangeArrowheads="1"/>
          </p:cNvSpPr>
          <p:nvPr/>
        </p:nvSpPr>
        <p:spPr bwMode="auto">
          <a:xfrm>
            <a:off x="2354537" y="4168950"/>
            <a:ext cx="41300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0" name="矩形 4"/>
          <p:cNvSpPr>
            <a:spLocks noChangeArrowheads="1"/>
          </p:cNvSpPr>
          <p:nvPr/>
        </p:nvSpPr>
        <p:spPr bwMode="auto">
          <a:xfrm>
            <a:off x="8037167" y="3281644"/>
            <a:ext cx="3798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1" name="矩形 4"/>
          <p:cNvSpPr>
            <a:spLocks noChangeArrowheads="1"/>
          </p:cNvSpPr>
          <p:nvPr/>
        </p:nvSpPr>
        <p:spPr bwMode="auto">
          <a:xfrm>
            <a:off x="8037198" y="4169001"/>
            <a:ext cx="36651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2" name="矩形 4"/>
          <p:cNvSpPr>
            <a:spLocks noChangeArrowheads="1"/>
          </p:cNvSpPr>
          <p:nvPr/>
        </p:nvSpPr>
        <p:spPr bwMode="auto">
          <a:xfrm>
            <a:off x="5187686" y="3281479"/>
            <a:ext cx="40077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3" name="矩形 4"/>
          <p:cNvSpPr>
            <a:spLocks noChangeArrowheads="1"/>
          </p:cNvSpPr>
          <p:nvPr/>
        </p:nvSpPr>
        <p:spPr bwMode="auto">
          <a:xfrm>
            <a:off x="10857854" y="3265604"/>
            <a:ext cx="3895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4" name="矩形 4"/>
          <p:cNvSpPr>
            <a:spLocks noChangeArrowheads="1"/>
          </p:cNvSpPr>
          <p:nvPr/>
        </p:nvSpPr>
        <p:spPr bwMode="auto">
          <a:xfrm>
            <a:off x="10862798" y="4153124"/>
            <a:ext cx="38012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5" name="矩形 4"/>
          <p:cNvSpPr>
            <a:spLocks noChangeArrowheads="1"/>
          </p:cNvSpPr>
          <p:nvPr/>
        </p:nvSpPr>
        <p:spPr bwMode="auto">
          <a:xfrm>
            <a:off x="5177526" y="4169000"/>
            <a:ext cx="33999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9256395" y="4159250"/>
            <a:ext cx="162369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210÷29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文本框 23"/>
          <p:cNvSpPr txBox="1"/>
          <p:nvPr/>
        </p:nvSpPr>
        <p:spPr>
          <a:xfrm>
            <a:off x="9250045" y="3265805"/>
            <a:ext cx="1605915" cy="460375"/>
          </a:xfrm>
          <a:prstGeom prst="rect">
            <a:avLst/>
          </a:prstGeom>
          <a:noFill/>
        </p:spPr>
        <p:txBody>
          <a:bodyPr wrap="none" rtlCol="0">
            <a:spAutoFit/>
          </a:bodyPr>
          <a:p>
            <a:pPr algn="l">
              <a:lnSpc>
                <a:spcPct val="100000"/>
              </a:lnSpc>
              <a:spcBef>
                <a:spcPct val="0"/>
              </a:spcBef>
              <a:buFontTx/>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210÷30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nvSpPr>
        <p:spPr>
          <a:xfrm>
            <a:off x="5619750" y="1254760"/>
            <a:ext cx="1062990" cy="534035"/>
          </a:xfrm>
          <a:prstGeom prst="rect">
            <a:avLst/>
          </a:prstGeom>
          <a:noFill/>
        </p:spPr>
        <p:txBody>
          <a:bodyPr wrap="none" rtlCol="0" anchor="t">
            <a:spAutoFit/>
          </a:bodyPr>
          <a:p>
            <a:pPr>
              <a:lnSpc>
                <a:spcPct val="120000"/>
              </a:lnSpc>
              <a:spcBef>
                <a:spcPct val="50000"/>
              </a:spcBef>
            </a:pPr>
            <a:r>
              <a:rPr lang="zh-CN" altLang="en-US" sz="2400" dirty="0">
                <a:latin typeface="微软雅黑" panose="020B0503020204020204" pitchFamily="34" charset="-122"/>
                <a:ea typeface="微软雅黑" panose="020B0503020204020204" pitchFamily="34" charset="-122"/>
                <a:sym typeface="+mn-ea"/>
              </a:rPr>
              <a:t>口</a:t>
            </a:r>
            <a:r>
              <a:rPr lang="en-US" altLang="zh-CN" sz="2400" dirty="0">
                <a:latin typeface="微软雅黑" panose="020B0503020204020204" pitchFamily="34" charset="-122"/>
                <a:ea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sym typeface="+mn-ea"/>
              </a:rPr>
              <a:t>算</a:t>
            </a:r>
            <a:endParaRPr lang="zh-CN" altLang="en-US" sz="2400" dirty="0">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arn(inVertic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inVertic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p:tgtEl>
                                          <p:spTgt spid="14"/>
                                        </p:tgtEl>
                                        <p:attrNameLst>
                                          <p:attrName>ppt_y</p:attrName>
                                        </p:attrNameLst>
                                      </p:cBhvr>
                                      <p:tavLst>
                                        <p:tav tm="0">
                                          <p:val>
                                            <p:strVal val="#ppt_y+#ppt_h*1.125000"/>
                                          </p:val>
                                        </p:tav>
                                        <p:tav tm="100000">
                                          <p:val>
                                            <p:strVal val="#ppt_y"/>
                                          </p:val>
                                        </p:tav>
                                      </p:tavLst>
                                    </p:anim>
                                    <p:animEffect transition="in" filter="wipe(up)">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5"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9" name="文本框 18"/>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grpSp>
        <p:nvGrpSpPr>
          <p:cNvPr id="30" name="组合 29"/>
          <p:cNvGrpSpPr/>
          <p:nvPr/>
        </p:nvGrpSpPr>
        <p:grpSpPr>
          <a:xfrm>
            <a:off x="1457325" y="2012950"/>
            <a:ext cx="4209415" cy="3141345"/>
            <a:chOff x="2295" y="3720"/>
            <a:chExt cx="6629" cy="4947"/>
          </a:xfrm>
        </p:grpSpPr>
        <p:grpSp>
          <p:nvGrpSpPr>
            <p:cNvPr id="26" name="组合 25"/>
            <p:cNvGrpSpPr/>
            <p:nvPr/>
          </p:nvGrpSpPr>
          <p:grpSpPr>
            <a:xfrm>
              <a:off x="2295" y="3720"/>
              <a:ext cx="6629" cy="4947"/>
              <a:chOff x="2295" y="3720"/>
              <a:chExt cx="6629" cy="4947"/>
            </a:xfrm>
          </p:grpSpPr>
          <p:sp>
            <p:nvSpPr>
              <p:cNvPr id="20" name="圆角矩形 19"/>
              <p:cNvSpPr/>
              <p:nvPr/>
            </p:nvSpPr>
            <p:spPr>
              <a:xfrm>
                <a:off x="2295" y="3720"/>
                <a:ext cx="2318" cy="4947"/>
              </a:xfrm>
              <a:prstGeom prst="roundRect">
                <a:avLst>
                  <a:gd name="adj" fmla="val 38667"/>
                </a:avLst>
              </a:prstGeom>
              <a:solidFill>
                <a:srgbClr val="FFFD5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圆角矩形 20"/>
              <p:cNvSpPr/>
              <p:nvPr/>
            </p:nvSpPr>
            <p:spPr>
              <a:xfrm>
                <a:off x="6606" y="3720"/>
                <a:ext cx="2318" cy="4947"/>
              </a:xfrm>
              <a:prstGeom prst="roundRect">
                <a:avLst>
                  <a:gd name="adj" fmla="val 38667"/>
                </a:avLst>
              </a:prstGeom>
              <a:solidFill>
                <a:srgbClr val="FFFD5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2" name="直接箭头连接符 21"/>
              <p:cNvCxnSpPr/>
              <p:nvPr/>
            </p:nvCxnSpPr>
            <p:spPr>
              <a:xfrm>
                <a:off x="4735" y="4778"/>
                <a:ext cx="1624"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a:off x="4735" y="6258"/>
                <a:ext cx="1624"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a:off x="4735" y="7737"/>
                <a:ext cx="1624"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6904" y="4347"/>
                <a:ext cx="1723" cy="8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6904" y="5826"/>
                <a:ext cx="1723" cy="8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nvSpPr>
            <p:spPr>
              <a:xfrm>
                <a:off x="6904" y="7306"/>
                <a:ext cx="1723" cy="8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a:off x="2759" y="3720"/>
                <a:ext cx="1131" cy="4506"/>
              </a:xfrm>
              <a:prstGeom prst="rect">
                <a:avLst/>
              </a:prstGeom>
              <a:noFill/>
            </p:spPr>
            <p:txBody>
              <a:bodyPr wrap="none" rtlCol="0">
                <a:spAutoFit/>
              </a:bodyPr>
              <a:p>
                <a:pPr algn="r">
                  <a:lnSpc>
                    <a:spcPct val="250000"/>
                  </a:lnSpc>
                </a:pPr>
                <a:r>
                  <a:rPr lang="en-US" altLang="zh-CN" sz="2400">
                    <a:latin typeface="微软雅黑" panose="020B0503020204020204" pitchFamily="34" charset="-122"/>
                    <a:ea typeface="微软雅黑" panose="020B0503020204020204" pitchFamily="34" charset="-122"/>
                  </a:rPr>
                  <a:t>30</a:t>
                </a:r>
                <a:endParaRPr lang="en-US" altLang="zh-CN" sz="2400">
                  <a:latin typeface="微软雅黑" panose="020B0503020204020204" pitchFamily="34" charset="-122"/>
                  <a:ea typeface="微软雅黑" panose="020B0503020204020204" pitchFamily="34" charset="-122"/>
                </a:endParaRPr>
              </a:p>
              <a:p>
                <a:pPr algn="r">
                  <a:lnSpc>
                    <a:spcPct val="250000"/>
                  </a:lnSpc>
                </a:pPr>
                <a:r>
                  <a:rPr lang="en-US" altLang="zh-CN" sz="2400">
                    <a:latin typeface="微软雅黑" panose="020B0503020204020204" pitchFamily="34" charset="-122"/>
                    <a:ea typeface="微软雅黑" panose="020B0503020204020204" pitchFamily="34" charset="-122"/>
                  </a:rPr>
                  <a:t>180</a:t>
                </a:r>
                <a:endParaRPr lang="en-US" altLang="zh-CN" sz="2400">
                  <a:latin typeface="微软雅黑" panose="020B0503020204020204" pitchFamily="34" charset="-122"/>
                  <a:ea typeface="微软雅黑" panose="020B0503020204020204" pitchFamily="34" charset="-122"/>
                </a:endParaRPr>
              </a:p>
              <a:p>
                <a:pPr algn="r">
                  <a:lnSpc>
                    <a:spcPct val="250000"/>
                  </a:lnSpc>
                </a:pPr>
                <a:r>
                  <a:rPr lang="en-US" altLang="zh-CN" sz="2400">
                    <a:latin typeface="微软雅黑" panose="020B0503020204020204" pitchFamily="34" charset="-122"/>
                    <a:ea typeface="微软雅黑" panose="020B0503020204020204" pitchFamily="34" charset="-122"/>
                  </a:rPr>
                  <a:t>270</a:t>
                </a:r>
                <a:endParaRPr lang="en-US" altLang="zh-CN" sz="2400">
                  <a:latin typeface="微软雅黑" panose="020B0503020204020204" pitchFamily="34" charset="-122"/>
                  <a:ea typeface="微软雅黑" panose="020B0503020204020204" pitchFamily="34" charset="-122"/>
                </a:endParaRPr>
              </a:p>
            </p:txBody>
          </p:sp>
        </p:grpSp>
        <p:sp>
          <p:nvSpPr>
            <p:cNvPr id="31" name="文本框 30"/>
            <p:cNvSpPr txBox="1"/>
            <p:nvPr/>
          </p:nvSpPr>
          <p:spPr>
            <a:xfrm>
              <a:off x="4910" y="3840"/>
              <a:ext cx="1357" cy="725"/>
            </a:xfrm>
            <a:prstGeom prst="rect">
              <a:avLst/>
            </a:prstGeom>
            <a:noFill/>
          </p:spPr>
          <p:txBody>
            <a:bodyPr wrap="none" rtlCol="0">
              <a:spAutoFit/>
            </a:bodyPr>
            <a:p>
              <a:pPr algn="l"/>
              <a:r>
                <a:rPr lang="zh-CN" altLang="en-US" sz="2400" b="1">
                  <a:latin typeface="Arial" panose="020B0604020202020204" pitchFamily="34" charset="0"/>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30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2" name="组合 31"/>
          <p:cNvGrpSpPr/>
          <p:nvPr/>
        </p:nvGrpSpPr>
        <p:grpSpPr>
          <a:xfrm>
            <a:off x="6539230" y="2012950"/>
            <a:ext cx="4253865" cy="3141345"/>
            <a:chOff x="10298" y="3720"/>
            <a:chExt cx="6699" cy="4947"/>
          </a:xfrm>
        </p:grpSpPr>
        <p:grpSp>
          <p:nvGrpSpPr>
            <p:cNvPr id="33" name="组合 32"/>
            <p:cNvGrpSpPr/>
            <p:nvPr/>
          </p:nvGrpSpPr>
          <p:grpSpPr>
            <a:xfrm>
              <a:off x="10298" y="3720"/>
              <a:ext cx="6699" cy="4947"/>
              <a:chOff x="10298" y="3720"/>
              <a:chExt cx="6699" cy="4947"/>
            </a:xfrm>
          </p:grpSpPr>
          <p:sp>
            <p:nvSpPr>
              <p:cNvPr id="34" name="圆角矩形 33"/>
              <p:cNvSpPr/>
              <p:nvPr/>
            </p:nvSpPr>
            <p:spPr>
              <a:xfrm>
                <a:off x="10298" y="3720"/>
                <a:ext cx="2318" cy="4947"/>
              </a:xfrm>
              <a:prstGeom prst="roundRect">
                <a:avLst>
                  <a:gd name="adj" fmla="val 38667"/>
                </a:avLst>
              </a:prstGeom>
              <a:solidFill>
                <a:srgbClr val="FFFD5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4679" y="3720"/>
                <a:ext cx="2318" cy="4947"/>
              </a:xfrm>
              <a:prstGeom prst="roundRect">
                <a:avLst>
                  <a:gd name="adj" fmla="val 38667"/>
                </a:avLst>
              </a:prstGeom>
              <a:solidFill>
                <a:srgbClr val="FFFD5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6" name="直接箭头连接符 35"/>
              <p:cNvCxnSpPr/>
              <p:nvPr/>
            </p:nvCxnSpPr>
            <p:spPr>
              <a:xfrm>
                <a:off x="12835" y="4778"/>
                <a:ext cx="1624"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12835" y="6258"/>
                <a:ext cx="1624"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12835" y="7737"/>
                <a:ext cx="1624" cy="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14956" y="4347"/>
                <a:ext cx="1723" cy="8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矩形 39"/>
              <p:cNvSpPr/>
              <p:nvPr/>
            </p:nvSpPr>
            <p:spPr>
              <a:xfrm>
                <a:off x="14956" y="5826"/>
                <a:ext cx="1723" cy="8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a:off x="14956" y="7306"/>
                <a:ext cx="1723" cy="8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文本框 41"/>
              <p:cNvSpPr txBox="1"/>
              <p:nvPr/>
            </p:nvSpPr>
            <p:spPr>
              <a:xfrm>
                <a:off x="10947" y="3720"/>
                <a:ext cx="1131" cy="4506"/>
              </a:xfrm>
              <a:prstGeom prst="rect">
                <a:avLst/>
              </a:prstGeom>
              <a:noFill/>
            </p:spPr>
            <p:txBody>
              <a:bodyPr wrap="none" rtlCol="0">
                <a:spAutoFit/>
              </a:bodyPr>
              <a:p>
                <a:pPr algn="r">
                  <a:lnSpc>
                    <a:spcPct val="250000"/>
                  </a:lnSpc>
                </a:pPr>
                <a:r>
                  <a:rPr lang="en-US" altLang="zh-CN" sz="2400">
                    <a:latin typeface="微软雅黑" panose="020B0503020204020204" pitchFamily="34" charset="-122"/>
                    <a:ea typeface="微软雅黑" panose="020B0503020204020204" pitchFamily="34" charset="-122"/>
                  </a:rPr>
                  <a:t>80</a:t>
                </a:r>
                <a:endParaRPr lang="en-US" altLang="zh-CN" sz="2400">
                  <a:latin typeface="微软雅黑" panose="020B0503020204020204" pitchFamily="34" charset="-122"/>
                  <a:ea typeface="微软雅黑" panose="020B0503020204020204" pitchFamily="34" charset="-122"/>
                </a:endParaRPr>
              </a:p>
              <a:p>
                <a:pPr algn="r">
                  <a:lnSpc>
                    <a:spcPct val="250000"/>
                  </a:lnSpc>
                </a:pPr>
                <a:r>
                  <a:rPr lang="en-US" altLang="zh-CN" sz="2400">
                    <a:latin typeface="微软雅黑" panose="020B0503020204020204" pitchFamily="34" charset="-122"/>
                    <a:ea typeface="微软雅黑" panose="020B0503020204020204" pitchFamily="34" charset="-122"/>
                  </a:rPr>
                  <a:t>200</a:t>
                </a:r>
                <a:endParaRPr lang="en-US" altLang="zh-CN" sz="2400">
                  <a:latin typeface="微软雅黑" panose="020B0503020204020204" pitchFamily="34" charset="-122"/>
                  <a:ea typeface="微软雅黑" panose="020B0503020204020204" pitchFamily="34" charset="-122"/>
                </a:endParaRPr>
              </a:p>
              <a:p>
                <a:pPr algn="r">
                  <a:lnSpc>
                    <a:spcPct val="250000"/>
                  </a:lnSpc>
                </a:pPr>
                <a:r>
                  <a:rPr lang="en-US" altLang="zh-CN" sz="2400">
                    <a:latin typeface="微软雅黑" panose="020B0503020204020204" pitchFamily="34" charset="-122"/>
                    <a:ea typeface="微软雅黑" panose="020B0503020204020204" pitchFamily="34" charset="-122"/>
                  </a:rPr>
                  <a:t>280</a:t>
                </a:r>
                <a:endParaRPr lang="en-US" altLang="zh-CN" sz="2400">
                  <a:latin typeface="微软雅黑" panose="020B0503020204020204" pitchFamily="34" charset="-122"/>
                  <a:ea typeface="微软雅黑" panose="020B0503020204020204" pitchFamily="34" charset="-122"/>
                </a:endParaRPr>
              </a:p>
            </p:txBody>
          </p:sp>
        </p:grpSp>
        <p:sp>
          <p:nvSpPr>
            <p:cNvPr id="43" name="文本框 42"/>
            <p:cNvSpPr txBox="1"/>
            <p:nvPr/>
          </p:nvSpPr>
          <p:spPr>
            <a:xfrm>
              <a:off x="12974" y="3840"/>
              <a:ext cx="1357" cy="725"/>
            </a:xfrm>
            <a:prstGeom prst="rect">
              <a:avLst/>
            </a:prstGeom>
            <a:noFill/>
          </p:spPr>
          <p:txBody>
            <a:bodyPr wrap="none" rtlCol="0">
              <a:spAutoFit/>
            </a:bodyPr>
            <a:p>
              <a:pPr algn="l"/>
              <a:r>
                <a:rPr lang="zh-CN" altLang="en-US" sz="2400" b="1">
                  <a:latin typeface="Arial" panose="020B0604020202020204" pitchFamily="34" charset="0"/>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40</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4" name="文本框 43"/>
          <p:cNvSpPr txBox="1"/>
          <p:nvPr/>
        </p:nvSpPr>
        <p:spPr>
          <a:xfrm>
            <a:off x="4706620" y="248666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sp>
        <p:nvSpPr>
          <p:cNvPr id="45" name="文本框 44"/>
          <p:cNvSpPr txBox="1"/>
          <p:nvPr/>
        </p:nvSpPr>
        <p:spPr>
          <a:xfrm>
            <a:off x="4706620" y="339407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endParaRPr>
          </a:p>
        </p:txBody>
      </p:sp>
      <p:sp>
        <p:nvSpPr>
          <p:cNvPr id="46" name="文本框 45"/>
          <p:cNvSpPr txBox="1"/>
          <p:nvPr/>
        </p:nvSpPr>
        <p:spPr>
          <a:xfrm>
            <a:off x="4730115" y="433260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9</a:t>
            </a:r>
            <a:endParaRPr lang="en-US" altLang="zh-CN" sz="2400">
              <a:latin typeface="微软雅黑" panose="020B0503020204020204" pitchFamily="34" charset="-122"/>
              <a:ea typeface="微软雅黑" panose="020B0503020204020204" pitchFamily="34" charset="-122"/>
            </a:endParaRPr>
          </a:p>
        </p:txBody>
      </p:sp>
      <p:sp>
        <p:nvSpPr>
          <p:cNvPr id="47" name="文本框 46"/>
          <p:cNvSpPr txBox="1"/>
          <p:nvPr/>
        </p:nvSpPr>
        <p:spPr>
          <a:xfrm>
            <a:off x="9845040" y="245681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2</a:t>
            </a:r>
            <a:endParaRPr lang="en-US" altLang="zh-CN" sz="2400">
              <a:latin typeface="微软雅黑" panose="020B0503020204020204" pitchFamily="34" charset="-122"/>
              <a:ea typeface="微软雅黑" panose="020B0503020204020204" pitchFamily="34" charset="-122"/>
            </a:endParaRPr>
          </a:p>
        </p:txBody>
      </p:sp>
      <p:sp>
        <p:nvSpPr>
          <p:cNvPr id="48" name="文本框 47"/>
          <p:cNvSpPr txBox="1"/>
          <p:nvPr/>
        </p:nvSpPr>
        <p:spPr>
          <a:xfrm>
            <a:off x="9838690" y="339407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5</a:t>
            </a:r>
            <a:endParaRPr lang="en-US" altLang="zh-CN" sz="2400">
              <a:latin typeface="微软雅黑" panose="020B0503020204020204" pitchFamily="34" charset="-122"/>
              <a:ea typeface="微软雅黑" panose="020B0503020204020204" pitchFamily="34" charset="-122"/>
            </a:endParaRPr>
          </a:p>
        </p:txBody>
      </p:sp>
      <p:sp>
        <p:nvSpPr>
          <p:cNvPr id="49" name="文本框 48"/>
          <p:cNvSpPr txBox="1"/>
          <p:nvPr/>
        </p:nvSpPr>
        <p:spPr>
          <a:xfrm>
            <a:off x="9838690" y="433070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7</a:t>
            </a:r>
            <a:endParaRPr lang="en-US" altLang="zh-CN" sz="2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nodeType="clickEffect">
                                  <p:stCondLst>
                                    <p:cond delay="0"/>
                                  </p:stCondLst>
                                  <p:childTnLst>
                                    <p:set>
                                      <p:cBhvr>
                                        <p:cTn id="6" dur="500"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 calcmode="lin" valueType="num">
                                      <p:cBhvr>
                                        <p:cTn id="9" dur="500" fill="hold"/>
                                        <p:tgtEl>
                                          <p:spTgt spid="30"/>
                                        </p:tgtEl>
                                        <p:attrNameLst>
                                          <p:attrName>ppt_x</p:attrName>
                                        </p:attrNameLst>
                                      </p:cBhvr>
                                      <p:tavLst>
                                        <p:tav tm="0">
                                          <p:val>
                                            <p:fltVal val="0.5"/>
                                          </p:val>
                                        </p:tav>
                                        <p:tav tm="100000">
                                          <p:val>
                                            <p:strVal val="#ppt_x"/>
                                          </p:val>
                                        </p:tav>
                                      </p:tavLst>
                                    </p:anim>
                                    <p:anim calcmode="lin" valueType="num">
                                      <p:cBhvr>
                                        <p:cTn id="10" dur="500" fill="hold"/>
                                        <p:tgtEl>
                                          <p:spTgt spid="30"/>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0"/>
                                  </p:stCondLst>
                                  <p:childTnLst>
                                    <p:set>
                                      <p:cBhvr>
                                        <p:cTn id="12" dur="500"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 calcmode="lin" valueType="num">
                                      <p:cBhvr>
                                        <p:cTn id="15" dur="500" fill="hold"/>
                                        <p:tgtEl>
                                          <p:spTgt spid="32"/>
                                        </p:tgtEl>
                                        <p:attrNameLst>
                                          <p:attrName>ppt_x</p:attrName>
                                        </p:attrNameLst>
                                      </p:cBhvr>
                                      <p:tavLst>
                                        <p:tav tm="0">
                                          <p:val>
                                            <p:fltVal val="0.5"/>
                                          </p:val>
                                        </p:tav>
                                        <p:tav tm="100000">
                                          <p:val>
                                            <p:strVal val="#ppt_x"/>
                                          </p:val>
                                        </p:tav>
                                      </p:tavLst>
                                    </p:anim>
                                    <p:anim calcmode="lin" valueType="num">
                                      <p:cBhvr>
                                        <p:cTn id="16" dur="500" fill="hold"/>
                                        <p:tgtEl>
                                          <p:spTgt spid="32"/>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44">
                                            <p:txEl>
                                              <p:pRg st="0" end="0"/>
                                            </p:txEl>
                                          </p:spTgt>
                                        </p:tgtEl>
                                        <p:attrNameLst>
                                          <p:attrName>style.visibility</p:attrName>
                                        </p:attrNameLst>
                                      </p:cBhvr>
                                      <p:to>
                                        <p:strVal val="visible"/>
                                      </p:to>
                                    </p:set>
                                    <p:anim calcmode="lin" valueType="num">
                                      <p:cBhvr additive="base">
                                        <p:cTn id="21" dur="500"/>
                                        <p:tgtEl>
                                          <p:spTgt spid="44">
                                            <p:txEl>
                                              <p:pRg st="0" end="0"/>
                                            </p:txEl>
                                          </p:spTgt>
                                        </p:tgtEl>
                                        <p:attrNameLst>
                                          <p:attrName>ppt_y</p:attrName>
                                        </p:attrNameLst>
                                      </p:cBhvr>
                                      <p:tavLst>
                                        <p:tav tm="0">
                                          <p:val>
                                            <p:strVal val="#ppt_y+#ppt_h*1.125000"/>
                                          </p:val>
                                        </p:tav>
                                        <p:tav tm="100000">
                                          <p:val>
                                            <p:strVal val="#ppt_y"/>
                                          </p:val>
                                        </p:tav>
                                      </p:tavLst>
                                    </p:anim>
                                    <p:animEffect transition="in" filter="wipe(up)">
                                      <p:cBhvr>
                                        <p:cTn id="22" dur="500"/>
                                        <p:tgtEl>
                                          <p:spTgt spid="4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45">
                                            <p:txEl>
                                              <p:pRg st="0" end="0"/>
                                            </p:txEl>
                                          </p:spTgt>
                                        </p:tgtEl>
                                        <p:attrNameLst>
                                          <p:attrName>style.visibility</p:attrName>
                                        </p:attrNameLst>
                                      </p:cBhvr>
                                      <p:to>
                                        <p:strVal val="visible"/>
                                      </p:to>
                                    </p:set>
                                    <p:anim calcmode="lin" valueType="num">
                                      <p:cBhvr additive="base">
                                        <p:cTn id="27" dur="500"/>
                                        <p:tgtEl>
                                          <p:spTgt spid="45">
                                            <p:txEl>
                                              <p:pRg st="0" end="0"/>
                                            </p:txEl>
                                          </p:spTgt>
                                        </p:tgtEl>
                                        <p:attrNameLst>
                                          <p:attrName>ppt_y</p:attrName>
                                        </p:attrNameLst>
                                      </p:cBhvr>
                                      <p:tavLst>
                                        <p:tav tm="0">
                                          <p:val>
                                            <p:strVal val="#ppt_y+#ppt_h*1.125000"/>
                                          </p:val>
                                        </p:tav>
                                        <p:tav tm="100000">
                                          <p:val>
                                            <p:strVal val="#ppt_y"/>
                                          </p:val>
                                        </p:tav>
                                      </p:tavLst>
                                    </p:anim>
                                    <p:animEffect transition="in" filter="wipe(up)">
                                      <p:cBhvr>
                                        <p:cTn id="28" dur="500"/>
                                        <p:tgtEl>
                                          <p:spTgt spid="45">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46">
                                            <p:txEl>
                                              <p:pRg st="0" end="0"/>
                                            </p:txEl>
                                          </p:spTgt>
                                        </p:tgtEl>
                                        <p:attrNameLst>
                                          <p:attrName>style.visibility</p:attrName>
                                        </p:attrNameLst>
                                      </p:cBhvr>
                                      <p:to>
                                        <p:strVal val="visible"/>
                                      </p:to>
                                    </p:set>
                                    <p:anim calcmode="lin" valueType="num">
                                      <p:cBhvr additive="base">
                                        <p:cTn id="33" dur="500"/>
                                        <p:tgtEl>
                                          <p:spTgt spid="46">
                                            <p:txEl>
                                              <p:pRg st="0" end="0"/>
                                            </p:txEl>
                                          </p:spTgt>
                                        </p:tgtEl>
                                        <p:attrNameLst>
                                          <p:attrName>ppt_y</p:attrName>
                                        </p:attrNameLst>
                                      </p:cBhvr>
                                      <p:tavLst>
                                        <p:tav tm="0">
                                          <p:val>
                                            <p:strVal val="#ppt_y+#ppt_h*1.125000"/>
                                          </p:val>
                                        </p:tav>
                                        <p:tav tm="100000">
                                          <p:val>
                                            <p:strVal val="#ppt_y"/>
                                          </p:val>
                                        </p:tav>
                                      </p:tavLst>
                                    </p:anim>
                                    <p:animEffect transition="in" filter="wipe(up)">
                                      <p:cBhvr>
                                        <p:cTn id="34" dur="500"/>
                                        <p:tgtEl>
                                          <p:spTgt spid="46">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47">
                                            <p:txEl>
                                              <p:pRg st="0" end="0"/>
                                            </p:txEl>
                                          </p:spTgt>
                                        </p:tgtEl>
                                        <p:attrNameLst>
                                          <p:attrName>style.visibility</p:attrName>
                                        </p:attrNameLst>
                                      </p:cBhvr>
                                      <p:to>
                                        <p:strVal val="visible"/>
                                      </p:to>
                                    </p:set>
                                    <p:anim calcmode="lin" valueType="num">
                                      <p:cBhvr additive="base">
                                        <p:cTn id="39" dur="500"/>
                                        <p:tgtEl>
                                          <p:spTgt spid="47">
                                            <p:txEl>
                                              <p:pRg st="0" end="0"/>
                                            </p:txEl>
                                          </p:spTgt>
                                        </p:tgtEl>
                                        <p:attrNameLst>
                                          <p:attrName>ppt_y</p:attrName>
                                        </p:attrNameLst>
                                      </p:cBhvr>
                                      <p:tavLst>
                                        <p:tav tm="0">
                                          <p:val>
                                            <p:strVal val="#ppt_y+#ppt_h*1.125000"/>
                                          </p:val>
                                        </p:tav>
                                        <p:tav tm="100000">
                                          <p:val>
                                            <p:strVal val="#ppt_y"/>
                                          </p:val>
                                        </p:tav>
                                      </p:tavLst>
                                    </p:anim>
                                    <p:animEffect transition="in" filter="wipe(up)">
                                      <p:cBhvr>
                                        <p:cTn id="40" dur="500"/>
                                        <p:tgtEl>
                                          <p:spTgt spid="47">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nodeType="clickEffect">
                                  <p:stCondLst>
                                    <p:cond delay="0"/>
                                  </p:stCondLst>
                                  <p:childTnLst>
                                    <p:set>
                                      <p:cBhvr>
                                        <p:cTn id="44" dur="1" fill="hold">
                                          <p:stCondLst>
                                            <p:cond delay="0"/>
                                          </p:stCondLst>
                                        </p:cTn>
                                        <p:tgtEl>
                                          <p:spTgt spid="48">
                                            <p:txEl>
                                              <p:pRg st="0" end="0"/>
                                            </p:txEl>
                                          </p:spTgt>
                                        </p:tgtEl>
                                        <p:attrNameLst>
                                          <p:attrName>style.visibility</p:attrName>
                                        </p:attrNameLst>
                                      </p:cBhvr>
                                      <p:to>
                                        <p:strVal val="visible"/>
                                      </p:to>
                                    </p:set>
                                    <p:anim calcmode="lin" valueType="num">
                                      <p:cBhvr additive="base">
                                        <p:cTn id="45" dur="500"/>
                                        <p:tgtEl>
                                          <p:spTgt spid="48">
                                            <p:txEl>
                                              <p:pRg st="0" end="0"/>
                                            </p:txEl>
                                          </p:spTgt>
                                        </p:tgtEl>
                                        <p:attrNameLst>
                                          <p:attrName>ppt_y</p:attrName>
                                        </p:attrNameLst>
                                      </p:cBhvr>
                                      <p:tavLst>
                                        <p:tav tm="0">
                                          <p:val>
                                            <p:strVal val="#ppt_y+#ppt_h*1.125000"/>
                                          </p:val>
                                        </p:tav>
                                        <p:tav tm="100000">
                                          <p:val>
                                            <p:strVal val="#ppt_y"/>
                                          </p:val>
                                        </p:tav>
                                      </p:tavLst>
                                    </p:anim>
                                    <p:animEffect transition="in" filter="wipe(up)">
                                      <p:cBhvr>
                                        <p:cTn id="46" dur="500"/>
                                        <p:tgtEl>
                                          <p:spTgt spid="48">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2" presetClass="entr" presetSubtype="4" fill="hold" nodeType="clickEffect">
                                  <p:stCondLst>
                                    <p:cond delay="0"/>
                                  </p:stCondLst>
                                  <p:childTnLst>
                                    <p:set>
                                      <p:cBhvr>
                                        <p:cTn id="50" dur="1" fill="hold">
                                          <p:stCondLst>
                                            <p:cond delay="0"/>
                                          </p:stCondLst>
                                        </p:cTn>
                                        <p:tgtEl>
                                          <p:spTgt spid="49">
                                            <p:txEl>
                                              <p:pRg st="0" end="0"/>
                                            </p:txEl>
                                          </p:spTgt>
                                        </p:tgtEl>
                                        <p:attrNameLst>
                                          <p:attrName>style.visibility</p:attrName>
                                        </p:attrNameLst>
                                      </p:cBhvr>
                                      <p:to>
                                        <p:strVal val="visible"/>
                                      </p:to>
                                    </p:set>
                                    <p:anim calcmode="lin" valueType="num">
                                      <p:cBhvr additive="base">
                                        <p:cTn id="51" dur="500"/>
                                        <p:tgtEl>
                                          <p:spTgt spid="49">
                                            <p:txEl>
                                              <p:pRg st="0" end="0"/>
                                            </p:txEl>
                                          </p:spTgt>
                                        </p:tgtEl>
                                        <p:attrNameLst>
                                          <p:attrName>ppt_y</p:attrName>
                                        </p:attrNameLst>
                                      </p:cBhvr>
                                      <p:tavLst>
                                        <p:tav tm="0">
                                          <p:val>
                                            <p:strVal val="#ppt_y+#ppt_h*1.125000"/>
                                          </p:val>
                                        </p:tav>
                                        <p:tav tm="100000">
                                          <p:val>
                                            <p:strVal val="#ppt_y"/>
                                          </p:val>
                                        </p:tav>
                                      </p:tavLst>
                                    </p:anim>
                                    <p:animEffect transition="in" filter="wipe(up)">
                                      <p:cBhvr>
                                        <p:cTn id="52" dur="500"/>
                                        <p:tgtEl>
                                          <p:spTgt spid="4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555240" y="1390650"/>
            <a:ext cx="6509385" cy="1198880"/>
          </a:xfrm>
          <a:prstGeom prst="rect">
            <a:avLst/>
          </a:prstGeom>
          <a:noFill/>
        </p:spPr>
        <p:txBody>
          <a:bodyPr wrap="none" rtlCol="0" anchor="t">
            <a:spAutoFit/>
          </a:bodyPr>
          <a:p>
            <a:pPr>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一本书有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120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个小故事，我每天看一个小故事，</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spcBef>
                <a:spcPct val="0"/>
              </a:spcBef>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看完这本书大约需要几个月？</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组合 8"/>
          <p:cNvGrpSpPr/>
          <p:nvPr/>
        </p:nvGrpSpPr>
        <p:grpSpPr>
          <a:xfrm>
            <a:off x="693420" y="3035935"/>
            <a:ext cx="4994910" cy="2690495"/>
            <a:chOff x="1092" y="4781"/>
            <a:chExt cx="7866" cy="4237"/>
          </a:xfrm>
        </p:grpSpPr>
        <p:grpSp>
          <p:nvGrpSpPr>
            <p:cNvPr id="6" name="组合 5"/>
            <p:cNvGrpSpPr/>
            <p:nvPr/>
          </p:nvGrpSpPr>
          <p:grpSpPr>
            <a:xfrm>
              <a:off x="4416" y="4781"/>
              <a:ext cx="4543" cy="1238"/>
              <a:chOff x="3226" y="5309"/>
              <a:chExt cx="4543" cy="1238"/>
            </a:xfrm>
          </p:grpSpPr>
          <p:sp>
            <p:nvSpPr>
              <p:cNvPr id="48" name="圆角矩形标注 47"/>
              <p:cNvSpPr/>
              <p:nvPr/>
            </p:nvSpPr>
            <p:spPr>
              <a:xfrm>
                <a:off x="3226" y="5309"/>
                <a:ext cx="4543" cy="1239"/>
              </a:xfrm>
              <a:prstGeom prst="wedgeRoundRectCallout">
                <a:avLst>
                  <a:gd name="adj1" fmla="val -66112"/>
                  <a:gd name="adj2" fmla="val 41041"/>
                  <a:gd name="adj3" fmla="val 16667"/>
                </a:avLst>
              </a:prstGeom>
              <a:solidFill>
                <a:srgbClr val="FFFF0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3559" y="5566"/>
                <a:ext cx="4210"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一个月大约</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天。</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 name="图片 6" descr="图片154"/>
            <p:cNvPicPr>
              <a:picLocks noChangeAspect="1"/>
            </p:cNvPicPr>
            <p:nvPr>
              <p:custDataLst>
                <p:tags r:id="rId2"/>
              </p:custDataLst>
            </p:nvPr>
          </p:nvPicPr>
          <p:blipFill>
            <a:blip r:embed="rId3"/>
            <a:stretch>
              <a:fillRect/>
            </a:stretch>
          </p:blipFill>
          <p:spPr>
            <a:xfrm flipH="1">
              <a:off x="1092" y="5278"/>
              <a:ext cx="2224" cy="3741"/>
            </a:xfrm>
            <a:prstGeom prst="rect">
              <a:avLst/>
            </a:prstGeom>
          </p:spPr>
        </p:pic>
      </p:grpSp>
      <p:sp>
        <p:nvSpPr>
          <p:cNvPr id="23" name="矩形 4"/>
          <p:cNvSpPr>
            <a:spLocks noChangeArrowheads="1"/>
          </p:cNvSpPr>
          <p:nvPr/>
        </p:nvSpPr>
        <p:spPr bwMode="auto">
          <a:xfrm>
            <a:off x="4437380" y="4301490"/>
            <a:ext cx="195961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120 ÷ 30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4" name="圆角矩形 17"/>
          <p:cNvSpPr/>
          <p:nvPr/>
        </p:nvSpPr>
        <p:spPr>
          <a:xfrm>
            <a:off x="3753485" y="5471160"/>
            <a:ext cx="4912360" cy="431800"/>
          </a:xfrm>
          <a:prstGeom prst="roundRect">
            <a:avLst/>
          </a:prstGeom>
          <a:noFill/>
          <a:ln w="2540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答：看完这本书大约需要</a:t>
            </a:r>
            <a:r>
              <a:rPr kumimoji="0" lang="en-US" altLang="zh-CN"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4</a:t>
            </a: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个月。</a:t>
            </a: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圆角矩形 17"/>
          <p:cNvSpPr/>
          <p:nvPr/>
        </p:nvSpPr>
        <p:spPr>
          <a:xfrm>
            <a:off x="6081335" y="4329809"/>
            <a:ext cx="1462534" cy="432000"/>
          </a:xfrm>
          <a:prstGeom prst="roundRect">
            <a:avLst/>
          </a:prstGeom>
          <a:noFill/>
          <a:ln w="25400" cap="flat" cmpd="sng" algn="ctr">
            <a:noFill/>
            <a:prstDash val="solid"/>
          </a:ln>
          <a:effectLst/>
        </p:spPr>
        <p:txBody>
          <a:bodyPr rtlCol="0" anchor="ctr"/>
          <a:p>
            <a:pPr marL="0" marR="0" lvl="0" indent="0" algn="ctr" defTabSz="685800" eaLnBrk="1" fontAlgn="auto" latinLnBrk="0" hangingPunct="1">
              <a:lnSpc>
                <a:spcPct val="100000"/>
              </a:lnSpc>
              <a:spcBef>
                <a:spcPts val="0"/>
              </a:spcBef>
              <a:spcAft>
                <a:spcPts val="0"/>
              </a:spcAft>
              <a:buClrTx/>
              <a:buSzTx/>
              <a:buFontTx/>
              <a:buNone/>
              <a:defRPr/>
            </a:pPr>
            <a:r>
              <a:rPr kumimoji="0" lang="en-US" altLang="zh-CN"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4</a:t>
            </a: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（个）</a:t>
            </a: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5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bldLvl="0" animBg="1"/>
      <p:bldP spid="8"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39" name="组合 38"/>
          <p:cNvGrpSpPr/>
          <p:nvPr/>
        </p:nvGrpSpPr>
        <p:grpSpPr>
          <a:xfrm>
            <a:off x="7307580" y="3395345"/>
            <a:ext cx="1804670" cy="699770"/>
            <a:chOff x="3306" y="6549"/>
            <a:chExt cx="2842" cy="1102"/>
          </a:xfrm>
        </p:grpSpPr>
        <p:sp>
          <p:nvSpPr>
            <p:cNvPr id="37" name="圆角矩形 36"/>
            <p:cNvSpPr/>
            <p:nvPr/>
          </p:nvSpPr>
          <p:spPr>
            <a:xfrm>
              <a:off x="3306" y="6549"/>
              <a:ext cx="2843"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文本框 26"/>
            <p:cNvSpPr txBox="1"/>
            <p:nvPr/>
          </p:nvSpPr>
          <p:spPr>
            <a:xfrm>
              <a:off x="3962" y="6737"/>
              <a:ext cx="1532" cy="725"/>
            </a:xfrm>
            <a:prstGeom prst="rect">
              <a:avLst/>
            </a:prstGeom>
            <a:noFill/>
          </p:spPr>
          <p:txBody>
            <a:bodyPr wrap="none" rtlCol="0">
              <a:spAutoFit/>
            </a:bodyPr>
            <a:p>
              <a:pPr algn="l" eaLnBrk="1" hangingPunct="1">
                <a:spcBef>
                  <a:spcPct val="50000"/>
                </a:spcBef>
              </a:pPr>
              <a:r>
                <a:rPr lang="zh-CN" altLang="en-US" sz="2400" dirty="0">
                  <a:latin typeface="微软雅黑" panose="020B0503020204020204" pitchFamily="34" charset="-122"/>
                  <a:ea typeface="微软雅黑" panose="020B0503020204020204" pitchFamily="34" charset="-122"/>
                  <a:sym typeface="+mn-ea"/>
                </a:rPr>
                <a:t>估</a:t>
              </a:r>
              <a:r>
                <a:rPr lang="en-US" altLang="zh-CN" sz="2400" dirty="0">
                  <a:latin typeface="微软雅黑" panose="020B0503020204020204" pitchFamily="34" charset="-122"/>
                  <a:ea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sym typeface="+mn-ea"/>
                </a:rPr>
                <a:t>算</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40" name="组合 39"/>
          <p:cNvGrpSpPr/>
          <p:nvPr/>
        </p:nvGrpSpPr>
        <p:grpSpPr>
          <a:xfrm>
            <a:off x="3455670" y="3404235"/>
            <a:ext cx="1804670" cy="699770"/>
            <a:chOff x="3306" y="4381"/>
            <a:chExt cx="2842" cy="1102"/>
          </a:xfrm>
        </p:grpSpPr>
        <p:sp>
          <p:nvSpPr>
            <p:cNvPr id="31" name="圆角矩形 30"/>
            <p:cNvSpPr/>
            <p:nvPr/>
          </p:nvSpPr>
          <p:spPr>
            <a:xfrm>
              <a:off x="3306" y="4381"/>
              <a:ext cx="2843" cy="1102"/>
            </a:xfrm>
            <a:prstGeom prst="roundRect">
              <a:avLst/>
            </a:prstGeom>
            <a:solidFill>
              <a:srgbClr val="92D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p:nvSpPr>
          <p:spPr>
            <a:xfrm>
              <a:off x="3956" y="4556"/>
              <a:ext cx="1532" cy="725"/>
            </a:xfrm>
            <a:prstGeom prst="rect">
              <a:avLst/>
            </a:prstGeom>
            <a:noFill/>
          </p:spPr>
          <p:txBody>
            <a:bodyPr wrap="none" rtlCol="0">
              <a:spAutoFit/>
            </a:bodyPr>
            <a:p>
              <a:pPr algn="l" eaLnBrk="1" hangingPunct="1">
                <a:spcBef>
                  <a:spcPct val="50000"/>
                </a:spcBef>
              </a:pPr>
              <a:r>
                <a:rPr lang="zh-CN" altLang="en-US" sz="2400" dirty="0">
                  <a:latin typeface="微软雅黑" panose="020B0503020204020204" pitchFamily="34" charset="-122"/>
                  <a:ea typeface="微软雅黑" panose="020B0503020204020204" pitchFamily="34" charset="-122"/>
                  <a:sym typeface="+mn-ea"/>
                </a:rPr>
                <a:t>口</a:t>
              </a:r>
              <a:r>
                <a:rPr lang="en-US" altLang="zh-CN" sz="2400" dirty="0">
                  <a:latin typeface="微软雅黑" panose="020B0503020204020204" pitchFamily="34" charset="-122"/>
                  <a:ea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sym typeface="+mn-ea"/>
                </a:rPr>
                <a:t>算</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41" name="组合 40"/>
          <p:cNvGrpSpPr/>
          <p:nvPr/>
        </p:nvGrpSpPr>
        <p:grpSpPr>
          <a:xfrm>
            <a:off x="7961630" y="1645920"/>
            <a:ext cx="2271395" cy="699770"/>
            <a:chOff x="3306" y="6549"/>
            <a:chExt cx="3577" cy="1102"/>
          </a:xfrm>
        </p:grpSpPr>
        <p:sp>
          <p:nvSpPr>
            <p:cNvPr id="42" name="圆角矩形 41"/>
            <p:cNvSpPr/>
            <p:nvPr/>
          </p:nvSpPr>
          <p:spPr>
            <a:xfrm>
              <a:off x="3306" y="6549"/>
              <a:ext cx="3577" cy="1102"/>
            </a:xfrm>
            <a:prstGeom prst="roundRect">
              <a:avLst/>
            </a:prstGeom>
            <a:solidFill>
              <a:schemeClr val="accent6">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文本框 42"/>
            <p:cNvSpPr txBox="1"/>
            <p:nvPr/>
          </p:nvSpPr>
          <p:spPr>
            <a:xfrm>
              <a:off x="3728" y="6737"/>
              <a:ext cx="2688" cy="725"/>
            </a:xfrm>
            <a:prstGeom prst="rect">
              <a:avLst/>
            </a:prstGeom>
            <a:noFill/>
          </p:spPr>
          <p:txBody>
            <a:bodyPr wrap="none" rtlCol="0">
              <a:spAutoFit/>
            </a:bodyPr>
            <a:p>
              <a:pPr algn="l" eaLnBrk="1" hangingPunct="1">
                <a:spcBef>
                  <a:spcPct val="50000"/>
                </a:spcBef>
              </a:pPr>
              <a:r>
                <a:rPr lang="zh-CN" altLang="en-US" sz="2400" dirty="0">
                  <a:latin typeface="微软雅黑" panose="020B0503020204020204" pitchFamily="34" charset="-122"/>
                  <a:ea typeface="微软雅黑" panose="020B0503020204020204" pitchFamily="34" charset="-122"/>
                  <a:sym typeface="+mn-ea"/>
                </a:rPr>
                <a:t>四舍五入法</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45" name="组合 44"/>
          <p:cNvGrpSpPr/>
          <p:nvPr/>
        </p:nvGrpSpPr>
        <p:grpSpPr>
          <a:xfrm>
            <a:off x="1035685" y="1646555"/>
            <a:ext cx="2385695" cy="699770"/>
            <a:chOff x="3306" y="6549"/>
            <a:chExt cx="3757" cy="1102"/>
          </a:xfrm>
        </p:grpSpPr>
        <p:sp>
          <p:nvSpPr>
            <p:cNvPr id="46" name="圆角矩形 45"/>
            <p:cNvSpPr/>
            <p:nvPr/>
          </p:nvSpPr>
          <p:spPr>
            <a:xfrm>
              <a:off x="3306" y="6549"/>
              <a:ext cx="3757" cy="1102"/>
            </a:xfrm>
            <a:prstGeom prst="roundRect">
              <a:avLst/>
            </a:prstGeom>
            <a:solidFill>
              <a:srgbClr val="FF6565"/>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文本框 46"/>
            <p:cNvSpPr txBox="1"/>
            <p:nvPr/>
          </p:nvSpPr>
          <p:spPr>
            <a:xfrm>
              <a:off x="3546" y="6737"/>
              <a:ext cx="3168" cy="725"/>
            </a:xfrm>
            <a:prstGeom prst="rect">
              <a:avLst/>
            </a:prstGeom>
            <a:noFill/>
          </p:spPr>
          <p:txBody>
            <a:bodyPr wrap="none" rtlCol="0">
              <a:spAutoFit/>
            </a:bodyPr>
            <a:p>
              <a:pPr algn="l" eaLnBrk="1" hangingPunct="1">
                <a:spcBef>
                  <a:spcPct val="50000"/>
                </a:spcBef>
              </a:pPr>
              <a:r>
                <a:rPr lang="zh-CN" altLang="en-US" sz="2400" dirty="0">
                  <a:latin typeface="微软雅黑" panose="020B0503020204020204" pitchFamily="34" charset="-122"/>
                  <a:ea typeface="微软雅黑" panose="020B0503020204020204" pitchFamily="34" charset="-122"/>
                  <a:sym typeface="+mn-ea"/>
                </a:rPr>
                <a:t>想乘法算除法</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49" name="组合 48"/>
          <p:cNvGrpSpPr/>
          <p:nvPr/>
        </p:nvGrpSpPr>
        <p:grpSpPr>
          <a:xfrm>
            <a:off x="4186555" y="1645285"/>
            <a:ext cx="2079625" cy="699770"/>
            <a:chOff x="3306" y="6549"/>
            <a:chExt cx="3275" cy="1102"/>
          </a:xfrm>
        </p:grpSpPr>
        <p:sp>
          <p:nvSpPr>
            <p:cNvPr id="50" name="圆角矩形 49"/>
            <p:cNvSpPr/>
            <p:nvPr/>
          </p:nvSpPr>
          <p:spPr>
            <a:xfrm>
              <a:off x="3306" y="6549"/>
              <a:ext cx="3275" cy="1102"/>
            </a:xfrm>
            <a:prstGeom prst="roundRect">
              <a:avLst/>
            </a:prstGeom>
            <a:solidFill>
              <a:srgbClr val="FFC0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文本框 50"/>
            <p:cNvSpPr txBox="1"/>
            <p:nvPr/>
          </p:nvSpPr>
          <p:spPr>
            <a:xfrm>
              <a:off x="3858" y="6737"/>
              <a:ext cx="2208" cy="725"/>
            </a:xfrm>
            <a:prstGeom prst="rect">
              <a:avLst/>
            </a:prstGeom>
            <a:noFill/>
          </p:spPr>
          <p:txBody>
            <a:bodyPr wrap="none" rtlCol="0">
              <a:spAutoFit/>
            </a:bodyPr>
            <a:p>
              <a:pPr algn="l" eaLnBrk="1" hangingPunct="1">
                <a:spcBef>
                  <a:spcPct val="50000"/>
                </a:spcBef>
              </a:pPr>
              <a:r>
                <a:rPr lang="zh-CN" altLang="en-US" sz="2400" dirty="0">
                  <a:latin typeface="微软雅黑" panose="020B0503020204020204" pitchFamily="34" charset="-122"/>
                  <a:ea typeface="微软雅黑" panose="020B0503020204020204" pitchFamily="34" charset="-122"/>
                  <a:sym typeface="+mn-ea"/>
                </a:rPr>
                <a:t>表内除法</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52" name="组合 51"/>
          <p:cNvGrpSpPr/>
          <p:nvPr/>
        </p:nvGrpSpPr>
        <p:grpSpPr>
          <a:xfrm>
            <a:off x="4471035" y="4918075"/>
            <a:ext cx="3381375" cy="699770"/>
            <a:chOff x="3306" y="6549"/>
            <a:chExt cx="5325" cy="1102"/>
          </a:xfrm>
        </p:grpSpPr>
        <p:sp>
          <p:nvSpPr>
            <p:cNvPr id="53" name="圆角矩形 52"/>
            <p:cNvSpPr/>
            <p:nvPr/>
          </p:nvSpPr>
          <p:spPr>
            <a:xfrm>
              <a:off x="3306" y="6549"/>
              <a:ext cx="5325" cy="1102"/>
            </a:xfrm>
            <a:prstGeom prst="roundRect">
              <a:avLst/>
            </a:prstGeom>
            <a:solidFill>
              <a:schemeClr val="accent4">
                <a:lumMod val="40000"/>
                <a:lumOff val="6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文本框 53"/>
            <p:cNvSpPr txBox="1"/>
            <p:nvPr/>
          </p:nvSpPr>
          <p:spPr>
            <a:xfrm>
              <a:off x="3728" y="6737"/>
              <a:ext cx="4608" cy="725"/>
            </a:xfrm>
            <a:prstGeom prst="rect">
              <a:avLst/>
            </a:prstGeom>
            <a:noFill/>
          </p:spPr>
          <p:txBody>
            <a:bodyPr wrap="none" rtlCol="0">
              <a:spAutoFit/>
            </a:bodyPr>
            <a:p>
              <a:pPr algn="l" eaLnBrk="1" hangingPunct="1">
                <a:spcBef>
                  <a:spcPct val="50000"/>
                </a:spcBef>
              </a:pPr>
              <a:r>
                <a:rPr lang="zh-CN" altLang="en-US" sz="2400" dirty="0">
                  <a:latin typeface="微软雅黑" panose="020B0503020204020204" pitchFamily="34" charset="-122"/>
                  <a:ea typeface="微软雅黑" panose="020B0503020204020204" pitchFamily="34" charset="-122"/>
                  <a:sym typeface="+mn-ea"/>
                </a:rPr>
                <a:t>除数是整十数的口算</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55" name="图片 54" descr="图片1"/>
          <p:cNvPicPr>
            <a:picLocks noChangeAspect="1"/>
          </p:cNvPicPr>
          <p:nvPr/>
        </p:nvPicPr>
        <p:blipFill>
          <a:blip r:embed="rId2"/>
          <a:stretch>
            <a:fillRect/>
          </a:stretch>
        </p:blipFill>
        <p:spPr>
          <a:xfrm rot="17340000" flipV="1">
            <a:off x="7066280" y="4260850"/>
            <a:ext cx="836295" cy="490220"/>
          </a:xfrm>
          <a:prstGeom prst="rect">
            <a:avLst/>
          </a:prstGeom>
        </p:spPr>
      </p:pic>
      <p:pic>
        <p:nvPicPr>
          <p:cNvPr id="56" name="图片 55" descr="图片2"/>
          <p:cNvPicPr>
            <a:picLocks noChangeAspect="1"/>
          </p:cNvPicPr>
          <p:nvPr/>
        </p:nvPicPr>
        <p:blipFill>
          <a:blip r:embed="rId3"/>
          <a:stretch>
            <a:fillRect/>
          </a:stretch>
        </p:blipFill>
        <p:spPr>
          <a:xfrm rot="14940000">
            <a:off x="4241800" y="4251960"/>
            <a:ext cx="842645" cy="476250"/>
          </a:xfrm>
          <a:prstGeom prst="rect">
            <a:avLst/>
          </a:prstGeom>
        </p:spPr>
      </p:pic>
      <p:pic>
        <p:nvPicPr>
          <p:cNvPr id="57" name="图片 56" descr="图片4"/>
          <p:cNvPicPr>
            <a:picLocks noChangeAspect="1"/>
          </p:cNvPicPr>
          <p:nvPr/>
        </p:nvPicPr>
        <p:blipFill>
          <a:blip r:embed="rId4"/>
          <a:stretch>
            <a:fillRect/>
          </a:stretch>
        </p:blipFill>
        <p:spPr>
          <a:xfrm rot="15120000">
            <a:off x="2894965" y="2656840"/>
            <a:ext cx="908050" cy="438150"/>
          </a:xfrm>
          <a:prstGeom prst="rect">
            <a:avLst/>
          </a:prstGeom>
        </p:spPr>
      </p:pic>
      <p:pic>
        <p:nvPicPr>
          <p:cNvPr id="59" name="图片 58" descr="图片3"/>
          <p:cNvPicPr>
            <a:picLocks noChangeAspect="1"/>
          </p:cNvPicPr>
          <p:nvPr/>
        </p:nvPicPr>
        <p:blipFill>
          <a:blip r:embed="rId5"/>
          <a:stretch>
            <a:fillRect/>
          </a:stretch>
        </p:blipFill>
        <p:spPr>
          <a:xfrm rot="16980000" flipV="1">
            <a:off x="4448810" y="2571750"/>
            <a:ext cx="836930" cy="485140"/>
          </a:xfrm>
          <a:prstGeom prst="rect">
            <a:avLst/>
          </a:prstGeom>
        </p:spPr>
      </p:pic>
      <p:pic>
        <p:nvPicPr>
          <p:cNvPr id="60" name="图片 59" descr="图片4"/>
          <p:cNvPicPr>
            <a:picLocks noChangeAspect="1"/>
          </p:cNvPicPr>
          <p:nvPr/>
        </p:nvPicPr>
        <p:blipFill>
          <a:blip r:embed="rId4"/>
          <a:stretch>
            <a:fillRect/>
          </a:stretch>
        </p:blipFill>
        <p:spPr>
          <a:xfrm rot="17160000" flipV="1">
            <a:off x="8085455" y="2713990"/>
            <a:ext cx="908050" cy="3841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ppt_y</p:attrName>
                                        </p:attrNameLst>
                                      </p:cBhvr>
                                      <p:tavLst>
                                        <p:tav tm="0">
                                          <p:val>
                                            <p:strVal val="#ppt_y+#ppt_h*1.125000"/>
                                          </p:val>
                                        </p:tav>
                                        <p:tav tm="100000">
                                          <p:val>
                                            <p:strVal val="#ppt_y"/>
                                          </p:val>
                                        </p:tav>
                                      </p:tavLst>
                                    </p:anim>
                                    <p:animEffect transition="in" filter="wipe(up)">
                                      <p:cBhvr>
                                        <p:cTn id="8" dur="500"/>
                                        <p:tgtEl>
                                          <p:spTgt spid="52"/>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down)">
                                      <p:cBhvr>
                                        <p:cTn id="13" dur="500"/>
                                        <p:tgtEl>
                                          <p:spTgt spid="56"/>
                                        </p:tgtEl>
                                      </p:cBhvr>
                                    </p:animEffect>
                                  </p:childTnLst>
                                </p:cTn>
                              </p:par>
                              <p:par>
                                <p:cTn id="14" presetID="22" presetClass="entr" presetSubtype="4" fill="hold"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wipe(down)">
                                      <p:cBhvr>
                                        <p:cTn id="16" dur="500"/>
                                        <p:tgtEl>
                                          <p:spTgt spid="5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wipe(down)">
                                      <p:cBhvr>
                                        <p:cTn id="21" dur="500"/>
                                        <p:tgtEl>
                                          <p:spTgt spid="40"/>
                                        </p:tgtEl>
                                      </p:cBhvr>
                                    </p:animEffect>
                                  </p:childTnLst>
                                </p:cTn>
                              </p:par>
                              <p:par>
                                <p:cTn id="22" presetID="22" presetClass="entr" presetSubtype="4" fill="hold" nodeType="with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wipe(down)">
                                      <p:cBhvr>
                                        <p:cTn id="24" dur="500"/>
                                        <p:tgtEl>
                                          <p:spTgt spid="3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down)">
                                      <p:cBhvr>
                                        <p:cTn id="29" dur="500"/>
                                        <p:tgtEl>
                                          <p:spTgt spid="57"/>
                                        </p:tgtEl>
                                      </p:cBhvr>
                                    </p:animEffect>
                                  </p:childTnLst>
                                </p:cTn>
                              </p:par>
                              <p:par>
                                <p:cTn id="30" presetID="22" presetClass="entr" presetSubtype="4" fill="hold" nodeType="with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wipe(down)">
                                      <p:cBhvr>
                                        <p:cTn id="32" dur="500"/>
                                        <p:tgtEl>
                                          <p:spTgt spid="5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down)">
                                      <p:cBhvr>
                                        <p:cTn id="37" dur="500"/>
                                        <p:tgtEl>
                                          <p:spTgt spid="45"/>
                                        </p:tgtEl>
                                      </p:cBhvr>
                                    </p:animEffect>
                                  </p:childTnLst>
                                </p:cTn>
                              </p:par>
                              <p:par>
                                <p:cTn id="38" presetID="22" presetClass="entr" presetSubtype="4" fill="hold" nodeType="with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wipe(down)">
                                      <p:cBhvr>
                                        <p:cTn id="40" dur="500"/>
                                        <p:tgtEl>
                                          <p:spTgt spid="4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wipe(down)">
                                      <p:cBhvr>
                                        <p:cTn id="45" dur="500"/>
                                        <p:tgtEl>
                                          <p:spTgt spid="6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down)">
                                      <p:cBhvr>
                                        <p:cTn id="5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itchFamily="2" charset="-122"/>
              </a:rPr>
              <a:t>第一课件网，无需注册，免费下载。</a:t>
            </a:r>
            <a:endParaRPr lang="zh-CN" altLang="en-US" sz="3200" b="1" dirty="0">
              <a:solidFill>
                <a:srgbClr val="002060"/>
              </a:solidFill>
              <a:latin typeface="等线"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1" name="组合 30"/>
          <p:cNvGrpSpPr/>
          <p:nvPr/>
        </p:nvGrpSpPr>
        <p:grpSpPr>
          <a:xfrm>
            <a:off x="6703060" y="3550285"/>
            <a:ext cx="2695575" cy="796925"/>
            <a:chOff x="9898" y="6254"/>
            <a:chExt cx="4245" cy="1255"/>
          </a:xfrm>
        </p:grpSpPr>
        <p:sp>
          <p:nvSpPr>
            <p:cNvPr id="15" name="圆角矩形标注 14"/>
            <p:cNvSpPr/>
            <p:nvPr/>
          </p:nvSpPr>
          <p:spPr>
            <a:xfrm>
              <a:off x="9898" y="6254"/>
              <a:ext cx="4245" cy="1255"/>
            </a:xfrm>
            <a:prstGeom prst="wedgeRoundRectCallout">
              <a:avLst/>
            </a:prstGeom>
            <a:gradFill>
              <a:gsLst>
                <a:gs pos="0">
                  <a:schemeClr val="accent1">
                    <a:lumMod val="5000"/>
                    <a:lumOff val="95000"/>
                  </a:schemeClr>
                </a:gs>
                <a:gs pos="98000">
                  <a:schemeClr val="accent6">
                    <a:lumMod val="75000"/>
                  </a:schemeClr>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9976" y="6483"/>
              <a:ext cx="2556" cy="725"/>
            </a:xfrm>
            <a:prstGeom prst="rect">
              <a:avLst/>
            </a:prstGeom>
            <a:noFill/>
          </p:spPr>
          <p:txBody>
            <a:bodyPr wrap="none" rtlCol="0">
              <a:spAutoFit/>
            </a:bodyPr>
            <a:p>
              <a:pPr marL="0" indent="0" algn="l">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9000</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38" name="组合 37"/>
          <p:cNvGrpSpPr/>
          <p:nvPr/>
        </p:nvGrpSpPr>
        <p:grpSpPr>
          <a:xfrm>
            <a:off x="3086100" y="826770"/>
            <a:ext cx="5044440" cy="755650"/>
            <a:chOff x="2599" y="1437"/>
            <a:chExt cx="7944" cy="1190"/>
          </a:xfrm>
        </p:grpSpPr>
        <p:sp>
          <p:nvSpPr>
            <p:cNvPr id="40" name="Folded Corner 39"/>
            <p:cNvSpPr/>
            <p:nvPr/>
          </p:nvSpPr>
          <p:spPr>
            <a:xfrm>
              <a:off x="2599" y="1437"/>
              <a:ext cx="6671" cy="1191"/>
            </a:xfrm>
            <a:prstGeom prst="foldedCorne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3" name="Text Box 3"/>
            <p:cNvSpPr txBox="1">
              <a:spLocks noChangeArrowheads="1"/>
            </p:cNvSpPr>
            <p:nvPr/>
          </p:nvSpPr>
          <p:spPr bwMode="auto">
            <a:xfrm>
              <a:off x="2859" y="1670"/>
              <a:ext cx="7685"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dirty="0">
                  <a:solidFill>
                    <a:schemeClr val="tx1"/>
                  </a:solidFill>
                  <a:latin typeface="微软雅黑" panose="020B0503020204020204" pitchFamily="34" charset="-122"/>
                  <a:ea typeface="微软雅黑" panose="020B0503020204020204" pitchFamily="34" charset="-122"/>
                </a:rPr>
                <a:t>比一比，看谁算的又对又快。</a:t>
              </a:r>
              <a:endParaRPr lang="zh-CN" altLang="en-US" dirty="0">
                <a:solidFill>
                  <a:schemeClr val="tx1"/>
                </a:solidFill>
                <a:latin typeface="微软雅黑" panose="020B0503020204020204" pitchFamily="34" charset="-122"/>
                <a:ea typeface="微软雅黑" panose="020B0503020204020204" pitchFamily="34" charset="-122"/>
              </a:endParaRPr>
            </a:p>
          </p:txBody>
        </p:sp>
      </p:grpSp>
      <p:sp>
        <p:nvSpPr>
          <p:cNvPr id="20" name="内容占位符 2"/>
          <p:cNvSpPr txBox="1"/>
          <p:nvPr/>
        </p:nvSpPr>
        <p:spPr>
          <a:xfrm>
            <a:off x="1650314" y="2068137"/>
            <a:ext cx="7198133" cy="648072"/>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5" name="TextBox 52"/>
          <p:cNvSpPr txBox="1">
            <a:spLocks noChangeArrowheads="1"/>
          </p:cNvSpPr>
          <p:nvPr/>
        </p:nvSpPr>
        <p:spPr bwMode="auto">
          <a:xfrm>
            <a:off x="8285945" y="3702072"/>
            <a:ext cx="11135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3000</a:t>
            </a:r>
            <a:endPar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5" name="组合 34"/>
          <p:cNvGrpSpPr/>
          <p:nvPr/>
        </p:nvGrpSpPr>
        <p:grpSpPr>
          <a:xfrm>
            <a:off x="4626610" y="5028565"/>
            <a:ext cx="2694940" cy="796290"/>
            <a:chOff x="11176" y="8870"/>
            <a:chExt cx="4244" cy="1254"/>
          </a:xfrm>
        </p:grpSpPr>
        <p:sp>
          <p:nvSpPr>
            <p:cNvPr id="30" name="圆角矩形标注 29"/>
            <p:cNvSpPr/>
            <p:nvPr/>
          </p:nvSpPr>
          <p:spPr>
            <a:xfrm>
              <a:off x="11176" y="8870"/>
              <a:ext cx="4245" cy="1255"/>
            </a:xfrm>
            <a:prstGeom prst="wedgeRoundRectCallout">
              <a:avLst/>
            </a:prstGeom>
            <a:gradFill>
              <a:gsLst>
                <a:gs pos="0">
                  <a:schemeClr val="accent1">
                    <a:lumMod val="5000"/>
                    <a:lumOff val="95000"/>
                  </a:schemeClr>
                </a:gs>
                <a:gs pos="98000">
                  <a:srgbClr val="FFC00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11531" y="9135"/>
              <a:ext cx="2133"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120</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6" name="组合 35"/>
          <p:cNvGrpSpPr/>
          <p:nvPr/>
        </p:nvGrpSpPr>
        <p:grpSpPr>
          <a:xfrm>
            <a:off x="8674735" y="5005070"/>
            <a:ext cx="2694940" cy="796290"/>
            <a:chOff x="15424" y="8870"/>
            <a:chExt cx="4244" cy="1254"/>
          </a:xfrm>
        </p:grpSpPr>
        <p:sp>
          <p:nvSpPr>
            <p:cNvPr id="5" name="圆角矩形标注 4"/>
            <p:cNvSpPr/>
            <p:nvPr/>
          </p:nvSpPr>
          <p:spPr>
            <a:xfrm>
              <a:off x="15424" y="8870"/>
              <a:ext cx="4245" cy="1255"/>
            </a:xfrm>
            <a:prstGeom prst="wedgeRoundRectCallout">
              <a:avLst/>
            </a:prstGeom>
            <a:gradFill>
              <a:gsLst>
                <a:gs pos="0">
                  <a:schemeClr val="accent1">
                    <a:lumMod val="5000"/>
                    <a:lumOff val="95000"/>
                  </a:schemeClr>
                </a:gs>
                <a:gs pos="98000">
                  <a:srgbClr val="A062D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5830" y="9135"/>
              <a:ext cx="2133" cy="725"/>
            </a:xfrm>
            <a:prstGeom prst="rect">
              <a:avLst/>
            </a:prstGeom>
            <a:noFill/>
          </p:spPr>
          <p:txBody>
            <a:bodyPr wrap="none" rtlCol="0">
              <a:spAutoFit/>
            </a:bodyPr>
            <a:p>
              <a:pPr marL="0" indent="0" algn="l">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600</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8" name="组合 17"/>
          <p:cNvGrpSpPr/>
          <p:nvPr/>
        </p:nvGrpSpPr>
        <p:grpSpPr>
          <a:xfrm>
            <a:off x="2443480" y="3582035"/>
            <a:ext cx="2694940" cy="796290"/>
            <a:chOff x="2577" y="5208"/>
            <a:chExt cx="4244" cy="1254"/>
          </a:xfrm>
        </p:grpSpPr>
        <p:sp>
          <p:nvSpPr>
            <p:cNvPr id="32" name="圆角矩形标注 31"/>
            <p:cNvSpPr/>
            <p:nvPr/>
          </p:nvSpPr>
          <p:spPr>
            <a:xfrm>
              <a:off x="2577" y="5208"/>
              <a:ext cx="4245" cy="1255"/>
            </a:xfrm>
            <a:prstGeom prst="wedgeRoundRectCallout">
              <a:avLst/>
            </a:prstGeom>
            <a:gradFill>
              <a:gsLst>
                <a:gs pos="0">
                  <a:schemeClr val="accent1">
                    <a:lumMod val="5000"/>
                    <a:lumOff val="95000"/>
                  </a:schemeClr>
                </a:gs>
                <a:gs pos="98000">
                  <a:srgbClr val="776CFE"/>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2760" y="5470"/>
              <a:ext cx="2414"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2400</a:t>
              </a:r>
              <a:r>
                <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7" name="组合 16"/>
          <p:cNvGrpSpPr/>
          <p:nvPr/>
        </p:nvGrpSpPr>
        <p:grpSpPr>
          <a:xfrm>
            <a:off x="4918075" y="2073910"/>
            <a:ext cx="2694940" cy="796290"/>
            <a:chOff x="7022" y="3025"/>
            <a:chExt cx="4244" cy="1254"/>
          </a:xfrm>
        </p:grpSpPr>
        <p:sp>
          <p:nvSpPr>
            <p:cNvPr id="16" name="圆角矩形标注 15"/>
            <p:cNvSpPr/>
            <p:nvPr/>
          </p:nvSpPr>
          <p:spPr>
            <a:xfrm>
              <a:off x="7022" y="3025"/>
              <a:ext cx="4245" cy="1255"/>
            </a:xfrm>
            <a:prstGeom prst="wedgeRoundRectCallout">
              <a:avLst/>
            </a:prstGeom>
            <a:gradFill>
              <a:gsLst>
                <a:gs pos="0">
                  <a:schemeClr val="accent1">
                    <a:lumMod val="5000"/>
                    <a:lumOff val="95000"/>
                  </a:schemeClr>
                </a:gs>
                <a:gs pos="98000">
                  <a:srgbClr val="92D05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7370" y="3277"/>
              <a:ext cx="2133"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450</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9" name="组合 28"/>
          <p:cNvGrpSpPr/>
          <p:nvPr/>
        </p:nvGrpSpPr>
        <p:grpSpPr>
          <a:xfrm>
            <a:off x="578485" y="5028565"/>
            <a:ext cx="2695575" cy="796925"/>
            <a:chOff x="2456" y="7394"/>
            <a:chExt cx="4245" cy="1255"/>
          </a:xfrm>
        </p:grpSpPr>
        <p:sp>
          <p:nvSpPr>
            <p:cNvPr id="14" name="圆角矩形标注 13"/>
            <p:cNvSpPr/>
            <p:nvPr/>
          </p:nvSpPr>
          <p:spPr>
            <a:xfrm>
              <a:off x="2456" y="7394"/>
              <a:ext cx="4245" cy="1255"/>
            </a:xfrm>
            <a:prstGeom prst="wedgeRoundRectCallout">
              <a:avLst/>
            </a:prstGeom>
            <a:gradFill>
              <a:gsLst>
                <a:gs pos="0">
                  <a:schemeClr val="accent1">
                    <a:lumMod val="5000"/>
                    <a:lumOff val="95000"/>
                  </a:schemeClr>
                </a:gs>
                <a:gs pos="98000">
                  <a:srgbClr val="00B0F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2998" y="7667"/>
              <a:ext cx="1994"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40</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4" name="TextBox 52"/>
          <p:cNvSpPr txBox="1">
            <a:spLocks noChangeArrowheads="1"/>
          </p:cNvSpPr>
          <p:nvPr/>
        </p:nvSpPr>
        <p:spPr bwMode="auto">
          <a:xfrm>
            <a:off x="6530073" y="2234118"/>
            <a:ext cx="68379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50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2" name="TextBox 52"/>
          <p:cNvSpPr txBox="1">
            <a:spLocks noChangeArrowheads="1"/>
          </p:cNvSpPr>
          <p:nvPr/>
        </p:nvSpPr>
        <p:spPr bwMode="auto">
          <a:xfrm>
            <a:off x="10286813" y="5196617"/>
            <a:ext cx="88480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200</a:t>
            </a:r>
            <a:endPar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TextBox 52"/>
          <p:cNvSpPr txBox="1">
            <a:spLocks noChangeArrowheads="1"/>
          </p:cNvSpPr>
          <p:nvPr/>
        </p:nvSpPr>
        <p:spPr bwMode="auto">
          <a:xfrm>
            <a:off x="6206742" y="5196601"/>
            <a:ext cx="62224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40</a:t>
            </a:r>
            <a:endPar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TextBox 52"/>
          <p:cNvSpPr txBox="1">
            <a:spLocks noChangeArrowheads="1"/>
          </p:cNvSpPr>
          <p:nvPr/>
        </p:nvSpPr>
        <p:spPr bwMode="auto">
          <a:xfrm>
            <a:off x="4092575" y="3766185"/>
            <a:ext cx="8496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600</a:t>
            </a:r>
            <a:endParaRPr lang="en-US" altLang="zh-CN"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1" name="TextBox 52"/>
          <p:cNvSpPr txBox="1">
            <a:spLocks noChangeArrowheads="1"/>
          </p:cNvSpPr>
          <p:nvPr/>
        </p:nvSpPr>
        <p:spPr bwMode="auto">
          <a:xfrm>
            <a:off x="2118093" y="5201670"/>
            <a:ext cx="44142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22" presetClass="entr" presetSubtype="4"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par>
                                <p:cTn id="11" presetID="22" presetClass="entr" presetSubtype="4"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down)">
                                      <p:cBhvr>
                                        <p:cTn id="13" dur="500"/>
                                        <p:tgtEl>
                                          <p:spTgt spid="31"/>
                                        </p:tgtEl>
                                      </p:cBhvr>
                                    </p:animEffect>
                                  </p:childTnLst>
                                </p:cTn>
                              </p:par>
                              <p:par>
                                <p:cTn id="14" presetID="22" presetClass="entr" presetSubtype="4"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down)">
                                      <p:cBhvr>
                                        <p:cTn id="16" dur="500"/>
                                        <p:tgtEl>
                                          <p:spTgt spid="29"/>
                                        </p:tgtEl>
                                      </p:cBhvr>
                                    </p:animEffect>
                                  </p:childTnLst>
                                </p:cTn>
                              </p:par>
                              <p:par>
                                <p:cTn id="17" presetID="22" presetClass="entr" presetSubtype="4"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down)">
                                      <p:cBhvr>
                                        <p:cTn id="19" dur="500"/>
                                        <p:tgtEl>
                                          <p:spTgt spid="35"/>
                                        </p:tgtEl>
                                      </p:cBhvr>
                                    </p:animEffect>
                                  </p:childTnLst>
                                </p:cTn>
                              </p:par>
                              <p:par>
                                <p:cTn id="20" presetID="22" presetClass="entr" presetSubtype="4"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down)">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left)">
                                      <p:cBhvr>
                                        <p:cTn id="47" dur="500"/>
                                        <p:tgtEl>
                                          <p:spTgt spid="2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left)">
                                      <p:cBhvr>
                                        <p:cTn id="5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2707640" y="1668145"/>
            <a:ext cx="6383020" cy="46037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面彩旗，每班分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面，可以分给几个班？</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8" name="组合 7"/>
          <p:cNvGrpSpPr/>
          <p:nvPr/>
        </p:nvGrpSpPr>
        <p:grpSpPr>
          <a:xfrm>
            <a:off x="0" y="3402965"/>
            <a:ext cx="6256655" cy="2580640"/>
            <a:chOff x="1351" y="4755"/>
            <a:chExt cx="9853" cy="4064"/>
          </a:xfrm>
        </p:grpSpPr>
        <p:grpSp>
          <p:nvGrpSpPr>
            <p:cNvPr id="5" name="组合 4"/>
            <p:cNvGrpSpPr/>
            <p:nvPr/>
          </p:nvGrpSpPr>
          <p:grpSpPr>
            <a:xfrm>
              <a:off x="5378" y="6351"/>
              <a:ext cx="5826" cy="1267"/>
              <a:chOff x="3136" y="5920"/>
              <a:chExt cx="5826" cy="1267"/>
            </a:xfrm>
          </p:grpSpPr>
          <p:sp>
            <p:nvSpPr>
              <p:cNvPr id="7" name="圆角矩形标注 6"/>
              <p:cNvSpPr/>
              <p:nvPr/>
            </p:nvSpPr>
            <p:spPr>
              <a:xfrm>
                <a:off x="3136" y="5920"/>
                <a:ext cx="5826" cy="1267"/>
              </a:xfrm>
              <a:prstGeom prst="wedgeRoundRectCallout">
                <a:avLst>
                  <a:gd name="adj1" fmla="val -58839"/>
                  <a:gd name="adj2" fmla="val -19297"/>
                  <a:gd name="adj3" fmla="val 16667"/>
                </a:avLst>
              </a:prstGeom>
              <a:solidFill>
                <a:srgbClr val="72E85E"/>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3265" y="6191"/>
                <a:ext cx="5568" cy="725"/>
              </a:xfrm>
              <a:prstGeom prst="rect">
                <a:avLst/>
              </a:prstGeom>
              <a:noFill/>
            </p:spPr>
            <p:txBody>
              <a:bodyPr wrap="none" rtlCol="0" anchor="t">
                <a:spAutoFit/>
              </a:bodyPr>
              <a:p>
                <a:r>
                  <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你知道了哪些数学信息？</a:t>
                </a:r>
                <a:endParaRPr 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6" name="图片 5" descr="51miz-E1127123-68BBCBEB"/>
            <p:cNvPicPr>
              <a:picLocks noChangeAspect="1"/>
            </p:cNvPicPr>
            <p:nvPr/>
          </p:nvPicPr>
          <p:blipFill>
            <a:blip r:embed="rId2"/>
            <a:stretch>
              <a:fillRect/>
            </a:stretch>
          </p:blipFill>
          <p:spPr>
            <a:xfrm flipH="1">
              <a:off x="1351" y="4755"/>
              <a:ext cx="4064" cy="4064"/>
            </a:xfrm>
            <a:prstGeom prst="rect">
              <a:avLst/>
            </a:prstGeom>
          </p:spPr>
        </p:pic>
      </p:grpSp>
      <p:sp>
        <p:nvSpPr>
          <p:cNvPr id="9" name="圆角矩形 8"/>
          <p:cNvSpPr/>
          <p:nvPr/>
        </p:nvSpPr>
        <p:spPr>
          <a:xfrm>
            <a:off x="2557145" y="1444625"/>
            <a:ext cx="3827780" cy="820420"/>
          </a:xfrm>
          <a:prstGeom prst="round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圆角矩形 9"/>
          <p:cNvSpPr/>
          <p:nvPr/>
        </p:nvSpPr>
        <p:spPr>
          <a:xfrm>
            <a:off x="6436995" y="1444625"/>
            <a:ext cx="2653665" cy="820420"/>
          </a:xfrm>
          <a:prstGeom prst="roundRect">
            <a:avLst/>
          </a:prstGeom>
          <a:noFill/>
          <a:ln w="476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1" name="组合 10"/>
          <p:cNvGrpSpPr/>
          <p:nvPr/>
        </p:nvGrpSpPr>
        <p:grpSpPr>
          <a:xfrm>
            <a:off x="3632835" y="2822575"/>
            <a:ext cx="1676400" cy="699770"/>
            <a:chOff x="1151" y="4374"/>
            <a:chExt cx="2640" cy="1102"/>
          </a:xfrm>
        </p:grpSpPr>
        <p:sp>
          <p:nvSpPr>
            <p:cNvPr id="12" name="圆角矩形 11"/>
            <p:cNvSpPr/>
            <p:nvPr/>
          </p:nvSpPr>
          <p:spPr>
            <a:xfrm>
              <a:off x="1151" y="4374"/>
              <a:ext cx="2640" cy="1102"/>
            </a:xfrm>
            <a:prstGeom prst="roundRect">
              <a:avLst/>
            </a:prstGeom>
            <a:solidFill>
              <a:srgbClr val="FF6565"/>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1345" y="4564"/>
              <a:ext cx="2208" cy="725"/>
            </a:xfrm>
            <a:prstGeom prst="rect">
              <a:avLst/>
            </a:prstGeom>
            <a:noFill/>
          </p:spPr>
          <p:txBody>
            <a:bodyPr wrap="none" rtlCol="0">
              <a:spAutoFit/>
            </a:bodyPr>
            <a:p>
              <a:r>
                <a:rPr lang="zh-CN" sz="2400">
                  <a:solidFill>
                    <a:schemeClr val="tx1"/>
                  </a:solidFill>
                </a:rPr>
                <a:t>已知条件</a:t>
              </a:r>
              <a:endParaRPr lang="zh-CN" sz="2400">
                <a:solidFill>
                  <a:schemeClr val="tx1"/>
                </a:solidFill>
              </a:endParaRPr>
            </a:p>
          </p:txBody>
        </p:sp>
      </p:grpSp>
      <p:sp>
        <p:nvSpPr>
          <p:cNvPr id="14" name="上箭头 13"/>
          <p:cNvSpPr/>
          <p:nvPr/>
        </p:nvSpPr>
        <p:spPr>
          <a:xfrm>
            <a:off x="4279900" y="2374900"/>
            <a:ext cx="353695" cy="321945"/>
          </a:xfrm>
          <a:prstGeom prs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5" name="组合 14"/>
          <p:cNvGrpSpPr/>
          <p:nvPr/>
        </p:nvGrpSpPr>
        <p:grpSpPr>
          <a:xfrm>
            <a:off x="6800215" y="2821940"/>
            <a:ext cx="1676400" cy="699770"/>
            <a:chOff x="1151" y="4374"/>
            <a:chExt cx="2640" cy="1102"/>
          </a:xfrm>
        </p:grpSpPr>
        <p:sp>
          <p:nvSpPr>
            <p:cNvPr id="16" name="圆角矩形 15"/>
            <p:cNvSpPr/>
            <p:nvPr/>
          </p:nvSpPr>
          <p:spPr>
            <a:xfrm>
              <a:off x="1151" y="4374"/>
              <a:ext cx="2640" cy="1102"/>
            </a:xfrm>
            <a:prstGeom prst="roundRect">
              <a:avLst/>
            </a:prstGeom>
            <a:solidFill>
              <a:srgbClr val="6CA1E8"/>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1735" y="4564"/>
              <a:ext cx="1248" cy="725"/>
            </a:xfrm>
            <a:prstGeom prst="rect">
              <a:avLst/>
            </a:prstGeom>
            <a:noFill/>
          </p:spPr>
          <p:txBody>
            <a:bodyPr wrap="none" rtlCol="0">
              <a:spAutoFit/>
            </a:bodyPr>
            <a:p>
              <a:r>
                <a:rPr lang="zh-CN" sz="2400">
                  <a:solidFill>
                    <a:schemeClr val="tx1"/>
                  </a:solidFill>
                </a:rPr>
                <a:t>问题</a:t>
              </a:r>
              <a:endParaRPr lang="zh-CN" sz="2400">
                <a:solidFill>
                  <a:schemeClr val="tx1"/>
                </a:solidFill>
              </a:endParaRPr>
            </a:p>
          </p:txBody>
        </p:sp>
      </p:grpSp>
      <p:sp>
        <p:nvSpPr>
          <p:cNvPr id="18" name="上箭头 17"/>
          <p:cNvSpPr/>
          <p:nvPr/>
        </p:nvSpPr>
        <p:spPr>
          <a:xfrm>
            <a:off x="7447280" y="2374265"/>
            <a:ext cx="353695" cy="321945"/>
          </a:xfrm>
          <a:prstGeom prst="up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9" name="组合 28"/>
          <p:cNvGrpSpPr/>
          <p:nvPr/>
        </p:nvGrpSpPr>
        <p:grpSpPr>
          <a:xfrm>
            <a:off x="6436995" y="4217035"/>
            <a:ext cx="2824480" cy="1187450"/>
            <a:chOff x="2456" y="7394"/>
            <a:chExt cx="4448" cy="1870"/>
          </a:xfrm>
        </p:grpSpPr>
        <p:sp>
          <p:nvSpPr>
            <p:cNvPr id="19" name="圆角矩形标注 18"/>
            <p:cNvSpPr/>
            <p:nvPr/>
          </p:nvSpPr>
          <p:spPr>
            <a:xfrm>
              <a:off x="2456" y="7394"/>
              <a:ext cx="4448" cy="1870"/>
            </a:xfrm>
            <a:prstGeom prst="wedgeRoundRectCallout">
              <a:avLst>
                <a:gd name="adj1" fmla="val 67333"/>
                <a:gd name="adj2" fmla="val -17540"/>
                <a:gd name="adj3" fmla="val 16667"/>
              </a:avLst>
            </a:prstGeom>
            <a:solidFill>
              <a:srgbClr val="99BEEF"/>
            </a:solidFill>
            <a:ln w="25400">
              <a:solidFill>
                <a:schemeClr val="tx1"/>
              </a:solidFill>
            </a:ln>
            <a:effectLst>
              <a:outerShdw blurRad="76200" dist="762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2556" y="7542"/>
              <a:ext cx="4292" cy="1598"/>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求</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里面有几个</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用除法计算</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21" name="图片 20" descr="51miz-E1245332-CAA2428F"/>
          <p:cNvPicPr>
            <a:picLocks noChangeAspect="1"/>
          </p:cNvPicPr>
          <p:nvPr/>
        </p:nvPicPr>
        <p:blipFill>
          <a:blip r:embed="rId3"/>
          <a:stretch>
            <a:fillRect/>
          </a:stretch>
        </p:blipFill>
        <p:spPr>
          <a:xfrm>
            <a:off x="9679305" y="3762375"/>
            <a:ext cx="2113280" cy="2113280"/>
          </a:xfrm>
          <a:prstGeom prst="rect">
            <a:avLst/>
          </a:prstGeom>
        </p:spPr>
      </p:pic>
      <p:sp>
        <p:nvSpPr>
          <p:cNvPr id="22" name="文本框 21"/>
          <p:cNvSpPr txBox="1"/>
          <p:nvPr/>
        </p:nvSpPr>
        <p:spPr>
          <a:xfrm>
            <a:off x="5317490" y="5772785"/>
            <a:ext cx="162560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80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ppt_y</p:attrName>
                                        </p:attrNameLst>
                                      </p:cBhvr>
                                      <p:tavLst>
                                        <p:tav tm="0">
                                          <p:val>
                                            <p:strVal val="#ppt_y+#ppt_h*1.125000"/>
                                          </p:val>
                                        </p:tav>
                                        <p:tav tm="100000">
                                          <p:val>
                                            <p:strVal val="#ppt_y"/>
                                          </p:val>
                                        </p:tav>
                                      </p:tavLst>
                                    </p:anim>
                                    <p:animEffect transition="in" filter="wipe(up)">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p:tgtEl>
                                          <p:spTgt spid="15"/>
                                        </p:tgtEl>
                                        <p:attrNameLst>
                                          <p:attrName>ppt_y</p:attrName>
                                        </p:attrNameLst>
                                      </p:cBhvr>
                                      <p:tavLst>
                                        <p:tav tm="0">
                                          <p:val>
                                            <p:strVal val="#ppt_y+#ppt_h*1.125000"/>
                                          </p:val>
                                        </p:tav>
                                        <p:tav tm="100000">
                                          <p:val>
                                            <p:strVal val="#ppt_y"/>
                                          </p:val>
                                        </p:tav>
                                      </p:tavLst>
                                    </p:anim>
                                    <p:animEffect transition="in" filter="wipe(up)">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23" presetClass="entr" presetSubtype="16"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nodeType="click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500"/>
                                        <p:tgtEl>
                                          <p:spTgt spid="21"/>
                                        </p:tgtEl>
                                        <p:attrNameLst>
                                          <p:attrName>ppt_y</p:attrName>
                                        </p:attrNameLst>
                                      </p:cBhvr>
                                      <p:tavLst>
                                        <p:tav tm="0">
                                          <p:val>
                                            <p:strVal val="#ppt_y+#ppt_h*1.125000"/>
                                          </p:val>
                                        </p:tav>
                                        <p:tav tm="100000">
                                          <p:val>
                                            <p:strVal val="#ppt_y"/>
                                          </p:val>
                                        </p:tav>
                                      </p:tavLst>
                                    </p:anim>
                                    <p:animEffect transition="in" filter="wipe(up)">
                                      <p:cBhvr>
                                        <p:cTn id="47" dur="500"/>
                                        <p:tgtEl>
                                          <p:spTgt spid="21"/>
                                        </p:tgtEl>
                                      </p:cBhvr>
                                    </p:animEffect>
                                  </p:childTnLst>
                                </p:cTn>
                              </p:par>
                            </p:childTnLst>
                          </p:cTn>
                        </p:par>
                        <p:par>
                          <p:cTn id="48" fill="hold">
                            <p:stCondLst>
                              <p:cond delay="500"/>
                            </p:stCondLst>
                            <p:childTnLst>
                              <p:par>
                                <p:cTn id="49" presetID="22" presetClass="entr" presetSubtype="2" fill="hold"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right)">
                                      <p:cBhvr>
                                        <p:cTn id="51" dur="500"/>
                                        <p:tgtEl>
                                          <p:spTgt spid="29"/>
                                        </p:tgtEl>
                                      </p:cBhvr>
                                    </p:animEffect>
                                  </p:childTnLst>
                                </p:cTn>
                              </p:par>
                            </p:childTnLst>
                          </p:cTn>
                        </p:par>
                      </p:childTnLst>
                    </p:cTn>
                  </p:par>
                  <p:par>
                    <p:cTn id="52" fill="hold">
                      <p:stCondLst>
                        <p:cond delay="indefinite"/>
                      </p:stCondLst>
                      <p:childTnLst>
                        <p:par>
                          <p:cTn id="53" fill="hold">
                            <p:stCondLst>
                              <p:cond delay="0"/>
                            </p:stCondLst>
                            <p:childTnLst>
                              <p:par>
                                <p:cTn id="54" presetID="12" presetClass="entr" presetSubtype="4"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500"/>
                                        <p:tgtEl>
                                          <p:spTgt spid="22"/>
                                        </p:tgtEl>
                                        <p:attrNameLst>
                                          <p:attrName>ppt_y</p:attrName>
                                        </p:attrNameLst>
                                      </p:cBhvr>
                                      <p:tavLst>
                                        <p:tav tm="0">
                                          <p:val>
                                            <p:strVal val="#ppt_y+#ppt_h*1.125000"/>
                                          </p:val>
                                        </p:tav>
                                        <p:tav tm="100000">
                                          <p:val>
                                            <p:strVal val="#ppt_y"/>
                                          </p:val>
                                        </p:tav>
                                      </p:tavLst>
                                    </p:anim>
                                    <p:animEffect transition="in" filter="wipe(up)">
                                      <p:cBhvr>
                                        <p:cTn id="5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animBg="1"/>
      <p:bldP spid="9" grpId="0" animBg="1"/>
      <p:bldP spid="10" grpId="0" animBg="1"/>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64" name="组合 63"/>
          <p:cNvGrpSpPr/>
          <p:nvPr/>
        </p:nvGrpSpPr>
        <p:grpSpPr>
          <a:xfrm rot="0">
            <a:off x="4358005" y="3119755"/>
            <a:ext cx="3922395" cy="2421255"/>
            <a:chOff x="10439" y="4084"/>
            <a:chExt cx="6280" cy="3054"/>
          </a:xfrm>
        </p:grpSpPr>
        <p:sp>
          <p:nvSpPr>
            <p:cNvPr id="61" name="圆角矩形标注 60"/>
            <p:cNvSpPr/>
            <p:nvPr/>
          </p:nvSpPr>
          <p:spPr>
            <a:xfrm>
              <a:off x="10439" y="4084"/>
              <a:ext cx="6281" cy="3054"/>
            </a:xfrm>
            <a:prstGeom prst="wedgeRoundRectCallout">
              <a:avLst>
                <a:gd name="adj1" fmla="val -62892"/>
                <a:gd name="adj2" fmla="val -40243"/>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rgbClr val="76A7EA"/>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2707640" y="1303020"/>
            <a:ext cx="6383020" cy="46037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面彩旗，每班分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面，可以分给几个班？</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2" name="文本框 21"/>
          <p:cNvSpPr txBox="1"/>
          <p:nvPr/>
        </p:nvSpPr>
        <p:spPr>
          <a:xfrm>
            <a:off x="4859655" y="2153920"/>
            <a:ext cx="162560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80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0" name="组合 29"/>
          <p:cNvGrpSpPr/>
          <p:nvPr/>
        </p:nvGrpSpPr>
        <p:grpSpPr>
          <a:xfrm>
            <a:off x="624205" y="2585720"/>
            <a:ext cx="2784475" cy="977265"/>
            <a:chOff x="1944" y="3863"/>
            <a:chExt cx="4385" cy="1539"/>
          </a:xfrm>
        </p:grpSpPr>
        <p:grpSp>
          <p:nvGrpSpPr>
            <p:cNvPr id="23" name="组合 22"/>
            <p:cNvGrpSpPr/>
            <p:nvPr/>
          </p:nvGrpSpPr>
          <p:grpSpPr>
            <a:xfrm rot="0">
              <a:off x="2257" y="4180"/>
              <a:ext cx="4072" cy="1222"/>
              <a:chOff x="5488" y="1621"/>
              <a:chExt cx="12197" cy="3351"/>
            </a:xfrm>
          </p:grpSpPr>
          <p:grpSp>
            <p:nvGrpSpPr>
              <p:cNvPr id="24" name="组合 23"/>
              <p:cNvGrpSpPr/>
              <p:nvPr/>
            </p:nvGrpSpPr>
            <p:grpSpPr>
              <a:xfrm>
                <a:off x="5488" y="1621"/>
                <a:ext cx="12197" cy="3351"/>
                <a:chOff x="5488" y="1621"/>
                <a:chExt cx="12197" cy="3351"/>
              </a:xfrm>
            </p:grpSpPr>
            <p:sp>
              <p:nvSpPr>
                <p:cNvPr id="25" name="圆角矩形 24"/>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7" name="圆角矩形 26"/>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 name="文本框 20"/>
            <p:cNvSpPr txBox="1"/>
            <p:nvPr/>
          </p:nvSpPr>
          <p:spPr>
            <a:xfrm>
              <a:off x="2794" y="4477"/>
              <a:ext cx="316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想乘法算除法</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pic>
          <p:nvPicPr>
            <p:cNvPr id="28" name="图片 27" descr="c3eafe90-a924-4f62-8d17-c4437f65ed14"/>
            <p:cNvPicPr>
              <a:picLocks noChangeAspect="1"/>
            </p:cNvPicPr>
            <p:nvPr/>
          </p:nvPicPr>
          <p:blipFill>
            <a:blip r:embed="rId2"/>
            <a:srcRect r="57558" b="57019"/>
            <a:stretch>
              <a:fillRect/>
            </a:stretch>
          </p:blipFill>
          <p:spPr>
            <a:xfrm>
              <a:off x="1944" y="3863"/>
              <a:ext cx="850" cy="824"/>
            </a:xfrm>
            <a:prstGeom prst="rect">
              <a:avLst/>
            </a:prstGeom>
          </p:spPr>
        </p:pic>
      </p:grpSp>
      <p:sp>
        <p:nvSpPr>
          <p:cNvPr id="31" name="文本框 30"/>
          <p:cNvSpPr txBox="1"/>
          <p:nvPr/>
        </p:nvSpPr>
        <p:spPr>
          <a:xfrm>
            <a:off x="5349240" y="3551555"/>
            <a:ext cx="1684655"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2" name="文本框 31"/>
          <p:cNvSpPr txBox="1"/>
          <p:nvPr/>
        </p:nvSpPr>
        <p:spPr>
          <a:xfrm>
            <a:off x="5326380" y="4155440"/>
            <a:ext cx="1707515"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20×4 = 80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3" name="文本框 32"/>
          <p:cNvSpPr txBox="1"/>
          <p:nvPr/>
        </p:nvSpPr>
        <p:spPr>
          <a:xfrm>
            <a:off x="5349240" y="4759325"/>
            <a:ext cx="1707515"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80÷20 = 4</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文本框 35"/>
          <p:cNvSpPr txBox="1"/>
          <p:nvPr/>
        </p:nvSpPr>
        <p:spPr>
          <a:xfrm>
            <a:off x="6485255" y="2153285"/>
            <a:ext cx="1275715" cy="460375"/>
          </a:xfrm>
          <a:prstGeom prst="rect">
            <a:avLst/>
          </a:prstGeom>
          <a:noFill/>
        </p:spPr>
        <p:txBody>
          <a:bodyPr wrap="none" rtlCol="0" anchor="t">
            <a:spAutoFit/>
          </a:bodyPr>
          <a:p>
            <a:pPr eaLnBrk="1" hangingPunct="1">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from="(-#ppt_w/2)" to="(#ppt_x)" calcmode="lin" valueType="num">
                                      <p:cBhvr>
                                        <p:cTn id="7" dur="600" fill="hold">
                                          <p:stCondLst>
                                            <p:cond delay="0"/>
                                          </p:stCondLst>
                                        </p:cTn>
                                        <p:tgtEl>
                                          <p:spTgt spid="30"/>
                                        </p:tgtEl>
                                        <p:attrNameLst>
                                          <p:attrName>ppt_x</p:attrName>
                                        </p:attrNameLst>
                                      </p:cBhvr>
                                    </p:anim>
                                    <p:anim from="0" to="-1.0" calcmode="lin" valueType="num">
                                      <p:cBhvr>
                                        <p:cTn id="8" dur="200" decel="50000" autoRev="1" fill="hold">
                                          <p:stCondLst>
                                            <p:cond delay="600"/>
                                          </p:stCondLst>
                                        </p:cTn>
                                        <p:tgtEl>
                                          <p:spTgt spid="30"/>
                                        </p:tgtEl>
                                        <p:attrNameLst>
                                          <p:attrName>xshear</p:attrName>
                                        </p:attrNameLst>
                                      </p:cBhvr>
                                    </p:anim>
                                    <p:animScale>
                                      <p:cBhvr>
                                        <p:cTn id="9" dur="200" decel="100000" autoRev="1" fill="hold">
                                          <p:stCondLst>
                                            <p:cond delay="600"/>
                                          </p:stCondLst>
                                        </p:cTn>
                                        <p:tgtEl>
                                          <p:spTgt spid="30"/>
                                        </p:tgtEl>
                                      </p:cBhvr>
                                      <p:from x="100000" y="100000"/>
                                      <p:to x="80000" y="100000"/>
                                    </p:animScale>
                                    <p:anim by="(#ppt_h/3+#ppt_w*0.1)" calcmode="lin" valueType="num">
                                      <p:cBhvr additive="sum">
                                        <p:cTn id="10" dur="200" decel="100000" autoRev="1" fill="hold">
                                          <p:stCondLst>
                                            <p:cond delay="600"/>
                                          </p:stCondLst>
                                        </p:cTn>
                                        <p:tgtEl>
                                          <p:spTgt spid="30"/>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p:cTn id="15" dur="500" fill="hold"/>
                                        <p:tgtEl>
                                          <p:spTgt spid="64"/>
                                        </p:tgtEl>
                                        <p:attrNameLst>
                                          <p:attrName>ppt_w</p:attrName>
                                        </p:attrNameLst>
                                      </p:cBhvr>
                                      <p:tavLst>
                                        <p:tav tm="0">
                                          <p:val>
                                            <p:fltVal val="0"/>
                                          </p:val>
                                        </p:tav>
                                        <p:tav tm="100000">
                                          <p:val>
                                            <p:strVal val="#ppt_w"/>
                                          </p:val>
                                        </p:tav>
                                      </p:tavLst>
                                    </p:anim>
                                    <p:anim calcmode="lin" valueType="num">
                                      <p:cBhvr>
                                        <p:cTn id="16" dur="500" fill="hold"/>
                                        <p:tgtEl>
                                          <p:spTgt spid="64"/>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p:tgtEl>
                                          <p:spTgt spid="31"/>
                                        </p:tgtEl>
                                        <p:attrNameLst>
                                          <p:attrName>ppt_y</p:attrName>
                                        </p:attrNameLst>
                                      </p:cBhvr>
                                      <p:tavLst>
                                        <p:tav tm="0">
                                          <p:val>
                                            <p:strVal val="#ppt_y+#ppt_h*1.125000"/>
                                          </p:val>
                                        </p:tav>
                                        <p:tav tm="100000">
                                          <p:val>
                                            <p:strVal val="#ppt_y"/>
                                          </p:val>
                                        </p:tav>
                                      </p:tavLst>
                                    </p:anim>
                                    <p:animEffect transition="in" filter="wipe(up)">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p:tgtEl>
                                          <p:spTgt spid="32"/>
                                        </p:tgtEl>
                                        <p:attrNameLst>
                                          <p:attrName>ppt_y</p:attrName>
                                        </p:attrNameLst>
                                      </p:cBhvr>
                                      <p:tavLst>
                                        <p:tav tm="0">
                                          <p:val>
                                            <p:strVal val="#ppt_y+#ppt_h*1.125000"/>
                                          </p:val>
                                        </p:tav>
                                        <p:tav tm="100000">
                                          <p:val>
                                            <p:strVal val="#ppt_y"/>
                                          </p:val>
                                        </p:tav>
                                      </p:tavLst>
                                    </p:anim>
                                    <p:animEffect transition="in" filter="wipe(up)">
                                      <p:cBhvr>
                                        <p:cTn id="28" dur="500"/>
                                        <p:tgtEl>
                                          <p:spTgt spid="32"/>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p:tgtEl>
                                          <p:spTgt spid="33"/>
                                        </p:tgtEl>
                                        <p:attrNameLst>
                                          <p:attrName>ppt_y</p:attrName>
                                        </p:attrNameLst>
                                      </p:cBhvr>
                                      <p:tavLst>
                                        <p:tav tm="0">
                                          <p:val>
                                            <p:strVal val="#ppt_y+#ppt_h*1.125000"/>
                                          </p:val>
                                        </p:tav>
                                        <p:tav tm="100000">
                                          <p:val>
                                            <p:strVal val="#ppt_y"/>
                                          </p:val>
                                        </p:tav>
                                      </p:tavLst>
                                    </p:anim>
                                    <p:animEffect transition="in" filter="wipe(up)">
                                      <p:cBhvr>
                                        <p:cTn id="34" dur="500"/>
                                        <p:tgtEl>
                                          <p:spTgt spid="33"/>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p:tgtEl>
                                          <p:spTgt spid="36"/>
                                        </p:tgtEl>
                                        <p:attrNameLst>
                                          <p:attrName>ppt_y</p:attrName>
                                        </p:attrNameLst>
                                      </p:cBhvr>
                                      <p:tavLst>
                                        <p:tav tm="0">
                                          <p:val>
                                            <p:strVal val="#ppt_y+#ppt_h*1.125000"/>
                                          </p:val>
                                        </p:tav>
                                        <p:tav tm="100000">
                                          <p:val>
                                            <p:strVal val="#ppt_y"/>
                                          </p:val>
                                        </p:tav>
                                      </p:tavLst>
                                    </p:anim>
                                    <p:animEffect transition="in" filter="wipe(up)">
                                      <p:cBhvr>
                                        <p:cTn id="4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64" name="组合 63"/>
          <p:cNvGrpSpPr/>
          <p:nvPr/>
        </p:nvGrpSpPr>
        <p:grpSpPr>
          <a:xfrm rot="0">
            <a:off x="4358005" y="3119755"/>
            <a:ext cx="3922395" cy="2421255"/>
            <a:chOff x="10439" y="4084"/>
            <a:chExt cx="6280" cy="3054"/>
          </a:xfrm>
        </p:grpSpPr>
        <p:sp>
          <p:nvSpPr>
            <p:cNvPr id="61" name="圆角矩形标注 60"/>
            <p:cNvSpPr/>
            <p:nvPr/>
          </p:nvSpPr>
          <p:spPr>
            <a:xfrm>
              <a:off x="10439" y="4084"/>
              <a:ext cx="6281" cy="3054"/>
            </a:xfrm>
            <a:prstGeom prst="wedgeRoundRectCallout">
              <a:avLst>
                <a:gd name="adj1" fmla="val -62892"/>
                <a:gd name="adj2" fmla="val -40243"/>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2707640" y="1303020"/>
            <a:ext cx="6383020" cy="46037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面彩旗，每班分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面，可以分给几个班？</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2" name="文本框 21"/>
          <p:cNvSpPr txBox="1"/>
          <p:nvPr/>
        </p:nvSpPr>
        <p:spPr>
          <a:xfrm>
            <a:off x="4859655" y="2153920"/>
            <a:ext cx="162560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80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文本框 30"/>
          <p:cNvSpPr txBox="1"/>
          <p:nvPr/>
        </p:nvSpPr>
        <p:spPr>
          <a:xfrm>
            <a:off x="5582920" y="3454400"/>
            <a:ext cx="1350645" cy="460375"/>
          </a:xfrm>
          <a:prstGeom prst="rect">
            <a:avLst/>
          </a:prstGeom>
          <a:noFill/>
        </p:spPr>
        <p:txBody>
          <a:bodyPr wrap="none" rtlCol="0" anchor="t">
            <a:spAutoFit/>
          </a:bodyPr>
          <a:p>
            <a:pPr algn="l"/>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8÷2 = 4</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2" name="文本框 31"/>
          <p:cNvSpPr txBox="1"/>
          <p:nvPr/>
        </p:nvSpPr>
        <p:spPr>
          <a:xfrm>
            <a:off x="4712970" y="4043680"/>
            <a:ext cx="3156585" cy="460375"/>
          </a:xfrm>
          <a:prstGeom prst="rect">
            <a:avLst/>
          </a:prstGeom>
          <a:noFill/>
        </p:spPr>
        <p:txBody>
          <a:bodyPr wrap="none" rtlCol="0" anchor="t">
            <a:spAutoFit/>
          </a:bodyPr>
          <a:p>
            <a:pPr algn="l"/>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个十除以</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个十等于</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3" name="文本框 32"/>
          <p:cNvSpPr txBox="1"/>
          <p:nvPr/>
        </p:nvSpPr>
        <p:spPr>
          <a:xfrm>
            <a:off x="5422265" y="4648200"/>
            <a:ext cx="1707515" cy="460375"/>
          </a:xfrm>
          <a:prstGeom prst="rect">
            <a:avLst/>
          </a:prstGeom>
          <a:noFill/>
        </p:spPr>
        <p:txBody>
          <a:bodyPr wrap="none" rtlCol="0" anchor="t">
            <a:spAutoFit/>
          </a:bodyPr>
          <a:p>
            <a:pPr algn="l"/>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80÷20 = 4</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文本框 35"/>
          <p:cNvSpPr txBox="1"/>
          <p:nvPr/>
        </p:nvSpPr>
        <p:spPr>
          <a:xfrm>
            <a:off x="6485255" y="2153285"/>
            <a:ext cx="1275715" cy="460375"/>
          </a:xfrm>
          <a:prstGeom prst="rect">
            <a:avLst/>
          </a:prstGeom>
          <a:noFill/>
        </p:spPr>
        <p:txBody>
          <a:bodyPr wrap="none" rtlCol="0" anchor="t">
            <a:spAutoFit/>
          </a:bodyPr>
          <a:p>
            <a:pPr eaLnBrk="1" hangingPunct="1">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6" name="组合 5"/>
          <p:cNvGrpSpPr/>
          <p:nvPr/>
        </p:nvGrpSpPr>
        <p:grpSpPr>
          <a:xfrm>
            <a:off x="545465" y="2633345"/>
            <a:ext cx="2863215" cy="977265"/>
            <a:chOff x="859" y="4472"/>
            <a:chExt cx="4509" cy="1539"/>
          </a:xfrm>
        </p:grpSpPr>
        <p:grpSp>
          <p:nvGrpSpPr>
            <p:cNvPr id="30" name="组合 29"/>
            <p:cNvGrpSpPr/>
            <p:nvPr/>
          </p:nvGrpSpPr>
          <p:grpSpPr>
            <a:xfrm>
              <a:off x="1296" y="4789"/>
              <a:ext cx="4072" cy="1222"/>
              <a:chOff x="2257" y="4180"/>
              <a:chExt cx="4072" cy="1222"/>
            </a:xfrm>
          </p:grpSpPr>
          <p:grpSp>
            <p:nvGrpSpPr>
              <p:cNvPr id="23" name="组合 22"/>
              <p:cNvGrpSpPr/>
              <p:nvPr/>
            </p:nvGrpSpPr>
            <p:grpSpPr>
              <a:xfrm rot="0">
                <a:off x="2257" y="4180"/>
                <a:ext cx="4072" cy="1222"/>
                <a:chOff x="5488" y="1621"/>
                <a:chExt cx="12197" cy="3351"/>
              </a:xfrm>
            </p:grpSpPr>
            <p:grpSp>
              <p:nvGrpSpPr>
                <p:cNvPr id="24" name="组合 23"/>
                <p:cNvGrpSpPr/>
                <p:nvPr/>
              </p:nvGrpSpPr>
              <p:grpSpPr>
                <a:xfrm>
                  <a:off x="5488" y="1621"/>
                  <a:ext cx="12197" cy="3351"/>
                  <a:chOff x="5488" y="1621"/>
                  <a:chExt cx="12197" cy="3351"/>
                </a:xfrm>
              </p:grpSpPr>
              <p:sp>
                <p:nvSpPr>
                  <p:cNvPr id="25" name="圆角矩形 24"/>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7" name="圆角矩形 26"/>
                <p:cNvSpPr/>
                <p:nvPr/>
              </p:nvSpPr>
              <p:spPr>
                <a:xfrm>
                  <a:off x="5652" y="1808"/>
                  <a:ext cx="11881" cy="2979"/>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 name="文本框 20"/>
              <p:cNvSpPr txBox="1"/>
              <p:nvPr/>
            </p:nvSpPr>
            <p:spPr>
              <a:xfrm>
                <a:off x="2517" y="4408"/>
                <a:ext cx="364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用表内除法计算</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7" name="图片 6" descr="c3eafe90-a924-4f62-8d17-c4437f65ed14"/>
            <p:cNvPicPr>
              <a:picLocks noChangeAspect="1"/>
            </p:cNvPicPr>
            <p:nvPr/>
          </p:nvPicPr>
          <p:blipFill>
            <a:blip r:embed="rId2"/>
            <a:srcRect l="54588" b="52824"/>
            <a:stretch>
              <a:fillRect/>
            </a:stretch>
          </p:blipFill>
          <p:spPr>
            <a:xfrm>
              <a:off x="859" y="4472"/>
              <a:ext cx="850" cy="84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from="(-#ppt_w/2)" to="(#ppt_x)" calcmode="lin" valueType="num">
                                      <p:cBhvr>
                                        <p:cTn id="7" dur="600" fill="hold">
                                          <p:stCondLst>
                                            <p:cond delay="0"/>
                                          </p:stCondLst>
                                        </p:cTn>
                                        <p:tgtEl>
                                          <p:spTgt spid="6"/>
                                        </p:tgtEl>
                                        <p:attrNameLst>
                                          <p:attrName>ppt_x</p:attrName>
                                        </p:attrNameLst>
                                      </p:cBhvr>
                                    </p:anim>
                                    <p:anim from="0" to="-1.0" calcmode="lin" valueType="num">
                                      <p:cBhvr>
                                        <p:cTn id="8" dur="200" decel="50000" autoRev="1" fill="hold">
                                          <p:stCondLst>
                                            <p:cond delay="600"/>
                                          </p:stCondLst>
                                        </p:cTn>
                                        <p:tgtEl>
                                          <p:spTgt spid="6"/>
                                        </p:tgtEl>
                                        <p:attrNameLst>
                                          <p:attrName>xshear</p:attrName>
                                        </p:attrNameLst>
                                      </p:cBhvr>
                                    </p:anim>
                                    <p:animScale>
                                      <p:cBhvr>
                                        <p:cTn id="9" dur="200" decel="100000" autoRev="1" fill="hold">
                                          <p:stCondLst>
                                            <p:cond delay="600"/>
                                          </p:stCondLst>
                                        </p:cTn>
                                        <p:tgtEl>
                                          <p:spTgt spid="6"/>
                                        </p:tgtEl>
                                      </p:cBhvr>
                                      <p:from x="100000" y="100000"/>
                                      <p:to x="80000" y="100000"/>
                                    </p:animScale>
                                    <p:anim by="(#ppt_h/3+#ppt_w*0.1)" calcmode="lin" valueType="num">
                                      <p:cBhvr additive="sum">
                                        <p:cTn id="10" dur="200" decel="100000" autoRev="1" fill="hold">
                                          <p:stCondLst>
                                            <p:cond delay="600"/>
                                          </p:stCondLst>
                                        </p:cTn>
                                        <p:tgtEl>
                                          <p:spTgt spid="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p:cTn id="15" dur="500" fill="hold"/>
                                        <p:tgtEl>
                                          <p:spTgt spid="64"/>
                                        </p:tgtEl>
                                        <p:attrNameLst>
                                          <p:attrName>ppt_w</p:attrName>
                                        </p:attrNameLst>
                                      </p:cBhvr>
                                      <p:tavLst>
                                        <p:tav tm="0">
                                          <p:val>
                                            <p:fltVal val="0"/>
                                          </p:val>
                                        </p:tav>
                                        <p:tav tm="100000">
                                          <p:val>
                                            <p:strVal val="#ppt_w"/>
                                          </p:val>
                                        </p:tav>
                                      </p:tavLst>
                                    </p:anim>
                                    <p:anim calcmode="lin" valueType="num">
                                      <p:cBhvr>
                                        <p:cTn id="16" dur="500" fill="hold"/>
                                        <p:tgtEl>
                                          <p:spTgt spid="64"/>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p:tgtEl>
                                          <p:spTgt spid="31"/>
                                        </p:tgtEl>
                                        <p:attrNameLst>
                                          <p:attrName>ppt_y</p:attrName>
                                        </p:attrNameLst>
                                      </p:cBhvr>
                                      <p:tavLst>
                                        <p:tav tm="0">
                                          <p:val>
                                            <p:strVal val="#ppt_y+#ppt_h*1.125000"/>
                                          </p:val>
                                        </p:tav>
                                        <p:tav tm="100000">
                                          <p:val>
                                            <p:strVal val="#ppt_y"/>
                                          </p:val>
                                        </p:tav>
                                      </p:tavLst>
                                    </p:anim>
                                    <p:animEffect transition="in" filter="wipe(up)">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p:tgtEl>
                                          <p:spTgt spid="32"/>
                                        </p:tgtEl>
                                        <p:attrNameLst>
                                          <p:attrName>ppt_y</p:attrName>
                                        </p:attrNameLst>
                                      </p:cBhvr>
                                      <p:tavLst>
                                        <p:tav tm="0">
                                          <p:val>
                                            <p:strVal val="#ppt_y+#ppt_h*1.125000"/>
                                          </p:val>
                                        </p:tav>
                                        <p:tav tm="100000">
                                          <p:val>
                                            <p:strVal val="#ppt_y"/>
                                          </p:val>
                                        </p:tav>
                                      </p:tavLst>
                                    </p:anim>
                                    <p:animEffect transition="in" filter="wipe(up)">
                                      <p:cBhvr>
                                        <p:cTn id="28" dur="500"/>
                                        <p:tgtEl>
                                          <p:spTgt spid="32"/>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p:tgtEl>
                                          <p:spTgt spid="33"/>
                                        </p:tgtEl>
                                        <p:attrNameLst>
                                          <p:attrName>ppt_y</p:attrName>
                                        </p:attrNameLst>
                                      </p:cBhvr>
                                      <p:tavLst>
                                        <p:tav tm="0">
                                          <p:val>
                                            <p:strVal val="#ppt_y+#ppt_h*1.125000"/>
                                          </p:val>
                                        </p:tav>
                                        <p:tav tm="100000">
                                          <p:val>
                                            <p:strVal val="#ppt_y"/>
                                          </p:val>
                                        </p:tav>
                                      </p:tavLst>
                                    </p:anim>
                                    <p:animEffect transition="in" filter="wipe(up)">
                                      <p:cBhvr>
                                        <p:cTn id="34" dur="500"/>
                                        <p:tgtEl>
                                          <p:spTgt spid="33"/>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p:tgtEl>
                                          <p:spTgt spid="36"/>
                                        </p:tgtEl>
                                        <p:attrNameLst>
                                          <p:attrName>ppt_y</p:attrName>
                                        </p:attrNameLst>
                                      </p:cBhvr>
                                      <p:tavLst>
                                        <p:tav tm="0">
                                          <p:val>
                                            <p:strVal val="#ppt_y+#ppt_h*1.125000"/>
                                          </p:val>
                                        </p:tav>
                                        <p:tav tm="100000">
                                          <p:val>
                                            <p:strVal val="#ppt_y"/>
                                          </p:val>
                                        </p:tav>
                                      </p:tavLst>
                                    </p:anim>
                                    <p:animEffect transition="in" filter="wipe(up)">
                                      <p:cBhvr>
                                        <p:cTn id="4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2707640" y="1303020"/>
            <a:ext cx="6383020" cy="46037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80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面彩旗，每班分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面，可以分给几个班？</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2" name="文本框 21"/>
          <p:cNvSpPr txBox="1"/>
          <p:nvPr/>
        </p:nvSpPr>
        <p:spPr>
          <a:xfrm>
            <a:off x="4859655" y="2153920"/>
            <a:ext cx="162560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80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文本框 35"/>
          <p:cNvSpPr txBox="1"/>
          <p:nvPr/>
        </p:nvSpPr>
        <p:spPr>
          <a:xfrm>
            <a:off x="6485255" y="2153285"/>
            <a:ext cx="1275715" cy="460375"/>
          </a:xfrm>
          <a:prstGeom prst="rect">
            <a:avLst/>
          </a:prstGeom>
          <a:noFill/>
        </p:spPr>
        <p:txBody>
          <a:bodyPr wrap="none" rtlCol="0" anchor="t">
            <a:spAutoFit/>
          </a:bodyPr>
          <a:p>
            <a:pPr eaLnBrk="1" hangingPunct="1">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9" name="组合 8"/>
          <p:cNvGrpSpPr/>
          <p:nvPr/>
        </p:nvGrpSpPr>
        <p:grpSpPr>
          <a:xfrm>
            <a:off x="628015" y="2337435"/>
            <a:ext cx="2780665" cy="1082675"/>
            <a:chOff x="989" y="4306"/>
            <a:chExt cx="4379" cy="1705"/>
          </a:xfrm>
        </p:grpSpPr>
        <p:grpSp>
          <p:nvGrpSpPr>
            <p:cNvPr id="30" name="组合 29"/>
            <p:cNvGrpSpPr/>
            <p:nvPr/>
          </p:nvGrpSpPr>
          <p:grpSpPr>
            <a:xfrm>
              <a:off x="1296" y="4789"/>
              <a:ext cx="4072" cy="1222"/>
              <a:chOff x="2257" y="4180"/>
              <a:chExt cx="4072" cy="1222"/>
            </a:xfrm>
          </p:grpSpPr>
          <p:grpSp>
            <p:nvGrpSpPr>
              <p:cNvPr id="23" name="组合 22"/>
              <p:cNvGrpSpPr/>
              <p:nvPr/>
            </p:nvGrpSpPr>
            <p:grpSpPr>
              <a:xfrm rot="0">
                <a:off x="2257" y="4180"/>
                <a:ext cx="4072" cy="1222"/>
                <a:chOff x="5488" y="1621"/>
                <a:chExt cx="12197" cy="3351"/>
              </a:xfrm>
            </p:grpSpPr>
            <p:grpSp>
              <p:nvGrpSpPr>
                <p:cNvPr id="24" name="组合 23"/>
                <p:cNvGrpSpPr/>
                <p:nvPr/>
              </p:nvGrpSpPr>
              <p:grpSpPr>
                <a:xfrm>
                  <a:off x="5488" y="1621"/>
                  <a:ext cx="12197" cy="3351"/>
                  <a:chOff x="5488" y="1621"/>
                  <a:chExt cx="12197" cy="3351"/>
                </a:xfrm>
              </p:grpSpPr>
              <p:sp>
                <p:nvSpPr>
                  <p:cNvPr id="25" name="圆角矩形 24"/>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7" name="圆角矩形 26"/>
                <p:cNvSpPr/>
                <p:nvPr/>
              </p:nvSpPr>
              <p:spPr>
                <a:xfrm>
                  <a:off x="5652" y="1808"/>
                  <a:ext cx="11881" cy="2979"/>
                </a:xfrm>
                <a:prstGeom prst="roundRect">
                  <a:avLst/>
                </a:prstGeom>
                <a:solidFill>
                  <a:srgbClr val="119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 name="文本框 20"/>
              <p:cNvSpPr txBox="1"/>
              <p:nvPr/>
            </p:nvSpPr>
            <p:spPr>
              <a:xfrm>
                <a:off x="2907" y="4408"/>
                <a:ext cx="268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摆小棒计算</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8" name="图片 7" descr="c3eafe90-a924-4f62-8d17-c4437f65ed14"/>
            <p:cNvPicPr>
              <a:picLocks noChangeAspect="1"/>
            </p:cNvPicPr>
            <p:nvPr/>
          </p:nvPicPr>
          <p:blipFill>
            <a:blip r:embed="rId2"/>
            <a:srcRect t="52102" r="56858"/>
            <a:stretch>
              <a:fillRect/>
            </a:stretch>
          </p:blipFill>
          <p:spPr>
            <a:xfrm>
              <a:off x="989" y="4306"/>
              <a:ext cx="850" cy="904"/>
            </a:xfrm>
            <a:prstGeom prst="rect">
              <a:avLst/>
            </a:prstGeom>
          </p:spPr>
        </p:pic>
      </p:grpSp>
      <p:pic>
        <p:nvPicPr>
          <p:cNvPr id="12" name="Picture 77" descr="5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07066" y="3931982"/>
            <a:ext cx="670595" cy="8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7" descr="5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90844" y="3931982"/>
            <a:ext cx="670595" cy="8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7" descr="5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4622" y="3931982"/>
            <a:ext cx="670595" cy="8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7" descr="5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58400" y="3931982"/>
            <a:ext cx="670595" cy="8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7" descr="5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2178" y="3931982"/>
            <a:ext cx="670595" cy="8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77" descr="5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25956" y="3931982"/>
            <a:ext cx="670595" cy="8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77" descr="5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09734" y="3931982"/>
            <a:ext cx="670595" cy="8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77" descr="5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93512" y="3931982"/>
            <a:ext cx="670595" cy="835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矩形: 圆角 17"/>
          <p:cNvSpPr/>
          <p:nvPr/>
        </p:nvSpPr>
        <p:spPr>
          <a:xfrm>
            <a:off x="2683445" y="3835467"/>
            <a:ext cx="1618838" cy="1039692"/>
          </a:xfrm>
          <a:prstGeom prst="roundRect">
            <a:avLst/>
          </a:prstGeom>
          <a:noFill/>
          <a:ln w="381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圆角 18"/>
          <p:cNvSpPr/>
          <p:nvPr/>
        </p:nvSpPr>
        <p:spPr>
          <a:xfrm>
            <a:off x="4440923" y="3835467"/>
            <a:ext cx="1618838" cy="1039692"/>
          </a:xfrm>
          <a:prstGeom prst="roundRect">
            <a:avLst/>
          </a:prstGeom>
          <a:noFill/>
          <a:ln w="381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圆角 19"/>
          <p:cNvSpPr/>
          <p:nvPr/>
        </p:nvSpPr>
        <p:spPr>
          <a:xfrm>
            <a:off x="6179004" y="3835467"/>
            <a:ext cx="1618838" cy="1039692"/>
          </a:xfrm>
          <a:prstGeom prst="roundRect">
            <a:avLst/>
          </a:prstGeom>
          <a:noFill/>
          <a:ln w="381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圆角 20"/>
          <p:cNvSpPr/>
          <p:nvPr/>
        </p:nvSpPr>
        <p:spPr>
          <a:xfrm>
            <a:off x="7935999" y="3835467"/>
            <a:ext cx="1618838" cy="1039692"/>
          </a:xfrm>
          <a:prstGeom prst="roundRect">
            <a:avLst/>
          </a:prstGeom>
          <a:noFill/>
          <a:ln w="3810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4831715" y="5448935"/>
            <a:ext cx="3104515"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答：可以分给</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个班。</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from="(-#ppt_w/2)" to="(#ppt_x)" calcmode="lin" valueType="num">
                                      <p:cBhvr>
                                        <p:cTn id="7" dur="600" fill="hold">
                                          <p:stCondLst>
                                            <p:cond delay="0"/>
                                          </p:stCondLst>
                                        </p:cTn>
                                        <p:tgtEl>
                                          <p:spTgt spid="9"/>
                                        </p:tgtEl>
                                        <p:attrNameLst>
                                          <p:attrName>ppt_x</p:attrName>
                                        </p:attrNameLst>
                                      </p:cBhvr>
                                    </p:anim>
                                    <p:anim from="0" to="-1.0" calcmode="lin" valueType="num">
                                      <p:cBhvr>
                                        <p:cTn id="8" dur="200" decel="50000" autoRev="1" fill="hold">
                                          <p:stCondLst>
                                            <p:cond delay="600"/>
                                          </p:stCondLst>
                                        </p:cTn>
                                        <p:tgtEl>
                                          <p:spTgt spid="9"/>
                                        </p:tgtEl>
                                        <p:attrNameLst>
                                          <p:attrName>xshear</p:attrName>
                                        </p:attrNameLst>
                                      </p:cBhvr>
                                    </p:anim>
                                    <p:animScale>
                                      <p:cBhvr>
                                        <p:cTn id="9" dur="200" decel="100000" autoRev="1" fill="hold">
                                          <p:stCondLst>
                                            <p:cond delay="600"/>
                                          </p:stCondLst>
                                        </p:cTn>
                                        <p:tgtEl>
                                          <p:spTgt spid="9"/>
                                        </p:tgtEl>
                                      </p:cBhvr>
                                      <p:from x="100000" y="100000"/>
                                      <p:to x="80000" y="100000"/>
                                    </p:animScale>
                                    <p:anim by="(#ppt_h/3+#ppt_w*0.1)" calcmode="lin" valueType="num">
                                      <p:cBhvr additive="sum">
                                        <p:cTn id="10" dur="200" decel="100000" autoRev="1" fill="hold">
                                          <p:stCondLst>
                                            <p:cond delay="600"/>
                                          </p:stCondLst>
                                        </p:cTn>
                                        <p:tgtEl>
                                          <p:spTgt spid="9"/>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250"/>
                                        <p:tgtEl>
                                          <p:spTgt spid="12"/>
                                        </p:tgtEl>
                                      </p:cBhvr>
                                    </p:animEffect>
                                    <p:anim calcmode="lin" valueType="num">
                                      <p:cBhvr>
                                        <p:cTn id="16" dur="250" fill="hold"/>
                                        <p:tgtEl>
                                          <p:spTgt spid="12"/>
                                        </p:tgtEl>
                                        <p:attrNameLst>
                                          <p:attrName>ppt_x</p:attrName>
                                        </p:attrNameLst>
                                      </p:cBhvr>
                                      <p:tavLst>
                                        <p:tav tm="0">
                                          <p:val>
                                            <p:strVal val="#ppt_x"/>
                                          </p:val>
                                        </p:tav>
                                        <p:tav tm="100000">
                                          <p:val>
                                            <p:strVal val="#ppt_x"/>
                                          </p:val>
                                        </p:tav>
                                      </p:tavLst>
                                    </p:anim>
                                    <p:anim calcmode="lin" valueType="num">
                                      <p:cBhvr>
                                        <p:cTn id="17" dur="25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42"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250"/>
                                        <p:tgtEl>
                                          <p:spTgt spid="13"/>
                                        </p:tgtEl>
                                      </p:cBhvr>
                                    </p:animEffect>
                                    <p:anim calcmode="lin" valueType="num">
                                      <p:cBhvr>
                                        <p:cTn id="22" dur="250" fill="hold"/>
                                        <p:tgtEl>
                                          <p:spTgt spid="13"/>
                                        </p:tgtEl>
                                        <p:attrNameLst>
                                          <p:attrName>ppt_x</p:attrName>
                                        </p:attrNameLst>
                                      </p:cBhvr>
                                      <p:tavLst>
                                        <p:tav tm="0">
                                          <p:val>
                                            <p:strVal val="#ppt_x"/>
                                          </p:val>
                                        </p:tav>
                                        <p:tav tm="100000">
                                          <p:val>
                                            <p:strVal val="#ppt_x"/>
                                          </p:val>
                                        </p:tav>
                                      </p:tavLst>
                                    </p:anim>
                                    <p:anim calcmode="lin" valueType="num">
                                      <p:cBhvr>
                                        <p:cTn id="23" dur="25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42"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250"/>
                                        <p:tgtEl>
                                          <p:spTgt spid="14"/>
                                        </p:tgtEl>
                                      </p:cBhvr>
                                    </p:animEffect>
                                    <p:anim calcmode="lin" valueType="num">
                                      <p:cBhvr>
                                        <p:cTn id="28" dur="250" fill="hold"/>
                                        <p:tgtEl>
                                          <p:spTgt spid="14"/>
                                        </p:tgtEl>
                                        <p:attrNameLst>
                                          <p:attrName>ppt_x</p:attrName>
                                        </p:attrNameLst>
                                      </p:cBhvr>
                                      <p:tavLst>
                                        <p:tav tm="0">
                                          <p:val>
                                            <p:strVal val="#ppt_x"/>
                                          </p:val>
                                        </p:tav>
                                        <p:tav tm="100000">
                                          <p:val>
                                            <p:strVal val="#ppt_x"/>
                                          </p:val>
                                        </p:tav>
                                      </p:tavLst>
                                    </p:anim>
                                    <p:anim calcmode="lin" valueType="num">
                                      <p:cBhvr>
                                        <p:cTn id="29" dur="250" fill="hold"/>
                                        <p:tgtEl>
                                          <p:spTgt spid="14"/>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42" presetClass="entr" presetSubtype="0"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250"/>
                                        <p:tgtEl>
                                          <p:spTgt spid="15"/>
                                        </p:tgtEl>
                                      </p:cBhvr>
                                    </p:animEffect>
                                    <p:anim calcmode="lin" valueType="num">
                                      <p:cBhvr>
                                        <p:cTn id="34" dur="250" fill="hold"/>
                                        <p:tgtEl>
                                          <p:spTgt spid="15"/>
                                        </p:tgtEl>
                                        <p:attrNameLst>
                                          <p:attrName>ppt_x</p:attrName>
                                        </p:attrNameLst>
                                      </p:cBhvr>
                                      <p:tavLst>
                                        <p:tav tm="0">
                                          <p:val>
                                            <p:strVal val="#ppt_x"/>
                                          </p:val>
                                        </p:tav>
                                        <p:tav tm="100000">
                                          <p:val>
                                            <p:strVal val="#ppt_x"/>
                                          </p:val>
                                        </p:tav>
                                      </p:tavLst>
                                    </p:anim>
                                    <p:anim calcmode="lin" valueType="num">
                                      <p:cBhvr>
                                        <p:cTn id="35" dur="250" fill="hold"/>
                                        <p:tgtEl>
                                          <p:spTgt spid="15"/>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2" presetClass="entr" presetSubtype="0"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250"/>
                                        <p:tgtEl>
                                          <p:spTgt spid="16"/>
                                        </p:tgtEl>
                                      </p:cBhvr>
                                    </p:animEffect>
                                    <p:anim calcmode="lin" valueType="num">
                                      <p:cBhvr>
                                        <p:cTn id="40" dur="250" fill="hold"/>
                                        <p:tgtEl>
                                          <p:spTgt spid="16"/>
                                        </p:tgtEl>
                                        <p:attrNameLst>
                                          <p:attrName>ppt_x</p:attrName>
                                        </p:attrNameLst>
                                      </p:cBhvr>
                                      <p:tavLst>
                                        <p:tav tm="0">
                                          <p:val>
                                            <p:strVal val="#ppt_x"/>
                                          </p:val>
                                        </p:tav>
                                        <p:tav tm="100000">
                                          <p:val>
                                            <p:strVal val="#ppt_x"/>
                                          </p:val>
                                        </p:tav>
                                      </p:tavLst>
                                    </p:anim>
                                    <p:anim calcmode="lin" valueType="num">
                                      <p:cBhvr>
                                        <p:cTn id="41" dur="250" fill="hold"/>
                                        <p:tgtEl>
                                          <p:spTgt spid="16"/>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42" presetClass="entr" presetSubtype="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250"/>
                                        <p:tgtEl>
                                          <p:spTgt spid="17"/>
                                        </p:tgtEl>
                                      </p:cBhvr>
                                    </p:animEffect>
                                    <p:anim calcmode="lin" valueType="num">
                                      <p:cBhvr>
                                        <p:cTn id="46" dur="250" fill="hold"/>
                                        <p:tgtEl>
                                          <p:spTgt spid="17"/>
                                        </p:tgtEl>
                                        <p:attrNameLst>
                                          <p:attrName>ppt_x</p:attrName>
                                        </p:attrNameLst>
                                      </p:cBhvr>
                                      <p:tavLst>
                                        <p:tav tm="0">
                                          <p:val>
                                            <p:strVal val="#ppt_x"/>
                                          </p:val>
                                        </p:tav>
                                        <p:tav tm="100000">
                                          <p:val>
                                            <p:strVal val="#ppt_x"/>
                                          </p:val>
                                        </p:tav>
                                      </p:tavLst>
                                    </p:anim>
                                    <p:anim calcmode="lin" valueType="num">
                                      <p:cBhvr>
                                        <p:cTn id="47" dur="25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3000"/>
                            </p:stCondLst>
                            <p:childTnLst>
                              <p:par>
                                <p:cTn id="49" presetID="42" presetClass="entr" presetSubtype="0"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250"/>
                                        <p:tgtEl>
                                          <p:spTgt spid="18"/>
                                        </p:tgtEl>
                                      </p:cBhvr>
                                    </p:animEffect>
                                    <p:anim calcmode="lin" valueType="num">
                                      <p:cBhvr>
                                        <p:cTn id="52" dur="250" fill="hold"/>
                                        <p:tgtEl>
                                          <p:spTgt spid="18"/>
                                        </p:tgtEl>
                                        <p:attrNameLst>
                                          <p:attrName>ppt_x</p:attrName>
                                        </p:attrNameLst>
                                      </p:cBhvr>
                                      <p:tavLst>
                                        <p:tav tm="0">
                                          <p:val>
                                            <p:strVal val="#ppt_x"/>
                                          </p:val>
                                        </p:tav>
                                        <p:tav tm="100000">
                                          <p:val>
                                            <p:strVal val="#ppt_x"/>
                                          </p:val>
                                        </p:tav>
                                      </p:tavLst>
                                    </p:anim>
                                    <p:anim calcmode="lin" valueType="num">
                                      <p:cBhvr>
                                        <p:cTn id="53" dur="250" fill="hold"/>
                                        <p:tgtEl>
                                          <p:spTgt spid="18"/>
                                        </p:tgtEl>
                                        <p:attrNameLst>
                                          <p:attrName>ppt_y</p:attrName>
                                        </p:attrNameLst>
                                      </p:cBhvr>
                                      <p:tavLst>
                                        <p:tav tm="0">
                                          <p:val>
                                            <p:strVal val="#ppt_y+.1"/>
                                          </p:val>
                                        </p:tav>
                                        <p:tav tm="100000">
                                          <p:val>
                                            <p:strVal val="#ppt_y"/>
                                          </p:val>
                                        </p:tav>
                                      </p:tavLst>
                                    </p:anim>
                                  </p:childTnLst>
                                </p:cTn>
                              </p:par>
                            </p:childTnLst>
                          </p:cTn>
                        </p:par>
                        <p:par>
                          <p:cTn id="54" fill="hold">
                            <p:stCondLst>
                              <p:cond delay="3500"/>
                            </p:stCondLst>
                            <p:childTnLst>
                              <p:par>
                                <p:cTn id="55" presetID="42" presetClass="entr" presetSubtype="0"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250"/>
                                        <p:tgtEl>
                                          <p:spTgt spid="19"/>
                                        </p:tgtEl>
                                      </p:cBhvr>
                                    </p:animEffect>
                                    <p:anim calcmode="lin" valueType="num">
                                      <p:cBhvr>
                                        <p:cTn id="58" dur="250" fill="hold"/>
                                        <p:tgtEl>
                                          <p:spTgt spid="19"/>
                                        </p:tgtEl>
                                        <p:attrNameLst>
                                          <p:attrName>ppt_x</p:attrName>
                                        </p:attrNameLst>
                                      </p:cBhvr>
                                      <p:tavLst>
                                        <p:tav tm="0">
                                          <p:val>
                                            <p:strVal val="#ppt_x"/>
                                          </p:val>
                                        </p:tav>
                                        <p:tav tm="100000">
                                          <p:val>
                                            <p:strVal val="#ppt_x"/>
                                          </p:val>
                                        </p:tav>
                                      </p:tavLst>
                                    </p:anim>
                                    <p:anim calcmode="lin" valueType="num">
                                      <p:cBhvr>
                                        <p:cTn id="59" dur="25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1" presetClass="entr" presetSubtype="1" fill="hold" grpId="0" nodeType="click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heel(1)">
                                      <p:cBhvr>
                                        <p:cTn id="64" dur="1000"/>
                                        <p:tgtEl>
                                          <p:spTgt spid="20"/>
                                        </p:tgtEl>
                                      </p:cBhvr>
                                    </p:animEffect>
                                  </p:childTnLst>
                                </p:cTn>
                              </p:par>
                            </p:childTnLst>
                          </p:cTn>
                        </p:par>
                        <p:par>
                          <p:cTn id="65" fill="hold">
                            <p:stCondLst>
                              <p:cond delay="1000"/>
                            </p:stCondLst>
                            <p:childTnLst>
                              <p:par>
                                <p:cTn id="66" presetID="21" presetClass="entr" presetSubtype="1" fill="hold" grpId="0" nodeType="after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wheel(1)">
                                      <p:cBhvr>
                                        <p:cTn id="68" dur="1000"/>
                                        <p:tgtEl>
                                          <p:spTgt spid="4"/>
                                        </p:tgtEl>
                                      </p:cBhvr>
                                    </p:animEffect>
                                  </p:childTnLst>
                                </p:cTn>
                              </p:par>
                            </p:childTnLst>
                          </p:cTn>
                        </p:par>
                        <p:par>
                          <p:cTn id="69" fill="hold">
                            <p:stCondLst>
                              <p:cond delay="2000"/>
                            </p:stCondLst>
                            <p:childTnLst>
                              <p:par>
                                <p:cTn id="70" presetID="21" presetClass="entr" presetSubtype="1" fill="hold" grpId="0"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heel(1)">
                                      <p:cBhvr>
                                        <p:cTn id="72" dur="1000"/>
                                        <p:tgtEl>
                                          <p:spTgt spid="5"/>
                                        </p:tgtEl>
                                      </p:cBhvr>
                                    </p:animEffect>
                                  </p:childTnLst>
                                </p:cTn>
                              </p:par>
                            </p:childTnLst>
                          </p:cTn>
                        </p:par>
                        <p:par>
                          <p:cTn id="73" fill="hold">
                            <p:stCondLst>
                              <p:cond delay="3000"/>
                            </p:stCondLst>
                            <p:childTnLst>
                              <p:par>
                                <p:cTn id="74" presetID="21" presetClass="entr" presetSubtype="1" fill="hold" grpId="0" nodeType="afterEffect">
                                  <p:stCondLst>
                                    <p:cond delay="0"/>
                                  </p:stCondLst>
                                  <p:childTnLst>
                                    <p:set>
                                      <p:cBhvr>
                                        <p:cTn id="75" dur="1" fill="hold">
                                          <p:stCondLst>
                                            <p:cond delay="0"/>
                                          </p:stCondLst>
                                        </p:cTn>
                                        <p:tgtEl>
                                          <p:spTgt spid="6"/>
                                        </p:tgtEl>
                                        <p:attrNameLst>
                                          <p:attrName>style.visibility</p:attrName>
                                        </p:attrNameLst>
                                      </p:cBhvr>
                                      <p:to>
                                        <p:strVal val="visible"/>
                                      </p:to>
                                    </p:set>
                                    <p:animEffect transition="in" filter="wheel(1)">
                                      <p:cBhvr>
                                        <p:cTn id="76" dur="1000"/>
                                        <p:tgtEl>
                                          <p:spTgt spid="6"/>
                                        </p:tgtEl>
                                      </p:cBhvr>
                                    </p:animEffect>
                                  </p:childTnLst>
                                </p:cTn>
                              </p:par>
                            </p:childTnLst>
                          </p:cTn>
                        </p:par>
                      </p:childTnLst>
                    </p:cTn>
                  </p:par>
                  <p:par>
                    <p:cTn id="77" fill="hold">
                      <p:stCondLst>
                        <p:cond delay="indefinite"/>
                      </p:stCondLst>
                      <p:childTnLst>
                        <p:par>
                          <p:cTn id="78" fill="hold">
                            <p:stCondLst>
                              <p:cond delay="0"/>
                            </p:stCondLst>
                            <p:childTnLst>
                              <p:par>
                                <p:cTn id="79" presetID="12" presetClass="entr" presetSubtype="4" fill="hold" grpId="0" nodeType="click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additive="base">
                                        <p:cTn id="81" dur="500"/>
                                        <p:tgtEl>
                                          <p:spTgt spid="36"/>
                                        </p:tgtEl>
                                        <p:attrNameLst>
                                          <p:attrName>ppt_y</p:attrName>
                                        </p:attrNameLst>
                                      </p:cBhvr>
                                      <p:tavLst>
                                        <p:tav tm="0">
                                          <p:val>
                                            <p:strVal val="#ppt_y+#ppt_h*1.125000"/>
                                          </p:val>
                                        </p:tav>
                                        <p:tav tm="100000">
                                          <p:val>
                                            <p:strVal val="#ppt_y"/>
                                          </p:val>
                                        </p:tav>
                                      </p:tavLst>
                                    </p:anim>
                                    <p:animEffect transition="in" filter="wipe(up)">
                                      <p:cBhvr>
                                        <p:cTn id="82" dur="500"/>
                                        <p:tgtEl>
                                          <p:spTgt spid="36"/>
                                        </p:tgtEl>
                                      </p:cBhvr>
                                    </p:animEffect>
                                  </p:childTnLst>
                                </p:cTn>
                              </p:par>
                            </p:childTnLst>
                          </p:cTn>
                        </p:par>
                      </p:childTnLst>
                    </p:cTn>
                  </p:par>
                  <p:par>
                    <p:cTn id="83" fill="hold">
                      <p:stCondLst>
                        <p:cond delay="indefinite"/>
                      </p:stCondLst>
                      <p:childTnLst>
                        <p:par>
                          <p:cTn id="84" fill="hold">
                            <p:stCondLst>
                              <p:cond delay="0"/>
                            </p:stCondLst>
                            <p:childTnLst>
                              <p:par>
                                <p:cTn id="85" presetID="12" presetClass="entr" presetSubtype="4" fill="hold" grpId="0" nodeType="click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additive="base">
                                        <p:cTn id="87" dur="500"/>
                                        <p:tgtEl>
                                          <p:spTgt spid="10"/>
                                        </p:tgtEl>
                                        <p:attrNameLst>
                                          <p:attrName>ppt_y</p:attrName>
                                        </p:attrNameLst>
                                      </p:cBhvr>
                                      <p:tavLst>
                                        <p:tav tm="0">
                                          <p:val>
                                            <p:strVal val="#ppt_y+#ppt_h*1.125000"/>
                                          </p:val>
                                        </p:tav>
                                        <p:tav tm="100000">
                                          <p:val>
                                            <p:strVal val="#ppt_y"/>
                                          </p:val>
                                        </p:tav>
                                      </p:tavLst>
                                    </p:anim>
                                    <p:animEffect transition="in" filter="wipe(up)">
                                      <p:cBhvr>
                                        <p:cTn id="8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0" grpId="0" bldLvl="0" animBg="1"/>
      <p:bldP spid="4" grpId="0" bldLvl="0" animBg="1"/>
      <p:bldP spid="5" grpId="0" bldLvl="0" animBg="1"/>
      <p:bldP spid="6" grpId="0" bldLvl="0" animBg="1"/>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4" name="文本框 3"/>
          <p:cNvSpPr txBox="1"/>
          <p:nvPr/>
        </p:nvSpPr>
        <p:spPr>
          <a:xfrm>
            <a:off x="3769360" y="1243965"/>
            <a:ext cx="163195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83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 </a:t>
            </a:r>
            <a:r>
              <a:rPr lang="en-US" altLang="zh-CN" sz="2400" b="1" dirty="0">
                <a:latin typeface="微软雅黑" panose="020B0503020204020204" pitchFamily="34" charset="-122"/>
                <a:ea typeface="微软雅黑" panose="020B0503020204020204" pitchFamily="34" charset="-122"/>
                <a:cs typeface="Arial" panose="020B0604020202020204" pitchFamily="34" charset="0"/>
                <a:sym typeface="+mn-ea"/>
              </a:rPr>
              <a:t>≈</a:t>
            </a:r>
            <a:endParaRPr lang="en-US" altLang="zh-CN" sz="2400"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5" name="文本框 4"/>
          <p:cNvSpPr txBox="1"/>
          <p:nvPr/>
        </p:nvSpPr>
        <p:spPr>
          <a:xfrm>
            <a:off x="6901180" y="1243965"/>
            <a:ext cx="1631950"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80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19 </a:t>
            </a:r>
            <a:r>
              <a:rPr lang="en-US" altLang="zh-CN" sz="2400" b="1" dirty="0">
                <a:latin typeface="微软雅黑" panose="020B0503020204020204" pitchFamily="34" charset="-122"/>
                <a:ea typeface="微软雅黑" panose="020B0503020204020204" pitchFamily="34" charset="-122"/>
                <a:cs typeface="Arial" panose="020B0604020202020204" pitchFamily="34" charset="0"/>
                <a:sym typeface="+mn-ea"/>
              </a:rPr>
              <a:t>≈</a:t>
            </a:r>
            <a:endParaRPr lang="en-US" altLang="zh-CN" sz="2400" b="1" dirty="0">
              <a:solidFill>
                <a:schemeClr val="tx1"/>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6" name="等腰三角形 5"/>
          <p:cNvSpPr/>
          <p:nvPr/>
        </p:nvSpPr>
        <p:spPr>
          <a:xfrm>
            <a:off x="4023360" y="1672590"/>
            <a:ext cx="193040" cy="19304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0" name="组合 9"/>
          <p:cNvGrpSpPr/>
          <p:nvPr/>
        </p:nvGrpSpPr>
        <p:grpSpPr>
          <a:xfrm>
            <a:off x="3651250" y="2346325"/>
            <a:ext cx="1993900" cy="723900"/>
            <a:chOff x="3592" y="3970"/>
            <a:chExt cx="3140" cy="1140"/>
          </a:xfrm>
        </p:grpSpPr>
        <p:sp>
          <p:nvSpPr>
            <p:cNvPr id="9" name="圆角矩形标注 8"/>
            <p:cNvSpPr/>
            <p:nvPr/>
          </p:nvSpPr>
          <p:spPr>
            <a:xfrm rot="16200000">
              <a:off x="4592" y="2970"/>
              <a:ext cx="1141" cy="3140"/>
            </a:xfrm>
            <a:prstGeom prst="wedgeRoundRectCallout">
              <a:avLst>
                <a:gd name="adj1" fmla="val 87554"/>
                <a:gd name="adj2" fmla="val -26544"/>
                <a:gd name="adj3" fmla="val 16667"/>
              </a:avLst>
            </a:prstGeom>
            <a:solidFill>
              <a:srgbClr val="72E85E"/>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3693" y="4178"/>
              <a:ext cx="2940"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3 </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&lt;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，舍去</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1" name="组合 30"/>
          <p:cNvGrpSpPr/>
          <p:nvPr/>
        </p:nvGrpSpPr>
        <p:grpSpPr>
          <a:xfrm>
            <a:off x="3370580" y="3649345"/>
            <a:ext cx="2556510" cy="852170"/>
            <a:chOff x="8456" y="6672"/>
            <a:chExt cx="4026" cy="1342"/>
          </a:xfrm>
        </p:grpSpPr>
        <p:sp>
          <p:nvSpPr>
            <p:cNvPr id="30" name="圆角矩形标注 29"/>
            <p:cNvSpPr/>
            <p:nvPr/>
          </p:nvSpPr>
          <p:spPr>
            <a:xfrm rot="16200000">
              <a:off x="9798" y="5330"/>
              <a:ext cx="1342" cy="4026"/>
            </a:xfrm>
            <a:prstGeom prst="wedgeRoundRectCallout">
              <a:avLst>
                <a:gd name="adj1" fmla="val 87555"/>
                <a:gd name="adj2" fmla="val -20268"/>
                <a:gd name="adj3" fmla="val 16667"/>
              </a:avLst>
            </a:prstGeom>
            <a:solidFill>
              <a:srgbClr val="54B7E5"/>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8667" y="7261"/>
              <a:ext cx="822" cy="725"/>
            </a:xfrm>
            <a:prstGeom prst="rect">
              <a:avLst/>
            </a:prstGeom>
            <a:noFill/>
          </p:spPr>
          <p:txBody>
            <a:bodyPr wrap="none" rtlCol="0">
              <a:spAutoFit/>
            </a:bodyPr>
            <a:p>
              <a:r>
                <a:rPr lang="en-US" altLang="zh-CN" sz="2400"/>
                <a:t>83</a:t>
              </a:r>
              <a:endParaRPr lang="en-US" altLang="zh-CN" sz="2400"/>
            </a:p>
          </p:txBody>
        </p:sp>
        <p:cxnSp>
          <p:nvCxnSpPr>
            <p:cNvPr id="27" name="直接箭头连接符 26"/>
            <p:cNvCxnSpPr/>
            <p:nvPr/>
          </p:nvCxnSpPr>
          <p:spPr>
            <a:xfrm>
              <a:off x="9571" y="7648"/>
              <a:ext cx="1596" cy="0"/>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9675" y="6873"/>
              <a:ext cx="1248" cy="725"/>
            </a:xfrm>
            <a:prstGeom prst="rect">
              <a:avLst/>
            </a:prstGeom>
            <a:noFill/>
          </p:spPr>
          <p:txBody>
            <a:bodyPr wrap="none" rtlCol="0">
              <a:spAutoFit/>
            </a:bodyPr>
            <a:p>
              <a:r>
                <a:rPr lang="zh-CN" altLang="en-US" sz="2400"/>
                <a:t>看成</a:t>
              </a:r>
              <a:endParaRPr lang="zh-CN" altLang="en-US" sz="2400"/>
            </a:p>
          </p:txBody>
        </p:sp>
        <p:sp>
          <p:nvSpPr>
            <p:cNvPr id="29" name="文本框 28"/>
            <p:cNvSpPr txBox="1"/>
            <p:nvPr/>
          </p:nvSpPr>
          <p:spPr>
            <a:xfrm>
              <a:off x="11317" y="7261"/>
              <a:ext cx="822" cy="725"/>
            </a:xfrm>
            <a:prstGeom prst="rect">
              <a:avLst/>
            </a:prstGeom>
            <a:noFill/>
          </p:spPr>
          <p:txBody>
            <a:bodyPr wrap="none" rtlCol="0">
              <a:spAutoFit/>
            </a:bodyPr>
            <a:p>
              <a:r>
                <a:rPr lang="en-US" altLang="zh-CN" sz="2400"/>
                <a:t>80</a:t>
              </a:r>
              <a:endParaRPr lang="en-US" altLang="zh-CN" sz="2400"/>
            </a:p>
          </p:txBody>
        </p:sp>
      </p:grpSp>
      <p:grpSp>
        <p:nvGrpSpPr>
          <p:cNvPr id="34" name="组合 33"/>
          <p:cNvGrpSpPr/>
          <p:nvPr/>
        </p:nvGrpSpPr>
        <p:grpSpPr>
          <a:xfrm>
            <a:off x="3271520" y="5227320"/>
            <a:ext cx="2846070" cy="782320"/>
            <a:chOff x="2994" y="8232"/>
            <a:chExt cx="4482" cy="1232"/>
          </a:xfrm>
        </p:grpSpPr>
        <p:sp>
          <p:nvSpPr>
            <p:cNvPr id="33" name="圆角矩形标注 32"/>
            <p:cNvSpPr/>
            <p:nvPr/>
          </p:nvSpPr>
          <p:spPr>
            <a:xfrm rot="16200000">
              <a:off x="4619" y="6607"/>
              <a:ext cx="1232" cy="4482"/>
            </a:xfrm>
            <a:prstGeom prst="wedgeRoundRectCallout">
              <a:avLst>
                <a:gd name="adj1" fmla="val 87555"/>
                <a:gd name="adj2" fmla="val -20268"/>
                <a:gd name="adj3" fmla="val 16667"/>
              </a:avLst>
            </a:prstGeom>
            <a:solidFill>
              <a:srgbClr val="FFCE39"/>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文本框 31"/>
            <p:cNvSpPr txBox="1"/>
            <p:nvPr/>
          </p:nvSpPr>
          <p:spPr>
            <a:xfrm>
              <a:off x="3650" y="8457"/>
              <a:ext cx="2983"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80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 = 4</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5" name="文本框 34"/>
          <p:cNvSpPr txBox="1"/>
          <p:nvPr/>
        </p:nvSpPr>
        <p:spPr>
          <a:xfrm>
            <a:off x="5401310" y="124396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endParaRPr>
          </a:p>
        </p:txBody>
      </p:sp>
      <p:sp>
        <p:nvSpPr>
          <p:cNvPr id="36" name="等腰三角形 35"/>
          <p:cNvSpPr/>
          <p:nvPr/>
        </p:nvSpPr>
        <p:spPr>
          <a:xfrm>
            <a:off x="7943215" y="1672590"/>
            <a:ext cx="193040" cy="19304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7" name="组合 36"/>
          <p:cNvGrpSpPr/>
          <p:nvPr/>
        </p:nvGrpSpPr>
        <p:grpSpPr>
          <a:xfrm>
            <a:off x="7242175" y="2346960"/>
            <a:ext cx="3253740" cy="724535"/>
            <a:chOff x="3594" y="3971"/>
            <a:chExt cx="5124" cy="1141"/>
          </a:xfrm>
        </p:grpSpPr>
        <p:sp>
          <p:nvSpPr>
            <p:cNvPr id="38" name="圆角矩形标注 37"/>
            <p:cNvSpPr/>
            <p:nvPr/>
          </p:nvSpPr>
          <p:spPr>
            <a:xfrm rot="16200000">
              <a:off x="5497" y="2068"/>
              <a:ext cx="1141" cy="4947"/>
            </a:xfrm>
            <a:prstGeom prst="wedgeRoundRectCallout">
              <a:avLst>
                <a:gd name="adj1" fmla="val 89789"/>
                <a:gd name="adj2" fmla="val -24489"/>
                <a:gd name="adj3" fmla="val 16667"/>
              </a:avLst>
            </a:prstGeom>
            <a:solidFill>
              <a:srgbClr val="72E85E"/>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文本框 38"/>
            <p:cNvSpPr txBox="1"/>
            <p:nvPr/>
          </p:nvSpPr>
          <p:spPr>
            <a:xfrm>
              <a:off x="3693" y="4178"/>
              <a:ext cx="5025"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9 </a:t>
              </a:r>
              <a:r>
                <a:rPr lang="zh-CN" altLang="en-US" sz="2400" b="1">
                  <a:latin typeface="微软雅黑" panose="020B0503020204020204" pitchFamily="34" charset="-122"/>
                  <a:ea typeface="微软雅黑" panose="020B0503020204020204" pitchFamily="34" charset="-122"/>
                  <a:sym typeface="+mn-ea"/>
                </a:rPr>
                <a:t>&gt;</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，向前一位进</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0" name="组合 39"/>
          <p:cNvGrpSpPr/>
          <p:nvPr/>
        </p:nvGrpSpPr>
        <p:grpSpPr>
          <a:xfrm>
            <a:off x="7472045" y="3649345"/>
            <a:ext cx="2556510" cy="852170"/>
            <a:chOff x="8456" y="6672"/>
            <a:chExt cx="4026" cy="1342"/>
          </a:xfrm>
        </p:grpSpPr>
        <p:sp>
          <p:nvSpPr>
            <p:cNvPr id="41" name="圆角矩形标注 40"/>
            <p:cNvSpPr/>
            <p:nvPr/>
          </p:nvSpPr>
          <p:spPr>
            <a:xfrm rot="16200000">
              <a:off x="9798" y="5330"/>
              <a:ext cx="1342" cy="4026"/>
            </a:xfrm>
            <a:prstGeom prst="wedgeRoundRectCallout">
              <a:avLst>
                <a:gd name="adj1" fmla="val 87555"/>
                <a:gd name="adj2" fmla="val -20268"/>
                <a:gd name="adj3" fmla="val 16667"/>
              </a:avLst>
            </a:prstGeom>
            <a:solidFill>
              <a:srgbClr val="54B7E5"/>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文本框 41"/>
            <p:cNvSpPr txBox="1"/>
            <p:nvPr/>
          </p:nvSpPr>
          <p:spPr>
            <a:xfrm>
              <a:off x="8667" y="7261"/>
              <a:ext cx="822" cy="725"/>
            </a:xfrm>
            <a:prstGeom prst="rect">
              <a:avLst/>
            </a:prstGeom>
            <a:noFill/>
          </p:spPr>
          <p:txBody>
            <a:bodyPr wrap="none" rtlCol="0">
              <a:spAutoFit/>
            </a:bodyPr>
            <a:p>
              <a:r>
                <a:rPr lang="en-US" altLang="zh-CN" sz="2400"/>
                <a:t>19</a:t>
              </a:r>
              <a:endParaRPr lang="en-US" altLang="zh-CN" sz="2400"/>
            </a:p>
          </p:txBody>
        </p:sp>
        <p:cxnSp>
          <p:nvCxnSpPr>
            <p:cNvPr id="43" name="直接箭头连接符 42"/>
            <p:cNvCxnSpPr/>
            <p:nvPr/>
          </p:nvCxnSpPr>
          <p:spPr>
            <a:xfrm>
              <a:off x="9571" y="7648"/>
              <a:ext cx="1596" cy="0"/>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9675" y="6873"/>
              <a:ext cx="1248" cy="725"/>
            </a:xfrm>
            <a:prstGeom prst="rect">
              <a:avLst/>
            </a:prstGeom>
            <a:noFill/>
          </p:spPr>
          <p:txBody>
            <a:bodyPr wrap="none" rtlCol="0">
              <a:spAutoFit/>
            </a:bodyPr>
            <a:p>
              <a:r>
                <a:rPr lang="zh-CN" altLang="en-US" sz="2400"/>
                <a:t>看成</a:t>
              </a:r>
              <a:endParaRPr lang="zh-CN" altLang="en-US" sz="2400"/>
            </a:p>
          </p:txBody>
        </p:sp>
        <p:sp>
          <p:nvSpPr>
            <p:cNvPr id="45" name="文本框 44"/>
            <p:cNvSpPr txBox="1"/>
            <p:nvPr/>
          </p:nvSpPr>
          <p:spPr>
            <a:xfrm>
              <a:off x="11317" y="7261"/>
              <a:ext cx="822" cy="725"/>
            </a:xfrm>
            <a:prstGeom prst="rect">
              <a:avLst/>
            </a:prstGeom>
            <a:noFill/>
          </p:spPr>
          <p:txBody>
            <a:bodyPr wrap="none" rtlCol="0">
              <a:spAutoFit/>
            </a:bodyPr>
            <a:p>
              <a:r>
                <a:rPr lang="en-US" altLang="zh-CN" sz="2400"/>
                <a:t>20</a:t>
              </a:r>
              <a:endParaRPr lang="en-US" altLang="zh-CN" sz="2400"/>
            </a:p>
          </p:txBody>
        </p:sp>
      </p:grpSp>
      <p:grpSp>
        <p:nvGrpSpPr>
          <p:cNvPr id="46" name="组合 45"/>
          <p:cNvGrpSpPr/>
          <p:nvPr/>
        </p:nvGrpSpPr>
        <p:grpSpPr>
          <a:xfrm>
            <a:off x="7339965" y="5227320"/>
            <a:ext cx="2846070" cy="782320"/>
            <a:chOff x="2994" y="8232"/>
            <a:chExt cx="4482" cy="1232"/>
          </a:xfrm>
        </p:grpSpPr>
        <p:sp>
          <p:nvSpPr>
            <p:cNvPr id="47" name="圆角矩形标注 46"/>
            <p:cNvSpPr/>
            <p:nvPr/>
          </p:nvSpPr>
          <p:spPr>
            <a:xfrm rot="16200000">
              <a:off x="4619" y="6607"/>
              <a:ext cx="1232" cy="4482"/>
            </a:xfrm>
            <a:prstGeom prst="wedgeRoundRectCallout">
              <a:avLst>
                <a:gd name="adj1" fmla="val 87555"/>
                <a:gd name="adj2" fmla="val -20268"/>
                <a:gd name="adj3" fmla="val 16667"/>
              </a:avLst>
            </a:prstGeom>
            <a:solidFill>
              <a:srgbClr val="FFCE39"/>
            </a:solidFill>
            <a:ln w="25400">
              <a:solidFill>
                <a:srgbClr val="FF0000"/>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文本框 47"/>
            <p:cNvSpPr txBox="1"/>
            <p:nvPr/>
          </p:nvSpPr>
          <p:spPr>
            <a:xfrm>
              <a:off x="3650" y="8457"/>
              <a:ext cx="2983"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80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 = 4</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51" name="文本框 50"/>
          <p:cNvSpPr txBox="1"/>
          <p:nvPr/>
        </p:nvSpPr>
        <p:spPr>
          <a:xfrm>
            <a:off x="8522970" y="124396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endParaRPr>
          </a:p>
        </p:txBody>
      </p:sp>
      <p:grpSp>
        <p:nvGrpSpPr>
          <p:cNvPr id="55" name="组合 54"/>
          <p:cNvGrpSpPr/>
          <p:nvPr/>
        </p:nvGrpSpPr>
        <p:grpSpPr>
          <a:xfrm>
            <a:off x="125095" y="1704340"/>
            <a:ext cx="2348230" cy="4947920"/>
            <a:chOff x="197" y="2684"/>
            <a:chExt cx="3698" cy="7792"/>
          </a:xfrm>
        </p:grpSpPr>
        <p:pic>
          <p:nvPicPr>
            <p:cNvPr id="52" name="图片 51" descr="360截图20220526200837682"/>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97" y="2684"/>
              <a:ext cx="3698" cy="7793"/>
            </a:xfrm>
            <a:prstGeom prst="rect">
              <a:avLst/>
            </a:prstGeom>
          </p:spPr>
        </p:pic>
        <p:sp>
          <p:nvSpPr>
            <p:cNvPr id="54" name="文本框 53"/>
            <p:cNvSpPr txBox="1"/>
            <p:nvPr/>
          </p:nvSpPr>
          <p:spPr>
            <a:xfrm>
              <a:off x="1844" y="4369"/>
              <a:ext cx="768" cy="3633"/>
            </a:xfrm>
            <a:prstGeom prst="rect">
              <a:avLst/>
            </a:prstGeom>
            <a:noFill/>
          </p:spPr>
          <p:txBody>
            <a:bodyPr wrap="none" rtlCol="0">
              <a:spAutoFit/>
            </a:bodyPr>
            <a:p>
              <a:pPr>
                <a:lnSpc>
                  <a:spcPct val="150000"/>
                </a:lnSpc>
              </a:pPr>
              <a:r>
                <a:rPr lang="zh-CN" altLang="en-US" sz="2400" b="1">
                  <a:solidFill>
                    <a:srgbClr val="FF0000"/>
                  </a:solidFill>
                </a:rPr>
                <a:t>四</a:t>
              </a:r>
              <a:endParaRPr lang="zh-CN" altLang="en-US" sz="2400" b="1">
                <a:solidFill>
                  <a:srgbClr val="FF0000"/>
                </a:solidFill>
              </a:endParaRPr>
            </a:p>
            <a:p>
              <a:pPr>
                <a:lnSpc>
                  <a:spcPct val="150000"/>
                </a:lnSpc>
              </a:pPr>
              <a:r>
                <a:rPr lang="zh-CN" altLang="en-US" sz="2400" b="1">
                  <a:solidFill>
                    <a:srgbClr val="FF0000"/>
                  </a:solidFill>
                </a:rPr>
                <a:t>舍</a:t>
              </a:r>
              <a:endParaRPr lang="zh-CN" altLang="en-US" sz="2400" b="1">
                <a:solidFill>
                  <a:srgbClr val="FF0000"/>
                </a:solidFill>
              </a:endParaRPr>
            </a:p>
            <a:p>
              <a:pPr>
                <a:lnSpc>
                  <a:spcPct val="150000"/>
                </a:lnSpc>
              </a:pPr>
              <a:r>
                <a:rPr lang="zh-CN" altLang="en-US" sz="2400" b="1">
                  <a:solidFill>
                    <a:srgbClr val="FF0000"/>
                  </a:solidFill>
                </a:rPr>
                <a:t>五</a:t>
              </a:r>
              <a:endParaRPr lang="zh-CN" altLang="en-US" sz="2400" b="1">
                <a:solidFill>
                  <a:srgbClr val="FF0000"/>
                </a:solidFill>
              </a:endParaRPr>
            </a:p>
            <a:p>
              <a:pPr>
                <a:lnSpc>
                  <a:spcPct val="150000"/>
                </a:lnSpc>
              </a:pPr>
              <a:r>
                <a:rPr lang="zh-CN" altLang="en-US" sz="2400" b="1">
                  <a:solidFill>
                    <a:srgbClr val="FF0000"/>
                  </a:solidFill>
                </a:rPr>
                <a:t>入</a:t>
              </a:r>
              <a:endParaRPr lang="zh-CN" altLang="en-US" sz="2400" b="1">
                <a:solidFill>
                  <a:srgbClr val="FF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subTnLst>
                                    <p:audio>
                                      <p:cMediaNode>
                                        <p:cTn display="1" masterRel="sameClick">
                                          <p:stCondLst>
                                            <p:cond evt="begin" delay="0">
                                              <p:tn val="5"/>
                                            </p:cond>
                                          </p:stCondLst>
                                          <p:endCondLst>
                                            <p:cond evt="onStopAudio" delay="0">
                                              <p:tgtEl>
                                                <p:sldTgt/>
                                              </p:tgtEl>
                                            </p:cond>
                                          </p:endCondLst>
                                        </p:cTn>
                                        <p:tgtEl>
                                          <p:sndTgt r:embed="rId3" name="laser.wav"/>
                                        </p:tgtEl>
                                      </p:cMediaNode>
                                    </p:audio>
                                  </p:subTnLst>
                                </p:cTn>
                              </p:par>
                            </p:childTnLst>
                          </p:cTn>
                        </p:par>
                      </p:childTnLst>
                    </p:cTn>
                  </p:par>
                  <p:par>
                    <p:cTn id="9" fill="hold">
                      <p:stCondLst>
                        <p:cond delay="indefinite"/>
                      </p:stCondLst>
                      <p:childTnLst>
                        <p:par>
                          <p:cTn id="10" fill="hold">
                            <p:stCondLst>
                              <p:cond delay="0"/>
                            </p:stCondLst>
                            <p:childTnLst>
                              <p:par>
                                <p:cTn id="11" presetID="35" presetClass="emph" presetSubtype="0" fill="hold" grpId="1" nodeType="clickEffect">
                                  <p:stCondLst>
                                    <p:cond delay="0"/>
                                  </p:stCondLst>
                                  <p:childTnLst>
                                    <p:anim calcmode="discrete" valueType="str">
                                      <p:cBhvr>
                                        <p:cTn id="12" dur="10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up)">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up)">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p:tgtEl>
                                          <p:spTgt spid="35"/>
                                        </p:tgtEl>
                                        <p:attrNameLst>
                                          <p:attrName>ppt_y</p:attrName>
                                        </p:attrNameLst>
                                      </p:cBhvr>
                                      <p:tavLst>
                                        <p:tav tm="0">
                                          <p:val>
                                            <p:strVal val="#ppt_y+#ppt_h*1.125000"/>
                                          </p:val>
                                        </p:tav>
                                        <p:tav tm="100000">
                                          <p:val>
                                            <p:strVal val="#ppt_y"/>
                                          </p:val>
                                        </p:tav>
                                      </p:tavLst>
                                    </p:anim>
                                    <p:animEffect transition="in" filter="wipe(up)">
                                      <p:cBhvr>
                                        <p:cTn id="33" dur="500"/>
                                        <p:tgtEl>
                                          <p:spTgt spid="35"/>
                                        </p:tgtEl>
                                      </p:cBhvr>
                                    </p:animEffect>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grpId="0" nodeType="click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fltVal val="0"/>
                                          </p:val>
                                        </p:tav>
                                        <p:tav tm="100000">
                                          <p:val>
                                            <p:strVal val="#ppt_h"/>
                                          </p:val>
                                        </p:tav>
                                      </p:tavLst>
                                    </p:anim>
                                  </p:childTnLst>
                                  <p:subTnLst>
                                    <p:audio>
                                      <p:cMediaNode>
                                        <p:cTn display="1" masterRel="sameClick">
                                          <p:stCondLst>
                                            <p:cond evt="begin" delay="0">
                                              <p:tn val="36"/>
                                            </p:cond>
                                          </p:stCondLst>
                                          <p:endCondLst>
                                            <p:cond evt="onStopAudio" delay="0">
                                              <p:tgtEl>
                                                <p:sldTgt/>
                                              </p:tgtEl>
                                            </p:cond>
                                          </p:endCondLst>
                                        </p:cTn>
                                        <p:tgtEl>
                                          <p:sndTgt r:embed="rId3" name="laser.wav"/>
                                        </p:tgtEl>
                                      </p:cMediaNode>
                                    </p:audio>
                                  </p:subTnLst>
                                </p:cTn>
                              </p:par>
                            </p:childTnLst>
                          </p:cTn>
                        </p:par>
                      </p:childTnLst>
                    </p:cTn>
                  </p:par>
                  <p:par>
                    <p:cTn id="40" fill="hold">
                      <p:stCondLst>
                        <p:cond delay="indefinite"/>
                      </p:stCondLst>
                      <p:childTnLst>
                        <p:par>
                          <p:cTn id="41" fill="hold">
                            <p:stCondLst>
                              <p:cond delay="0"/>
                            </p:stCondLst>
                            <p:childTnLst>
                              <p:par>
                                <p:cTn id="42" presetID="35" presetClass="emph" presetSubtype="0" fill="hold" grpId="1" nodeType="clickEffect">
                                  <p:stCondLst>
                                    <p:cond delay="0"/>
                                  </p:stCondLst>
                                  <p:childTnLst>
                                    <p:anim calcmode="discrete" valueType="str">
                                      <p:cBhvr>
                                        <p:cTn id="43" dur="1000" fill="hold"/>
                                        <p:tgtEl>
                                          <p:spTgt spid="36"/>
                                        </p:tgtEl>
                                        <p:attrNameLst>
                                          <p:attrName>style.visibility</p:attrName>
                                        </p:attrNameLst>
                                      </p:cBhvr>
                                      <p:tavLst>
                                        <p:tav tm="0">
                                          <p:val>
                                            <p:strVal val="hidden"/>
                                          </p:val>
                                        </p:tav>
                                        <p:tav tm="50000">
                                          <p:val>
                                            <p:strVal val="visible"/>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up)">
                                      <p:cBhvr>
                                        <p:cTn id="48" dur="500"/>
                                        <p:tgtEl>
                                          <p:spTgt spid="3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nodeType="click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up)">
                                      <p:cBhvr>
                                        <p:cTn id="53" dur="500"/>
                                        <p:tgtEl>
                                          <p:spTgt spid="4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nodeType="click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wipe(up)">
                                      <p:cBhvr>
                                        <p:cTn id="58" dur="500"/>
                                        <p:tgtEl>
                                          <p:spTgt spid="46"/>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4" fill="hold" grpId="0" nodeType="clickEffect">
                                  <p:stCondLst>
                                    <p:cond delay="0"/>
                                  </p:stCondLst>
                                  <p:childTnLst>
                                    <p:set>
                                      <p:cBhvr>
                                        <p:cTn id="62" dur="1" fill="hold">
                                          <p:stCondLst>
                                            <p:cond delay="0"/>
                                          </p:stCondLst>
                                        </p:cTn>
                                        <p:tgtEl>
                                          <p:spTgt spid="51"/>
                                        </p:tgtEl>
                                        <p:attrNameLst>
                                          <p:attrName>style.visibility</p:attrName>
                                        </p:attrNameLst>
                                      </p:cBhvr>
                                      <p:to>
                                        <p:strVal val="visible"/>
                                      </p:to>
                                    </p:set>
                                    <p:anim calcmode="lin" valueType="num">
                                      <p:cBhvr additive="base">
                                        <p:cTn id="63" dur="500"/>
                                        <p:tgtEl>
                                          <p:spTgt spid="51"/>
                                        </p:tgtEl>
                                        <p:attrNameLst>
                                          <p:attrName>ppt_y</p:attrName>
                                        </p:attrNameLst>
                                      </p:cBhvr>
                                      <p:tavLst>
                                        <p:tav tm="0">
                                          <p:val>
                                            <p:strVal val="#ppt_y+#ppt_h*1.125000"/>
                                          </p:val>
                                        </p:tav>
                                        <p:tav tm="100000">
                                          <p:val>
                                            <p:strVal val="#ppt_y"/>
                                          </p:val>
                                        </p:tav>
                                      </p:tavLst>
                                    </p:anim>
                                    <p:animEffect transition="in" filter="wipe(up)">
                                      <p:cBhvr>
                                        <p:cTn id="6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36" grpId="0" bldLvl="0" animBg="1"/>
      <p:bldP spid="36" grpId="1" bldLvl="0" animBg="1"/>
      <p:bldP spid="35" grpId="0"/>
      <p:bldP spid="5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64" name="组合 63"/>
          <p:cNvGrpSpPr/>
          <p:nvPr/>
        </p:nvGrpSpPr>
        <p:grpSpPr>
          <a:xfrm rot="0">
            <a:off x="4358005" y="3119755"/>
            <a:ext cx="3922395" cy="2421255"/>
            <a:chOff x="10439" y="4084"/>
            <a:chExt cx="6280" cy="3054"/>
          </a:xfrm>
        </p:grpSpPr>
        <p:sp>
          <p:nvSpPr>
            <p:cNvPr id="61" name="圆角矩形标注 60"/>
            <p:cNvSpPr/>
            <p:nvPr/>
          </p:nvSpPr>
          <p:spPr>
            <a:xfrm>
              <a:off x="10439" y="4084"/>
              <a:ext cx="6281" cy="3054"/>
            </a:xfrm>
            <a:prstGeom prst="wedgeRoundRectCallout">
              <a:avLst>
                <a:gd name="adj1" fmla="val -62892"/>
                <a:gd name="adj2" fmla="val -40243"/>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rgbClr val="76A7EA"/>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22" name="文本框 21"/>
          <p:cNvSpPr txBox="1"/>
          <p:nvPr/>
        </p:nvSpPr>
        <p:spPr>
          <a:xfrm>
            <a:off x="4859655" y="2153920"/>
            <a:ext cx="180403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150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0" name="组合 29"/>
          <p:cNvGrpSpPr/>
          <p:nvPr/>
        </p:nvGrpSpPr>
        <p:grpSpPr>
          <a:xfrm>
            <a:off x="624205" y="2585720"/>
            <a:ext cx="2784475" cy="977265"/>
            <a:chOff x="1944" y="3863"/>
            <a:chExt cx="4385" cy="1539"/>
          </a:xfrm>
        </p:grpSpPr>
        <p:grpSp>
          <p:nvGrpSpPr>
            <p:cNvPr id="23" name="组合 22"/>
            <p:cNvGrpSpPr/>
            <p:nvPr/>
          </p:nvGrpSpPr>
          <p:grpSpPr>
            <a:xfrm rot="0">
              <a:off x="2257" y="4180"/>
              <a:ext cx="4072" cy="1222"/>
              <a:chOff x="5488" y="1621"/>
              <a:chExt cx="12197" cy="3351"/>
            </a:xfrm>
          </p:grpSpPr>
          <p:grpSp>
            <p:nvGrpSpPr>
              <p:cNvPr id="24" name="组合 23"/>
              <p:cNvGrpSpPr/>
              <p:nvPr/>
            </p:nvGrpSpPr>
            <p:grpSpPr>
              <a:xfrm>
                <a:off x="5488" y="1621"/>
                <a:ext cx="12197" cy="3351"/>
                <a:chOff x="5488" y="1621"/>
                <a:chExt cx="12197" cy="3351"/>
              </a:xfrm>
            </p:grpSpPr>
            <p:sp>
              <p:nvSpPr>
                <p:cNvPr id="25" name="圆角矩形 24"/>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7" name="圆角矩形 26"/>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 name="文本框 20"/>
            <p:cNvSpPr txBox="1"/>
            <p:nvPr/>
          </p:nvSpPr>
          <p:spPr>
            <a:xfrm>
              <a:off x="2794" y="4477"/>
              <a:ext cx="316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想乘法算除法</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pic>
          <p:nvPicPr>
            <p:cNvPr id="28" name="图片 27" descr="c3eafe90-a924-4f62-8d17-c4437f65ed14"/>
            <p:cNvPicPr>
              <a:picLocks noChangeAspect="1"/>
            </p:cNvPicPr>
            <p:nvPr/>
          </p:nvPicPr>
          <p:blipFill>
            <a:blip r:embed="rId2"/>
            <a:srcRect r="57558" b="57019"/>
            <a:stretch>
              <a:fillRect/>
            </a:stretch>
          </p:blipFill>
          <p:spPr>
            <a:xfrm>
              <a:off x="1944" y="3863"/>
              <a:ext cx="850" cy="824"/>
            </a:xfrm>
            <a:prstGeom prst="rect">
              <a:avLst/>
            </a:prstGeom>
          </p:spPr>
        </p:pic>
      </p:grpSp>
      <p:sp>
        <p:nvSpPr>
          <p:cNvPr id="31" name="文本框 30"/>
          <p:cNvSpPr txBox="1"/>
          <p:nvPr/>
        </p:nvSpPr>
        <p:spPr>
          <a:xfrm>
            <a:off x="5349240" y="3551555"/>
            <a:ext cx="1863090"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150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2" name="文本框 31"/>
          <p:cNvSpPr txBox="1"/>
          <p:nvPr/>
        </p:nvSpPr>
        <p:spPr>
          <a:xfrm>
            <a:off x="5326380" y="4155440"/>
            <a:ext cx="1885950"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50×3 = 150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3" name="文本框 32"/>
          <p:cNvSpPr txBox="1"/>
          <p:nvPr/>
        </p:nvSpPr>
        <p:spPr>
          <a:xfrm>
            <a:off x="5349240" y="4759325"/>
            <a:ext cx="1885950"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150÷50 = 3</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6" name="文本框 35"/>
          <p:cNvSpPr txBox="1"/>
          <p:nvPr/>
        </p:nvSpPr>
        <p:spPr>
          <a:xfrm>
            <a:off x="6485255" y="2153285"/>
            <a:ext cx="361315" cy="460375"/>
          </a:xfrm>
          <a:prstGeom prst="rect">
            <a:avLst/>
          </a:prstGeom>
          <a:noFill/>
        </p:spPr>
        <p:txBody>
          <a:bodyPr wrap="none" rtlCol="0" anchor="t">
            <a:spAutoFit/>
          </a:bodyPr>
          <a:p>
            <a:pPr eaLnBrk="1" hangingPunct="1">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1" name="组合 10"/>
          <p:cNvGrpSpPr/>
          <p:nvPr/>
        </p:nvGrpSpPr>
        <p:grpSpPr>
          <a:xfrm>
            <a:off x="5941695" y="988060"/>
            <a:ext cx="3335020" cy="863600"/>
            <a:chOff x="9357" y="1556"/>
            <a:chExt cx="5252" cy="1360"/>
          </a:xfrm>
        </p:grpSpPr>
        <p:grpSp>
          <p:nvGrpSpPr>
            <p:cNvPr id="8" name="组合 7"/>
            <p:cNvGrpSpPr/>
            <p:nvPr/>
          </p:nvGrpSpPr>
          <p:grpSpPr>
            <a:xfrm rot="0">
              <a:off x="9357" y="1556"/>
              <a:ext cx="5252" cy="1360"/>
              <a:chOff x="11732" y="6237"/>
              <a:chExt cx="5252" cy="1360"/>
            </a:xfrm>
          </p:grpSpPr>
          <p:sp>
            <p:nvSpPr>
              <p:cNvPr id="9" name="圆角矩形 8"/>
              <p:cNvSpPr/>
              <p:nvPr/>
            </p:nvSpPr>
            <p:spPr>
              <a:xfrm>
                <a:off x="11861" y="6350"/>
                <a:ext cx="4959" cy="1102"/>
              </a:xfrm>
              <a:prstGeom prst="roundRect">
                <a:avLst/>
              </a:prstGeom>
              <a:solidFill>
                <a:schemeClr val="accent3">
                  <a:lumMod val="40000"/>
                  <a:lumOff val="6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圆角矩形标注 9"/>
              <p:cNvSpPr/>
              <p:nvPr/>
            </p:nvSpPr>
            <p:spPr>
              <a:xfrm>
                <a:off x="11732" y="6237"/>
                <a:ext cx="5252" cy="1361"/>
              </a:xfrm>
              <a:prstGeom prst="wedgeRoundRectCallout">
                <a:avLst>
                  <a:gd name="adj1" fmla="val 61557"/>
                  <a:gd name="adj2" fmla="val -4065"/>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9818" y="1871"/>
              <a:ext cx="4608" cy="725"/>
            </a:xfrm>
            <a:prstGeom prst="rect">
              <a:avLst/>
            </a:prstGeom>
            <a:noFill/>
          </p:spPr>
          <p:txBody>
            <a:bodyPr wrap="none" rtlCol="0" anchor="t">
              <a:spAutoFit/>
            </a:bodyPr>
            <a:p>
              <a:pPr eaLnBrk="1" hangingPunct="1">
                <a:spcBef>
                  <a:spcPct val="50000"/>
                </a:spcBef>
              </a:pPr>
              <a:r>
                <a:rPr lang="zh-CN" altLang="en-US" sz="2400" dirty="0">
                  <a:latin typeface="微软雅黑" panose="020B0503020204020204" pitchFamily="34" charset="-122"/>
                  <a:ea typeface="微软雅黑" panose="020B0503020204020204" pitchFamily="34" charset="-122"/>
                  <a:sym typeface="+mn-ea"/>
                </a:rPr>
                <a:t>怎样口算下面的题？</a:t>
              </a:r>
              <a:endParaRPr lang="zh-CN" altLang="en-US" sz="2400" dirty="0">
                <a:latin typeface="微软雅黑" panose="020B0503020204020204" pitchFamily="34" charset="-122"/>
                <a:ea typeface="微软雅黑" panose="020B0503020204020204" pitchFamily="34" charset="-122"/>
                <a:sym typeface="+mn-ea"/>
              </a:endParaRPr>
            </a:p>
          </p:txBody>
        </p:sp>
      </p:grpSp>
      <p:pic>
        <p:nvPicPr>
          <p:cNvPr id="6" name="图片 5" descr="51miz-E1133330-29F78DFD"/>
          <p:cNvPicPr>
            <a:picLocks noChangeAspect="1"/>
          </p:cNvPicPr>
          <p:nvPr/>
        </p:nvPicPr>
        <p:blipFill>
          <a:blip r:embed="rId3"/>
          <a:stretch>
            <a:fillRect/>
          </a:stretch>
        </p:blipFill>
        <p:spPr>
          <a:xfrm flipH="1">
            <a:off x="9342120" y="540385"/>
            <a:ext cx="2289810" cy="2289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from="(-#ppt_w/2)" to="(#ppt_x)" calcmode="lin" valueType="num">
                                      <p:cBhvr>
                                        <p:cTn id="7" dur="600" fill="hold">
                                          <p:stCondLst>
                                            <p:cond delay="0"/>
                                          </p:stCondLst>
                                        </p:cTn>
                                        <p:tgtEl>
                                          <p:spTgt spid="30"/>
                                        </p:tgtEl>
                                        <p:attrNameLst>
                                          <p:attrName>ppt_x</p:attrName>
                                        </p:attrNameLst>
                                      </p:cBhvr>
                                    </p:anim>
                                    <p:anim from="0" to="-1.0" calcmode="lin" valueType="num">
                                      <p:cBhvr>
                                        <p:cTn id="8" dur="200" decel="50000" autoRev="1" fill="hold">
                                          <p:stCondLst>
                                            <p:cond delay="600"/>
                                          </p:stCondLst>
                                        </p:cTn>
                                        <p:tgtEl>
                                          <p:spTgt spid="30"/>
                                        </p:tgtEl>
                                        <p:attrNameLst>
                                          <p:attrName>xshear</p:attrName>
                                        </p:attrNameLst>
                                      </p:cBhvr>
                                    </p:anim>
                                    <p:animScale>
                                      <p:cBhvr>
                                        <p:cTn id="9" dur="200" decel="100000" autoRev="1" fill="hold">
                                          <p:stCondLst>
                                            <p:cond delay="600"/>
                                          </p:stCondLst>
                                        </p:cTn>
                                        <p:tgtEl>
                                          <p:spTgt spid="30"/>
                                        </p:tgtEl>
                                      </p:cBhvr>
                                      <p:from x="100000" y="100000"/>
                                      <p:to x="80000" y="100000"/>
                                    </p:animScale>
                                    <p:anim by="(#ppt_h/3+#ppt_w*0.1)" calcmode="lin" valueType="num">
                                      <p:cBhvr additive="sum">
                                        <p:cTn id="10" dur="200" decel="100000" autoRev="1" fill="hold">
                                          <p:stCondLst>
                                            <p:cond delay="600"/>
                                          </p:stCondLst>
                                        </p:cTn>
                                        <p:tgtEl>
                                          <p:spTgt spid="30"/>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p:cTn id="15" dur="500" fill="hold"/>
                                        <p:tgtEl>
                                          <p:spTgt spid="64"/>
                                        </p:tgtEl>
                                        <p:attrNameLst>
                                          <p:attrName>ppt_w</p:attrName>
                                        </p:attrNameLst>
                                      </p:cBhvr>
                                      <p:tavLst>
                                        <p:tav tm="0">
                                          <p:val>
                                            <p:fltVal val="0"/>
                                          </p:val>
                                        </p:tav>
                                        <p:tav tm="100000">
                                          <p:val>
                                            <p:strVal val="#ppt_w"/>
                                          </p:val>
                                        </p:tav>
                                      </p:tavLst>
                                    </p:anim>
                                    <p:anim calcmode="lin" valueType="num">
                                      <p:cBhvr>
                                        <p:cTn id="16" dur="500" fill="hold"/>
                                        <p:tgtEl>
                                          <p:spTgt spid="64"/>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p:tgtEl>
                                          <p:spTgt spid="31"/>
                                        </p:tgtEl>
                                        <p:attrNameLst>
                                          <p:attrName>ppt_y</p:attrName>
                                        </p:attrNameLst>
                                      </p:cBhvr>
                                      <p:tavLst>
                                        <p:tav tm="0">
                                          <p:val>
                                            <p:strVal val="#ppt_y+#ppt_h*1.125000"/>
                                          </p:val>
                                        </p:tav>
                                        <p:tav tm="100000">
                                          <p:val>
                                            <p:strVal val="#ppt_y"/>
                                          </p:val>
                                        </p:tav>
                                      </p:tavLst>
                                    </p:anim>
                                    <p:animEffect transition="in" filter="wipe(up)">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p:tgtEl>
                                          <p:spTgt spid="32"/>
                                        </p:tgtEl>
                                        <p:attrNameLst>
                                          <p:attrName>ppt_y</p:attrName>
                                        </p:attrNameLst>
                                      </p:cBhvr>
                                      <p:tavLst>
                                        <p:tav tm="0">
                                          <p:val>
                                            <p:strVal val="#ppt_y+#ppt_h*1.125000"/>
                                          </p:val>
                                        </p:tav>
                                        <p:tav tm="100000">
                                          <p:val>
                                            <p:strVal val="#ppt_y"/>
                                          </p:val>
                                        </p:tav>
                                      </p:tavLst>
                                    </p:anim>
                                    <p:animEffect transition="in" filter="wipe(up)">
                                      <p:cBhvr>
                                        <p:cTn id="28" dur="500"/>
                                        <p:tgtEl>
                                          <p:spTgt spid="32"/>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p:tgtEl>
                                          <p:spTgt spid="33"/>
                                        </p:tgtEl>
                                        <p:attrNameLst>
                                          <p:attrName>ppt_y</p:attrName>
                                        </p:attrNameLst>
                                      </p:cBhvr>
                                      <p:tavLst>
                                        <p:tav tm="0">
                                          <p:val>
                                            <p:strVal val="#ppt_y+#ppt_h*1.125000"/>
                                          </p:val>
                                        </p:tav>
                                        <p:tav tm="100000">
                                          <p:val>
                                            <p:strVal val="#ppt_y"/>
                                          </p:val>
                                        </p:tav>
                                      </p:tavLst>
                                    </p:anim>
                                    <p:animEffect transition="in" filter="wipe(up)">
                                      <p:cBhvr>
                                        <p:cTn id="34" dur="500"/>
                                        <p:tgtEl>
                                          <p:spTgt spid="33"/>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p:tgtEl>
                                          <p:spTgt spid="36"/>
                                        </p:tgtEl>
                                        <p:attrNameLst>
                                          <p:attrName>ppt_y</p:attrName>
                                        </p:attrNameLst>
                                      </p:cBhvr>
                                      <p:tavLst>
                                        <p:tav tm="0">
                                          <p:val>
                                            <p:strVal val="#ppt_y+#ppt_h*1.125000"/>
                                          </p:val>
                                        </p:tav>
                                        <p:tav tm="100000">
                                          <p:val>
                                            <p:strVal val="#ppt_y"/>
                                          </p:val>
                                        </p:tav>
                                      </p:tavLst>
                                    </p:anim>
                                    <p:animEffect transition="in" filter="wipe(up)">
                                      <p:cBhvr>
                                        <p:cTn id="4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64" name="组合 63"/>
          <p:cNvGrpSpPr/>
          <p:nvPr/>
        </p:nvGrpSpPr>
        <p:grpSpPr>
          <a:xfrm rot="0">
            <a:off x="4358005" y="3119755"/>
            <a:ext cx="3922395" cy="2421255"/>
            <a:chOff x="10439" y="4084"/>
            <a:chExt cx="6280" cy="3054"/>
          </a:xfrm>
        </p:grpSpPr>
        <p:sp>
          <p:nvSpPr>
            <p:cNvPr id="61" name="圆角矩形标注 60"/>
            <p:cNvSpPr/>
            <p:nvPr/>
          </p:nvSpPr>
          <p:spPr>
            <a:xfrm>
              <a:off x="10439" y="4084"/>
              <a:ext cx="6281" cy="3054"/>
            </a:xfrm>
            <a:prstGeom prst="wedgeRoundRectCallout">
              <a:avLst>
                <a:gd name="adj1" fmla="val -62892"/>
                <a:gd name="adj2" fmla="val -40243"/>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1" name="文本框 30"/>
          <p:cNvSpPr txBox="1"/>
          <p:nvPr/>
        </p:nvSpPr>
        <p:spPr>
          <a:xfrm>
            <a:off x="5582920" y="3454400"/>
            <a:ext cx="1529080" cy="460375"/>
          </a:xfrm>
          <a:prstGeom prst="rect">
            <a:avLst/>
          </a:prstGeom>
          <a:noFill/>
        </p:spPr>
        <p:txBody>
          <a:bodyPr wrap="none" rtlCol="0" anchor="t">
            <a:spAutoFit/>
          </a:bodyPr>
          <a:p>
            <a:pPr algn="l"/>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15÷5 = 3</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2" name="文本框 31"/>
          <p:cNvSpPr txBox="1"/>
          <p:nvPr/>
        </p:nvSpPr>
        <p:spPr>
          <a:xfrm>
            <a:off x="4712970" y="4043680"/>
            <a:ext cx="3335020" cy="460375"/>
          </a:xfrm>
          <a:prstGeom prst="rect">
            <a:avLst/>
          </a:prstGeom>
          <a:noFill/>
        </p:spPr>
        <p:txBody>
          <a:bodyPr wrap="none" rtlCol="0" anchor="t">
            <a:spAutoFit/>
          </a:bodyPr>
          <a:p>
            <a:pPr algn="l"/>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个十除以</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个十等于</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3" name="文本框 32"/>
          <p:cNvSpPr txBox="1"/>
          <p:nvPr/>
        </p:nvSpPr>
        <p:spPr>
          <a:xfrm>
            <a:off x="5422265" y="4648200"/>
            <a:ext cx="1885950" cy="460375"/>
          </a:xfrm>
          <a:prstGeom prst="rect">
            <a:avLst/>
          </a:prstGeom>
          <a:noFill/>
        </p:spPr>
        <p:txBody>
          <a:bodyPr wrap="none" rtlCol="0" anchor="t">
            <a:spAutoFit/>
          </a:bodyPr>
          <a:p>
            <a:pPr algn="l"/>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150÷50 = 3</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6" name="组合 5"/>
          <p:cNvGrpSpPr/>
          <p:nvPr/>
        </p:nvGrpSpPr>
        <p:grpSpPr>
          <a:xfrm>
            <a:off x="545465" y="2633345"/>
            <a:ext cx="2863215" cy="977265"/>
            <a:chOff x="859" y="4472"/>
            <a:chExt cx="4509" cy="1539"/>
          </a:xfrm>
        </p:grpSpPr>
        <p:grpSp>
          <p:nvGrpSpPr>
            <p:cNvPr id="30" name="组合 29"/>
            <p:cNvGrpSpPr/>
            <p:nvPr/>
          </p:nvGrpSpPr>
          <p:grpSpPr>
            <a:xfrm>
              <a:off x="1296" y="4789"/>
              <a:ext cx="4072" cy="1222"/>
              <a:chOff x="2257" y="4180"/>
              <a:chExt cx="4072" cy="1222"/>
            </a:xfrm>
          </p:grpSpPr>
          <p:grpSp>
            <p:nvGrpSpPr>
              <p:cNvPr id="23" name="组合 22"/>
              <p:cNvGrpSpPr/>
              <p:nvPr/>
            </p:nvGrpSpPr>
            <p:grpSpPr>
              <a:xfrm rot="0">
                <a:off x="2257" y="4180"/>
                <a:ext cx="4072" cy="1222"/>
                <a:chOff x="5488" y="1621"/>
                <a:chExt cx="12197" cy="3351"/>
              </a:xfrm>
            </p:grpSpPr>
            <p:grpSp>
              <p:nvGrpSpPr>
                <p:cNvPr id="24" name="组合 23"/>
                <p:cNvGrpSpPr/>
                <p:nvPr/>
              </p:nvGrpSpPr>
              <p:grpSpPr>
                <a:xfrm>
                  <a:off x="5488" y="1621"/>
                  <a:ext cx="12197" cy="3351"/>
                  <a:chOff x="5488" y="1621"/>
                  <a:chExt cx="12197" cy="3351"/>
                </a:xfrm>
              </p:grpSpPr>
              <p:sp>
                <p:nvSpPr>
                  <p:cNvPr id="25" name="圆角矩形 24"/>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7" name="圆角矩形 26"/>
                <p:cNvSpPr/>
                <p:nvPr/>
              </p:nvSpPr>
              <p:spPr>
                <a:xfrm>
                  <a:off x="5652" y="1808"/>
                  <a:ext cx="11881" cy="2979"/>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 name="文本框 20"/>
              <p:cNvSpPr txBox="1"/>
              <p:nvPr/>
            </p:nvSpPr>
            <p:spPr>
              <a:xfrm>
                <a:off x="2517" y="4408"/>
                <a:ext cx="364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用表内除法计算</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7" name="图片 6" descr="c3eafe90-a924-4f62-8d17-c4437f65ed14"/>
            <p:cNvPicPr>
              <a:picLocks noChangeAspect="1"/>
            </p:cNvPicPr>
            <p:nvPr/>
          </p:nvPicPr>
          <p:blipFill>
            <a:blip r:embed="rId2"/>
            <a:srcRect l="54588" b="52824"/>
            <a:stretch>
              <a:fillRect/>
            </a:stretch>
          </p:blipFill>
          <p:spPr>
            <a:xfrm>
              <a:off x="859" y="4472"/>
              <a:ext cx="850" cy="846"/>
            </a:xfrm>
            <a:prstGeom prst="rect">
              <a:avLst/>
            </a:prstGeom>
          </p:spPr>
        </p:pic>
      </p:grpSp>
      <p:sp>
        <p:nvSpPr>
          <p:cNvPr id="4" name="文本框 3"/>
          <p:cNvSpPr txBox="1"/>
          <p:nvPr/>
        </p:nvSpPr>
        <p:spPr>
          <a:xfrm>
            <a:off x="4859655" y="2153920"/>
            <a:ext cx="1804035" cy="46037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150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50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6485255" y="2153285"/>
            <a:ext cx="361315" cy="460375"/>
          </a:xfrm>
          <a:prstGeom prst="rect">
            <a:avLst/>
          </a:prstGeom>
          <a:noFill/>
        </p:spPr>
        <p:txBody>
          <a:bodyPr wrap="none" rtlCol="0" anchor="t">
            <a:spAutoFit/>
          </a:bodyPr>
          <a:p>
            <a:pPr eaLnBrk="1" hangingPunct="1">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1" name="组合 10"/>
          <p:cNvGrpSpPr/>
          <p:nvPr/>
        </p:nvGrpSpPr>
        <p:grpSpPr>
          <a:xfrm>
            <a:off x="5941695" y="988060"/>
            <a:ext cx="3335020" cy="863600"/>
            <a:chOff x="9357" y="1556"/>
            <a:chExt cx="5252" cy="1360"/>
          </a:xfrm>
        </p:grpSpPr>
        <p:grpSp>
          <p:nvGrpSpPr>
            <p:cNvPr id="8" name="组合 7"/>
            <p:cNvGrpSpPr/>
            <p:nvPr/>
          </p:nvGrpSpPr>
          <p:grpSpPr>
            <a:xfrm rot="0">
              <a:off x="9357" y="1556"/>
              <a:ext cx="5252" cy="1360"/>
              <a:chOff x="11732" y="6237"/>
              <a:chExt cx="5252" cy="1360"/>
            </a:xfrm>
          </p:grpSpPr>
          <p:sp>
            <p:nvSpPr>
              <p:cNvPr id="9" name="圆角矩形 8"/>
              <p:cNvSpPr/>
              <p:nvPr/>
            </p:nvSpPr>
            <p:spPr>
              <a:xfrm>
                <a:off x="11861" y="6350"/>
                <a:ext cx="4959" cy="1102"/>
              </a:xfrm>
              <a:prstGeom prst="roundRect">
                <a:avLst/>
              </a:prstGeom>
              <a:solidFill>
                <a:schemeClr val="accent3">
                  <a:lumMod val="40000"/>
                  <a:lumOff val="6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圆角矩形标注 9"/>
              <p:cNvSpPr/>
              <p:nvPr/>
            </p:nvSpPr>
            <p:spPr>
              <a:xfrm>
                <a:off x="11732" y="6237"/>
                <a:ext cx="5252" cy="1361"/>
              </a:xfrm>
              <a:prstGeom prst="wedgeRoundRectCallout">
                <a:avLst>
                  <a:gd name="adj1" fmla="val 61557"/>
                  <a:gd name="adj2" fmla="val -4065"/>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文本框 11"/>
            <p:cNvSpPr txBox="1"/>
            <p:nvPr/>
          </p:nvSpPr>
          <p:spPr>
            <a:xfrm>
              <a:off x="9818" y="1871"/>
              <a:ext cx="4608" cy="725"/>
            </a:xfrm>
            <a:prstGeom prst="rect">
              <a:avLst/>
            </a:prstGeom>
            <a:noFill/>
          </p:spPr>
          <p:txBody>
            <a:bodyPr wrap="none" rtlCol="0" anchor="t">
              <a:spAutoFit/>
            </a:bodyPr>
            <a:p>
              <a:pPr eaLnBrk="1" hangingPunct="1">
                <a:spcBef>
                  <a:spcPct val="50000"/>
                </a:spcBef>
              </a:pPr>
              <a:r>
                <a:rPr lang="zh-CN" altLang="en-US" sz="2400" dirty="0">
                  <a:latin typeface="微软雅黑" panose="020B0503020204020204" pitchFamily="34" charset="-122"/>
                  <a:ea typeface="微软雅黑" panose="020B0503020204020204" pitchFamily="34" charset="-122"/>
                  <a:sym typeface="+mn-ea"/>
                </a:rPr>
                <a:t>怎样口算下面的题？</a:t>
              </a:r>
              <a:endParaRPr lang="zh-CN" altLang="en-US" sz="2400" dirty="0">
                <a:latin typeface="微软雅黑" panose="020B0503020204020204" pitchFamily="34" charset="-122"/>
                <a:ea typeface="微软雅黑" panose="020B0503020204020204" pitchFamily="34" charset="-122"/>
                <a:sym typeface="+mn-ea"/>
              </a:endParaRPr>
            </a:p>
          </p:txBody>
        </p:sp>
      </p:grpSp>
      <p:pic>
        <p:nvPicPr>
          <p:cNvPr id="13" name="图片 12" descr="51miz-E1133330-29F78DFD"/>
          <p:cNvPicPr>
            <a:picLocks noChangeAspect="1"/>
          </p:cNvPicPr>
          <p:nvPr/>
        </p:nvPicPr>
        <p:blipFill>
          <a:blip r:embed="rId3"/>
          <a:stretch>
            <a:fillRect/>
          </a:stretch>
        </p:blipFill>
        <p:spPr>
          <a:xfrm flipH="1">
            <a:off x="9342120" y="540385"/>
            <a:ext cx="2289810" cy="2289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from="(-#ppt_w/2)" to="(#ppt_x)" calcmode="lin" valueType="num">
                                      <p:cBhvr>
                                        <p:cTn id="7" dur="600" fill="hold">
                                          <p:stCondLst>
                                            <p:cond delay="0"/>
                                          </p:stCondLst>
                                        </p:cTn>
                                        <p:tgtEl>
                                          <p:spTgt spid="6"/>
                                        </p:tgtEl>
                                        <p:attrNameLst>
                                          <p:attrName>ppt_x</p:attrName>
                                        </p:attrNameLst>
                                      </p:cBhvr>
                                    </p:anim>
                                    <p:anim from="0" to="-1.0" calcmode="lin" valueType="num">
                                      <p:cBhvr>
                                        <p:cTn id="8" dur="200" decel="50000" autoRev="1" fill="hold">
                                          <p:stCondLst>
                                            <p:cond delay="600"/>
                                          </p:stCondLst>
                                        </p:cTn>
                                        <p:tgtEl>
                                          <p:spTgt spid="6"/>
                                        </p:tgtEl>
                                        <p:attrNameLst>
                                          <p:attrName>xshear</p:attrName>
                                        </p:attrNameLst>
                                      </p:cBhvr>
                                    </p:anim>
                                    <p:animScale>
                                      <p:cBhvr>
                                        <p:cTn id="9" dur="200" decel="100000" autoRev="1" fill="hold">
                                          <p:stCondLst>
                                            <p:cond delay="600"/>
                                          </p:stCondLst>
                                        </p:cTn>
                                        <p:tgtEl>
                                          <p:spTgt spid="6"/>
                                        </p:tgtEl>
                                      </p:cBhvr>
                                      <p:from x="100000" y="100000"/>
                                      <p:to x="80000" y="100000"/>
                                    </p:animScale>
                                    <p:anim by="(#ppt_h/3+#ppt_w*0.1)" calcmode="lin" valueType="num">
                                      <p:cBhvr additive="sum">
                                        <p:cTn id="10" dur="200" decel="100000" autoRev="1" fill="hold">
                                          <p:stCondLst>
                                            <p:cond delay="600"/>
                                          </p:stCondLst>
                                        </p:cTn>
                                        <p:tgtEl>
                                          <p:spTgt spid="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p:cTn id="15" dur="500" fill="hold"/>
                                        <p:tgtEl>
                                          <p:spTgt spid="64"/>
                                        </p:tgtEl>
                                        <p:attrNameLst>
                                          <p:attrName>ppt_w</p:attrName>
                                        </p:attrNameLst>
                                      </p:cBhvr>
                                      <p:tavLst>
                                        <p:tav tm="0">
                                          <p:val>
                                            <p:fltVal val="0"/>
                                          </p:val>
                                        </p:tav>
                                        <p:tav tm="100000">
                                          <p:val>
                                            <p:strVal val="#ppt_w"/>
                                          </p:val>
                                        </p:tav>
                                      </p:tavLst>
                                    </p:anim>
                                    <p:anim calcmode="lin" valueType="num">
                                      <p:cBhvr>
                                        <p:cTn id="16" dur="500" fill="hold"/>
                                        <p:tgtEl>
                                          <p:spTgt spid="64"/>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p:tgtEl>
                                          <p:spTgt spid="31"/>
                                        </p:tgtEl>
                                        <p:attrNameLst>
                                          <p:attrName>ppt_y</p:attrName>
                                        </p:attrNameLst>
                                      </p:cBhvr>
                                      <p:tavLst>
                                        <p:tav tm="0">
                                          <p:val>
                                            <p:strVal val="#ppt_y+#ppt_h*1.125000"/>
                                          </p:val>
                                        </p:tav>
                                        <p:tav tm="100000">
                                          <p:val>
                                            <p:strVal val="#ppt_y"/>
                                          </p:val>
                                        </p:tav>
                                      </p:tavLst>
                                    </p:anim>
                                    <p:animEffect transition="in" filter="wipe(up)">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p:tgtEl>
                                          <p:spTgt spid="32"/>
                                        </p:tgtEl>
                                        <p:attrNameLst>
                                          <p:attrName>ppt_y</p:attrName>
                                        </p:attrNameLst>
                                      </p:cBhvr>
                                      <p:tavLst>
                                        <p:tav tm="0">
                                          <p:val>
                                            <p:strVal val="#ppt_y+#ppt_h*1.125000"/>
                                          </p:val>
                                        </p:tav>
                                        <p:tav tm="100000">
                                          <p:val>
                                            <p:strVal val="#ppt_y"/>
                                          </p:val>
                                        </p:tav>
                                      </p:tavLst>
                                    </p:anim>
                                    <p:animEffect transition="in" filter="wipe(up)">
                                      <p:cBhvr>
                                        <p:cTn id="28" dur="500"/>
                                        <p:tgtEl>
                                          <p:spTgt spid="32"/>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p:tgtEl>
                                          <p:spTgt spid="33"/>
                                        </p:tgtEl>
                                        <p:attrNameLst>
                                          <p:attrName>ppt_y</p:attrName>
                                        </p:attrNameLst>
                                      </p:cBhvr>
                                      <p:tavLst>
                                        <p:tav tm="0">
                                          <p:val>
                                            <p:strVal val="#ppt_y+#ppt_h*1.125000"/>
                                          </p:val>
                                        </p:tav>
                                        <p:tav tm="100000">
                                          <p:val>
                                            <p:strVal val="#ppt_y"/>
                                          </p:val>
                                        </p:tav>
                                      </p:tavLst>
                                    </p:anim>
                                    <p:animEffect transition="in" filter="wipe(up)">
                                      <p:cBhvr>
                                        <p:cTn id="34" dur="500"/>
                                        <p:tgtEl>
                                          <p:spTgt spid="33"/>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p:tgtEl>
                                          <p:spTgt spid="5"/>
                                        </p:tgtEl>
                                        <p:attrNameLst>
                                          <p:attrName>ppt_y</p:attrName>
                                        </p:attrNameLst>
                                      </p:cBhvr>
                                      <p:tavLst>
                                        <p:tav tm="0">
                                          <p:val>
                                            <p:strVal val="#ppt_y+#ppt_h*1.125000"/>
                                          </p:val>
                                        </p:tav>
                                        <p:tav tm="100000">
                                          <p:val>
                                            <p:strVal val="#ppt_y"/>
                                          </p:val>
                                        </p:tav>
                                      </p:tavLst>
                                    </p:anim>
                                    <p:animEffect transition="in" filter="wipe(up)">
                                      <p:cBhvr>
                                        <p:cTn id="4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5" grpId="0"/>
    </p:bldLst>
  </p:timing>
</p:sld>
</file>

<file path=ppt/tags/tag1.xml><?xml version="1.0" encoding="utf-8"?>
<p:tagLst xmlns:p="http://schemas.openxmlformats.org/presentationml/2006/main">
  <p:tag name="KSO_WM_UNIT_PLACING_PICTURE_USER_VIEWPORT" val="{&quot;height&quot;:3741,&quot;width&quot;:2224}"/>
</p:tagLst>
</file>

<file path=ppt/tags/tag2.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1005</Words>
  <Application>WPS 演示</Application>
  <PresentationFormat>宽屏</PresentationFormat>
  <Paragraphs>326</Paragraphs>
  <Slides>17</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17</vt:i4>
      </vt:variant>
    </vt:vector>
  </HeadingPairs>
  <TitlesOfParts>
    <vt:vector size="31" baseType="lpstr">
      <vt:lpstr>Arial</vt:lpstr>
      <vt:lpstr>宋体</vt:lpstr>
      <vt:lpstr>Wingdings</vt:lpstr>
      <vt:lpstr>微软雅黑</vt:lpstr>
      <vt:lpstr>Wingdings</vt:lpstr>
      <vt:lpstr>Times New Roman</vt:lpstr>
      <vt:lpstr>Calibri</vt:lpstr>
      <vt:lpstr>等线</vt:lpstr>
      <vt:lpstr>Arial Unicode MS</vt:lpstr>
      <vt:lpstr>Cambria</vt:lpstr>
      <vt:lpstr>黑体</vt:lpstr>
      <vt:lpstr>Arial</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192</cp:revision>
  <dcterms:created xsi:type="dcterms:W3CDTF">2019-06-19T02:08:00Z</dcterms:created>
  <dcterms:modified xsi:type="dcterms:W3CDTF">2023-09-28T14:15:03Z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A60419CB8D064F1F8BAFC378E9F0B5ED</vt:lpwstr>
  </property>
</Properties>
</file>