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9" r:id="rId4"/>
    <p:sldId id="268" r:id="rId5"/>
    <p:sldId id="256" r:id="rId6"/>
    <p:sldId id="265" r:id="rId7"/>
    <p:sldId id="267" r:id="rId8"/>
    <p:sldId id="261" r:id="rId9"/>
    <p:sldId id="275" r:id="rId10"/>
  </p:sldIdLst>
  <p:sldSz cx="9144000" cy="6858000" type="screen4x3"/>
  <p:notesSz cx="6858000" cy="9144000"/>
  <p:custDataLst>
    <p:tags r:id="rId1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-153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jpeg"/><Relationship Id="rId1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1"/>
          <p:cNvSpPr>
            <a:spLocks noGrp="1"/>
          </p:cNvSpPr>
          <p:nvPr>
            <p:ph type="ctrTitle"/>
          </p:nvPr>
        </p:nvSpPr>
        <p:spPr>
          <a:xfrm>
            <a:off x="533400" y="2743200"/>
            <a:ext cx="7772400" cy="1470025"/>
          </a:xfrm>
        </p:spPr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r>
              <a:rPr lang="en-US" altLang="zh-CN" b="1" dirty="0">
                <a:solidFill>
                  <a:srgbClr val="FF0000"/>
                </a:solidFill>
              </a:rPr>
              <a:t>Unit 2 Lesson 7</a:t>
            </a:r>
            <a:br>
              <a:rPr lang="en-US" altLang="zh-CN" b="1" dirty="0">
                <a:solidFill>
                  <a:srgbClr val="FF0000"/>
                </a:solidFill>
              </a:rPr>
            </a:br>
            <a:r>
              <a:rPr lang="en-US" altLang="zh-CN" b="1" dirty="0">
                <a:solidFill>
                  <a:srgbClr val="FF0000"/>
                </a:solidFill>
              </a:rPr>
              <a:t>My Friend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Picture 2" descr="A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838" t="17101" r="52469"/>
          <a:stretch>
            <a:fillRect/>
          </a:stretch>
        </p:blipFill>
        <p:spPr>
          <a:xfrm>
            <a:off x="1981200" y="1143000"/>
            <a:ext cx="2743200" cy="1676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Picture 3" descr="苹果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62200" y="3657600"/>
            <a:ext cx="2133600" cy="2038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8" name="Text Box 4"/>
          <p:cNvSpPr txBox="1"/>
          <p:nvPr/>
        </p:nvSpPr>
        <p:spPr>
          <a:xfrm>
            <a:off x="5257800" y="1905000"/>
            <a:ext cx="1219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chemeClr val="tx2"/>
                </a:solidFill>
                <a:latin typeface="Times New Roman" panose="02020603050405020304" pitchFamily="18" charset="0"/>
              </a:rPr>
              <a:t>apple</a:t>
            </a:r>
            <a:endParaRPr lang="en-US" altLang="zh-CN" sz="36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7" name="Rectangle 5"/>
          <p:cNvSpPr>
            <a:spLocks noGrp="1"/>
          </p:cNvSpPr>
          <p:nvPr>
            <p:ph type="ctrTitle"/>
          </p:nvPr>
        </p:nvSpPr>
        <p:spPr>
          <a:xfrm>
            <a:off x="0" y="152400"/>
            <a:ext cx="1981200" cy="609600"/>
          </a:xfrm>
          <a:solidFill>
            <a:srgbClr val="FF6600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r>
              <a:rPr lang="en-US" altLang="zh-CN" dirty="0"/>
              <a:t>Letters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2150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2150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2150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21508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Text Box 4"/>
          <p:cNvSpPr txBox="1"/>
          <p:nvPr/>
        </p:nvSpPr>
        <p:spPr>
          <a:xfrm>
            <a:off x="1524000" y="2133600"/>
            <a:ext cx="12192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4099" name="Picture 5" descr="BB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187" r="32433" b="71506"/>
          <a:stretch>
            <a:fillRect/>
          </a:stretch>
        </p:blipFill>
        <p:spPr>
          <a:xfrm>
            <a:off x="762000" y="762000"/>
            <a:ext cx="2667000" cy="213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Picture 8" descr="书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14600" y="4114800"/>
            <a:ext cx="1619250" cy="161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5" name="Text Box 9"/>
          <p:cNvSpPr txBox="1"/>
          <p:nvPr/>
        </p:nvSpPr>
        <p:spPr>
          <a:xfrm>
            <a:off x="4267200" y="2057400"/>
            <a:ext cx="1447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dirty="0">
                <a:latin typeface="Times New Roman" panose="02020603050405020304" pitchFamily="18" charset="0"/>
              </a:rPr>
              <a:t>book</a:t>
            </a:r>
            <a:endParaRPr lang="en-US" altLang="zh-CN" sz="36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922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922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922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922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22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22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22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2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>
            <a:spLocks noGrp="1"/>
          </p:cNvSpPr>
          <p:nvPr>
            <p:ph type="ctrTitle"/>
          </p:nvPr>
        </p:nvSpPr>
        <p:spPr>
          <a:xfrm>
            <a:off x="4114800" y="1828800"/>
            <a:ext cx="1676400" cy="533400"/>
          </a:xfrm>
        </p:spPr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r>
              <a:rPr lang="en-US" altLang="zh-CN" sz="3600" dirty="0">
                <a:latin typeface="Times New Roman" panose="02020603050405020304" pitchFamily="18" charset="0"/>
              </a:rPr>
              <a:t>cat</a:t>
            </a:r>
            <a:endParaRPr lang="en-US" altLang="zh-CN" sz="3600" dirty="0">
              <a:latin typeface="Times New Roman" panose="02020603050405020304" pitchFamily="18" charset="0"/>
            </a:endParaRPr>
          </a:p>
        </p:txBody>
      </p:sp>
      <p:pic>
        <p:nvPicPr>
          <p:cNvPr id="5123" name="Picture 3" descr="猫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00400" y="3657600"/>
            <a:ext cx="2438400" cy="2514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Picture 4" descr="BB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4575" t="-1561" b="70328"/>
          <a:stretch>
            <a:fillRect/>
          </a:stretch>
        </p:blipFill>
        <p:spPr>
          <a:xfrm>
            <a:off x="1219200" y="990600"/>
            <a:ext cx="2362200" cy="1524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 descr="门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0" y="3505200"/>
            <a:ext cx="1371600" cy="2514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Text Box 3"/>
          <p:cNvSpPr txBox="1"/>
          <p:nvPr/>
        </p:nvSpPr>
        <p:spPr>
          <a:xfrm>
            <a:off x="3505200" y="1676400"/>
            <a:ext cx="1143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dirty="0">
                <a:latin typeface="Times New Roman" panose="02020603050405020304" pitchFamily="18" charset="0"/>
              </a:rPr>
              <a:t>door</a:t>
            </a:r>
            <a:endParaRPr lang="en-US" altLang="zh-CN" sz="3600" dirty="0">
              <a:latin typeface="Times New Roman" panose="02020603050405020304" pitchFamily="18" charset="0"/>
            </a:endParaRPr>
          </a:p>
        </p:txBody>
      </p:sp>
      <p:pic>
        <p:nvPicPr>
          <p:cNvPr id="6148" name="Picture 4" descr="BB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6938" r="67349" b="37372"/>
          <a:stretch>
            <a:fillRect/>
          </a:stretch>
        </p:blipFill>
        <p:spPr>
          <a:xfrm>
            <a:off x="609600" y="381000"/>
            <a:ext cx="2362200" cy="2133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0483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5" descr="A~D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7778" r="63014" b="36667"/>
          <a:stretch>
            <a:fillRect/>
          </a:stretch>
        </p:blipFill>
        <p:spPr>
          <a:xfrm>
            <a:off x="1066800" y="3200400"/>
            <a:ext cx="2057400" cy="876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1" name="Picture 6" descr="A~D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109" b="62222"/>
          <a:stretch>
            <a:fillRect/>
          </a:stretch>
        </p:blipFill>
        <p:spPr>
          <a:xfrm>
            <a:off x="1066800" y="1905000"/>
            <a:ext cx="5334000" cy="1295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</Words>
  <Application>WPS 演示</Application>
  <PresentationFormat>全屏显示(4:3)</PresentationFormat>
  <Paragraphs>16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Unit 2 Lesson 7 My Friend</vt:lpstr>
      <vt:lpstr>Letters</vt:lpstr>
      <vt:lpstr>PowerPoint 演示文稿</vt:lpstr>
      <vt:lpstr>cat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上帝掷骰子吗</cp:lastModifiedBy>
  <cp:revision>12</cp:revision>
  <dcterms:created xsi:type="dcterms:W3CDTF">2023-09-30T08:36:00Z</dcterms:created>
  <dcterms:modified xsi:type="dcterms:W3CDTF">2023-09-30T15:54:40Z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F0A4FFD484CC4CA88BCD1336F6B95F1C_13</vt:lpwstr>
  </property>
  <property fmtid="{D5CDD505-2E9C-101B-9397-08002B2CF9AE}" pid="4" name="KSOProductBuildVer">
    <vt:lpwstr>2052-12.1.0.15374</vt:lpwstr>
  </property>
</Properties>
</file>