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19"/>
  </p:handoutMasterIdLst>
  <p:sldIdLst>
    <p:sldId id="280" r:id="rId6"/>
    <p:sldId id="289" r:id="rId8"/>
    <p:sldId id="291" r:id="rId9"/>
    <p:sldId id="292" r:id="rId10"/>
    <p:sldId id="293" r:id="rId11"/>
    <p:sldId id="298" r:id="rId12"/>
    <p:sldId id="301" r:id="rId13"/>
    <p:sldId id="302" r:id="rId14"/>
    <p:sldId id="305" r:id="rId15"/>
    <p:sldId id="299" r:id="rId16"/>
    <p:sldId id="268" r:id="rId17"/>
    <p:sldId id="308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0" d="100"/>
          <a:sy n="50" d="100"/>
        </p:scale>
        <p:origin x="156" y="42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2.png"/><Relationship Id="rId3" Type="http://schemas.microsoft.com/office/2007/relationships/media" Target="file:///C:\Users\30725\Desktop\1%20ENGLISH\&#33521;&#35821;&#20864;&#25945;&#22235;&#24180;&#32423;&#19978;&#20876;\&#33521;&#35821;&#20864;&#25945;&#22235;&#24180;&#32423;&#19978;&#20876;\Unit%201%20The%20Clothes%20We%20Wear\Lesson%201%20Skirt%20and%20Trousers\&#32032;&#26448;\&#12304;&#32032;&#26448;&#12305;&#65333;nit%201Lesson%201Skirt%20and%20Trousers%20(&#20864;&#25945;)%20&#38899;&#39057;%20&#35838;&#25991;.mp3" TargetMode="External"/><Relationship Id="rId2" Type="http://schemas.openxmlformats.org/officeDocument/2006/relationships/audio" Target="file:///C:\Users\30725\Desktop\1%20ENGLISH\&#33521;&#35821;&#20864;&#25945;&#22235;&#24180;&#32423;&#19978;&#20876;\&#33521;&#35821;&#20864;&#25945;&#22235;&#24180;&#32423;&#19978;&#20876;\Unit%201%20The%20Clothes%20We%20Wear\Lesson%201%20Skirt%20and%20Trousers\&#32032;&#26448;\&#12304;&#32032;&#26448;&#12305;&#65333;nit%201Lesson%201Skirt%20and%20Trousers%20(&#20864;&#25945;)%20&#38899;&#39057;%20&#35838;&#25991;.mp3" TargetMode="Externa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1 Unit 1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Skirt and Trousers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2357755" y="1770380"/>
            <a:ext cx="842264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</a:t>
            </a:r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lesson</a:t>
            </a:r>
            <a:r>
              <a:rPr lang="en-US" altLang="zh-CN" sz="3600" b="1" dirty="0">
                <a:latin typeface="Times New Roman" panose="02020603050405020304" pitchFamily="18" charset="0"/>
              </a:rPr>
              <a:t> 1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5688" y="1109662"/>
            <a:ext cx="9866312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Please describe the colour.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5125" name="Picture 20" descr="F:\1 ENGLISH\英语冀教四年级上册\英语冀教四年级上册\Unit 1 The Clothes We Wear\Lesson 1 Skirt and Trousers\素材\【素材】Ｕnit 1Lesson 1Skirt and Trousers (冀教) 图片 color.jpg【素材】Ｕnit 1Lesson 1Skirt and Trousers (冀教) 图片 color"/>
          <p:cNvPicPr>
            <a:picLocks noChangeAspect="1" noChangeArrowheads="1"/>
          </p:cNvPicPr>
          <p:nvPr/>
        </p:nvPicPr>
        <p:blipFill>
          <a:blip r:embed="rId1"/>
          <a:srcRect b="4822"/>
          <a:stretch>
            <a:fillRect/>
          </a:stretch>
        </p:blipFill>
        <p:spPr bwMode="auto">
          <a:xfrm>
            <a:off x="1018540" y="3132455"/>
            <a:ext cx="450405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21" descr="F:\1 ENGLISH\英语冀教四年级上册\英语冀教四年级上册\Unit 1 The Clothes We Wear\Lesson 1 Skirt and Trousers\素材\【素材】Ｕnit 1Lesson 1Skirt and Trousers (冀教) 图片 colour.jpg【素材】Ｕnit 1Lesson 1Skirt and Trousers (冀教) 图片 colour"/>
          <p:cNvPicPr>
            <a:picLocks noChangeAspect="1" noChangeArrowheads="1"/>
          </p:cNvPicPr>
          <p:nvPr/>
        </p:nvPicPr>
        <p:blipFill>
          <a:blip r:embed="rId2"/>
          <a:srcRect b="5746"/>
          <a:stretch>
            <a:fillRect/>
          </a:stretch>
        </p:blipFill>
        <p:spPr bwMode="auto">
          <a:xfrm>
            <a:off x="6078855" y="3132455"/>
            <a:ext cx="4458970" cy="281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512667" y="2017395"/>
            <a:ext cx="1279196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t"/>
            <a:r>
              <a:rPr lang="en-US" altLang="zh-CN" sz="3600" b="1" dirty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endParaRPr lang="en-US" altLang="zh-CN" sz="3600" b="1" dirty="0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23629" y="2017395"/>
            <a:ext cx="1031051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t"/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endParaRPr lang="en-US" altLang="zh-CN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20880" y="2017395"/>
            <a:ext cx="1441420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t"/>
            <a:r>
              <a:rPr lang="en-US" altLang="zh-CN" sz="3600" b="1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endParaRPr lang="en-US" altLang="zh-CN" sz="3600" b="1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49608" y="2017395"/>
            <a:ext cx="1261884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t"/>
            <a:r>
              <a:rPr lang="en-US" altLang="zh-CN" sz="36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black</a:t>
            </a:r>
            <a:endParaRPr lang="en-US" altLang="zh-CN" sz="36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3605" y="2017395"/>
            <a:ext cx="843180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t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endParaRPr lang="en-US" altLang="zh-CN" sz="3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522605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Watch the picture and answer the questions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8795" y="2044065"/>
            <a:ext cx="8185785" cy="1493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03450" y="3891280"/>
            <a:ext cx="73571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 this a ___? Yes\No.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What is this?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Is this a ___ or a ___? It</a:t>
            </a:r>
            <a:r>
              <a:rPr lang="en-US" altLang="zh-CN" sz="3600" b="1" dirty="0">
                <a:latin typeface="Times New Roman" panose="02020603050405020304" pitchFamily="18" charset="0"/>
              </a:rPr>
              <a:t>’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 a ___.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F:\1 ENGLISH\英语冀教四年级上册\英语冀教四年级上册\Unit 1 The Clothes We Wear\Lesson 1 Skirt and Trousers\素材\【素材】Ｕnit 1Lesson 1Skirt and Trousers (冀教) 图片shirt.jpg【素材】Ｕnit 1Lesson 1Skirt and Trousers (冀教) 图片shir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82134" y="1040221"/>
            <a:ext cx="4171950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9" name="Text Box 5"/>
          <p:cNvSpPr txBox="1">
            <a:spLocks noChangeArrowheads="1"/>
          </p:cNvSpPr>
          <p:nvPr/>
        </p:nvSpPr>
        <p:spPr bwMode="auto">
          <a:xfrm>
            <a:off x="1723390" y="5212080"/>
            <a:ext cx="3730625" cy="136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Is this a shirt?</a:t>
            </a:r>
            <a:endParaRPr lang="en-US" altLang="zh-CN" sz="3600" b="1" dirty="0" err="1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Yes,it 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【素材】Ｕnit 1Lesson 1Skirt and Trousers (冀教) 图片 trouser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465" y="736600"/>
            <a:ext cx="4779010" cy="4779010"/>
          </a:xfrm>
          <a:prstGeom prst="rect">
            <a:avLst/>
          </a:prstGeom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410325" y="5775960"/>
            <a:ext cx="4874895" cy="727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 dirty="0" err="1">
                <a:latin typeface="Times New Roman" panose="02020603050405020304" pitchFamily="18" charset="0"/>
              </a:rPr>
              <a:t>These are trousers.</a:t>
            </a:r>
            <a:endParaRPr lang="en-US" altLang="zh-CN" sz="3600" b="1" dirty="0" err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1"/>
            <a:ext cx="24257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</a:t>
            </a:r>
            <a:r>
              <a:rPr 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ractice</a:t>
            </a:r>
            <a:endParaRPr 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2425700" y="2131559"/>
            <a:ext cx="8915400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It this a ___? Yes\No.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 is this?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Is this a ___ or a ___? It’s a ___.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This is a ___.	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These are ___.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31781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Match and colour.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2505" y="1996440"/>
            <a:ext cx="7285355" cy="3684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354203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What’s he/she wearing?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1793240"/>
            <a:ext cx="7105015" cy="435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723515" y="1165225"/>
            <a:ext cx="791400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Group work. Listen and guess. </a:t>
            </a:r>
            <a:endParaRPr lang="en-US" altLang="zh-CN" sz="36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993775"/>
            <a:ext cx="2046288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Game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2085340"/>
            <a:ext cx="7853680" cy="392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272351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Listen and read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910" y="1995805"/>
            <a:ext cx="6262370" cy="3791585"/>
          </a:xfrm>
          <a:prstGeom prst="rect">
            <a:avLst/>
          </a:prstGeom>
        </p:spPr>
      </p:pic>
      <p:pic>
        <p:nvPicPr>
          <p:cNvPr id="6" name="【素材】Ｕnit 1Lesson 1Skirt and Trousers (冀教) 音频 课文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9100" y="613346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11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WPS 演示</Application>
  <PresentationFormat>宽屏</PresentationFormat>
  <Paragraphs>57</Paragraphs>
  <Slides>12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408</cp:revision>
  <dcterms:created xsi:type="dcterms:W3CDTF">2013-07-01T03:05:00Z</dcterms:created>
  <dcterms:modified xsi:type="dcterms:W3CDTF">2023-09-30T16:04:07Z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3BE18345F60C410E9A8B3A41A17535A8_12</vt:lpwstr>
  </property>
</Properties>
</file>