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5" r:id="rId6"/>
    <p:sldId id="264" r:id="rId7"/>
    <p:sldId id="263" r:id="rId8"/>
    <p:sldId id="262" r:id="rId9"/>
    <p:sldId id="260" r:id="rId10"/>
    <p:sldId id="259" r:id="rId11"/>
    <p:sldId id="261" r:id="rId12"/>
    <p:sldId id="266" r:id="rId13"/>
    <p:sldId id="267" r:id="rId14"/>
    <p:sldId id="274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B0427E-E491-4956-817F-EC78E93ED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112931744482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2500313"/>
            <a:ext cx="1857375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Unit 1</a:t>
            </a:r>
            <a:endParaRPr kumimoji="0" lang="zh-CN" altLang="en-US" sz="4000" i="1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5" y="4000500"/>
            <a:ext cx="5857875" cy="15700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Lesson 2 What Do They Look Like</a:t>
            </a:r>
            <a:r>
              <a:rPr kumimoji="0" lang="en-US" altLang="zh-CN" sz="4800" kern="1200" cap="none" spc="0" normalizeH="0" baseline="0" noProof="0" dirty="0">
                <a:latin typeface="+mn-lt"/>
                <a:ea typeface="+mn-ea"/>
                <a:cs typeface="+mn-cs"/>
              </a:rPr>
              <a:t>?</a:t>
            </a:r>
            <a:endParaRPr kumimoji="0" lang="zh-CN" altLang="en-US" sz="48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0" y="428625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1357313"/>
            <a:ext cx="7715250" cy="12001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does he/she look like?</a:t>
            </a:r>
            <a:endParaRPr kumimoji="0" lang="en-US" altLang="zh-CN" sz="3600" b="1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He / She …</a:t>
            </a:r>
            <a:endParaRPr kumimoji="0" lang="zh-CN" altLang="en-US" sz="3600" b="1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77" name="Picture 1" descr="C:\Users\chenchen10\AppData\Roaming\Tencent\Users\1354352631\QQ\WinTemp\RichOle\({5B2GXF}Y26Z5[2RXR`QC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3" y="2714625"/>
            <a:ext cx="2643187" cy="378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 descr="C:\Users\chenchen10\AppData\Roaming\Tencent\Users\1354352631\QQ\WinTemp\RichOle\ZU(U}N{((J)PH)I}U{)JL(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25" y="3143250"/>
            <a:ext cx="2714625" cy="2652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20130119170817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71500" y="1714500"/>
            <a:ext cx="5000625" cy="14462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800" dirty="0">
                <a:latin typeface="Comic Sans MS" panose="030F0702030302020204" pitchFamily="66" charset="0"/>
              </a:rPr>
              <a:t>Goodbye!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5" descr="2008323958832085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85750"/>
            <a:ext cx="250031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New words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71750" y="3000375"/>
            <a:ext cx="14287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short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29125" y="1643063"/>
            <a:ext cx="928688" cy="646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tall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Picture 8" descr="C:\Users\chenchen10\AppData\Roaming\Tencent\Users\1354352631\QQ\WinTemp\RichOle\BA8R4VXA(42MIZVW@[K461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8" y="4000500"/>
            <a:ext cx="3714750" cy="255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9" descr="c:\users\CHENCH~1\appdata\roaming\360se6\USERDA~1\Temp\3TB_1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14313"/>
            <a:ext cx="3130550" cy="481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0101220163348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Picture 1" descr="C:\Users\chenchen10\AppData\Roaming\Tencent\Users\1354352631\QQ\WinTemp\RichOle\3L$79ED2_6)DPVYE2}5RG@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428625"/>
            <a:ext cx="3714750" cy="307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285750"/>
            <a:ext cx="2428875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New words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9459" name="Picture 3" descr="C:\Users\chenchen10\AppData\Roaming\Tencent\Users\1354352631\QQ\WinTemp\RichOle\3HEC`2S_%7YO1]5XV~F{DU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214438"/>
            <a:ext cx="2805113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072313" y="3786188"/>
            <a:ext cx="1000125" cy="6461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fat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28938" y="6072188"/>
            <a:ext cx="1214438" cy="646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thin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01220163348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85750"/>
            <a:ext cx="250031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New words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20481" name="Picture 1" descr="C:\Users\chenchen10\AppData\Roaming\Tencent\Users\1354352631\QQ\WinTemp\RichOle\JG_IYRDTGRT(GCZMF]EH$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3" y="495300"/>
            <a:ext cx="3357562" cy="386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0750" y="4500563"/>
            <a:ext cx="2571750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long black hair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2" name="Picture 2" descr="C:\Users\chenchen10\AppData\Roaming\Tencent\Users\1354352631\QQ\WinTemp\RichOle\L`0BGF`JTXFGM_~PCG$4E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5" y="3429000"/>
            <a:ext cx="2735263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0" y="1714500"/>
            <a:ext cx="2786063" cy="12001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short brown hair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01220163348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85750"/>
            <a:ext cx="250031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New words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21505" name="Picture 1" descr="C:\Users\chenchen10\AppData\Roaming\Tencent\Users\1354352631\QQ\WinTemp\RichOle\M@{OU}4]J}4OP4XVZN6~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3" y="142875"/>
            <a:ext cx="3714750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AutoShape 2" descr="C:\Users\chenchen10\AppData\Roaming\Tencent\Users\1354352631\QQ\WinTemp\RichOle\)I7J(8BUS~0qIF9W}6_BD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150" name="AutoShape 3" descr="C:\Users\chenchen10\AppData\Roaming\Tencent\Users\1354352631\QQ\WinTemp\RichOle\)I7J(8BUS~0qIF9W}6_BD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151" name="AutoShape 4" descr="C:\Users\chenchen10\AppData\Roaming\Tencent\Users\1354352631\QQ\WinTemp\RichOle\)I7J(8BUS~0qIF9W}6_BD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8" name="图片 7" descr="QQ图片201408051301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071563"/>
            <a:ext cx="3214687" cy="402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15063" y="3857625"/>
            <a:ext cx="2357438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blue eyes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00313" y="5429250"/>
            <a:ext cx="2500313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black eyes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" descr="C:\Users\chenchen10\AppData\Roaming\Tencent\Users\1354352631\QQ\WinTemp\RichOle\[H(H}QEMG)AG8D1WL7@YVF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214313"/>
            <a:ext cx="5075238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 descr="C:\Users\chenchen10\AppData\Roaming\Tencent\Users\1354352631\QQ\WinTemp\RichOle\LI3A}%9L`DA){Z`G_DL]P]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643438"/>
            <a:ext cx="1785938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0" y="3143250"/>
            <a:ext cx="3714750" cy="1785938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father look like?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14938" y="285750"/>
            <a:ext cx="1000125" cy="857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3071813" y="4786313"/>
            <a:ext cx="3500438" cy="1357313"/>
          </a:xfrm>
          <a:prstGeom prst="clou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 is tall and thin.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girl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071563"/>
            <a:ext cx="1714500" cy="194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285750" y="214313"/>
            <a:ext cx="24288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214313"/>
            <a:ext cx="1714500" cy="194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" descr="C:\Users\chenchen10\AppData\Roaming\Tencent\Users\1354352631\QQ\WinTemp\RichOle\(P2JM24[UUF6DAQ3V)`J`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5572164" cy="442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云形 5"/>
          <p:cNvSpPr/>
          <p:nvPr/>
        </p:nvSpPr>
        <p:spPr>
          <a:xfrm>
            <a:off x="2286000" y="5214938"/>
            <a:ext cx="4500563" cy="1500188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mother look like?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5572125" y="2286000"/>
            <a:ext cx="3357563" cy="2000250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She has long brown hair.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57250" y="1214438"/>
            <a:ext cx="1071563" cy="1285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4d8037b5gw1dx6sji9kymj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4643438"/>
            <a:ext cx="1714500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85750" y="214313"/>
            <a:ext cx="24288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584700"/>
            <a:ext cx="1785938" cy="2100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 descr="fami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14290"/>
            <a:ext cx="520607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girl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4000500"/>
            <a:ext cx="1857375" cy="2147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 5"/>
          <p:cNvSpPr/>
          <p:nvPr/>
        </p:nvSpPr>
        <p:spPr>
          <a:xfrm>
            <a:off x="142875" y="1000125"/>
            <a:ext cx="3571875" cy="2643188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brother look like?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3786188" y="5072063"/>
            <a:ext cx="2928938" cy="1143000"/>
          </a:xfrm>
          <a:prstGeom prst="clou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 is short.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72000" y="1214438"/>
            <a:ext cx="928688" cy="10715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14313"/>
            <a:ext cx="24288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 5"/>
          <p:cNvSpPr/>
          <p:nvPr/>
        </p:nvSpPr>
        <p:spPr>
          <a:xfrm>
            <a:off x="142875" y="3000375"/>
            <a:ext cx="3929063" cy="1928813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Mary look like?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3276600" y="4005263"/>
            <a:ext cx="4298950" cy="2495550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She has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blond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hair and blue eyes.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5" name="Picture 1" descr="C:\Users\chenchen10\AppData\Roaming\Tencent\Users\1354352631\QQ\WinTemp\RichOle\1LYCV(R~{%QFRGZ`YM8XDW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404813"/>
            <a:ext cx="3643312" cy="277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 15"/>
          <p:cNvSpPr/>
          <p:nvPr/>
        </p:nvSpPr>
        <p:spPr>
          <a:xfrm>
            <a:off x="2786063" y="928688"/>
            <a:ext cx="1928813" cy="100012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Mary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9" name="图片 8" descr="girl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572000"/>
            <a:ext cx="1785937" cy="206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4d8037b5gw1dx6sji9kymj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3" y="857250"/>
            <a:ext cx="1663700" cy="1957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14313" y="142875"/>
            <a:ext cx="2428875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</Words>
  <Application>WPS 演示</Application>
  <PresentationFormat>全屏显示(4:3)</PresentationFormat>
  <Paragraphs>65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16</cp:revision>
  <dcterms:created xsi:type="dcterms:W3CDTF">2014-08-05T04:32:00Z</dcterms:created>
  <dcterms:modified xsi:type="dcterms:W3CDTF">2023-09-30T16:12:56Z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3B7D5BAF4AEC40E089DD4E359AFDBE52_13</vt:lpwstr>
  </property>
  <property fmtid="{D5CDD505-2E9C-101B-9397-08002B2CF9AE}" pid="3" name="KSOProductBuildVer">
    <vt:lpwstr>2052-12.1.0.15374</vt:lpwstr>
  </property>
</Properties>
</file>