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57" r:id="rId5"/>
    <p:sldId id="258" r:id="rId6"/>
    <p:sldId id="259" r:id="rId7"/>
    <p:sldId id="260" r:id="rId8"/>
    <p:sldId id="264" r:id="rId9"/>
    <p:sldId id="261" r:id="rId10"/>
    <p:sldId id="263" r:id="rId11"/>
    <p:sldId id="265" r:id="rId12"/>
    <p:sldId id="266" r:id="rId13"/>
    <p:sldId id="269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32"/>
    <p:restoredTop sz="94660"/>
  </p:normalViewPr>
  <p:slideViewPr>
    <p:cSldViewPr showGuides="1">
      <p:cViewPr varScale="1">
        <p:scale>
          <a:sx n="108" d="100"/>
          <a:sy n="108" d="100"/>
        </p:scale>
        <p:origin x="-172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34498CC-F93B-405C-B8FA-E05DAB27414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0.jpeg"/><Relationship Id="rId3" Type="http://schemas.openxmlformats.org/officeDocument/2006/relationships/image" Target="../media/image26.jpeg"/><Relationship Id="rId2" Type="http://schemas.openxmlformats.org/officeDocument/2006/relationships/image" Target="../media/image22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4" descr="2008052915154698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图片 3" descr="图片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500063"/>
            <a:ext cx="2571750" cy="306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00063" y="1928813"/>
            <a:ext cx="1643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i="1" dirty="0">
                <a:latin typeface="Comic Sans MS" panose="030F0702030302020204" pitchFamily="66" charset="0"/>
              </a:rPr>
              <a:t>Unit 1</a:t>
            </a:r>
            <a:endParaRPr lang="zh-CN" altLang="en-US" sz="4000" i="1" dirty="0"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313" y="1928813"/>
            <a:ext cx="4429125" cy="31400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Lesson 5 Having Fun Together</a:t>
            </a:r>
            <a:endParaRPr kumimoji="0" lang="zh-CN" altLang="en-US" sz="66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" descr="201206080907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428875" y="1857375"/>
            <a:ext cx="4143375" cy="101600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>
            <a:spAutoFit/>
          </a:bodyPr>
          <a:p>
            <a:r>
              <a:rPr lang="en-US" altLang="zh-CN" sz="6000" dirty="0">
                <a:latin typeface="Comic Sans MS" panose="030F0702030302020204" pitchFamily="66" charset="0"/>
              </a:rPr>
              <a:t>Thank you!</a:t>
            </a:r>
            <a:endParaRPr lang="zh-CN" altLang="en-US" sz="6000" dirty="0"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860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" name="图片 4" descr="63484083468023474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0" y="214313"/>
            <a:ext cx="4214813" cy="3459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318739-1306220Q440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2786063"/>
            <a:ext cx="4572000" cy="3929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42938" y="1500188"/>
            <a:ext cx="3071812" cy="1077912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We like to swim in the sea.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14938" y="4000500"/>
            <a:ext cx="3786188" cy="15700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We like to watch the animals at the zoo.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860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6385" name="Picture 1" descr="C:\Users\chenchen10\AppData\Roaming\Tencent\Users\1354352631\QQ\WinTemp\RichOle\KHV(I3Q[@1K99(@R7$GXC]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6313" y="142875"/>
            <a:ext cx="4214812" cy="345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2" descr="C:\Users\chenchen10\AppData\Roaming\Tencent\Users\1354352631\QQ\WinTemp\RichOle\X9K%}M[9N[V@G`JAWW9H_K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143250"/>
            <a:ext cx="4429125" cy="356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500063" y="1785938"/>
            <a:ext cx="3643313" cy="10779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We like to go for a walk in the park.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0" y="3857625"/>
            <a:ext cx="4143375" cy="107791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We like to go shopping in the mall.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201203070811358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14313" y="357188"/>
            <a:ext cx="228600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Let’s learn!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7" name="图片 6" descr="069003005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5" y="142875"/>
            <a:ext cx="4286250" cy="3286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1928813"/>
            <a:ext cx="4643438" cy="107791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like to watch a film at the cinema.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86375" y="3929063"/>
            <a:ext cx="3429000" cy="1570037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We like to have a picnic in the park.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5129" name="Picture 9" descr="c:\users\CHENCH~1\appdata\roaming\360se6\USERDA~1\Temp\1901-1~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3571875"/>
            <a:ext cx="4714875" cy="3144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2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214313"/>
            <a:ext cx="314325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4" name="图片 3" descr="girl3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4143375"/>
            <a:ext cx="2217738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285750" y="1857375"/>
            <a:ext cx="2928938" cy="1571625"/>
          </a:xfrm>
          <a:prstGeom prst="wedgeEllipseCallout">
            <a:avLst>
              <a:gd name="adj1" fmla="val -36855"/>
              <a:gd name="adj2" fmla="val 89975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071813" y="4572000"/>
            <a:ext cx="3714750" cy="1357313"/>
          </a:xfrm>
          <a:prstGeom prst="wedgeEllipseCallout">
            <a:avLst>
              <a:gd name="adj1" fmla="val 51915"/>
              <a:gd name="adj2" fmla="val 7794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like to watch TV at home.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20482" name="Picture 2" descr="c:\users\CHENCH~1\appdata\roaming\360se6\USERDA~1\Temp\83776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714375"/>
            <a:ext cx="3643313" cy="2638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云形标注 9"/>
          <p:cNvSpPr/>
          <p:nvPr/>
        </p:nvSpPr>
        <p:spPr>
          <a:xfrm>
            <a:off x="3500438" y="142875"/>
            <a:ext cx="5214938" cy="3786188"/>
          </a:xfrm>
          <a:prstGeom prst="cloudCallout">
            <a:avLst>
              <a:gd name="adj1" fmla="val 39296"/>
              <a:gd name="adj2" fmla="val 620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29438" y="4552950"/>
            <a:ext cx="1857375" cy="2105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2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42875" y="214313"/>
            <a:ext cx="314325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214313" y="2428875"/>
            <a:ext cx="2928938" cy="1571625"/>
          </a:xfrm>
          <a:prstGeom prst="wedgeEllipseCallout">
            <a:avLst>
              <a:gd name="adj1" fmla="val -32352"/>
              <a:gd name="adj2" fmla="val 8214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071813" y="4572000"/>
            <a:ext cx="3714750" cy="1357313"/>
          </a:xfrm>
          <a:prstGeom prst="wedgeEllipseCallout">
            <a:avLst>
              <a:gd name="adj1" fmla="val 51915"/>
              <a:gd name="adj2" fmla="val 77947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like to go for a walk on the beach.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928938" y="0"/>
            <a:ext cx="5786438" cy="4214813"/>
          </a:xfrm>
          <a:prstGeom prst="cloudCallout">
            <a:avLst>
              <a:gd name="adj1" fmla="val 45526"/>
              <a:gd name="adj2" fmla="val 5351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1505" name="Picture 1" descr="C:\Users\chenchen10\AppData\Roaming\Tencent\Users\1354352631\QQ\WinTemp\RichOle\8E1T4@8Z(WTB]XL@AUUKPH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0" y="4500563"/>
            <a:ext cx="1785938" cy="2214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2304-1109101125338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8" y="571500"/>
            <a:ext cx="4251325" cy="283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4572000"/>
            <a:ext cx="1928812" cy="2185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13" y="4714875"/>
            <a:ext cx="1714500" cy="194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14313"/>
            <a:ext cx="314325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9457" name="Picture 1" descr="C:\Users\chenchen10\AppData\Roaming\Tencent\Users\1354352631\QQ\WinTemp\RichOle\5D%_ZBIDFWQ2GQ{J6Y1$@VP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0" y="457200"/>
            <a:ext cx="3857625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2928938" y="0"/>
            <a:ext cx="5786438" cy="4214813"/>
          </a:xfrm>
          <a:prstGeom prst="cloudCallout">
            <a:avLst>
              <a:gd name="adj1" fmla="val 45526"/>
              <a:gd name="adj2" fmla="val 5351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3071813" y="4572000"/>
            <a:ext cx="3714750" cy="1357313"/>
          </a:xfrm>
          <a:prstGeom prst="wedgeEllipseCallout">
            <a:avLst>
              <a:gd name="adj1" fmla="val 51915"/>
              <a:gd name="adj2" fmla="val 77947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like to go boating in the river.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142875" y="2071688"/>
            <a:ext cx="2928938" cy="1571625"/>
          </a:xfrm>
          <a:prstGeom prst="wedgeEllipseCallout">
            <a:avLst>
              <a:gd name="adj1" fmla="val -32352"/>
              <a:gd name="adj2" fmla="val 821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pic>
        <p:nvPicPr>
          <p:cNvPr id="10" name="图片 9" descr="girl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4286250"/>
            <a:ext cx="2114550" cy="2214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3" descr="3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4" descr="C:\Users\chenchen10\AppData\Roaming\Tencent\Users\1354352631\QQ\WinTemp\RichOle\TOXJL$K2T4_@EG1{6SSE)5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4286250"/>
            <a:ext cx="2071687" cy="2214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42875" y="214313"/>
            <a:ext cx="3143250" cy="584200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92D05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</a:rPr>
              <a:t>Ask and answer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pic>
        <p:nvPicPr>
          <p:cNvPr id="18433" name="Picture 1" descr="C:\Users\chenchen10\AppData\Roaming\Tencent\Users\1354352631\QQ\WinTemp\RichOle\$0X(E`$~44`_}20@OPBP77X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86188" y="711200"/>
            <a:ext cx="4143375" cy="2860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椭圆形标注 7"/>
          <p:cNvSpPr/>
          <p:nvPr/>
        </p:nvSpPr>
        <p:spPr>
          <a:xfrm>
            <a:off x="2714625" y="4572000"/>
            <a:ext cx="4000500" cy="1357313"/>
          </a:xfrm>
          <a:prstGeom prst="wedgeEllipseCallout">
            <a:avLst>
              <a:gd name="adj1" fmla="val 50157"/>
              <a:gd name="adj2" fmla="val 59809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We like to have 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dinner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in a</a:t>
            </a: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 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restaurant.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0" y="2071688"/>
            <a:ext cx="2928938" cy="1571625"/>
          </a:xfrm>
          <a:prstGeom prst="wedgeEllipseCallout">
            <a:avLst>
              <a:gd name="adj1" fmla="val -32352"/>
              <a:gd name="adj2" fmla="val 821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What does your family like to do?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10" name="云形标注 9"/>
          <p:cNvSpPr/>
          <p:nvPr/>
        </p:nvSpPr>
        <p:spPr>
          <a:xfrm>
            <a:off x="2928938" y="0"/>
            <a:ext cx="5786438" cy="4214813"/>
          </a:xfrm>
          <a:prstGeom prst="cloudCallout">
            <a:avLst>
              <a:gd name="adj1" fmla="val 45526"/>
              <a:gd name="adj2" fmla="val 5351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" name="图片 10" descr="girl3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075" y="4643438"/>
            <a:ext cx="1979613" cy="207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 descr="3035144673888218304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1275"/>
            <a:ext cx="9144000" cy="6816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42875" y="357188"/>
            <a:ext cx="3143250" cy="584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kern="1200" cap="none" spc="0" normalizeH="0" baseline="0" noProof="0" dirty="0">
                <a:latin typeface="Comic Sans MS" panose="030F0702030302020204" pitchFamily="66" charset="0"/>
                <a:ea typeface="+mn-ea"/>
                <a:cs typeface="+mn-cs"/>
              </a:rPr>
              <a:t>Let’s practice!</a:t>
            </a:r>
            <a:endParaRPr kumimoji="0" lang="zh-CN" altLang="en-US" sz="3200" kern="1200" cap="none" spc="0" normalizeH="0" baseline="0" noProof="0" dirty="0">
              <a:latin typeface="Comic Sans MS" panose="030F0702030302020204" pitchFamily="66" charset="0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2875" y="1285875"/>
            <a:ext cx="7446963" cy="1200150"/>
          </a:xfrm>
          <a:prstGeom prst="rect">
            <a:avLst/>
          </a:prstGeom>
          <a:solidFill>
            <a:srgbClr val="00B0F0"/>
          </a:solidFill>
          <a:ln w="952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en-US" altLang="zh-CN" sz="3600" dirty="0">
                <a:latin typeface="Comic Sans MS" panose="030F0702030302020204" pitchFamily="66" charset="0"/>
              </a:rPr>
              <a:t>What does your family like to do?</a:t>
            </a:r>
            <a:endParaRPr lang="en-US" altLang="zh-CN" sz="3600" dirty="0">
              <a:latin typeface="Comic Sans MS" panose="030F0702030302020204" pitchFamily="66" charset="0"/>
            </a:endParaRPr>
          </a:p>
          <a:p>
            <a:r>
              <a:rPr lang="en-US" altLang="zh-CN" sz="3600" dirty="0">
                <a:latin typeface="Comic Sans MS" panose="030F0702030302020204" pitchFamily="66" charset="0"/>
              </a:rPr>
              <a:t>We like to …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  <p:pic>
        <p:nvPicPr>
          <p:cNvPr id="23553" name="Picture 1" descr="C:\Users\chenchen10\AppData\Roaming\Tencent\Users\1354352631\QQ\WinTemp\RichOle\U[[NT49W3ZIDET7A]6~KA~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8" y="2714625"/>
            <a:ext cx="3714750" cy="314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 descr="C:\Users\chenchen10\AppData\Roaming\Tencent\Users\1354352631\QQ\WinTemp\RichOle\IHJ@CSL]~2H8WE9QY3~`R(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035300"/>
            <a:ext cx="4214812" cy="35131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728</Words>
  <Application>WPS 演示</Application>
  <PresentationFormat>全屏显示(4:3)</PresentationFormat>
  <Paragraphs>57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</vt:lpstr>
      <vt:lpstr>宋体</vt:lpstr>
      <vt:lpstr>Wingdings</vt:lpstr>
      <vt:lpstr>Calibri</vt:lpstr>
      <vt:lpstr>Comic Sans MS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16</cp:revision>
  <dcterms:created xsi:type="dcterms:W3CDTF">2014-08-06T05:41:00Z</dcterms:created>
  <dcterms:modified xsi:type="dcterms:W3CDTF">2023-09-30T16:10:43Z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2B2A4861DB7142DE92E3A21A868EE477_13</vt:lpwstr>
  </property>
  <property fmtid="{D5CDD505-2E9C-101B-9397-08002B2CF9AE}" pid="3" name="KSOProductBuildVer">
    <vt:lpwstr>2052-12.1.0.15374</vt:lpwstr>
  </property>
</Properties>
</file>