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sldIdLst>
    <p:sldId id="291" r:id="rId4"/>
    <p:sldId id="292" r:id="rId5"/>
    <p:sldId id="293" r:id="rId6"/>
    <p:sldId id="262" r:id="rId7"/>
    <p:sldId id="278" r:id="rId8"/>
    <p:sldId id="279" r:id="rId9"/>
    <p:sldId id="280" r:id="rId10"/>
    <p:sldId id="281" r:id="rId11"/>
    <p:sldId id="288" r:id="rId12"/>
    <p:sldId id="282" r:id="rId13"/>
    <p:sldId id="283" r:id="rId14"/>
    <p:sldId id="289" r:id="rId15"/>
    <p:sldId id="290" r:id="rId16"/>
    <p:sldId id="285" r:id="rId17"/>
    <p:sldId id="277" r:id="rId18"/>
    <p:sldId id="260" r:id="rId19"/>
    <p:sldId id="307" r:id="rId20"/>
  </p:sldIdLst>
  <p:sldSz cx="9144000" cy="6858000" type="screen4x3"/>
  <p:notesSz cx="6858000" cy="9144000"/>
  <p:custDataLst>
    <p:tags r:id="rId24"/>
  </p:custDataLst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B50EC2"/>
    <a:srgbClr val="008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81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strike="noStrike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strike="noStrike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p>
            <a:pPr algn="r" eaLnBrk="1" fontAlgn="base" hangingPunct="1"/>
            <a:fld id="{9A0DB2DC-4C9A-4742-B13C-FB6460FD3503}" type="slidenum">
              <a:rPr lang="en-US" altLang="zh-CN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/>
          <a:lstStyle>
            <a:lvl1pPr algn="ctr">
              <a:defRPr sz="36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/>
          <a:lstStyle>
            <a:lvl1pPr algn="l">
              <a:defRPr sz="24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/>
      <p:pic>
        <p:nvPicPr>
          <p:cNvPr id="1026" name="图片 7"/>
          <p:cNvPicPr>
            <a:picLocks noChangeAspect="1"/>
          </p:cNvPicPr>
          <p:nvPr/>
        </p:nvPicPr>
        <p:blipFill>
          <a:blip r:embed="rId11">
            <a:lum bright="12000" contrast="40000"/>
          </a:blip>
          <a:stretch>
            <a:fillRect/>
          </a:stretch>
        </p:blipFill>
        <p:spPr>
          <a:xfrm>
            <a:off x="6667500" y="4914900"/>
            <a:ext cx="2476500" cy="194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p>
            <a:pPr lvl="0" algn="ctr" eaLnBrk="1" fontAlgn="base" hangingPunct="1"/>
            <a:endParaRPr lang="zh-CN" altLang="en-US" strike="noStrike" noProof="1" dirty="0">
              <a:solidFill>
                <a:srgbClr val="000000"/>
              </a:solidFill>
              <a:latin typeface="Cambria" panose="02040503050406030204" pitchFamily="18" charset="0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40950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p>
            <a:pPr lvl="0" algn="ctr" eaLnBrk="1" fontAlgn="base" hangingPunct="1"/>
            <a:endParaRPr lang="zh-CN" altLang="en-US" strike="noStrike" noProof="1" dirty="0">
              <a:solidFill>
                <a:srgbClr val="000000"/>
              </a:solidFill>
              <a:latin typeface="Cambria" panose="02040503050406030204" pitchFamily="18" charset="0"/>
              <a:ea typeface="华文楷体" panose="02010600040101010101" pitchFamily="2" charset="-122"/>
            </a:endParaRPr>
          </a:p>
        </p:txBody>
      </p:sp>
      <p:pic>
        <p:nvPicPr>
          <p:cNvPr id="1029" name="图片 8"/>
          <p:cNvPicPr>
            <a:picLocks noChangeAspect="1"/>
          </p:cNvPicPr>
          <p:nvPr/>
        </p:nvPicPr>
        <p:blipFill>
          <a:blip r:embed="rId12">
            <a:lum bright="34000" contrast="40000"/>
          </a:blip>
          <a:stretch>
            <a:fillRect/>
          </a:stretch>
        </p:blipFill>
        <p:spPr>
          <a:xfrm>
            <a:off x="0" y="6419850"/>
            <a:ext cx="9144000" cy="43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0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1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p>
            <a:pPr lvl="0" algn="r" eaLnBrk="1" fontAlgn="base" hangingPunct="1"/>
            <a:fld id="{9A0DB2DC-4C9A-4742-B13C-FB6460FD3503}" type="slidenum">
              <a:rPr lang="en-US" altLang="zh-CN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anose="020E050203030802020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anose="020E050203030802020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anose="020E050203030802020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anose="020E0502030308020204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 2" panose="05020102010507070707" pitchFamily="18" charset="2"/>
        <a:buChar char="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0000"/>
        <a:buFont typeface="Wingdings 2" panose="05020102010507070707" pitchFamily="18" charset="2"/>
        <a:buChar char="³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7B9B57"/>
        </a:buClr>
        <a:buSzPct val="60000"/>
        <a:buFont typeface="Wingdings 2" panose="05020102010507070707" pitchFamily="18" charset="2"/>
        <a:buChar char="®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8B7396"/>
        </a:buClr>
        <a:buSzPct val="45000"/>
        <a:buFont typeface="Wingdings 2" panose="05020102010507070707" pitchFamily="18" charset="2"/>
        <a:buChar char="¯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E89A53"/>
        </a:buClr>
        <a:buFont typeface="Wingdings 2" panose="05020102010507070707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png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GIF"/><Relationship Id="rId1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Text Box 2"/>
          <p:cNvSpPr txBox="1"/>
          <p:nvPr/>
        </p:nvSpPr>
        <p:spPr>
          <a:xfrm>
            <a:off x="685800" y="1295400"/>
            <a:ext cx="7315200" cy="3749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Unit 4 </a:t>
            </a:r>
            <a:endParaRPr lang="en-US" altLang="zh-CN" sz="6000" b="1">
              <a:latin typeface="Times New Roman" panose="02020603050405020304" pitchFamily="18" charset="0"/>
            </a:endParaRPr>
          </a:p>
          <a:p>
            <a:pPr algn="ctr" eaLnBrk="0" hangingPunct="0"/>
            <a:r>
              <a:rPr lang="en-US" altLang="en-US" sz="6000" b="1">
                <a:latin typeface="Times New Roman" panose="02020603050405020304" pitchFamily="18" charset="0"/>
              </a:rPr>
              <a:t>Christmas</a:t>
            </a:r>
            <a:endParaRPr lang="en-US" altLang="zh-CN" sz="6000" b="1">
              <a:latin typeface="Times New Roman" panose="02020603050405020304" pitchFamily="18" charset="0"/>
            </a:endParaRPr>
          </a:p>
          <a:p>
            <a:pPr algn="ctr" eaLnBrk="0" hangingPunct="0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Lesson 20 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 eaLnBrk="0" hangingPunct="0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Christmas Tree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9" name="图片 5" descr="play basketball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4200" y="228600"/>
            <a:ext cx="2519363" cy="1684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0" name="图片 9" descr="do homewor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343979">
            <a:off x="228600" y="304800"/>
            <a:ext cx="2519363" cy="1687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图片 13" descr="buy.jpg"/>
          <p:cNvPicPr>
            <a:picLocks noChangeAspect="1"/>
          </p:cNvPicPr>
          <p:nvPr/>
        </p:nvPicPr>
        <p:blipFill>
          <a:blip r:embed="rId3"/>
          <a:srcRect b="5630"/>
          <a:stretch>
            <a:fillRect/>
          </a:stretch>
        </p:blipFill>
        <p:spPr>
          <a:xfrm>
            <a:off x="3200400" y="2209800"/>
            <a:ext cx="2519363" cy="167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图片 14" descr="swim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600" y="2209800"/>
            <a:ext cx="2519363" cy="1528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图片 7" descr="jump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15882">
            <a:off x="6019800" y="304800"/>
            <a:ext cx="2514600" cy="1576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4" name="内容占位符 2"/>
          <p:cNvSpPr txBox="1"/>
          <p:nvPr/>
        </p:nvSpPr>
        <p:spPr>
          <a:xfrm>
            <a:off x="0" y="4267200"/>
            <a:ext cx="9144000" cy="20875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50000"/>
            </a:pPr>
            <a:r>
              <a:rPr lang="en-US" altLang="zh-CN" sz="2800" b="1">
                <a:latin typeface="Comic Sans MS" panose="030F0702030302020204" pitchFamily="66" charset="0"/>
              </a:rPr>
              <a:t>He / She / They ______  yesterday.  </a:t>
            </a:r>
            <a:endParaRPr lang="en-US" altLang="zh-CN" sz="2800" b="1">
              <a:latin typeface="Comic Sans MS" panose="030F0702030302020204" pitchFamily="66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50000"/>
            </a:pPr>
            <a:r>
              <a:rPr lang="en-US" altLang="zh-CN" sz="2800" b="1">
                <a:latin typeface="Comic Sans MS" panose="030F0702030302020204" pitchFamily="66" charset="0"/>
              </a:rPr>
              <a:t>He / She / They _______ today.  </a:t>
            </a:r>
            <a:endParaRPr lang="en-US" altLang="zh-CN" sz="2800" b="1">
              <a:latin typeface="Comic Sans MS" panose="030F0702030302020204" pitchFamily="66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50000"/>
            </a:pPr>
            <a:r>
              <a:rPr lang="en-US" altLang="zh-CN" sz="2800" b="1">
                <a:latin typeface="Comic Sans MS" panose="030F0702030302020204" pitchFamily="66" charset="0"/>
              </a:rPr>
              <a:t>He / She / They __ (be) going to ___ tomorrow. </a:t>
            </a:r>
            <a:r>
              <a:rPr lang="en-US" altLang="zh-CN" sz="3200">
                <a:latin typeface="Cambria" panose="02040503050406030204" pitchFamily="18" charset="0"/>
              </a:rPr>
              <a:t>  </a:t>
            </a:r>
            <a:endParaRPr lang="zh-CN" altLang="en-US" sz="3200" dirty="0">
              <a:latin typeface="Cambria" panose="02040503050406030204" pitchFamily="18" charset="0"/>
              <a:ea typeface="宋体" panose="02010600030101010101" pitchFamily="2" charset="-122"/>
            </a:endParaRPr>
          </a:p>
        </p:txBody>
      </p:sp>
      <p:pic>
        <p:nvPicPr>
          <p:cNvPr id="12295" name="图片 11276" descr="235094-14021P951284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4800" y="2209800"/>
            <a:ext cx="2590800" cy="1728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28600" y="381000"/>
            <a:ext cx="5867400" cy="990600"/>
          </a:xfrm>
        </p:spPr>
        <p:txBody>
          <a:bodyPr vert="horz" wrap="square" lIns="91440" tIns="45720" rIns="91440" bIns="45720" numCol="1" rtlCol="0" anchor="ctr" anchorCtr="0" compatLnSpc="1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br>
              <a:rPr kumimoji="0" lang="zh-CN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</a:br>
            <a:endParaRPr kumimoji="0" lang="zh-CN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9219" name="内容占位符 2"/>
          <p:cNvSpPr>
            <a:spLocks noGrp="1"/>
          </p:cNvSpPr>
          <p:nvPr>
            <p:ph type="body" idx="1"/>
          </p:nvPr>
        </p:nvSpPr>
        <p:spPr>
          <a:xfrm>
            <a:off x="381000" y="1219200"/>
            <a:ext cx="8229600" cy="4525963"/>
          </a:xfrm>
        </p:spPr>
        <p:txBody>
          <a:bodyPr vert="horz" wrap="square" lIns="91440" tIns="45720" rIns="91440" bIns="45720" numCol="1" rtlCol="0" anchor="t" anchorCtr="0" compatLnSpc="1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50000"/>
              <a:buFontTx/>
              <a:buNone/>
              <a:defRPr/>
            </a:pP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50000"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1.What is Danny going to do?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50000"/>
              <a:buFontTx/>
              <a:buNone/>
              <a:defRPr/>
            </a:pP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50000"/>
              <a:buFontTx/>
              <a:buNone/>
              <a:defRPr/>
            </a:pP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50000"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2.What is Mrs. Smith going to do?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50000"/>
              <a:buFontTx/>
              <a:buNone/>
              <a:defRPr/>
            </a:pPr>
            <a:endParaRPr kumimoji="0" lang="zh-CN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50000"/>
              <a:buFontTx/>
              <a:buNone/>
              <a:defRPr/>
            </a:pP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50000"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3.What is Mr. Wood going to do?</a:t>
            </a:r>
            <a:endParaRPr kumimoji="0" lang="zh-CN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 2" panose="05020102010507070707"/>
              <a:buChar char=""/>
              <a:defRPr/>
            </a:pPr>
            <a:endParaRPr kumimoji="0" lang="zh-CN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9600" y="533400"/>
            <a:ext cx="5191125" cy="76993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Listen and Answer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220" name="Picture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0400" y="1066800"/>
            <a:ext cx="1676400" cy="1557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Picture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67600" y="3048000"/>
            <a:ext cx="1514475" cy="144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2" name="Picture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15200" y="4572000"/>
            <a:ext cx="1581150" cy="1447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609600" y="2438400"/>
            <a:ext cx="6624638" cy="8620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He is going to walk to the park.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9600" y="4114800"/>
            <a:ext cx="6421438" cy="8620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She is going to buy some food.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3400" y="5791200"/>
            <a:ext cx="8385175" cy="8620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He is going to bring a star for the tree.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type="body" idx="1"/>
          </p:nvPr>
        </p:nvSpPr>
        <p:spPr>
          <a:xfrm>
            <a:off x="1676400" y="4800600"/>
            <a:ext cx="6705600" cy="1752600"/>
          </a:xfrm>
        </p:spPr>
        <p:txBody>
          <a:bodyPr vert="horz" wrap="square" lIns="91440" tIns="45720" rIns="91440" bIns="45720" numCol="1" anchor="t" anchorCtr="0" compatLnSpc="1"/>
          <a:p>
            <a:pPr lvl="0" eaLnBrk="1" fontAlgn="base" hangingPunct="1">
              <a:buNone/>
            </a:pPr>
            <a:r>
              <a:rPr lang="en-US" altLang="zh-CN" sz="4000" b="1" strike="noStrike" noProof="1">
                <a:effectLst>
                  <a:outerShdw blurRad="38100" dist="38100" dir="2700000">
                    <a:srgbClr val="C0C0C0"/>
                  </a:outerShdw>
                </a:effectLst>
                <a:ea typeface="宋体" panose="02010600030101010101" pitchFamily="2" charset="-122"/>
              </a:rPr>
              <a:t>First, I am going to_____.</a:t>
            </a:r>
            <a:endParaRPr lang="en-US" altLang="zh-CN" sz="4000" b="1" strike="noStrike" noProof="1">
              <a:effectLst>
                <a:outerShdw blurRad="38100" dist="38100" dir="2700000">
                  <a:srgbClr val="C0C0C0"/>
                </a:outerShdw>
              </a:effectLst>
              <a:ea typeface="宋体" panose="02010600030101010101" pitchFamily="2" charset="-122"/>
            </a:endParaRPr>
          </a:p>
          <a:p>
            <a:pPr lvl="0" eaLnBrk="1" fontAlgn="base" hangingPunct="1">
              <a:buNone/>
            </a:pPr>
            <a:r>
              <a:rPr lang="en-US" altLang="zh-CN" sz="40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宋体" panose="02010600030101010101" pitchFamily="2" charset="-122"/>
              </a:rPr>
              <a:t>Then</a:t>
            </a:r>
            <a:r>
              <a:rPr lang="en-US" altLang="zh-CN" sz="4000" b="1" strike="noStrike" noProof="1">
                <a:effectLst>
                  <a:outerShdw blurRad="38100" dist="38100" dir="2700000">
                    <a:srgbClr val="C0C0C0"/>
                  </a:outerShdw>
                </a:effectLst>
                <a:ea typeface="宋体" panose="02010600030101010101" pitchFamily="2" charset="-122"/>
              </a:rPr>
              <a:t> I am going to_____. </a:t>
            </a:r>
            <a:endParaRPr lang="en-US" altLang="zh-CN" sz="4000" b="1" strike="noStrike" noProof="1">
              <a:effectLst>
                <a:outerShdw blurRad="38100" dist="38100" dir="2700000">
                  <a:srgbClr val="C0C0C0"/>
                </a:outerShdw>
              </a:effectLst>
              <a:ea typeface="宋体" panose="02010600030101010101" pitchFamily="2" charset="-122"/>
            </a:endParaRPr>
          </a:p>
          <a:p>
            <a:pPr lvl="0" fontAlgn="base"/>
            <a:endParaRPr lang="en-US" altLang="zh-CN" sz="4000" b="1" strike="noStrike" noProof="1">
              <a:effectLst>
                <a:outerShdw blurRad="38100" dist="38100" dir="2700000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  <p:pic>
        <p:nvPicPr>
          <p:cNvPr id="14338" name="图片 4" descr="tree.jpg"/>
          <p:cNvPicPr>
            <a:picLocks noChangeAspect="1"/>
          </p:cNvPicPr>
          <p:nvPr/>
        </p:nvPicPr>
        <p:blipFill>
          <a:blip r:embed="rId1"/>
          <a:srcRect b="12061"/>
          <a:stretch>
            <a:fillRect/>
          </a:stretch>
        </p:blipFill>
        <p:spPr>
          <a:xfrm>
            <a:off x="2514600" y="533400"/>
            <a:ext cx="3657600" cy="3657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light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750" y="615950"/>
            <a:ext cx="1539489" cy="15252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图片 7" descr="things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ECECEC"/>
              </a:clrFrom>
              <a:clrTo>
                <a:srgbClr val="ECECE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2057400"/>
            <a:ext cx="2819400" cy="1454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sta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2800" y="838200"/>
            <a:ext cx="1028700" cy="1028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3" name="图片 9" descr="gift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067"/>
          <a:stretch>
            <a:fillRect/>
          </a:stretch>
        </p:blipFill>
        <p:spPr>
          <a:xfrm>
            <a:off x="533400" y="2438400"/>
            <a:ext cx="1643063" cy="1524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08 0.03333 L 0.33247 0.1444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00" y="5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7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charRg st="27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417 -0.03935 L -0.32917 -0.05047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00" y="-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691 0.08171 L 0.33524 0.04838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00" y="-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291 0.00278 L -0.38125 -0.10833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00" y="-5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029200"/>
            <a:ext cx="8229600" cy="1143000"/>
          </a:xfrm>
        </p:spPr>
        <p:txBody>
          <a:bodyPr vert="horz" wrap="square" lIns="91440" tIns="45720" rIns="91440" bIns="45720" anchor="ctr"/>
          <a:p>
            <a:r>
              <a:rPr lang="en-US" altLang="zh-CN" b="1" kern="1200" cap="none">
                <a:latin typeface="Comic Sans MS" panose="030F0702030302020204" pitchFamily="66" charset="0"/>
                <a:ea typeface="+mj-ea"/>
                <a:cs typeface="+mj-cs"/>
              </a:rPr>
              <a:t>It’s done. It’s________.</a:t>
            </a:r>
            <a:endParaRPr lang="zh-CN" altLang="en-US" b="1" kern="1200" cap="none" dirty="0">
              <a:latin typeface="Comic Sans MS" panose="030F0702030302020204" pitchFamily="66" charset="0"/>
              <a:ea typeface="+mj-ea"/>
              <a:cs typeface="+mj-cs"/>
            </a:endParaRPr>
          </a:p>
        </p:txBody>
      </p:sp>
      <p:pic>
        <p:nvPicPr>
          <p:cNvPr id="15364" name="内容占位符 3" descr="tree1.jpg"/>
          <p:cNvPicPr>
            <a:picLocks noGrp="1" noChangeAspect="1"/>
          </p:cNvPicPr>
          <p:nvPr>
            <p:ph type="body" idx="1"/>
          </p:nvPr>
        </p:nvPicPr>
        <p:blipFill>
          <a:blip r:embed="rId1"/>
          <a:srcRect b="3926"/>
          <a:stretch>
            <a:fillRect/>
          </a:stretch>
        </p:blipFill>
        <p:spPr>
          <a:xfrm>
            <a:off x="2667000" y="457200"/>
            <a:ext cx="3276600" cy="4038600"/>
          </a:xfrm>
        </p:spPr>
      </p:pic>
      <p:pic>
        <p:nvPicPr>
          <p:cNvPr id="5" name="图片 4" descr="tree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457200"/>
            <a:ext cx="3276600" cy="40592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4800600" cy="960438"/>
          </a:xfrm>
          <a:solidFill>
            <a:schemeClr val="accent2">
              <a:lumMod val="20000"/>
              <a:lumOff val="80000"/>
            </a:schemeClr>
          </a:solidFill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j-cs"/>
              </a:rPr>
              <a:t>Draw and Write</a:t>
            </a:r>
            <a:endParaRPr kumimoji="0" lang="zh-CN" altLang="en-US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j-cs"/>
            </a:endParaRPr>
          </a:p>
        </p:txBody>
      </p:sp>
      <p:pic>
        <p:nvPicPr>
          <p:cNvPr id="14340" name="Picture 4"/>
          <p:cNvPicPr>
            <a:picLocks noGrp="1" noChangeAspect="1"/>
          </p:cNvPicPr>
          <p:nvPr>
            <p:ph type="body" idx="1"/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905000"/>
            <a:ext cx="4343400" cy="4197350"/>
          </a:xfrm>
        </p:spPr>
      </p:pic>
      <p:pic>
        <p:nvPicPr>
          <p:cNvPr id="14342" name="Picture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19600" y="1905000"/>
            <a:ext cx="4117975" cy="4038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"/>
          <p:cNvSpPr>
            <a:spLocks noGrp="1"/>
          </p:cNvSpPr>
          <p:nvPr>
            <p:ph type="title"/>
          </p:nvPr>
        </p:nvSpPr>
        <p:spPr>
          <a:xfrm rot="-493361">
            <a:off x="747713" y="1174750"/>
            <a:ext cx="3727450" cy="1143000"/>
          </a:xfr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ctr"/>
          <a:p>
            <a:pPr eaLnBrk="1" fontAlgn="base" hangingPunct="1"/>
            <a:r>
              <a:rPr lang="en-US" altLang="zh-CN" sz="5400" b="1" strike="noStrike" kern="1200" cap="all" noProof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j-cs"/>
              </a:rPr>
              <a:t>Homework</a:t>
            </a:r>
            <a:endParaRPr lang="zh-CN" altLang="en-US" sz="5400" b="1" strike="noStrike" kern="1200" cap="all" noProof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  <a:cs typeface="+mj-cs"/>
            </a:endParaRPr>
          </a:p>
        </p:txBody>
      </p:sp>
      <p:sp>
        <p:nvSpPr>
          <p:cNvPr id="17411" name="内容占位符 2"/>
          <p:cNvSpPr>
            <a:spLocks noGrp="1"/>
          </p:cNvSpPr>
          <p:nvPr>
            <p:ph type="body" idx="1"/>
          </p:nvPr>
        </p:nvSpPr>
        <p:spPr>
          <a:xfrm rot="-416160">
            <a:off x="485775" y="2343150"/>
            <a:ext cx="7707313" cy="2322513"/>
          </a:xfrm>
          <a:solidFill>
            <a:srgbClr val="92D050">
              <a:alpha val="100000"/>
            </a:srgbClr>
          </a:solidFill>
        </p:spPr>
        <p:txBody>
          <a:bodyPr vert="horz" wrap="square" lIns="91440" tIns="45720" rIns="91440" bIns="45720" anchor="t"/>
          <a:p>
            <a:pPr eaLnBrk="1" fontAlgn="base" hangingPunct="1">
              <a:buSzPct val="50000"/>
              <a:buFont typeface="Wingdings 2" panose="05020102010507070707" pitchFamily="18" charset="2"/>
              <a:buNone/>
            </a:pPr>
            <a:r>
              <a:rPr lang="en-US" altLang="zh-CN" sz="4000" strike="noStrike" kern="1200" noProof="1">
                <a:latin typeface="+mn-lt"/>
                <a:ea typeface="宋体" panose="02010600030101010101" pitchFamily="2" charset="-122"/>
                <a:cs typeface="+mn-cs"/>
              </a:rPr>
              <a:t>        </a:t>
            </a:r>
            <a:r>
              <a:rPr lang="zh-CN" altLang="zh-CN" sz="4000" strike="noStrike" kern="1200" noProof="1" dirty="0">
                <a:latin typeface="+mn-lt"/>
                <a:ea typeface="宋体" panose="02010600030101010101" pitchFamily="2" charset="-122"/>
                <a:cs typeface="+mn-cs"/>
              </a:rPr>
              <a:t>采访家人与朋友，用英语询问昨天做过什么、明天将要做什么，制作出表格记录下来</a:t>
            </a:r>
            <a:r>
              <a:rPr lang="zh-CN" altLang="zh-CN" sz="4400" strike="noStrike" kern="1200" noProof="1" dirty="0">
                <a:latin typeface="+mn-lt"/>
                <a:ea typeface="宋体" panose="02010600030101010101" pitchFamily="2" charset="-122"/>
                <a:cs typeface="+mn-cs"/>
              </a:rPr>
              <a:t>。</a:t>
            </a:r>
            <a:endParaRPr lang="zh-CN" altLang="en-US" sz="4400" b="1" strike="noStrike" kern="1200" noProof="1" dirty="0">
              <a:solidFill>
                <a:srgbClr val="008000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Picture 4" descr="6824c3b84baf87e6d5faa&amp;690"/>
          <p:cNvPicPr>
            <a:picLocks noChangeAspect="1"/>
          </p:cNvPicPr>
          <p:nvPr/>
        </p:nvPicPr>
        <p:blipFill>
          <a:blip r:embed="rId1"/>
          <a:srcRect r="-46" b="5241"/>
          <a:stretch>
            <a:fillRect/>
          </a:stretch>
        </p:blipFill>
        <p:spPr>
          <a:xfrm rot="-340721">
            <a:off x="838200" y="914400"/>
            <a:ext cx="7396163" cy="4711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4" name="Picture 5" descr="thank you"/>
          <p:cNvPicPr>
            <a:picLocks noChangeAspect="1"/>
          </p:cNvPicPr>
          <p:nvPr/>
        </p:nvPicPr>
        <p:blipFill>
          <a:blip r:embed="rId2"/>
          <a:srcRect l="18404" t="31004" r="49292" b="38130"/>
          <a:stretch>
            <a:fillRect/>
          </a:stretch>
        </p:blipFill>
        <p:spPr>
          <a:xfrm rot="-607900">
            <a:off x="3276600" y="2743200"/>
            <a:ext cx="2667000" cy="1524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图片 33796" descr="6516-111223110631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304800"/>
            <a:ext cx="4964113" cy="594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4" name="文本框 5"/>
          <p:cNvSpPr txBox="1"/>
          <p:nvPr/>
        </p:nvSpPr>
        <p:spPr>
          <a:xfrm>
            <a:off x="6096000" y="2590800"/>
            <a:ext cx="2460625" cy="10985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6600" b="1">
                <a:solidFill>
                  <a:srgbClr val="FFC000"/>
                </a:solidFill>
                <a:latin typeface="Calibri" panose="020F0502020204030204" pitchFamily="34" charset="0"/>
              </a:rPr>
              <a:t>put up</a:t>
            </a:r>
            <a:endParaRPr lang="zh-CN" altLang="en-US" sz="6600" b="1" dirty="0">
              <a:solidFill>
                <a:srgbClr val="FFC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图片 34820" descr="170-110H0102A7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228600"/>
            <a:ext cx="5027613" cy="6324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文本框 5"/>
          <p:cNvSpPr txBox="1"/>
          <p:nvPr/>
        </p:nvSpPr>
        <p:spPr>
          <a:xfrm>
            <a:off x="5272088" y="2667000"/>
            <a:ext cx="3871912" cy="8223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800" b="1" dirty="0">
                <a:solidFill>
                  <a:srgbClr val="FFC000"/>
                </a:solidFill>
                <a:latin typeface="Calibri" panose="020F0502020204030204" pitchFamily="34" charset="0"/>
              </a:rPr>
              <a:t>Christmas tree</a:t>
            </a:r>
            <a:endParaRPr lang="zh-CN" altLang="en-US" sz="4800" b="1" dirty="0">
              <a:solidFill>
                <a:srgbClr val="FFC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715963"/>
          </a:xfrm>
          <a:solidFill>
            <a:schemeClr val="bg1">
              <a:lumMod val="95000"/>
            </a:schemeClr>
          </a:solidFill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B50EC2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j-cs"/>
              </a:rPr>
              <a:t>Free talk</a:t>
            </a:r>
            <a:endParaRPr kumimoji="0" lang="zh-CN" altLang="en-US" sz="4400" b="1" i="0" u="none" strike="noStrike" kern="1200" cap="none" spc="0" normalizeH="0" baseline="0" noProof="0" dirty="0" smtClean="0">
              <a:ln>
                <a:noFill/>
              </a:ln>
              <a:solidFill>
                <a:srgbClr val="B50EC2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j-cs"/>
            </a:endParaRPr>
          </a:p>
        </p:txBody>
      </p:sp>
      <p:pic>
        <p:nvPicPr>
          <p:cNvPr id="4" name="Picture 12" descr="SAM_0873"/>
          <p:cNvPicPr>
            <a:picLocks noChangeAspect="1" noChangeArrowheads="1"/>
          </p:cNvPicPr>
          <p:nvPr/>
        </p:nvPicPr>
        <p:blipFill>
          <a:blip r:embed="rId1" cstate="print"/>
          <a:srcRect b="11949"/>
          <a:stretch>
            <a:fillRect/>
          </a:stretch>
        </p:blipFill>
        <p:spPr bwMode="auto">
          <a:xfrm>
            <a:off x="3429000" y="3733800"/>
            <a:ext cx="3581400" cy="2263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SAM_083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 l="11414"/>
          <a:stretch>
            <a:fillRect/>
          </a:stretch>
        </p:blipFill>
        <p:spPr>
          <a:xfrm>
            <a:off x="3886201" y="1143000"/>
            <a:ext cx="2286000" cy="2286000"/>
          </a:xfrm>
          <a:effectLst>
            <a:softEdge rad="112500"/>
          </a:effectLst>
        </p:spPr>
      </p:pic>
      <p:sp>
        <p:nvSpPr>
          <p:cNvPr id="5125" name="TextBox 5"/>
          <p:cNvSpPr txBox="1"/>
          <p:nvPr/>
        </p:nvSpPr>
        <p:spPr>
          <a:xfrm>
            <a:off x="1143000" y="4419600"/>
            <a:ext cx="1600200" cy="646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600" b="1">
                <a:solidFill>
                  <a:srgbClr val="FFC000"/>
                </a:solidFill>
                <a:latin typeface="Comic Sans MS" panose="030F0702030302020204" pitchFamily="66" charset="0"/>
              </a:rPr>
              <a:t>today</a:t>
            </a:r>
            <a:endParaRPr lang="zh-CN" altLang="en-US" sz="3600" b="1" dirty="0">
              <a:solidFill>
                <a:srgbClr val="FFC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5126" name="TextBox 6"/>
          <p:cNvSpPr txBox="1"/>
          <p:nvPr/>
        </p:nvSpPr>
        <p:spPr>
          <a:xfrm>
            <a:off x="762000" y="1981200"/>
            <a:ext cx="2438400" cy="646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600" b="1">
                <a:solidFill>
                  <a:srgbClr val="FFC000"/>
                </a:solidFill>
                <a:latin typeface="Comic Sans MS" panose="030F0702030302020204" pitchFamily="66" charset="0"/>
              </a:rPr>
              <a:t>yesterday</a:t>
            </a:r>
            <a:endParaRPr lang="zh-CN" altLang="en-US" sz="3600" b="1" dirty="0">
              <a:solidFill>
                <a:srgbClr val="FFC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  <p:bldP spid="51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5105400" cy="808038"/>
          </a:xfrm>
          <a:solidFill>
            <a:schemeClr val="bg1">
              <a:lumMod val="95000"/>
            </a:schemeClr>
          </a:solidFill>
        </p:spPr>
        <p:txBody>
          <a:bodyPr vert="horz" wrap="square" lIns="91440" tIns="45720" rIns="91440" bIns="45720" numCol="1" rtlCol="0" anchor="ctr" anchorCtr="0" compatLnSpc="1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  <a:t>Listen and answer</a:t>
            </a:r>
            <a:endParaRPr kumimoji="0" lang="zh-CN" altLang="en-US" sz="4400" b="1" i="0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j-cs"/>
            </a:endParaRPr>
          </a:p>
        </p:txBody>
      </p:sp>
      <p:sp>
        <p:nvSpPr>
          <p:cNvPr id="7170" name="内容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</p:spPr>
        <p:txBody>
          <a:bodyPr wrap="square" lIns="91440" tIns="45720" rIns="91440" bIns="45720" anchor="t" anchorCtr="0"/>
          <a:p>
            <a:pPr eaLnBrk="1" hangingPunct="1">
              <a:buSzPct val="50000"/>
            </a:pPr>
            <a:endParaRPr lang="en-US" altLang="zh-CN" sz="3600" b="1" kern="1200">
              <a:solidFill>
                <a:srgbClr val="E89A53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pPr eaLnBrk="1" hangingPunct="1">
              <a:buSzPct val="50000"/>
            </a:pPr>
            <a:r>
              <a:rPr lang="en-US" altLang="zh-CN" sz="3600" b="1" kern="1200">
                <a:solidFill>
                  <a:srgbClr val="E89A53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1.What does Danny / Mrs. Smith /</a:t>
            </a:r>
            <a:endParaRPr lang="en-US" altLang="zh-CN" sz="3600" b="1" kern="1200">
              <a:solidFill>
                <a:srgbClr val="E89A53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pPr eaLnBrk="1" hangingPunct="1">
              <a:buSzPct val="50000"/>
            </a:pPr>
            <a:r>
              <a:rPr lang="en-US" altLang="zh-CN" sz="3600" b="1" kern="1200">
                <a:solidFill>
                  <a:srgbClr val="E89A53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Mr. Wood </a:t>
            </a:r>
            <a:r>
              <a:rPr lang="en-US" altLang="zh-CN" sz="3600" b="1" kern="1200">
                <a:solidFill>
                  <a:srgbClr val="C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often</a:t>
            </a:r>
            <a:r>
              <a:rPr lang="en-US" altLang="zh-CN" sz="3600" b="1" kern="1200">
                <a:solidFill>
                  <a:srgbClr val="E89A53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 do?</a:t>
            </a:r>
            <a:endParaRPr lang="zh-CN" altLang="zh-CN" sz="3600" b="1" kern="1200" dirty="0">
              <a:solidFill>
                <a:srgbClr val="E89A53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pPr eaLnBrk="1" hangingPunct="1">
              <a:buSzPct val="50000"/>
            </a:pPr>
            <a:r>
              <a:rPr lang="en-US" altLang="zh-CN" b="1" kern="1200">
                <a:solidFill>
                  <a:srgbClr val="E89A53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 </a:t>
            </a:r>
            <a:endParaRPr lang="en-US" altLang="zh-CN" b="1" kern="1200">
              <a:solidFill>
                <a:srgbClr val="E89A53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pPr eaLnBrk="1" hangingPunct="1">
              <a:buSzPct val="50000"/>
            </a:pPr>
            <a:r>
              <a:rPr lang="en-US" altLang="zh-CN" sz="3600" b="1" kern="1200">
                <a:solidFill>
                  <a:srgbClr val="E89A53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2.What did they do </a:t>
            </a:r>
            <a:r>
              <a:rPr lang="en-US" altLang="zh-CN" sz="3600" b="1" kern="1200">
                <a:solidFill>
                  <a:srgbClr val="C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yesterday</a:t>
            </a:r>
            <a:r>
              <a:rPr lang="en-US" altLang="zh-CN" sz="3600" b="1" kern="1200">
                <a:solidFill>
                  <a:srgbClr val="E89A53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?</a:t>
            </a:r>
            <a:endParaRPr lang="zh-CN" altLang="en-US" sz="3600" b="1" kern="1200" dirty="0">
              <a:solidFill>
                <a:srgbClr val="E89A53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170" name="文本占位符 7169"/>
          <p:cNvGraphicFramePr/>
          <p:nvPr>
            <p:ph type="body" idx="1"/>
          </p:nvPr>
        </p:nvGraphicFramePr>
        <p:xfrm>
          <a:off x="457200" y="1600200"/>
          <a:ext cx="8382000" cy="3733800"/>
        </p:xfrm>
        <a:graphic>
          <a:graphicData uri="http://schemas.openxmlformats.org/drawingml/2006/table">
            <a:tbl>
              <a:tblPr/>
              <a:tblGrid>
                <a:gridCol w="1905000"/>
                <a:gridCol w="3352800"/>
                <a:gridCol w="3124200"/>
              </a:tblGrid>
              <a:tr h="83820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panose="05020102010507070707" pitchFamily="18" charset="2"/>
                        <a:buChar char="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0000"/>
                        <a:buFont typeface="Wingdings 2" panose="05020102010507070707" pitchFamily="18" charset="2"/>
                        <a:buChar char="³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B9B57"/>
                        </a:buClr>
                        <a:buSzPct val="60000"/>
                        <a:buFont typeface="Wingdings 2" panose="05020102010507070707" pitchFamily="18" charset="2"/>
                        <a:buChar char="®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B7396"/>
                        </a:buClr>
                        <a:buSzPct val="45000"/>
                        <a:buFont typeface="Wingdings 2" panose="05020102010507070707" pitchFamily="18" charset="2"/>
                        <a:buChar char="¯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89A53"/>
                        </a:buClr>
                        <a:buFont typeface="Wingdings 2" panose="05020102010507070707" pitchFamily="18" charset="2"/>
                        <a:buChar char="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en-US" altLang="zh-CN" sz="2400" b="1">
                          <a:solidFill>
                            <a:srgbClr val="FFFFFF"/>
                          </a:solidFill>
                          <a:latin typeface="Comic Sans MS" panose="030F0702030302020204" pitchFamily="66" charset="0"/>
                          <a:ea typeface="华文楷体" panose="02010600040101010101" pitchFamily="2" charset="-122"/>
                        </a:rPr>
                        <a:t>Name</a:t>
                      </a:r>
                      <a:endParaRPr lang="zh-CN" altLang="en-US" sz="2400" b="1" dirty="0">
                        <a:solidFill>
                          <a:srgbClr val="FFFFFF"/>
                        </a:solidFill>
                        <a:latin typeface="Comic Sans MS" panose="030F0702030302020204" pitchFamily="66" charset="0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panose="05020102010507070707" pitchFamily="18" charset="2"/>
                        <a:buChar char="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0000"/>
                        <a:buFont typeface="Wingdings 2" panose="05020102010507070707" pitchFamily="18" charset="2"/>
                        <a:buChar char="³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B9B57"/>
                        </a:buClr>
                        <a:buSzPct val="60000"/>
                        <a:buFont typeface="Wingdings 2" panose="05020102010507070707" pitchFamily="18" charset="2"/>
                        <a:buChar char="®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B7396"/>
                        </a:buClr>
                        <a:buSzPct val="45000"/>
                        <a:buFont typeface="Wingdings 2" panose="05020102010507070707" pitchFamily="18" charset="2"/>
                        <a:buChar char="¯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89A53"/>
                        </a:buClr>
                        <a:buFont typeface="Wingdings 2" panose="05020102010507070707" pitchFamily="18" charset="2"/>
                        <a:buChar char="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en-US" altLang="zh-CN" sz="2400" b="1" err="1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  <a:ea typeface="华文楷体" panose="02010600040101010101" pitchFamily="2" charset="-122"/>
                        </a:rPr>
                        <a:t>Often(today</a:t>
                      </a: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  <a:ea typeface="华文楷体" panose="02010600040101010101" pitchFamily="2" charset="-122"/>
                        </a:rPr>
                        <a:t>)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panose="05020102010507070707" pitchFamily="18" charset="2"/>
                        <a:buChar char="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0000"/>
                        <a:buFont typeface="Wingdings 2" panose="05020102010507070707" pitchFamily="18" charset="2"/>
                        <a:buChar char="³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B9B57"/>
                        </a:buClr>
                        <a:buSzPct val="60000"/>
                        <a:buFont typeface="Wingdings 2" panose="05020102010507070707" pitchFamily="18" charset="2"/>
                        <a:buChar char="®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B7396"/>
                        </a:buClr>
                        <a:buSzPct val="45000"/>
                        <a:buFont typeface="Wingdings 2" panose="05020102010507070707" pitchFamily="18" charset="2"/>
                        <a:buChar char="¯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89A53"/>
                        </a:buClr>
                        <a:buFont typeface="Wingdings 2" panose="05020102010507070707" pitchFamily="18" charset="2"/>
                        <a:buChar char="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  <a:ea typeface="华文楷体" panose="02010600040101010101" pitchFamily="2" charset="-122"/>
                        </a:rPr>
                        <a:t>Yesterday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91440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panose="05020102010507070707" pitchFamily="18" charset="2"/>
                        <a:buChar char="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0000"/>
                        <a:buFont typeface="Wingdings 2" panose="05020102010507070707" pitchFamily="18" charset="2"/>
                        <a:buChar char="³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B9B57"/>
                        </a:buClr>
                        <a:buSzPct val="60000"/>
                        <a:buFont typeface="Wingdings 2" panose="05020102010507070707" pitchFamily="18" charset="2"/>
                        <a:buChar char="®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B7396"/>
                        </a:buClr>
                        <a:buSzPct val="45000"/>
                        <a:buFont typeface="Wingdings 2" panose="05020102010507070707" pitchFamily="18" charset="2"/>
                        <a:buChar char="¯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89A53"/>
                        </a:buClr>
                        <a:buFont typeface="Wingdings 2" panose="05020102010507070707" pitchFamily="18" charset="2"/>
                        <a:buChar char="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endParaRPr lang="en-US" altLang="zh-CN" sz="2400" b="1">
                        <a:solidFill>
                          <a:srgbClr val="000000"/>
                        </a:solidFill>
                        <a:latin typeface="Comic Sans MS" panose="030F0702030302020204" pitchFamily="66" charset="0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7E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panose="05020102010507070707" pitchFamily="18" charset="2"/>
                        <a:buChar char="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0000"/>
                        <a:buFont typeface="Wingdings 2" panose="05020102010507070707" pitchFamily="18" charset="2"/>
                        <a:buChar char="³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B9B57"/>
                        </a:buClr>
                        <a:buSzPct val="60000"/>
                        <a:buFont typeface="Wingdings 2" panose="05020102010507070707" pitchFamily="18" charset="2"/>
                        <a:buChar char="®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B7396"/>
                        </a:buClr>
                        <a:buSzPct val="45000"/>
                        <a:buFont typeface="Wingdings 2" panose="05020102010507070707" pitchFamily="18" charset="2"/>
                        <a:buChar char="¯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89A53"/>
                        </a:buClr>
                        <a:buFont typeface="Wingdings 2" panose="05020102010507070707" pitchFamily="18" charset="2"/>
                        <a:buChar char="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Comic Sans MS" panose="030F0702030302020204" pitchFamily="66" charset="0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7E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panose="05020102010507070707" pitchFamily="18" charset="2"/>
                        <a:buChar char="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0000"/>
                        <a:buFont typeface="Wingdings 2" panose="05020102010507070707" pitchFamily="18" charset="2"/>
                        <a:buChar char="³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B9B57"/>
                        </a:buClr>
                        <a:buSzPct val="60000"/>
                        <a:buFont typeface="Wingdings 2" panose="05020102010507070707" pitchFamily="18" charset="2"/>
                        <a:buChar char="®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B7396"/>
                        </a:buClr>
                        <a:buSzPct val="45000"/>
                        <a:buFont typeface="Wingdings 2" panose="05020102010507070707" pitchFamily="18" charset="2"/>
                        <a:buChar char="¯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89A53"/>
                        </a:buClr>
                        <a:buFont typeface="Wingdings 2" panose="05020102010507070707" pitchFamily="18" charset="2"/>
                        <a:buChar char="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Comic Sans MS" panose="030F0702030302020204" pitchFamily="66" charset="0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7E4"/>
                    </a:solidFill>
                  </a:tcPr>
                </a:tc>
              </a:tr>
              <a:tr h="97155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panose="05020102010507070707" pitchFamily="18" charset="2"/>
                        <a:buChar char="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0000"/>
                        <a:buFont typeface="Wingdings 2" panose="05020102010507070707" pitchFamily="18" charset="2"/>
                        <a:buChar char="³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B9B57"/>
                        </a:buClr>
                        <a:buSzPct val="60000"/>
                        <a:buFont typeface="Wingdings 2" panose="05020102010507070707" pitchFamily="18" charset="2"/>
                        <a:buChar char="®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B7396"/>
                        </a:buClr>
                        <a:buSzPct val="45000"/>
                        <a:buFont typeface="Wingdings 2" panose="05020102010507070707" pitchFamily="18" charset="2"/>
                        <a:buChar char="¯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89A53"/>
                        </a:buClr>
                        <a:buFont typeface="Wingdings 2" panose="05020102010507070707" pitchFamily="18" charset="2"/>
                        <a:buChar char="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Comic Sans MS" panose="030F0702030302020204" pitchFamily="66" charset="0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2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panose="05020102010507070707" pitchFamily="18" charset="2"/>
                        <a:buChar char="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0000"/>
                        <a:buFont typeface="Wingdings 2" panose="05020102010507070707" pitchFamily="18" charset="2"/>
                        <a:buChar char="³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B9B57"/>
                        </a:buClr>
                        <a:buSzPct val="60000"/>
                        <a:buFont typeface="Wingdings 2" panose="05020102010507070707" pitchFamily="18" charset="2"/>
                        <a:buChar char="®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B7396"/>
                        </a:buClr>
                        <a:buSzPct val="45000"/>
                        <a:buFont typeface="Wingdings 2" panose="05020102010507070707" pitchFamily="18" charset="2"/>
                        <a:buChar char="¯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89A53"/>
                        </a:buClr>
                        <a:buFont typeface="Wingdings 2" panose="05020102010507070707" pitchFamily="18" charset="2"/>
                        <a:buChar char="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Comic Sans MS" panose="030F0702030302020204" pitchFamily="66" charset="0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2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panose="05020102010507070707" pitchFamily="18" charset="2"/>
                        <a:buChar char="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0000"/>
                        <a:buFont typeface="Wingdings 2" panose="05020102010507070707" pitchFamily="18" charset="2"/>
                        <a:buChar char="³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B9B57"/>
                        </a:buClr>
                        <a:buSzPct val="60000"/>
                        <a:buFont typeface="Wingdings 2" panose="05020102010507070707" pitchFamily="18" charset="2"/>
                        <a:buChar char="®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B7396"/>
                        </a:buClr>
                        <a:buSzPct val="45000"/>
                        <a:buFont typeface="Wingdings 2" panose="05020102010507070707" pitchFamily="18" charset="2"/>
                        <a:buChar char="¯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89A53"/>
                        </a:buClr>
                        <a:buFont typeface="Wingdings 2" panose="05020102010507070707" pitchFamily="18" charset="2"/>
                        <a:buChar char="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Comic Sans MS" panose="030F0702030302020204" pitchFamily="66" charset="0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2"/>
                    </a:solidFill>
                  </a:tcPr>
                </a:tc>
              </a:tr>
              <a:tr h="100965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panose="05020102010507070707" pitchFamily="18" charset="2"/>
                        <a:buChar char="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0000"/>
                        <a:buFont typeface="Wingdings 2" panose="05020102010507070707" pitchFamily="18" charset="2"/>
                        <a:buChar char="³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B9B57"/>
                        </a:buClr>
                        <a:buSzPct val="60000"/>
                        <a:buFont typeface="Wingdings 2" panose="05020102010507070707" pitchFamily="18" charset="2"/>
                        <a:buChar char="®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B7396"/>
                        </a:buClr>
                        <a:buSzPct val="45000"/>
                        <a:buFont typeface="Wingdings 2" panose="05020102010507070707" pitchFamily="18" charset="2"/>
                        <a:buChar char="¯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89A53"/>
                        </a:buClr>
                        <a:buFont typeface="Wingdings 2" panose="05020102010507070707" pitchFamily="18" charset="2"/>
                        <a:buChar char="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Comic Sans MS" panose="030F0702030302020204" pitchFamily="66" charset="0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7E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panose="05020102010507070707" pitchFamily="18" charset="2"/>
                        <a:buChar char="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0000"/>
                        <a:buFont typeface="Wingdings 2" panose="05020102010507070707" pitchFamily="18" charset="2"/>
                        <a:buChar char="³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B9B57"/>
                        </a:buClr>
                        <a:buSzPct val="60000"/>
                        <a:buFont typeface="Wingdings 2" panose="05020102010507070707" pitchFamily="18" charset="2"/>
                        <a:buChar char="®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B7396"/>
                        </a:buClr>
                        <a:buSzPct val="45000"/>
                        <a:buFont typeface="Wingdings 2" panose="05020102010507070707" pitchFamily="18" charset="2"/>
                        <a:buChar char="¯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89A53"/>
                        </a:buClr>
                        <a:buFont typeface="Wingdings 2" panose="05020102010507070707" pitchFamily="18" charset="2"/>
                        <a:buChar char="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Comic Sans MS" panose="030F0702030302020204" pitchFamily="66" charset="0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7E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panose="05020102010507070707" pitchFamily="18" charset="2"/>
                        <a:buChar char="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0000"/>
                        <a:buFont typeface="Wingdings 2" panose="05020102010507070707" pitchFamily="18" charset="2"/>
                        <a:buChar char="³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B9B57"/>
                        </a:buClr>
                        <a:buSzPct val="60000"/>
                        <a:buFont typeface="Wingdings 2" panose="05020102010507070707" pitchFamily="18" charset="2"/>
                        <a:buChar char="®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B7396"/>
                        </a:buClr>
                        <a:buSzPct val="45000"/>
                        <a:buFont typeface="Wingdings 2" panose="05020102010507070707" pitchFamily="18" charset="2"/>
                        <a:buChar char="¯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89A53"/>
                        </a:buClr>
                        <a:buFont typeface="Wingdings 2" panose="05020102010507070707" pitchFamily="18" charset="2"/>
                        <a:buChar char="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Comic Sans MS" panose="030F0702030302020204" pitchFamily="66" charset="0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7E4"/>
                    </a:solidFill>
                  </a:tcPr>
                </a:tc>
              </a:tr>
            </a:tbl>
          </a:graphicData>
        </a:graphic>
      </p:graphicFrame>
      <p:sp>
        <p:nvSpPr>
          <p:cNvPr id="5122" name="标题 1"/>
          <p:cNvSpPr>
            <a:spLocks noGrp="1"/>
          </p:cNvSpPr>
          <p:nvPr>
            <p:ph type="title"/>
          </p:nvPr>
        </p:nvSpPr>
        <p:spPr>
          <a:xfrm>
            <a:off x="2535238" y="2955925"/>
            <a:ext cx="3276600" cy="304800"/>
          </a:xfrm>
        </p:spPr>
        <p:txBody>
          <a:bodyPr vert="horz" wrap="square" lIns="91440" tIns="45720" rIns="91440" bIns="45720" numCol="1" rtlCol="0" anchor="ctr" anchorCtr="0" compatLnSpc="1"/>
          <a:p>
            <a:pPr lvl="0" eaLnBrk="1" fontAlgn="base" hangingPunct="1"/>
            <a:r>
              <a:rPr lang="en-US" altLang="zh-CN" sz="2400" b="1" strike="noStrike" noProof="1">
                <a:latin typeface="Comic Sans MS" panose="030F0702030302020204" pitchFamily="66" charset="0"/>
                <a:ea typeface="隶书" panose="02010509060101010101" pitchFamily="49" charset="-122"/>
              </a:rPr>
              <a:t>walk</a:t>
            </a:r>
            <a:r>
              <a:rPr lang="en-US" altLang="zh-CN" sz="2400" b="1" strike="noStrike" noProof="1">
                <a:solidFill>
                  <a:srgbClr val="FF0000"/>
                </a:solidFill>
                <a:latin typeface="Comic Sans MS" panose="030F0702030302020204" pitchFamily="66" charset="0"/>
                <a:ea typeface="隶书" panose="02010509060101010101" pitchFamily="49" charset="-122"/>
              </a:rPr>
              <a:t>s</a:t>
            </a:r>
            <a:r>
              <a:rPr lang="en-US" altLang="zh-CN" sz="2400" b="1" strike="noStrike" noProof="1">
                <a:latin typeface="Comic Sans MS" panose="030F0702030302020204" pitchFamily="66" charset="0"/>
                <a:ea typeface="隶书" panose="02010509060101010101" pitchFamily="49" charset="-122"/>
              </a:rPr>
              <a:t> to bus stop</a:t>
            </a:r>
            <a:br>
              <a:rPr lang="zh-CN" altLang="en-US" sz="4000" b="1" dirty="0">
                <a:latin typeface="Comic Sans MS" panose="030F0702030302020204" pitchFamily="66" charset="0"/>
                <a:ea typeface="隶书" panose="02010509060101010101" pitchFamily="49" charset="-122"/>
              </a:rPr>
            </a:br>
            <a:endParaRPr lang="zh-CN" altLang="en-US" sz="4000" strike="noStrike" noProof="1" dirty="0"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62200" y="3657600"/>
            <a:ext cx="2535238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>
                <a:latin typeface="Comic Sans MS" panose="030F0702030302020204" pitchFamily="66" charset="0"/>
              </a:rPr>
              <a:t>buy</a:t>
            </a:r>
            <a:r>
              <a:rPr lang="en-US" altLang="zh-CN" sz="2400" b="1">
                <a:solidFill>
                  <a:srgbClr val="FF0000"/>
                </a:solidFill>
                <a:latin typeface="Comic Sans MS" panose="030F0702030302020204" pitchFamily="66" charset="0"/>
              </a:rPr>
              <a:t>s</a:t>
            </a:r>
            <a:r>
              <a:rPr lang="en-US" altLang="zh-CN" sz="2400" b="1">
                <a:latin typeface="Comic Sans MS" panose="030F0702030302020204" pitchFamily="66" charset="0"/>
              </a:rPr>
              <a:t> some gifts</a:t>
            </a:r>
            <a:endParaRPr lang="zh-CN" altLang="en-US" sz="2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09800" y="4495800"/>
            <a:ext cx="3602038" cy="8302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>
                <a:latin typeface="Comic Sans MS" panose="030F0702030302020204" pitchFamily="66" charset="0"/>
              </a:rPr>
              <a:t> bring</a:t>
            </a:r>
            <a:r>
              <a:rPr lang="en-US" altLang="zh-CN" sz="2400" b="1">
                <a:solidFill>
                  <a:srgbClr val="FF0000"/>
                </a:solidFill>
                <a:latin typeface="Comic Sans MS" panose="030F0702030302020204" pitchFamily="66" charset="0"/>
              </a:rPr>
              <a:t>s</a:t>
            </a:r>
            <a:r>
              <a:rPr lang="en-US" altLang="zh-CN" sz="2400" b="1">
                <a:latin typeface="Comic Sans MS" panose="030F0702030302020204" pitchFamily="66" charset="0"/>
              </a:rPr>
              <a:t> some lights for</a:t>
            </a:r>
            <a:endParaRPr lang="en-US" altLang="zh-CN" sz="2400" b="1">
              <a:latin typeface="Comic Sans MS" panose="030F0702030302020204" pitchFamily="66" charset="0"/>
            </a:endParaRPr>
          </a:p>
          <a:p>
            <a:r>
              <a:rPr lang="en-US" altLang="zh-CN" sz="2400" b="1">
                <a:latin typeface="Comic Sans MS" panose="030F0702030302020204" pitchFamily="66" charset="0"/>
              </a:rPr>
              <a:t> the Christmas tree</a:t>
            </a:r>
            <a:endParaRPr lang="zh-CN" altLang="en-US" sz="2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91200" y="2667000"/>
            <a:ext cx="2667000" cy="461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>
                <a:latin typeface="Comic Sans MS" panose="030F0702030302020204" pitchFamily="66" charset="0"/>
              </a:rPr>
              <a:t>walk</a:t>
            </a:r>
            <a:r>
              <a:rPr lang="en-US" altLang="zh-CN" sz="2400" b="1">
                <a:solidFill>
                  <a:srgbClr val="FF0000"/>
                </a:solidFill>
                <a:latin typeface="Comic Sans MS" panose="030F0702030302020204" pitchFamily="66" charset="0"/>
              </a:rPr>
              <a:t>ed</a:t>
            </a:r>
            <a:r>
              <a:rPr lang="en-US" altLang="zh-CN" sz="2400" b="1">
                <a:latin typeface="Comic Sans MS" panose="030F0702030302020204" pitchFamily="66" charset="0"/>
              </a:rPr>
              <a:t> to school</a:t>
            </a:r>
            <a:endParaRPr lang="zh-CN" altLang="en-US" sz="2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91200" y="3581400"/>
            <a:ext cx="2397125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latin typeface="Comic Sans MS" panose="030F0702030302020204" pitchFamily="66" charset="0"/>
              </a:rPr>
              <a:t>bought</a:t>
            </a:r>
            <a:r>
              <a:rPr lang="en-US" altLang="zh-CN" sz="2400" b="1">
                <a:latin typeface="Comic Sans MS" panose="030F0702030302020204" pitchFamily="66" charset="0"/>
              </a:rPr>
              <a:t> a scarf</a:t>
            </a:r>
            <a:endParaRPr lang="zh-CN" altLang="en-US" sz="2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94375" y="4495800"/>
            <a:ext cx="3349625" cy="8302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latin typeface="Comic Sans MS" panose="030F0702030302020204" pitchFamily="66" charset="0"/>
              </a:rPr>
              <a:t>brought</a:t>
            </a:r>
            <a:r>
              <a:rPr lang="en-US" altLang="zh-CN" sz="2400" b="1">
                <a:latin typeface="Comic Sans MS" panose="030F0702030302020204" pitchFamily="66" charset="0"/>
              </a:rPr>
              <a:t> a Christmas </a:t>
            </a:r>
            <a:endParaRPr lang="en-US" altLang="zh-CN" sz="2400" b="1">
              <a:latin typeface="Comic Sans MS" panose="030F0702030302020204" pitchFamily="66" charset="0"/>
            </a:endParaRPr>
          </a:p>
          <a:p>
            <a:r>
              <a:rPr lang="en-US" altLang="zh-CN" sz="2400" b="1">
                <a:latin typeface="Comic Sans MS" panose="030F0702030302020204" pitchFamily="66" charset="0"/>
              </a:rPr>
              <a:t>tree to his family</a:t>
            </a:r>
            <a:endParaRPr lang="zh-CN" altLang="en-US" sz="2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8221" name="矩形 11"/>
          <p:cNvSpPr/>
          <p:nvPr/>
        </p:nvSpPr>
        <p:spPr>
          <a:xfrm>
            <a:off x="533400" y="2667000"/>
            <a:ext cx="107315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>
                <a:latin typeface="Comic Sans MS" panose="030F0702030302020204" pitchFamily="66" charset="0"/>
              </a:rPr>
              <a:t>Danny</a:t>
            </a:r>
            <a:endParaRPr lang="zh-CN" altLang="en-US" sz="2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8222" name="矩形 12"/>
          <p:cNvSpPr/>
          <p:nvPr/>
        </p:nvSpPr>
        <p:spPr>
          <a:xfrm>
            <a:off x="457200" y="3657600"/>
            <a:ext cx="1881188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>
                <a:latin typeface="Comic Sans MS" panose="030F0702030302020204" pitchFamily="66" charset="0"/>
              </a:rPr>
              <a:t>Mrs. Smith</a:t>
            </a:r>
            <a:endParaRPr lang="zh-CN" altLang="en-US" sz="2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8223" name="矩形 13"/>
          <p:cNvSpPr/>
          <p:nvPr/>
        </p:nvSpPr>
        <p:spPr>
          <a:xfrm>
            <a:off x="457200" y="4572000"/>
            <a:ext cx="1697038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>
                <a:latin typeface="Comic Sans MS" panose="030F0702030302020204" pitchFamily="66" charset="0"/>
              </a:rPr>
              <a:t>Mr. Wood</a:t>
            </a:r>
            <a:endParaRPr lang="zh-CN" altLang="en-US" sz="2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-228600" y="1219200"/>
            <a:ext cx="9372600" cy="1143000"/>
          </a:xfrm>
        </p:spPr>
        <p:txBody>
          <a:bodyPr vert="horz" wrap="square" lIns="91440" tIns="45720" rIns="91440" bIns="45720" numCol="1" rtlCol="0" anchor="ctr" anchorCtr="0" compatLnSpc="1"/>
          <a:p>
            <a:pPr lvl="0" algn="l" eaLnBrk="1" fontAlgn="base" hangingPunct="1"/>
            <a:br>
              <a:rPr lang="zh-CN" altLang="zh-CN" sz="4000" dirty="0">
                <a:ea typeface="宋体" panose="02010600030101010101" pitchFamily="2" charset="-122"/>
              </a:rPr>
            </a:br>
            <a:r>
              <a:rPr lang="en-US" altLang="zh-CN" sz="3600" strike="noStrike" noProof="1">
                <a:ea typeface="宋体" panose="02010600030101010101" pitchFamily="2" charset="-122"/>
              </a:rPr>
              <a:t>   </a:t>
            </a:r>
            <a:r>
              <a:rPr lang="en-US" altLang="zh-CN" sz="3600" b="1" strike="noStrike" noProof="1">
                <a:latin typeface="Comic Sans MS" panose="030F0702030302020204" pitchFamily="66" charset="0"/>
                <a:ea typeface="宋体" panose="02010600030101010101" pitchFamily="2" charset="-122"/>
              </a:rPr>
              <a:t>What are you going to do </a:t>
            </a:r>
            <a:r>
              <a:rPr lang="en-US" altLang="zh-CN" b="1" strike="noStrike" noProof="1">
                <a:solidFill>
                  <a:srgbClr val="00B05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tomorrow</a:t>
            </a:r>
            <a:r>
              <a:rPr lang="zh-CN" altLang="en-US" sz="3200" b="1" strike="noStrike" noProof="1" dirty="0">
                <a:latin typeface="Comic Sans MS" panose="030F0702030302020204" pitchFamily="66" charset="0"/>
                <a:ea typeface="宋体" panose="02010600030101010101" pitchFamily="2" charset="-122"/>
              </a:rPr>
              <a:t>?</a:t>
            </a:r>
            <a:endParaRPr lang="en-US" altLang="zh-CN" sz="3200" b="1" strike="noStrike" noProof="1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19" name="内容占位符 2"/>
          <p:cNvSpPr>
            <a:spLocks noGrp="1"/>
          </p:cNvSpPr>
          <p:nvPr>
            <p:ph type="body" idx="1"/>
          </p:nvPr>
        </p:nvSpPr>
        <p:spPr>
          <a:xfrm>
            <a:off x="304800" y="2590800"/>
            <a:ext cx="7543800" cy="1219200"/>
          </a:xfrm>
        </p:spPr>
        <p:txBody>
          <a:bodyPr vert="horz" wrap="square" lIns="91440" tIns="45720" rIns="91440" bIns="45720" anchor="t"/>
          <a:p>
            <a:pPr eaLnBrk="1" fontAlgn="base" hangingPunct="1">
              <a:buSzPct val="50000"/>
              <a:buFont typeface="Wingdings 2" panose="05020102010507070707" pitchFamily="18" charset="2"/>
              <a:buNone/>
            </a:pPr>
            <a:r>
              <a:rPr lang="en-US" altLang="zh-CN" sz="3600" b="1" strike="noStrike" kern="1200" noProof="1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I </a:t>
            </a:r>
            <a:r>
              <a:rPr lang="en-US" altLang="zh-CN" sz="3600" b="1" strike="noStrike" kern="1200" noProof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am going to </a:t>
            </a:r>
            <a:r>
              <a:rPr lang="en-US" altLang="zh-CN" sz="3600" b="1" u="sng" strike="noStrike" kern="1200" noProof="1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play ping-pong</a:t>
            </a:r>
            <a:r>
              <a:rPr lang="en-US" altLang="zh-CN" sz="3600" b="1" strike="noStrike" kern="1200" noProof="1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.</a:t>
            </a:r>
            <a:endParaRPr lang="zh-CN" altLang="zh-CN" sz="3600" b="1" strike="noStrike" kern="1200" noProof="1" dirty="0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pPr eaLnBrk="1" fontAlgn="base" hangingPunct="1">
              <a:buSzPct val="50000"/>
              <a:buFont typeface="Wingdings 2" panose="05020102010507070707" pitchFamily="18" charset="2"/>
              <a:buNone/>
            </a:pPr>
            <a:endParaRPr lang="en-US" altLang="zh-CN" strike="noStrike" kern="1200" noProof="1">
              <a:latin typeface="+mn-lt"/>
              <a:ea typeface="宋体" panose="02010600030101010101" pitchFamily="2" charset="-122"/>
              <a:cs typeface="+mn-cs"/>
            </a:endParaRPr>
          </a:p>
          <a:p>
            <a:pPr eaLnBrk="1" fontAlgn="base" hangingPunct="1">
              <a:buSzPct val="50000"/>
              <a:buFont typeface="Wingdings 2" panose="05020102010507070707" pitchFamily="18" charset="2"/>
              <a:buNone/>
            </a:pPr>
            <a:endParaRPr lang="en-US" altLang="zh-CN" sz="3600" b="1" strike="noStrike" kern="1200" noProof="1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pPr eaLnBrk="1" fontAlgn="base" hangingPunct="1">
              <a:buSzPct val="50000"/>
              <a:buFont typeface="Wingdings 2" panose="05020102010507070707" pitchFamily="18" charset="2"/>
              <a:buNone/>
            </a:pPr>
            <a:endParaRPr lang="zh-CN" altLang="zh-CN" sz="3600" b="1" strike="noStrike" kern="1200" noProof="1" dirty="0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4800" y="4343400"/>
            <a:ext cx="73390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600" b="1">
                <a:latin typeface="Comic Sans MS" panose="030F0702030302020204" pitchFamily="66" charset="0"/>
              </a:rPr>
              <a:t>She/He</a:t>
            </a:r>
            <a:r>
              <a:rPr lang="en-US" altLang="zh-CN" sz="3600" b="1">
                <a:solidFill>
                  <a:srgbClr val="FF0000"/>
                </a:solidFill>
                <a:latin typeface="Comic Sans MS" panose="030F0702030302020204" pitchFamily="66" charset="0"/>
              </a:rPr>
              <a:t> is going to </a:t>
            </a:r>
            <a:r>
              <a:rPr lang="en-US" altLang="zh-CN" sz="3600" b="1">
                <a:latin typeface="Comic Sans MS" panose="030F0702030302020204" pitchFamily="66" charset="0"/>
              </a:rPr>
              <a:t>_________.</a:t>
            </a:r>
            <a:endParaRPr lang="zh-CN" altLang="zh-CN" sz="36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4800" y="3505200"/>
            <a:ext cx="654526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600" b="1">
                <a:latin typeface="Comic Sans MS" panose="030F0702030302020204" pitchFamily="66" charset="0"/>
              </a:rPr>
              <a:t>What is she/he going to do?</a:t>
            </a:r>
            <a:endParaRPr lang="zh-CN" altLang="zh-CN" sz="36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5800" y="533400"/>
            <a:ext cx="7848600" cy="7016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>
            <a:spAutoFit/>
          </a:bodyPr>
          <a:p>
            <a:pPr lvl="0" eaLnBrk="1" fontAlgn="base" hangingPunct="1"/>
            <a:r>
              <a:rPr lang="zh-CN" altLang="en-US" sz="4000" b="1" strike="noStrike" noProof="1" dirty="0"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  <a:t>主语</a:t>
            </a:r>
            <a:r>
              <a:rPr lang="en-US" altLang="zh-CN" sz="4000" b="1" strike="noStrike" noProof="1"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  <a:t>+</a:t>
            </a:r>
            <a:r>
              <a:rPr lang="en-US" altLang="zh-CN" sz="4000" b="1" strike="noStrike" noProof="1">
                <a:solidFill>
                  <a:srgbClr val="7030A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  <a:t>be going to +do</a:t>
            </a:r>
            <a:r>
              <a:rPr lang="en-US" altLang="zh-CN" sz="4000" b="1" strike="noStrike" noProof="1"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  <a:t>(</a:t>
            </a:r>
            <a:r>
              <a:rPr lang="zh-CN" altLang="en-US" sz="4000" b="1" strike="noStrike" noProof="1" dirty="0"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  <a:t>动词原形</a:t>
            </a:r>
            <a:r>
              <a:rPr lang="en-US" altLang="zh-CN" sz="4000" b="1" strike="noStrike" noProof="1"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  <a:t>)</a:t>
            </a:r>
            <a:endParaRPr lang="zh-CN" altLang="zh-CN" sz="4000" b="1" strike="noStrike" noProof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9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9219" grpId="0" build="p"/>
      <p:bldP spid="4" grpId="0"/>
      <p:bldP spid="5" grpId="0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-228600" y="609600"/>
            <a:ext cx="4876800" cy="914400"/>
          </a:xfrm>
        </p:spPr>
        <p:txBody>
          <a:bodyPr vert="horz" wrap="square" lIns="91440" tIns="45720" rIns="91440" bIns="45720" numCol="1" rtlCol="0" anchor="ctr" anchorCtr="0" compatLnSpc="1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B50EC2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j-cs"/>
              </a:rPr>
              <a:t>Exercise</a:t>
            </a:r>
            <a:br>
              <a:rPr kumimoji="0" lang="zh-CN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</a:br>
            <a:endParaRPr kumimoji="0" lang="zh-CN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10243" name="内容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anchor="t"/>
          <a:p>
            <a:pPr eaLnBrk="1" fontAlgn="base" hangingPunct="1">
              <a:buSzPct val="50000"/>
              <a:buFont typeface="Wingdings 2" panose="05020102010507070707" pitchFamily="18" charset="2"/>
              <a:buNone/>
            </a:pPr>
            <a:r>
              <a:rPr lang="en-US" altLang="zh-CN" strike="noStrike" kern="1200" noProof="1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walk</a:t>
            </a:r>
            <a:endParaRPr lang="en-US" altLang="zh-CN" strike="noStrike" kern="1200" noProof="1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pPr eaLnBrk="1" fontAlgn="base" hangingPunct="1">
              <a:buSzPct val="50000"/>
              <a:buFont typeface="Wingdings 2" panose="05020102010507070707" pitchFamily="18" charset="2"/>
              <a:buNone/>
            </a:pPr>
            <a:r>
              <a:rPr lang="en-US" altLang="zh-CN" strike="noStrike" kern="1200" noProof="1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jump                </a:t>
            </a:r>
            <a:endParaRPr lang="en-US" altLang="zh-CN" strike="noStrike" kern="1200" noProof="1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pPr eaLnBrk="1" fontAlgn="base" hangingPunct="1">
              <a:buSzPct val="50000"/>
              <a:buFont typeface="Wingdings 2" panose="05020102010507070707" pitchFamily="18" charset="2"/>
              <a:buNone/>
            </a:pPr>
            <a:r>
              <a:rPr lang="en-US" altLang="zh-CN" strike="noStrike" kern="1200" noProof="1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play                  </a:t>
            </a:r>
            <a:endParaRPr lang="en-US" altLang="zh-CN" strike="noStrike" kern="1200" noProof="1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pPr eaLnBrk="1" fontAlgn="base" hangingPunct="1">
              <a:buSzPct val="50000"/>
              <a:buFont typeface="Wingdings 2" panose="05020102010507070707" pitchFamily="18" charset="2"/>
              <a:buNone/>
            </a:pPr>
            <a:r>
              <a:rPr lang="en-US" altLang="zh-CN" strike="noStrike" kern="1200" noProof="1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go                    </a:t>
            </a:r>
            <a:endParaRPr lang="en-US" altLang="zh-CN" strike="noStrike" kern="1200" noProof="1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pPr eaLnBrk="1" fontAlgn="base" hangingPunct="1">
              <a:buSzPct val="50000"/>
              <a:buFont typeface="Wingdings 2" panose="05020102010507070707" pitchFamily="18" charset="2"/>
              <a:buNone/>
            </a:pPr>
            <a:r>
              <a:rPr lang="en-US" altLang="zh-CN" strike="noStrike" kern="1200" noProof="1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eat                   </a:t>
            </a:r>
            <a:endParaRPr lang="en-US" altLang="zh-CN" strike="noStrike" kern="1200" noProof="1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pPr eaLnBrk="1" fontAlgn="base" hangingPunct="1">
              <a:buSzPct val="50000"/>
              <a:buFont typeface="Wingdings 2" panose="05020102010507070707" pitchFamily="18" charset="2"/>
              <a:buNone/>
            </a:pPr>
            <a:r>
              <a:rPr lang="en-US" altLang="zh-CN" strike="noStrike" kern="1200" noProof="1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do                   </a:t>
            </a:r>
            <a:endParaRPr lang="en-US" altLang="zh-CN" strike="noStrike" kern="1200" noProof="1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pPr eaLnBrk="1" fontAlgn="base" hangingPunct="1">
              <a:buSzPct val="50000"/>
              <a:buFont typeface="Wingdings 2" panose="05020102010507070707" pitchFamily="18" charset="2"/>
              <a:buNone/>
            </a:pPr>
            <a:r>
              <a:rPr lang="en-US" altLang="zh-CN" strike="noStrike" kern="1200" noProof="1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buy                  </a:t>
            </a:r>
            <a:endParaRPr lang="en-US" altLang="zh-CN" strike="noStrike" kern="1200" noProof="1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pPr eaLnBrk="1" fontAlgn="base" hangingPunct="1">
              <a:buSzPct val="50000"/>
              <a:buFont typeface="Wingdings 2" panose="05020102010507070707" pitchFamily="18" charset="2"/>
              <a:buNone/>
            </a:pPr>
            <a:r>
              <a:rPr lang="en-US" altLang="zh-CN" strike="noStrike" kern="1200" noProof="1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bring               </a:t>
            </a:r>
            <a:endParaRPr lang="en-US" altLang="zh-CN" strike="noStrike" kern="1200" noProof="1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pPr eaLnBrk="1" fontAlgn="base" hangingPunct="1">
              <a:buSzPct val="50000"/>
              <a:buFont typeface="Wingdings 2" panose="05020102010507070707" pitchFamily="18" charset="2"/>
              <a:buNone/>
            </a:pPr>
            <a:endParaRPr lang="zh-CN" altLang="zh-CN" strike="noStrike" kern="1200" noProof="1" dirty="0">
              <a:latin typeface="+mn-lt"/>
              <a:ea typeface="宋体" panose="02010600030101010101" pitchFamily="2" charset="-122"/>
              <a:cs typeface="+mn-cs"/>
            </a:endParaRPr>
          </a:p>
          <a:p>
            <a:pPr eaLnBrk="1" fontAlgn="base" hangingPunct="1">
              <a:buSzPct val="50000"/>
              <a:buFont typeface="Wingdings 2" panose="05020102010507070707" pitchFamily="18" charset="2"/>
              <a:buNone/>
            </a:pPr>
            <a:endParaRPr lang="zh-CN" altLang="en-US" strike="noStrike" kern="1200" noProof="1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86000" y="2209800"/>
            <a:ext cx="1600200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>
                <a:latin typeface="Comic Sans MS" panose="030F0702030302020204" pitchFamily="66" charset="0"/>
              </a:rPr>
              <a:t>jumped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72000" y="2209800"/>
            <a:ext cx="333375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>
                <a:latin typeface="Comic Sans MS" panose="030F0702030302020204" pitchFamily="66" charset="0"/>
              </a:rPr>
              <a:t>be going to jump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72000" y="2819400"/>
            <a:ext cx="317182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>
                <a:latin typeface="Comic Sans MS" panose="030F0702030302020204" pitchFamily="66" charset="0"/>
              </a:rPr>
              <a:t>be going to play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72000" y="3352800"/>
            <a:ext cx="28241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>
                <a:latin typeface="Comic Sans MS" panose="030F0702030302020204" pitchFamily="66" charset="0"/>
              </a:rPr>
              <a:t>be going to go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72000" y="3886200"/>
            <a:ext cx="304482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>
                <a:latin typeface="Comic Sans MS" panose="030F0702030302020204" pitchFamily="66" charset="0"/>
              </a:rPr>
              <a:t>be going to eat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72000" y="4495800"/>
            <a:ext cx="287337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>
                <a:latin typeface="Comic Sans MS" panose="030F0702030302020204" pitchFamily="66" charset="0"/>
              </a:rPr>
              <a:t>be going to do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72000" y="5105400"/>
            <a:ext cx="308610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>
                <a:latin typeface="Comic Sans MS" panose="030F0702030302020204" pitchFamily="66" charset="0"/>
              </a:rPr>
              <a:t>be going to buy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72000" y="5638800"/>
            <a:ext cx="3405188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>
                <a:latin typeface="Comic Sans MS" panose="030F0702030302020204" pitchFamily="66" charset="0"/>
              </a:rPr>
              <a:t>be going to bring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62200" y="2743200"/>
            <a:ext cx="1600200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>
                <a:latin typeface="Comic Sans MS" panose="030F0702030302020204" pitchFamily="66" charset="0"/>
              </a:rPr>
              <a:t>played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86000" y="3352800"/>
            <a:ext cx="1600200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>
                <a:latin typeface="Comic Sans MS" panose="030F0702030302020204" pitchFamily="66" charset="0"/>
              </a:rPr>
              <a:t>went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362200" y="3962400"/>
            <a:ext cx="1600200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>
                <a:latin typeface="Comic Sans MS" panose="030F0702030302020204" pitchFamily="66" charset="0"/>
              </a:rPr>
              <a:t>ate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362200" y="4572000"/>
            <a:ext cx="1600200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>
                <a:latin typeface="Comic Sans MS" panose="030F0702030302020204" pitchFamily="66" charset="0"/>
              </a:rPr>
              <a:t>did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209800" y="5105400"/>
            <a:ext cx="1600200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>
                <a:latin typeface="Comic Sans MS" panose="030F0702030302020204" pitchFamily="66" charset="0"/>
              </a:rPr>
              <a:t>bought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209800" y="5715000"/>
            <a:ext cx="1752600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>
                <a:latin typeface="Comic Sans MS" panose="030F0702030302020204" pitchFamily="66" charset="0"/>
              </a:rPr>
              <a:t>brought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362200" y="1600200"/>
            <a:ext cx="55626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>
                <a:latin typeface="Comic Sans MS" panose="030F0702030302020204" pitchFamily="66" charset="0"/>
              </a:rPr>
              <a:t>walked       be going to walk          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5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43">
                                            <p:txEl>
                                              <p:charRg st="5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26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43">
                                            <p:txEl>
                                              <p:charRg st="26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49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43">
                                            <p:txEl>
                                              <p:charRg st="49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72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243">
                                            <p:txEl>
                                              <p:charRg st="72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95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43">
                                            <p:txEl>
                                              <p:charRg st="95" end="1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117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243">
                                            <p:txEl>
                                              <p:charRg st="117" end="1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139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243">
                                            <p:txEl>
                                              <p:charRg st="139" end="1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0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type="body" idx="1"/>
          </p:nvPr>
        </p:nvSpPr>
        <p:spPr>
          <a:xfrm>
            <a:off x="2590800" y="304800"/>
            <a:ext cx="6888163" cy="4178300"/>
          </a:xfrm>
        </p:spPr>
        <p:txBody>
          <a:bodyPr vert="horz" wrap="square" lIns="91440" tIns="45720" rIns="91440" bIns="45720" numCol="1" anchor="t" anchorCtr="0" compatLnSpc="1"/>
          <a:p>
            <a:pPr>
              <a:buSzPct val="50000"/>
            </a:pPr>
            <a:r>
              <a:rPr lang="en-US" altLang="zh-CN" b="1" kern="1200">
                <a:solidFill>
                  <a:srgbClr val="0054A8"/>
                </a:solidFill>
                <a:latin typeface="Comic Sans MS" panose="030F0702030302020204" pitchFamily="66" charset="0"/>
                <a:ea typeface="+mn-ea"/>
                <a:cs typeface="+mn-cs"/>
              </a:rPr>
              <a:t>The girl walked yesterday.</a:t>
            </a:r>
            <a:endParaRPr lang="en-US" altLang="zh-CN" b="1" kern="1200">
              <a:solidFill>
                <a:srgbClr val="0054A8"/>
              </a:solidFill>
              <a:latin typeface="Comic Sans MS" panose="030F0702030302020204" pitchFamily="66" charset="0"/>
              <a:ea typeface="+mn-ea"/>
              <a:cs typeface="+mn-cs"/>
            </a:endParaRPr>
          </a:p>
          <a:p>
            <a:pPr>
              <a:buSzPct val="50000"/>
            </a:pPr>
            <a:r>
              <a:rPr lang="en-US" altLang="zh-CN" b="1" kern="1200">
                <a:solidFill>
                  <a:srgbClr val="0054A8"/>
                </a:solidFill>
                <a:latin typeface="Comic Sans MS" panose="030F0702030302020204" pitchFamily="66" charset="0"/>
                <a:ea typeface="+mn-ea"/>
                <a:cs typeface="+mn-cs"/>
              </a:rPr>
              <a:t>She often walks.</a:t>
            </a:r>
            <a:endParaRPr lang="en-US" altLang="zh-CN" b="1" kern="1200">
              <a:solidFill>
                <a:srgbClr val="0054A8"/>
              </a:solidFill>
              <a:latin typeface="Comic Sans MS" panose="030F0702030302020204" pitchFamily="66" charset="0"/>
              <a:ea typeface="+mn-ea"/>
              <a:cs typeface="+mn-cs"/>
            </a:endParaRPr>
          </a:p>
          <a:p>
            <a:pPr>
              <a:buSzPct val="50000"/>
            </a:pPr>
            <a:r>
              <a:rPr lang="en-US" altLang="zh-CN" b="1" kern="1200">
                <a:solidFill>
                  <a:srgbClr val="0054A8"/>
                </a:solidFill>
                <a:latin typeface="Comic Sans MS" panose="030F0702030302020204" pitchFamily="66" charset="0"/>
                <a:ea typeface="+mn-ea"/>
                <a:cs typeface="+mn-cs"/>
              </a:rPr>
              <a:t>She is going to walk tomorrow.</a:t>
            </a:r>
            <a:endParaRPr lang="en-US" altLang="zh-CN" b="1" kern="1200">
              <a:solidFill>
                <a:srgbClr val="0054A8"/>
              </a:solidFill>
              <a:latin typeface="Comic Sans MS" panose="030F0702030302020204" pitchFamily="66" charset="0"/>
              <a:ea typeface="+mn-ea"/>
              <a:cs typeface="+mn-cs"/>
            </a:endParaRPr>
          </a:p>
          <a:p>
            <a:pPr>
              <a:buSzPct val="50000"/>
            </a:pPr>
            <a:endParaRPr lang="en-US" altLang="zh-CN" kern="1200">
              <a:solidFill>
                <a:srgbClr val="898989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1266" name="图片 10" descr="walk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467269">
            <a:off x="265113" y="712788"/>
            <a:ext cx="2773362" cy="1852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4" descr="go to school.jpg"/>
          <p:cNvPicPr>
            <a:picLocks noChangeAspect="1"/>
          </p:cNvPicPr>
          <p:nvPr/>
        </p:nvPicPr>
        <p:blipFill>
          <a:blip r:embed="rId2"/>
          <a:srcRect b="4521"/>
          <a:stretch>
            <a:fillRect/>
          </a:stretch>
        </p:blipFill>
        <p:spPr>
          <a:xfrm rot="794978">
            <a:off x="5492750" y="2532063"/>
            <a:ext cx="2997200" cy="1725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内容占位符 2"/>
          <p:cNvSpPr txBox="1"/>
          <p:nvPr/>
        </p:nvSpPr>
        <p:spPr>
          <a:xfrm>
            <a:off x="0" y="4343400"/>
            <a:ext cx="9372600" cy="417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50000"/>
              <a:buFont typeface="Wingdings 2" panose="05020102010507070707" pitchFamily="18" charset="2"/>
              <a:buChar char=""/>
            </a:pPr>
            <a:r>
              <a:rPr lang="en-US" altLang="zh-CN" sz="3200" b="1">
                <a:solidFill>
                  <a:srgbClr val="0054A8"/>
                </a:solidFill>
                <a:latin typeface="Comic Sans MS" panose="030F0702030302020204" pitchFamily="66" charset="0"/>
                <a:ea typeface="华文楷体" panose="02010600040101010101" pitchFamily="2" charset="-122"/>
              </a:rPr>
              <a:t>The children went to school yesterday.</a:t>
            </a:r>
            <a:endParaRPr lang="en-US" altLang="zh-CN" sz="3200" b="1">
              <a:solidFill>
                <a:srgbClr val="0054A8"/>
              </a:solidFill>
              <a:latin typeface="Comic Sans MS" panose="030F0702030302020204" pitchFamily="66" charset="0"/>
              <a:ea typeface="华文楷体" panose="0201060004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50000"/>
              <a:buFont typeface="Wingdings 2" panose="05020102010507070707" pitchFamily="18" charset="2"/>
              <a:buChar char=""/>
            </a:pPr>
            <a:r>
              <a:rPr lang="en-US" altLang="zh-CN" sz="3200" b="1">
                <a:solidFill>
                  <a:srgbClr val="0054A8"/>
                </a:solidFill>
                <a:latin typeface="Comic Sans MS" panose="030F0702030302020204" pitchFamily="66" charset="0"/>
                <a:ea typeface="华文楷体" panose="02010600040101010101" pitchFamily="2" charset="-122"/>
              </a:rPr>
              <a:t>They go to school today.</a:t>
            </a:r>
            <a:endParaRPr lang="en-US" altLang="zh-CN" sz="3200" b="1">
              <a:solidFill>
                <a:srgbClr val="0054A8"/>
              </a:solidFill>
              <a:latin typeface="Comic Sans MS" panose="030F0702030302020204" pitchFamily="66" charset="0"/>
              <a:ea typeface="华文楷体" panose="0201060004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50000"/>
              <a:buFont typeface="Wingdings 2" panose="05020102010507070707" pitchFamily="18" charset="2"/>
              <a:buChar char=""/>
            </a:pPr>
            <a:r>
              <a:rPr lang="en-US" altLang="zh-CN" sz="3200" b="1">
                <a:solidFill>
                  <a:srgbClr val="0054A8"/>
                </a:solidFill>
                <a:latin typeface="Comic Sans MS" panose="030F0702030302020204" pitchFamily="66" charset="0"/>
                <a:ea typeface="华文楷体" panose="02010600040101010101" pitchFamily="2" charset="-122"/>
              </a:rPr>
              <a:t>They are going to school tomorrow.</a:t>
            </a:r>
            <a:endParaRPr lang="en-US" altLang="zh-CN" sz="3200" b="1">
              <a:solidFill>
                <a:srgbClr val="0054A8"/>
              </a:solidFill>
              <a:latin typeface="Comic Sans MS" panose="030F0702030302020204" pitchFamily="66" charset="0"/>
              <a:ea typeface="华文楷体" panose="0201060004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50000"/>
              <a:buFont typeface="Wingdings 2" panose="05020102010507070707" pitchFamily="18" charset="2"/>
              <a:buChar char=""/>
            </a:pPr>
            <a:endParaRPr lang="en-US" altLang="zh-CN" sz="3200">
              <a:latin typeface="Cambria" panose="02040503050406030204" pitchFamily="18" charset="0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7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27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4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44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1546</Words>
  <Application>WPS 演示</Application>
  <PresentationFormat>在屏幕上显示</PresentationFormat>
  <Paragraphs>156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6" baseType="lpstr">
      <vt:lpstr>Arial</vt:lpstr>
      <vt:lpstr>宋体</vt:lpstr>
      <vt:lpstr>Wingdings</vt:lpstr>
      <vt:lpstr>Cambria</vt:lpstr>
      <vt:lpstr>华文楷体</vt:lpstr>
      <vt:lpstr>Maiandra GD</vt:lpstr>
      <vt:lpstr>Wingdings 2</vt:lpstr>
      <vt:lpstr>Arial</vt:lpstr>
      <vt:lpstr>Times New Roman</vt:lpstr>
      <vt:lpstr>Calibri</vt:lpstr>
      <vt:lpstr>Comic Sans MS</vt:lpstr>
      <vt:lpstr>隶书</vt:lpstr>
      <vt:lpstr>Wingdings 2</vt:lpstr>
      <vt:lpstr>微软雅黑</vt:lpstr>
      <vt:lpstr>Arial Unicode MS</vt:lpstr>
      <vt:lpstr>黑体</vt:lpstr>
      <vt:lpstr>等线</vt:lpstr>
      <vt:lpstr>龙腾四海</vt:lpstr>
      <vt:lpstr>自定义设计方案</vt:lpstr>
      <vt:lpstr>PowerPoint 演示文稿</vt:lpstr>
      <vt:lpstr>PowerPoint 演示文稿</vt:lpstr>
      <vt:lpstr>PowerPoint 演示文稿</vt:lpstr>
      <vt:lpstr>Free talk</vt:lpstr>
      <vt:lpstr>Listen and answer</vt:lpstr>
      <vt:lpstr>walks to bus stop </vt:lpstr>
      <vt:lpstr>    What are you going to do tomorrow?</vt:lpstr>
      <vt:lpstr>Exercise </vt:lpstr>
      <vt:lpstr>PowerPoint 演示文稿</vt:lpstr>
      <vt:lpstr>PowerPoint 演示文稿</vt:lpstr>
      <vt:lpstr> </vt:lpstr>
      <vt:lpstr>PowerPoint 演示文稿</vt:lpstr>
      <vt:lpstr>It’s done. It’s________.</vt:lpstr>
      <vt:lpstr>Draw and Write</vt:lpstr>
      <vt:lpstr>Homework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上帝掷骰子吗</cp:lastModifiedBy>
  <cp:revision>140</cp:revision>
  <dcterms:created xsi:type="dcterms:W3CDTF">2014-08-04T06:01:00Z</dcterms:created>
  <dcterms:modified xsi:type="dcterms:W3CDTF">2023-09-30T11:56:04Z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C6929056C205466A860C68776252016D_13</vt:lpwstr>
  </property>
</Properties>
</file>