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8"/>
  </p:notesMasterIdLst>
  <p:sldIdLst>
    <p:sldId id="306" r:id="rId4"/>
    <p:sldId id="331" r:id="rId5"/>
    <p:sldId id="355" r:id="rId6"/>
    <p:sldId id="259" r:id="rId7"/>
    <p:sldId id="309" r:id="rId9"/>
    <p:sldId id="310" r:id="rId10"/>
    <p:sldId id="311" r:id="rId11"/>
    <p:sldId id="312" r:id="rId12"/>
    <p:sldId id="393" r:id="rId13"/>
    <p:sldId id="333" r:id="rId14"/>
    <p:sldId id="314" r:id="rId15"/>
    <p:sldId id="335" r:id="rId16"/>
    <p:sldId id="356" r:id="rId17"/>
    <p:sldId id="313" r:id="rId18"/>
    <p:sldId id="340" r:id="rId19"/>
    <p:sldId id="339" r:id="rId20"/>
    <p:sldId id="336" r:id="rId21"/>
    <p:sldId id="337" r:id="rId22"/>
    <p:sldId id="341" r:id="rId23"/>
    <p:sldId id="338" r:id="rId24"/>
    <p:sldId id="342" r:id="rId25"/>
    <p:sldId id="321" r:id="rId26"/>
    <p:sldId id="343" r:id="rId27"/>
    <p:sldId id="346" r:id="rId28"/>
    <p:sldId id="349" r:id="rId29"/>
    <p:sldId id="347" r:id="rId30"/>
    <p:sldId id="348" r:id="rId31"/>
    <p:sldId id="391" r:id="rId32"/>
    <p:sldId id="345" r:id="rId33"/>
    <p:sldId id="350" r:id="rId34"/>
    <p:sldId id="351" r:id="rId35"/>
    <p:sldId id="352" r:id="rId36"/>
    <p:sldId id="323" r:id="rId37"/>
    <p:sldId id="325" r:id="rId38"/>
    <p:sldId id="327" r:id="rId39"/>
    <p:sldId id="354" r:id="rId40"/>
    <p:sldId id="353" r:id="rId41"/>
    <p:sldId id="329" r:id="rId42"/>
    <p:sldId id="296" r:id="rId43"/>
    <p:sldId id="424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A9E01D"/>
    <a:srgbClr val="DE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1"/>
    <p:restoredTop sz="94424"/>
  </p:normalViewPr>
  <p:slideViewPr>
    <p:cSldViewPr snapToGrid="0" showGuides="1">
      <p:cViewPr varScale="1">
        <p:scale>
          <a:sx n="66" d="100"/>
          <a:sy n="66" d="100"/>
        </p:scale>
        <p:origin x="-864" y="-108"/>
      </p:cViewPr>
      <p:guideLst>
        <p:guide orient="horz" pos="2159"/>
        <p:guide pos="2880"/>
      </p:guideLst>
    </p:cSldViewPr>
  </p:slideViewPr>
  <p:outlineViewPr>
    <p:cViewPr>
      <p:scale>
        <a:sx n="33" d="100"/>
        <a:sy n="33" d="100"/>
      </p:scale>
      <p:origin x="0" y="-40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0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7.png"/><Relationship Id="rId3" Type="http://schemas.openxmlformats.org/officeDocument/2006/relationships/image" Target="../media/image26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7.png"/><Relationship Id="rId2" Type="http://schemas.openxmlformats.org/officeDocument/2006/relationships/slide" Target="slide19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4.png"/><Relationship Id="rId3" Type="http://schemas.openxmlformats.org/officeDocument/2006/relationships/image" Target="../media/image41.png"/><Relationship Id="rId2" Type="http://schemas.openxmlformats.org/officeDocument/2006/relationships/image" Target="../media/image22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8.png"/><Relationship Id="rId3" Type="http://schemas.openxmlformats.org/officeDocument/2006/relationships/image" Target="../media/image43.png"/><Relationship Id="rId2" Type="http://schemas.openxmlformats.org/officeDocument/2006/relationships/image" Target="../media/image22.png"/><Relationship Id="rId1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4.jpeg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3269429" y="2189211"/>
            <a:ext cx="6117380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6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陶罐和铁罐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55344" y="3997818"/>
            <a:ext cx="3794078" cy="2710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63750" y="882650"/>
            <a:ext cx="751998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课文主要讲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了一件什么</a:t>
            </a: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事呢？</a:t>
            </a:r>
            <a:endParaRPr kumimoji="0" lang="zh-CN" altLang="zh-CN" sz="44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2838" y="2084388"/>
            <a:ext cx="9423400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铁罐常常（     ）陶罐，但多年之后，陶罐依然那么（     ）、（     ）、（      ），而铁罐却（          ）了。</a:t>
            </a:r>
            <a:endParaRPr lang="zh-CN" altLang="zh-CN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9488" y="2428875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奚落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35625" y="3668713"/>
            <a:ext cx="131603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光洁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29638" y="3668713"/>
            <a:ext cx="131603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朴素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6250" y="4910138"/>
            <a:ext cx="131603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美观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3400" y="4910138"/>
            <a:ext cx="244792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无影无踪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68600" y="1870075"/>
            <a:ext cx="8450263" cy="439896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1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1-9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段，找出描写铁罐和陶罐神态和动作的句子，想想他们的性格有什么不同。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2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你能联系上下文说说“奚落”是什么意思吗？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253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2253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194050"/>
            <a:ext cx="2251075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4162425" y="4400550"/>
            <a:ext cx="914400" cy="5048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0588" y="585788"/>
            <a:ext cx="10414000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结合课文内容说一说：“奚落”是什么意思？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4888" y="1625600"/>
            <a:ext cx="5915025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国王的橱柜里有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两个罐子，一个是陶的，一个是铁的。骄傲的铁罐看不起陶罐，常常奚落它。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9663" y="5461000"/>
            <a:ext cx="1968500" cy="585788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讥诮</a:t>
            </a:r>
            <a:r>
              <a:rPr lang="en-US" altLang="zh-CN" sz="3200" b="1" dirty="0">
                <a:latin typeface="Arial" panose="020B0604020202020204" pitchFamily="34" charset="0"/>
              </a:rPr>
              <a:t>;</a:t>
            </a:r>
            <a:r>
              <a:rPr lang="zh-CN" altLang="en-US" sz="3200" b="1" dirty="0">
                <a:latin typeface="Arial" panose="020B0604020202020204" pitchFamily="34" charset="0"/>
              </a:rPr>
              <a:t>讽刺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465638" y="5016500"/>
            <a:ext cx="307975" cy="38417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1325" y="2520950"/>
            <a:ext cx="5038725" cy="3438525"/>
            <a:chOff x="6711306" y="2251648"/>
            <a:chExt cx="5039415" cy="3439468"/>
          </a:xfrm>
        </p:grpSpPr>
        <p:sp>
          <p:nvSpPr>
            <p:cNvPr id="8" name="云形 7"/>
            <p:cNvSpPr/>
            <p:nvPr/>
          </p:nvSpPr>
          <p:spPr>
            <a:xfrm>
              <a:off x="6711306" y="2251648"/>
              <a:ext cx="5039415" cy="3439468"/>
            </a:xfrm>
            <a:prstGeom prst="cloud">
              <a:avLst/>
            </a:prstGeom>
            <a:solidFill>
              <a:srgbClr val="FFFF00"/>
            </a:solidFill>
            <a:ln w="57150">
              <a:solidFill>
                <a:srgbClr val="FFC000"/>
              </a:solidFill>
              <a:prstDash val="sys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114586" y="2678803"/>
              <a:ext cx="4440846" cy="258515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本课指铁罐因为骄傲、瞧不起陶罐，所以常常讥诮、讽刺陶罐。</a:t>
              </a:r>
              <a:endParaRPr kumimoji="0" lang="zh-CN" altLang="en-US" sz="36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3" grpId="0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38175" y="1849438"/>
            <a:ext cx="9829800" cy="939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骄傲的铁罐看不起陶罐，常常奚落它。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5563" y="1951038"/>
            <a:ext cx="146843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8372475" y="2033588"/>
            <a:ext cx="1058863" cy="5715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46875" y="2789238"/>
            <a:ext cx="2146300" cy="644525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Calibri" panose="020F0502020204030204" pitchFamily="34" charset="0"/>
              </a:rPr>
              <a:t>讥诮</a:t>
            </a:r>
            <a:r>
              <a:rPr lang="en-US" altLang="zh-CN" sz="3600" b="1" dirty="0">
                <a:solidFill>
                  <a:srgbClr val="FFFF00"/>
                </a:solidFill>
                <a:latin typeface="Calibri" panose="020F0502020204030204" pitchFamily="34" charset="0"/>
              </a:rPr>
              <a:t>;</a:t>
            </a:r>
            <a:r>
              <a:rPr lang="zh-CN" altLang="en-US" sz="3600" b="1" dirty="0">
                <a:solidFill>
                  <a:srgbClr val="FFFF00"/>
                </a:solidFill>
                <a:latin typeface="Calibri" panose="020F0502020204030204" pitchFamily="34" charset="0"/>
              </a:rPr>
              <a:t>讽刺</a:t>
            </a:r>
            <a:endParaRPr lang="zh-CN" altLang="en-US" sz="36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8363" y="4197350"/>
            <a:ext cx="7581900" cy="1754188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FF00"/>
                </a:solidFill>
                <a:latin typeface="Calibri" panose="020F0502020204030204" pitchFamily="34" charset="0"/>
              </a:rPr>
              <a:t>这句话告诉我们：骄傲的陶罐因为看不起陶罐，会常常挖苦、讽刺陶罐。</a:t>
            </a:r>
            <a:endParaRPr lang="zh-CN" altLang="en-US" sz="36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69988" y="2217738"/>
            <a:ext cx="8713788" cy="1784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“你敢碰我吗，陶罐子！”铁罐傲慢地问。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8"/>
          <p:cNvGrpSpPr/>
          <p:nvPr/>
        </p:nvGrpSpPr>
        <p:grpSpPr>
          <a:xfrm>
            <a:off x="1588" y="234950"/>
            <a:ext cx="3287712" cy="1104900"/>
            <a:chOff x="2274" y="234572"/>
            <a:chExt cx="3286837" cy="1105105"/>
          </a:xfrm>
        </p:grpSpPr>
        <p:pic>
          <p:nvPicPr>
            <p:cNvPr id="25611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8" y="-828166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168917" y="234572"/>
              <a:ext cx="2953552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内容品析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10" name="图文框 9"/>
          <p:cNvSpPr/>
          <p:nvPr/>
        </p:nvSpPr>
        <p:spPr>
          <a:xfrm>
            <a:off x="736979" y="1542197"/>
            <a:ext cx="9146068" cy="2837685"/>
          </a:xfrm>
          <a:prstGeom prst="frame">
            <a:avLst>
              <a:gd name="adj1" fmla="val 2307"/>
            </a:avLst>
          </a:prstGeom>
          <a:solidFill>
            <a:srgbClr val="FFC00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bliqueBottom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69988" y="3162300"/>
            <a:ext cx="1130300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5" y="2565400"/>
            <a:ext cx="14700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云形 26"/>
          <p:cNvSpPr/>
          <p:nvPr/>
        </p:nvSpPr>
        <p:spPr>
          <a:xfrm>
            <a:off x="3452813" y="3162300"/>
            <a:ext cx="4511675" cy="1660525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对铁罐说话时神态的描写。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31900" y="4454525"/>
            <a:ext cx="1008063" cy="584200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骄傲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1598613" y="3941763"/>
            <a:ext cx="306388" cy="38417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1875" y="4919663"/>
            <a:ext cx="9775825" cy="1862137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傲慢是这句话的关键词，通过“傲慢”，我们不仅能知道说话人当时的神态，还能理解说话人当时的心情。这个词还能让我们读出傲慢的语气，快来试一试吧！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27" grpId="0" bldLvl="0" animBg="1"/>
      <p:bldP spid="18" grpId="0" bldLvl="0" animBg="1"/>
      <p:bldP spid="20" grpId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0"/>
          <p:cNvGrpSpPr/>
          <p:nvPr/>
        </p:nvGrpSpPr>
        <p:grpSpPr>
          <a:xfrm>
            <a:off x="3189288" y="947738"/>
            <a:ext cx="6907212" cy="2513012"/>
            <a:chOff x="4419599" y="3620145"/>
            <a:chExt cx="6907870" cy="2513953"/>
          </a:xfrm>
        </p:grpSpPr>
        <p:sp>
          <p:nvSpPr>
            <p:cNvPr id="9" name="圆角矩形标注 8"/>
            <p:cNvSpPr/>
            <p:nvPr/>
          </p:nvSpPr>
          <p:spPr>
            <a:xfrm>
              <a:off x="4419599" y="3629674"/>
              <a:ext cx="5550429" cy="1935887"/>
            </a:xfrm>
            <a:prstGeom prst="wedgeRoundRectCallout">
              <a:avLst>
                <a:gd name="adj1" fmla="val 54246"/>
                <a:gd name="adj2" fmla="val 40708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0" name="矩形 2"/>
            <p:cNvSpPr/>
            <p:nvPr/>
          </p:nvSpPr>
          <p:spPr>
            <a:xfrm>
              <a:off x="4911968" y="3620145"/>
              <a:ext cx="5058509" cy="181350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lnSpc>
                  <a:spcPct val="150000"/>
                </a:lnSpc>
              </a:pPr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“不敢，铁罐兄弟。”</a:t>
              </a:r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陶罐谦虚地回答。</a:t>
              </a:r>
              <a:endPara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31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34324" y="4526896"/>
              <a:ext cx="1593145" cy="16072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圆角矩形 15"/>
          <p:cNvSpPr/>
          <p:nvPr/>
        </p:nvSpPr>
        <p:spPr>
          <a:xfrm>
            <a:off x="4192588" y="1223963"/>
            <a:ext cx="1152525" cy="5715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17725" y="3579813"/>
            <a:ext cx="7978775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因为陶罐谦虚地说了句“不敢”，所以铁罐自以为是地认为陶罐是真的不敢，所以态度变得更加骄傲。</a:t>
            </a:r>
            <a:endParaRPr kumimoji="0" lang="zh-CN" altLang="en-US" sz="40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1"/>
          <p:cNvGrpSpPr/>
          <p:nvPr/>
        </p:nvGrpSpPr>
        <p:grpSpPr>
          <a:xfrm>
            <a:off x="515938" y="774700"/>
            <a:ext cx="7326312" cy="2286000"/>
            <a:chOff x="533104" y="1116117"/>
            <a:chExt cx="7327218" cy="2286319"/>
          </a:xfrm>
        </p:grpSpPr>
        <p:pic>
          <p:nvPicPr>
            <p:cNvPr id="2766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3104" y="1116117"/>
              <a:ext cx="1512866" cy="228631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7665" name="组合 6"/>
            <p:cNvGrpSpPr/>
            <p:nvPr/>
          </p:nvGrpSpPr>
          <p:grpSpPr>
            <a:xfrm>
              <a:off x="2309444" y="1263807"/>
              <a:ext cx="5550878" cy="1936593"/>
              <a:chOff x="2309444" y="1263807"/>
              <a:chExt cx="5550878" cy="1936593"/>
            </a:xfrm>
          </p:grpSpPr>
          <p:sp>
            <p:nvSpPr>
              <p:cNvPr id="6" name="圆角矩形标注 5"/>
              <p:cNvSpPr/>
              <p:nvPr/>
            </p:nvSpPr>
            <p:spPr>
              <a:xfrm>
                <a:off x="2309736" y="1263776"/>
                <a:ext cx="5550586" cy="1937020"/>
              </a:xfrm>
              <a:prstGeom prst="wedgeRoundRectCallout">
                <a:avLst>
                  <a:gd name="adj1" fmla="val -56630"/>
                  <a:gd name="adj2" fmla="val 6203"/>
                  <a:gd name="adj3" fmla="val 16667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667" name="矩形 1"/>
              <p:cNvSpPr/>
              <p:nvPr/>
            </p:nvSpPr>
            <p:spPr>
              <a:xfrm>
                <a:off x="2309444" y="1263807"/>
                <a:ext cx="5550878" cy="11804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>
                  <a:lnSpc>
                    <a:spcPct val="150000"/>
                  </a:lnSpc>
                </a:pPr>
                <a:r>
                  <a:rPr lang="zh-CN" altLang="zh-CN" sz="4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“你敢碰我吗，陶罐子！”</a:t>
                </a:r>
                <a:r>
                  <a:rPr lang="en-US" altLang="zh-CN" sz="4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zh-CN" sz="4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铁罐傲慢地问。</a:t>
                </a:r>
                <a:endPara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10"/>
          <p:cNvGrpSpPr/>
          <p:nvPr/>
        </p:nvGrpSpPr>
        <p:grpSpPr>
          <a:xfrm>
            <a:off x="4824413" y="3619500"/>
            <a:ext cx="6907212" cy="2514600"/>
            <a:chOff x="4419599" y="3620145"/>
            <a:chExt cx="6907870" cy="2513953"/>
          </a:xfrm>
        </p:grpSpPr>
        <p:sp>
          <p:nvSpPr>
            <p:cNvPr id="9" name="圆角矩形标注 8"/>
            <p:cNvSpPr/>
            <p:nvPr/>
          </p:nvSpPr>
          <p:spPr>
            <a:xfrm>
              <a:off x="4419599" y="3629668"/>
              <a:ext cx="5550429" cy="1936252"/>
            </a:xfrm>
            <a:prstGeom prst="wedgeRoundRectCallout">
              <a:avLst>
                <a:gd name="adj1" fmla="val 54246"/>
                <a:gd name="adj2" fmla="val 40708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62" name="矩形 2"/>
            <p:cNvSpPr/>
            <p:nvPr/>
          </p:nvSpPr>
          <p:spPr>
            <a:xfrm>
              <a:off x="4911968" y="3620145"/>
              <a:ext cx="5058509" cy="181350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lnSpc>
                  <a:spcPct val="150000"/>
                </a:lnSpc>
              </a:pPr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“不敢，铁罐兄弟。”</a:t>
              </a:r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陶罐谦虚地回答。</a:t>
              </a:r>
              <a:endPara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663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34324" y="4526896"/>
              <a:ext cx="1593145" cy="16072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" name="圆角矩形 14"/>
          <p:cNvSpPr/>
          <p:nvPr/>
        </p:nvSpPr>
        <p:spPr>
          <a:xfrm>
            <a:off x="5153025" y="2101850"/>
            <a:ext cx="2057400" cy="5715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373813" y="4775200"/>
            <a:ext cx="2576513" cy="5715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19"/>
          <p:cNvGrpSpPr/>
          <p:nvPr/>
        </p:nvGrpSpPr>
        <p:grpSpPr>
          <a:xfrm>
            <a:off x="7599363" y="930275"/>
            <a:ext cx="1652587" cy="1181100"/>
            <a:chOff x="7599484" y="930532"/>
            <a:chExt cx="1652954" cy="1180455"/>
          </a:xfrm>
        </p:grpSpPr>
        <p:sp>
          <p:nvSpPr>
            <p:cNvPr id="18" name="云形 17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60" name="矩形 18"/>
            <p:cNvSpPr/>
            <p:nvPr/>
          </p:nvSpPr>
          <p:spPr>
            <a:xfrm>
              <a:off x="7819064" y="1166816"/>
              <a:ext cx="1213794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傲慢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组合 20"/>
          <p:cNvGrpSpPr/>
          <p:nvPr/>
        </p:nvGrpSpPr>
        <p:grpSpPr>
          <a:xfrm>
            <a:off x="8950325" y="2692400"/>
            <a:ext cx="1652588" cy="1181100"/>
            <a:chOff x="7599484" y="930532"/>
            <a:chExt cx="1652954" cy="1180455"/>
          </a:xfrm>
        </p:grpSpPr>
        <p:sp>
          <p:nvSpPr>
            <p:cNvPr id="22" name="云形 21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8" name="矩形 22"/>
            <p:cNvSpPr/>
            <p:nvPr/>
          </p:nvSpPr>
          <p:spPr>
            <a:xfrm>
              <a:off x="7819064" y="1166816"/>
              <a:ext cx="1213794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谦虚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24" name="上下箭头 23"/>
          <p:cNvSpPr/>
          <p:nvPr/>
        </p:nvSpPr>
        <p:spPr>
          <a:xfrm rot="19626548">
            <a:off x="8878888" y="1830388"/>
            <a:ext cx="746125" cy="1033463"/>
          </a:xfrm>
          <a:prstGeom prst="upDownArrow">
            <a:avLst/>
          </a:prstGeom>
          <a:solidFill>
            <a:srgbClr val="A9E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对比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标题 1"/>
          <p:cNvSpPr>
            <a:spLocks noGrp="1"/>
          </p:cNvSpPr>
          <p:nvPr>
            <p:ph type="title" idx="4294967295"/>
          </p:nvPr>
        </p:nvSpPr>
        <p:spPr>
          <a:xfrm>
            <a:off x="1938338" y="1373188"/>
            <a:ext cx="8942387" cy="13255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“我就知道你不敢，懦弱的东西！”铁罐说，带着更加轻蔑的神气。</a:t>
            </a:r>
            <a:b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555750"/>
            <a:ext cx="1512888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6083300" y="2533650"/>
            <a:ext cx="11303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2488" y="3819525"/>
            <a:ext cx="1420812" cy="584200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瞧不起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6503988" y="3328988"/>
            <a:ext cx="306388" cy="38576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596188" y="2533650"/>
            <a:ext cx="11303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8161338" y="3279775"/>
            <a:ext cx="307975" cy="38417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94600" y="4170363"/>
          <a:ext cx="367982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838700" imgH="2730500" progId="PowerPoint.Show.8">
                  <p:embed/>
                </p:oleObj>
              </mc:Choice>
              <mc:Fallback>
                <p:oleObj name="" r:id="rId2" imgW="4838700" imgH="2730500" progId="PowerPoint.Show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94600" y="4170363"/>
                        <a:ext cx="3679825" cy="2087562"/>
                      </a:xfrm>
                      <a:prstGeom prst="rect">
                        <a:avLst/>
                      </a:prstGeom>
                      <a:solidFill>
                        <a:srgbClr val="FFD966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4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0725" y="4983163"/>
            <a:ext cx="1368425" cy="19081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>
            <a:off x="5240338" y="3148013"/>
            <a:ext cx="36560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12800" y="4291013"/>
            <a:ext cx="48768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为什么铁罐会带着更加轻蔑的神气呢？</a:t>
            </a:r>
            <a:endParaRPr kumimoji="0" lang="zh-CN" altLang="en-US" sz="40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9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713413" y="1616075"/>
            <a:ext cx="1131888" cy="614363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5" name="标题 1"/>
          <p:cNvSpPr>
            <a:spLocks noGrp="1"/>
          </p:cNvSpPr>
          <p:nvPr>
            <p:ph type="title" idx="4294967295"/>
          </p:nvPr>
        </p:nvSpPr>
        <p:spPr>
          <a:xfrm>
            <a:off x="1011238" y="1384300"/>
            <a:ext cx="10463212" cy="1200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“住嘴！”铁罐恼怒了，“你怎么敢和我相提并论！你等着吧，要不了几天，你就会破成碎片，我却永远在这里，什么也不怕。”</a:t>
            </a:r>
            <a:b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300038"/>
            <a:ext cx="1512888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227888" y="720725"/>
            <a:ext cx="1968500" cy="584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生气</a:t>
            </a:r>
            <a:r>
              <a:rPr lang="en-US" altLang="zh-CN" sz="3200" b="1" dirty="0">
                <a:latin typeface="Arial" panose="020B0604020202020204" pitchFamily="34" charset="0"/>
              </a:rPr>
              <a:t>;</a:t>
            </a:r>
            <a:r>
              <a:rPr lang="zh-CN" altLang="en-US" sz="3200" b="1" dirty="0">
                <a:latin typeface="Arial" panose="020B0604020202020204" pitchFamily="34" charset="0"/>
              </a:rPr>
              <a:t>愤怒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6" name="下箭头 5"/>
          <p:cNvSpPr/>
          <p:nvPr/>
        </p:nvSpPr>
        <p:spPr>
          <a:xfrm rot="14585303">
            <a:off x="6696075" y="1000125"/>
            <a:ext cx="447675" cy="46355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1413" y="4537075"/>
            <a:ext cx="7253288" cy="1692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铁罐为什么会“恼怒”？你能读出铁罐恼怒时说话的语气吗？</a:t>
            </a:r>
            <a:endParaRPr kumimoji="0" lang="zh-CN" altLang="en-US" sz="40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9" name="直接连接符 8">
            <a:hlinkClick r:id="rId2" action="ppaction://hlinksldjump"/>
          </p:cNvPr>
          <p:cNvCxnSpPr/>
          <p:nvPr/>
        </p:nvCxnSpPr>
        <p:spPr>
          <a:xfrm>
            <a:off x="8475663" y="2370138"/>
            <a:ext cx="288607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85850" y="3160713"/>
            <a:ext cx="2286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82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0613" y="720725"/>
            <a:ext cx="912812" cy="1316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2649538" y="1257300"/>
            <a:ext cx="64103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你怎么敢和我相提并论！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118225" y="1335088"/>
            <a:ext cx="228758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6645275" y="2314575"/>
            <a:ext cx="4406900" cy="1397000"/>
            <a:chOff x="5854850" y="2261874"/>
            <a:chExt cx="4405802" cy="1213339"/>
          </a:xfrm>
        </p:grpSpPr>
        <p:sp>
          <p:nvSpPr>
            <p:cNvPr id="5" name="线形标注 1 4"/>
            <p:cNvSpPr/>
            <p:nvPr/>
          </p:nvSpPr>
          <p:spPr>
            <a:xfrm>
              <a:off x="5854850" y="2261874"/>
              <a:ext cx="4378822" cy="1213339"/>
            </a:xfrm>
            <a:prstGeom prst="borderCallout1">
              <a:avLst>
                <a:gd name="adj1" fmla="val -4438"/>
                <a:gd name="adj2" fmla="val 16562"/>
                <a:gd name="adj3" fmla="val -22283"/>
                <a:gd name="adj4" fmla="val 10654"/>
              </a:avLst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05" name="矩形 3"/>
            <p:cNvSpPr/>
            <p:nvPr/>
          </p:nvSpPr>
          <p:spPr>
            <a:xfrm>
              <a:off x="5854850" y="2329935"/>
              <a:ext cx="4405802" cy="1105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把不同的人或不同的事放在一起谈论或看待。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8"/>
          <p:cNvGrpSpPr/>
          <p:nvPr/>
        </p:nvGrpSpPr>
        <p:grpSpPr>
          <a:xfrm>
            <a:off x="1042988" y="3986213"/>
            <a:ext cx="8016875" cy="2433637"/>
            <a:chOff x="1043108" y="3985838"/>
            <a:chExt cx="8016306" cy="2434797"/>
          </a:xfrm>
        </p:grpSpPr>
        <p:pic>
          <p:nvPicPr>
            <p:cNvPr id="29702" name="图片 6"/>
            <p:cNvPicPr>
              <a:picLocks noChangeAspect="1"/>
            </p:cNvPicPr>
            <p:nvPr/>
          </p:nvPicPr>
          <p:blipFill>
            <a:blip r:embed="rId1"/>
            <a:srcRect r="61098" b="50513"/>
            <a:stretch>
              <a:fillRect/>
            </a:stretch>
          </p:blipFill>
          <p:spPr>
            <a:xfrm>
              <a:off x="1043108" y="3985838"/>
              <a:ext cx="1607179" cy="24347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2657480" y="3985838"/>
              <a:ext cx="6401934" cy="19376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可见，在铁罐看来，陶罐连和自己一起被谈论的资格也没有，它是多么自大啊！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52488" y="1262063"/>
            <a:ext cx="10736263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你知道陶罐和铁罐是用什么制作而成的吗？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1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2498725"/>
            <a:ext cx="1600200" cy="1528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268663" y="2894013"/>
            <a:ext cx="57245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陶罐：是用黏土烧制成的。</a:t>
            </a:r>
            <a:endParaRPr lang="zh-CN" altLang="en-US" sz="3600" b="1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pic>
        <p:nvPicPr>
          <p:cNvPr id="1331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3188" y="3216275"/>
            <a:ext cx="2595562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059238" y="4689475"/>
            <a:ext cx="52641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Calibri" panose="020F0502020204030204" pitchFamily="34" charset="0"/>
              </a:rPr>
              <a:t>铁罐：用铁炼制而成的。</a:t>
            </a:r>
            <a:endParaRPr lang="zh-CN" altLang="en-US" sz="3600" b="1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 rot="20517401">
            <a:off x="8534961" y="2395036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易碎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20517401">
            <a:off x="2662801" y="4550379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坚硬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1616075" y="1265238"/>
            <a:ext cx="8961438" cy="3128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“和你在一起，我感到羞耻，你算什么东西！”铁罐说，“走着瞧吧，总有一天，我要把你碰成碎片！”</a:t>
            </a:r>
            <a:b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0"/>
            <a:ext cx="1512888" cy="2286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>
            <a:off x="3168650" y="2141538"/>
            <a:ext cx="7013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797050" y="3125788"/>
            <a:ext cx="2441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7"/>
          <p:cNvGrpSpPr/>
          <p:nvPr/>
        </p:nvGrpSpPr>
        <p:grpSpPr>
          <a:xfrm flipH="1">
            <a:off x="6997700" y="3986213"/>
            <a:ext cx="4976813" cy="2433637"/>
            <a:chOff x="1043108" y="3985838"/>
            <a:chExt cx="7718424" cy="2434590"/>
          </a:xfrm>
        </p:grpSpPr>
        <p:pic>
          <p:nvPicPr>
            <p:cNvPr id="30727" name="图片 8"/>
            <p:cNvPicPr>
              <a:picLocks noChangeAspect="1"/>
            </p:cNvPicPr>
            <p:nvPr/>
          </p:nvPicPr>
          <p:blipFill>
            <a:blip r:embed="rId2"/>
            <a:srcRect r="61098" b="50513"/>
            <a:stretch>
              <a:fillRect/>
            </a:stretch>
          </p:blipFill>
          <p:spPr>
            <a:xfrm>
              <a:off x="1043108" y="3985838"/>
              <a:ext cx="2168129" cy="24345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2869925" y="4092242"/>
              <a:ext cx="5891607" cy="19375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从铁罐的语言来看，它实在是太没有礼貌了！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33650" y="865188"/>
            <a:ext cx="7108825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按课文内容</a:t>
            </a:r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填一填。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3175" y="1992313"/>
            <a:ext cx="96297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在铁罐与陶罐对话的过程中，它的态度从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到最后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，都表现得特别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5425" y="3530600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4100" y="3530600"/>
            <a:ext cx="1209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轻蔑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1188" y="3530600"/>
            <a:ext cx="1209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恼怒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3175" y="4859338"/>
            <a:ext cx="32718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不再理会铁罐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45450" y="4741863"/>
            <a:ext cx="2243138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骄傲自大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00325" y="1887538"/>
            <a:ext cx="8513763" cy="32924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整个对话过程中，陶罐的表现又是怎样的呢？请找到相关语句，用波浪线画出陶罐的话，读一读，并说一说，陶罐具有怎样的品质。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32773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89489" y="333317"/>
              <a:ext cx="3304795" cy="927481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90588" y="804863"/>
            <a:ext cx="10515600" cy="573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1.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“不敢，铁罐兄弟。”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陶罐谦虚地回答。</a:t>
            </a:r>
            <a:b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2.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“我确实不敢碰你，但并不是懦弱。”陶罐争辩说，“我们生来就是盛东西的，并不是来互相碰撞的。说到盛东西，我不见得就比你差。再说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b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3.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“何必这样说呢？”陶罐说，“我们还是和睦相处吧，有什么可吵的呢！”</a:t>
            </a:r>
            <a:b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2328863" y="1547813"/>
            <a:ext cx="3128963" cy="177800"/>
          </a:xfrm>
          <a:custGeom>
            <a:avLst/>
            <a:gdLst>
              <a:gd name="connsiteX0" fmla="*/ 0 w 3130062"/>
              <a:gd name="connsiteY0" fmla="*/ 35169 h 178070"/>
              <a:gd name="connsiteX1" fmla="*/ 35170 w 3130062"/>
              <a:gd name="connsiteY1" fmla="*/ 123092 h 178070"/>
              <a:gd name="connsiteX2" fmla="*/ 87923 w 3130062"/>
              <a:gd name="connsiteY2" fmla="*/ 140677 h 178070"/>
              <a:gd name="connsiteX3" fmla="*/ 246185 w 3130062"/>
              <a:gd name="connsiteY3" fmla="*/ 123092 h 178070"/>
              <a:gd name="connsiteX4" fmla="*/ 298939 w 3130062"/>
              <a:gd name="connsiteY4" fmla="*/ 17585 h 178070"/>
              <a:gd name="connsiteX5" fmla="*/ 351693 w 3130062"/>
              <a:gd name="connsiteY5" fmla="*/ 0 h 178070"/>
              <a:gd name="connsiteX6" fmla="*/ 439616 w 3130062"/>
              <a:gd name="connsiteY6" fmla="*/ 17585 h 178070"/>
              <a:gd name="connsiteX7" fmla="*/ 527539 w 3130062"/>
              <a:gd name="connsiteY7" fmla="*/ 105508 h 178070"/>
              <a:gd name="connsiteX8" fmla="*/ 703385 w 3130062"/>
              <a:gd name="connsiteY8" fmla="*/ 87923 h 178070"/>
              <a:gd name="connsiteX9" fmla="*/ 773723 w 3130062"/>
              <a:gd name="connsiteY9" fmla="*/ 70338 h 178070"/>
              <a:gd name="connsiteX10" fmla="*/ 879231 w 3130062"/>
              <a:gd name="connsiteY10" fmla="*/ 87923 h 178070"/>
              <a:gd name="connsiteX11" fmla="*/ 949570 w 3130062"/>
              <a:gd name="connsiteY11" fmla="*/ 70338 h 178070"/>
              <a:gd name="connsiteX12" fmla="*/ 1002323 w 3130062"/>
              <a:gd name="connsiteY12" fmla="*/ 52754 h 178070"/>
              <a:gd name="connsiteX13" fmla="*/ 1107831 w 3130062"/>
              <a:gd name="connsiteY13" fmla="*/ 70338 h 178070"/>
              <a:gd name="connsiteX14" fmla="*/ 1195754 w 3130062"/>
              <a:gd name="connsiteY14" fmla="*/ 105508 h 178070"/>
              <a:gd name="connsiteX15" fmla="*/ 1266093 w 3130062"/>
              <a:gd name="connsiteY15" fmla="*/ 35169 h 178070"/>
              <a:gd name="connsiteX16" fmla="*/ 1371600 w 3130062"/>
              <a:gd name="connsiteY16" fmla="*/ 52754 h 178070"/>
              <a:gd name="connsiteX17" fmla="*/ 1406770 w 3130062"/>
              <a:gd name="connsiteY17" fmla="*/ 87923 h 178070"/>
              <a:gd name="connsiteX18" fmla="*/ 1459523 w 3130062"/>
              <a:gd name="connsiteY18" fmla="*/ 105508 h 178070"/>
              <a:gd name="connsiteX19" fmla="*/ 1512277 w 3130062"/>
              <a:gd name="connsiteY19" fmla="*/ 87923 h 178070"/>
              <a:gd name="connsiteX20" fmla="*/ 1617785 w 3130062"/>
              <a:gd name="connsiteY20" fmla="*/ 140677 h 178070"/>
              <a:gd name="connsiteX21" fmla="*/ 1670539 w 3130062"/>
              <a:gd name="connsiteY21" fmla="*/ 123092 h 178070"/>
              <a:gd name="connsiteX22" fmla="*/ 1758462 w 3130062"/>
              <a:gd name="connsiteY22" fmla="*/ 105508 h 178070"/>
              <a:gd name="connsiteX23" fmla="*/ 1846385 w 3130062"/>
              <a:gd name="connsiteY23" fmla="*/ 175846 h 178070"/>
              <a:gd name="connsiteX24" fmla="*/ 1899139 w 3130062"/>
              <a:gd name="connsiteY24" fmla="*/ 158261 h 178070"/>
              <a:gd name="connsiteX25" fmla="*/ 1987062 w 3130062"/>
              <a:gd name="connsiteY25" fmla="*/ 158261 h 178070"/>
              <a:gd name="connsiteX26" fmla="*/ 2092570 w 3130062"/>
              <a:gd name="connsiteY26" fmla="*/ 140677 h 178070"/>
              <a:gd name="connsiteX27" fmla="*/ 2162908 w 3130062"/>
              <a:gd name="connsiteY27" fmla="*/ 52754 h 178070"/>
              <a:gd name="connsiteX28" fmla="*/ 2215662 w 3130062"/>
              <a:gd name="connsiteY28" fmla="*/ 70338 h 178070"/>
              <a:gd name="connsiteX29" fmla="*/ 2303585 w 3130062"/>
              <a:gd name="connsiteY29" fmla="*/ 123092 h 178070"/>
              <a:gd name="connsiteX30" fmla="*/ 2338754 w 3130062"/>
              <a:gd name="connsiteY30" fmla="*/ 70338 h 178070"/>
              <a:gd name="connsiteX31" fmla="*/ 2391508 w 3130062"/>
              <a:gd name="connsiteY31" fmla="*/ 52754 h 178070"/>
              <a:gd name="connsiteX32" fmla="*/ 2497016 w 3130062"/>
              <a:gd name="connsiteY32" fmla="*/ 87923 h 178070"/>
              <a:gd name="connsiteX33" fmla="*/ 2602523 w 3130062"/>
              <a:gd name="connsiteY33" fmla="*/ 140677 h 178070"/>
              <a:gd name="connsiteX34" fmla="*/ 2708031 w 3130062"/>
              <a:gd name="connsiteY34" fmla="*/ 87923 h 178070"/>
              <a:gd name="connsiteX35" fmla="*/ 2760785 w 3130062"/>
              <a:gd name="connsiteY35" fmla="*/ 70338 h 178070"/>
              <a:gd name="connsiteX36" fmla="*/ 2795954 w 3130062"/>
              <a:gd name="connsiteY36" fmla="*/ 123092 h 178070"/>
              <a:gd name="connsiteX37" fmla="*/ 2813539 w 3130062"/>
              <a:gd name="connsiteY37" fmla="*/ 175846 h 178070"/>
              <a:gd name="connsiteX38" fmla="*/ 2883877 w 3130062"/>
              <a:gd name="connsiteY38" fmla="*/ 158261 h 178070"/>
              <a:gd name="connsiteX39" fmla="*/ 2989385 w 3130062"/>
              <a:gd name="connsiteY39" fmla="*/ 105508 h 178070"/>
              <a:gd name="connsiteX40" fmla="*/ 3042139 w 3130062"/>
              <a:gd name="connsiteY40" fmla="*/ 123092 h 178070"/>
              <a:gd name="connsiteX41" fmla="*/ 3112477 w 3130062"/>
              <a:gd name="connsiteY41" fmla="*/ 87923 h 178070"/>
              <a:gd name="connsiteX42" fmla="*/ 3130062 w 3130062"/>
              <a:gd name="connsiteY42" fmla="*/ 35169 h 17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130062" h="178070">
                <a:moveTo>
                  <a:pt x="0" y="35169"/>
                </a:moveTo>
                <a:cubicBezTo>
                  <a:pt x="11723" y="64477"/>
                  <a:pt x="14962" y="98843"/>
                  <a:pt x="35170" y="123092"/>
                </a:cubicBezTo>
                <a:cubicBezTo>
                  <a:pt x="47036" y="137331"/>
                  <a:pt x="69387" y="140677"/>
                  <a:pt x="87923" y="140677"/>
                </a:cubicBezTo>
                <a:cubicBezTo>
                  <a:pt x="141002" y="140677"/>
                  <a:pt x="193431" y="128954"/>
                  <a:pt x="246185" y="123092"/>
                </a:cubicBezTo>
                <a:cubicBezTo>
                  <a:pt x="257769" y="88340"/>
                  <a:pt x="267950" y="42376"/>
                  <a:pt x="298939" y="17585"/>
                </a:cubicBezTo>
                <a:cubicBezTo>
                  <a:pt x="313413" y="6006"/>
                  <a:pt x="334108" y="5862"/>
                  <a:pt x="351693" y="0"/>
                </a:cubicBezTo>
                <a:cubicBezTo>
                  <a:pt x="381001" y="5862"/>
                  <a:pt x="413987" y="2208"/>
                  <a:pt x="439616" y="17585"/>
                </a:cubicBezTo>
                <a:cubicBezTo>
                  <a:pt x="475157" y="38910"/>
                  <a:pt x="527539" y="105508"/>
                  <a:pt x="527539" y="105508"/>
                </a:cubicBezTo>
                <a:cubicBezTo>
                  <a:pt x="586154" y="99646"/>
                  <a:pt x="645069" y="96254"/>
                  <a:pt x="703385" y="87923"/>
                </a:cubicBezTo>
                <a:cubicBezTo>
                  <a:pt x="727310" y="84505"/>
                  <a:pt x="749555" y="70338"/>
                  <a:pt x="773723" y="70338"/>
                </a:cubicBezTo>
                <a:cubicBezTo>
                  <a:pt x="809377" y="70338"/>
                  <a:pt x="844062" y="82061"/>
                  <a:pt x="879231" y="87923"/>
                </a:cubicBezTo>
                <a:cubicBezTo>
                  <a:pt x="902677" y="82061"/>
                  <a:pt x="926332" y="76977"/>
                  <a:pt x="949570" y="70338"/>
                </a:cubicBezTo>
                <a:cubicBezTo>
                  <a:pt x="967392" y="65246"/>
                  <a:pt x="983788" y="52754"/>
                  <a:pt x="1002323" y="52754"/>
                </a:cubicBezTo>
                <a:cubicBezTo>
                  <a:pt x="1037977" y="52754"/>
                  <a:pt x="1072662" y="64477"/>
                  <a:pt x="1107831" y="70338"/>
                </a:cubicBezTo>
                <a:cubicBezTo>
                  <a:pt x="1139000" y="117093"/>
                  <a:pt x="1135476" y="148563"/>
                  <a:pt x="1195754" y="105508"/>
                </a:cubicBezTo>
                <a:cubicBezTo>
                  <a:pt x="1222736" y="86235"/>
                  <a:pt x="1266093" y="35169"/>
                  <a:pt x="1266093" y="35169"/>
                </a:cubicBezTo>
                <a:cubicBezTo>
                  <a:pt x="1301262" y="41031"/>
                  <a:pt x="1338216" y="40235"/>
                  <a:pt x="1371600" y="52754"/>
                </a:cubicBezTo>
                <a:cubicBezTo>
                  <a:pt x="1387123" y="58575"/>
                  <a:pt x="1392554" y="79393"/>
                  <a:pt x="1406770" y="87923"/>
                </a:cubicBezTo>
                <a:cubicBezTo>
                  <a:pt x="1422664" y="97460"/>
                  <a:pt x="1441939" y="99646"/>
                  <a:pt x="1459523" y="105508"/>
                </a:cubicBezTo>
                <a:cubicBezTo>
                  <a:pt x="1477108" y="99646"/>
                  <a:pt x="1493741" y="87923"/>
                  <a:pt x="1512277" y="87923"/>
                </a:cubicBezTo>
                <a:cubicBezTo>
                  <a:pt x="1548678" y="87923"/>
                  <a:pt x="1591114" y="122896"/>
                  <a:pt x="1617785" y="140677"/>
                </a:cubicBezTo>
                <a:cubicBezTo>
                  <a:pt x="1635370" y="134815"/>
                  <a:pt x="1656065" y="134671"/>
                  <a:pt x="1670539" y="123092"/>
                </a:cubicBezTo>
                <a:cubicBezTo>
                  <a:pt x="1739811" y="67674"/>
                  <a:pt x="1665743" y="43694"/>
                  <a:pt x="1758462" y="105508"/>
                </a:cubicBezTo>
                <a:cubicBezTo>
                  <a:pt x="1785466" y="146014"/>
                  <a:pt x="1789761" y="175846"/>
                  <a:pt x="1846385" y="175846"/>
                </a:cubicBezTo>
                <a:cubicBezTo>
                  <a:pt x="1864921" y="175846"/>
                  <a:pt x="1881554" y="164123"/>
                  <a:pt x="1899139" y="158261"/>
                </a:cubicBezTo>
                <a:cubicBezTo>
                  <a:pt x="2024453" y="32949"/>
                  <a:pt x="1889135" y="133779"/>
                  <a:pt x="1987062" y="158261"/>
                </a:cubicBezTo>
                <a:cubicBezTo>
                  <a:pt x="2021652" y="166908"/>
                  <a:pt x="2057401" y="146538"/>
                  <a:pt x="2092570" y="140677"/>
                </a:cubicBezTo>
                <a:cubicBezTo>
                  <a:pt x="2106286" y="99529"/>
                  <a:pt x="2106762" y="62112"/>
                  <a:pt x="2162908" y="52754"/>
                </a:cubicBezTo>
                <a:cubicBezTo>
                  <a:pt x="2181192" y="49707"/>
                  <a:pt x="2198077" y="64477"/>
                  <a:pt x="2215662" y="70338"/>
                </a:cubicBezTo>
                <a:cubicBezTo>
                  <a:pt x="2231854" y="86530"/>
                  <a:pt x="2270973" y="136137"/>
                  <a:pt x="2303585" y="123092"/>
                </a:cubicBezTo>
                <a:cubicBezTo>
                  <a:pt x="2323207" y="115243"/>
                  <a:pt x="2322251" y="83540"/>
                  <a:pt x="2338754" y="70338"/>
                </a:cubicBezTo>
                <a:cubicBezTo>
                  <a:pt x="2353228" y="58759"/>
                  <a:pt x="2373923" y="58615"/>
                  <a:pt x="2391508" y="52754"/>
                </a:cubicBezTo>
                <a:cubicBezTo>
                  <a:pt x="2426677" y="64477"/>
                  <a:pt x="2466170" y="67359"/>
                  <a:pt x="2497016" y="87923"/>
                </a:cubicBezTo>
                <a:cubicBezTo>
                  <a:pt x="2565193" y="133374"/>
                  <a:pt x="2529721" y="116409"/>
                  <a:pt x="2602523" y="140677"/>
                </a:cubicBezTo>
                <a:cubicBezTo>
                  <a:pt x="2735122" y="96477"/>
                  <a:pt x="2571677" y="156100"/>
                  <a:pt x="2708031" y="87923"/>
                </a:cubicBezTo>
                <a:cubicBezTo>
                  <a:pt x="2724610" y="79633"/>
                  <a:pt x="2743200" y="76200"/>
                  <a:pt x="2760785" y="70338"/>
                </a:cubicBezTo>
                <a:cubicBezTo>
                  <a:pt x="2772508" y="87923"/>
                  <a:pt x="2786503" y="104189"/>
                  <a:pt x="2795954" y="123092"/>
                </a:cubicBezTo>
                <a:cubicBezTo>
                  <a:pt x="2804244" y="139671"/>
                  <a:pt x="2796329" y="168962"/>
                  <a:pt x="2813539" y="175846"/>
                </a:cubicBezTo>
                <a:cubicBezTo>
                  <a:pt x="2835978" y="184822"/>
                  <a:pt x="2860431" y="164123"/>
                  <a:pt x="2883877" y="158261"/>
                </a:cubicBezTo>
                <a:cubicBezTo>
                  <a:pt x="2910550" y="140479"/>
                  <a:pt x="2952982" y="105508"/>
                  <a:pt x="2989385" y="105508"/>
                </a:cubicBezTo>
                <a:cubicBezTo>
                  <a:pt x="3007921" y="105508"/>
                  <a:pt x="3024554" y="117231"/>
                  <a:pt x="3042139" y="123092"/>
                </a:cubicBezTo>
                <a:cubicBezTo>
                  <a:pt x="3065585" y="111369"/>
                  <a:pt x="3093941" y="106459"/>
                  <a:pt x="3112477" y="87923"/>
                </a:cubicBezTo>
                <a:cubicBezTo>
                  <a:pt x="3125584" y="74816"/>
                  <a:pt x="3130062" y="35169"/>
                  <a:pt x="3130062" y="35169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416175" y="2286000"/>
            <a:ext cx="6594475" cy="228600"/>
          </a:xfrm>
          <a:custGeom>
            <a:avLst/>
            <a:gdLst>
              <a:gd name="connsiteX0" fmla="*/ 0 w 6594231"/>
              <a:gd name="connsiteY0" fmla="*/ 141161 h 229084"/>
              <a:gd name="connsiteX1" fmla="*/ 334108 w 6594231"/>
              <a:gd name="connsiteY1" fmla="*/ 484 h 229084"/>
              <a:gd name="connsiteX2" fmla="*/ 386862 w 6594231"/>
              <a:gd name="connsiteY2" fmla="*/ 53238 h 229084"/>
              <a:gd name="connsiteX3" fmla="*/ 492369 w 6594231"/>
              <a:gd name="connsiteY3" fmla="*/ 123576 h 229084"/>
              <a:gd name="connsiteX4" fmla="*/ 650631 w 6594231"/>
              <a:gd name="connsiteY4" fmla="*/ 105992 h 229084"/>
              <a:gd name="connsiteX5" fmla="*/ 685800 w 6594231"/>
              <a:gd name="connsiteY5" fmla="*/ 70822 h 229084"/>
              <a:gd name="connsiteX6" fmla="*/ 738554 w 6594231"/>
              <a:gd name="connsiteY6" fmla="*/ 53238 h 229084"/>
              <a:gd name="connsiteX7" fmla="*/ 808892 w 6594231"/>
              <a:gd name="connsiteY7" fmla="*/ 70822 h 229084"/>
              <a:gd name="connsiteX8" fmla="*/ 879231 w 6594231"/>
              <a:gd name="connsiteY8" fmla="*/ 158746 h 229084"/>
              <a:gd name="connsiteX9" fmla="*/ 931985 w 6594231"/>
              <a:gd name="connsiteY9" fmla="*/ 176330 h 229084"/>
              <a:gd name="connsiteX10" fmla="*/ 1002323 w 6594231"/>
              <a:gd name="connsiteY10" fmla="*/ 158746 h 229084"/>
              <a:gd name="connsiteX11" fmla="*/ 1107831 w 6594231"/>
              <a:gd name="connsiteY11" fmla="*/ 88407 h 229084"/>
              <a:gd name="connsiteX12" fmla="*/ 1213339 w 6594231"/>
              <a:gd name="connsiteY12" fmla="*/ 53238 h 229084"/>
              <a:gd name="connsiteX13" fmla="*/ 1318846 w 6594231"/>
              <a:gd name="connsiteY13" fmla="*/ 88407 h 229084"/>
              <a:gd name="connsiteX14" fmla="*/ 1371600 w 6594231"/>
              <a:gd name="connsiteY14" fmla="*/ 105992 h 229084"/>
              <a:gd name="connsiteX15" fmla="*/ 1723292 w 6594231"/>
              <a:gd name="connsiteY15" fmla="*/ 70822 h 229084"/>
              <a:gd name="connsiteX16" fmla="*/ 1776046 w 6594231"/>
              <a:gd name="connsiteY16" fmla="*/ 53238 h 229084"/>
              <a:gd name="connsiteX17" fmla="*/ 1846385 w 6594231"/>
              <a:gd name="connsiteY17" fmla="*/ 158746 h 229084"/>
              <a:gd name="connsiteX18" fmla="*/ 1899139 w 6594231"/>
              <a:gd name="connsiteY18" fmla="*/ 176330 h 229084"/>
              <a:gd name="connsiteX19" fmla="*/ 1987062 w 6594231"/>
              <a:gd name="connsiteY19" fmla="*/ 123576 h 229084"/>
              <a:gd name="connsiteX20" fmla="*/ 2039816 w 6594231"/>
              <a:gd name="connsiteY20" fmla="*/ 105992 h 229084"/>
              <a:gd name="connsiteX21" fmla="*/ 2127739 w 6594231"/>
              <a:gd name="connsiteY21" fmla="*/ 123576 h 229084"/>
              <a:gd name="connsiteX22" fmla="*/ 2162908 w 6594231"/>
              <a:gd name="connsiteY22" fmla="*/ 158746 h 229084"/>
              <a:gd name="connsiteX23" fmla="*/ 2303585 w 6594231"/>
              <a:gd name="connsiteY23" fmla="*/ 141161 h 229084"/>
              <a:gd name="connsiteX24" fmla="*/ 2479431 w 6594231"/>
              <a:gd name="connsiteY24" fmla="*/ 88407 h 229084"/>
              <a:gd name="connsiteX25" fmla="*/ 2620108 w 6594231"/>
              <a:gd name="connsiteY25" fmla="*/ 123576 h 229084"/>
              <a:gd name="connsiteX26" fmla="*/ 2655277 w 6594231"/>
              <a:gd name="connsiteY26" fmla="*/ 158746 h 229084"/>
              <a:gd name="connsiteX27" fmla="*/ 2725616 w 6594231"/>
              <a:gd name="connsiteY27" fmla="*/ 141161 h 229084"/>
              <a:gd name="connsiteX28" fmla="*/ 2778369 w 6594231"/>
              <a:gd name="connsiteY28" fmla="*/ 105992 h 229084"/>
              <a:gd name="connsiteX29" fmla="*/ 2831123 w 6594231"/>
              <a:gd name="connsiteY29" fmla="*/ 88407 h 229084"/>
              <a:gd name="connsiteX30" fmla="*/ 2901462 w 6594231"/>
              <a:gd name="connsiteY30" fmla="*/ 105992 h 229084"/>
              <a:gd name="connsiteX31" fmla="*/ 2954216 w 6594231"/>
              <a:gd name="connsiteY31" fmla="*/ 123576 h 229084"/>
              <a:gd name="connsiteX32" fmla="*/ 3200400 w 6594231"/>
              <a:gd name="connsiteY32" fmla="*/ 88407 h 229084"/>
              <a:gd name="connsiteX33" fmla="*/ 3305908 w 6594231"/>
              <a:gd name="connsiteY33" fmla="*/ 105992 h 229084"/>
              <a:gd name="connsiteX34" fmla="*/ 3253154 w 6594231"/>
              <a:gd name="connsiteY34" fmla="*/ 141161 h 229084"/>
              <a:gd name="connsiteX35" fmla="*/ 3305908 w 6594231"/>
              <a:gd name="connsiteY35" fmla="*/ 158746 h 229084"/>
              <a:gd name="connsiteX36" fmla="*/ 3429000 w 6594231"/>
              <a:gd name="connsiteY36" fmla="*/ 141161 h 229084"/>
              <a:gd name="connsiteX37" fmla="*/ 3481754 w 6594231"/>
              <a:gd name="connsiteY37" fmla="*/ 123576 h 229084"/>
              <a:gd name="connsiteX38" fmla="*/ 3587262 w 6594231"/>
              <a:gd name="connsiteY38" fmla="*/ 176330 h 229084"/>
              <a:gd name="connsiteX39" fmla="*/ 3657600 w 6594231"/>
              <a:gd name="connsiteY39" fmla="*/ 158746 h 229084"/>
              <a:gd name="connsiteX40" fmla="*/ 3692769 w 6594231"/>
              <a:gd name="connsiteY40" fmla="*/ 123576 h 229084"/>
              <a:gd name="connsiteX41" fmla="*/ 3745523 w 6594231"/>
              <a:gd name="connsiteY41" fmla="*/ 105992 h 229084"/>
              <a:gd name="connsiteX42" fmla="*/ 3763108 w 6594231"/>
              <a:gd name="connsiteY42" fmla="*/ 158746 h 229084"/>
              <a:gd name="connsiteX43" fmla="*/ 3868616 w 6594231"/>
              <a:gd name="connsiteY43" fmla="*/ 229084 h 229084"/>
              <a:gd name="connsiteX44" fmla="*/ 3956539 w 6594231"/>
              <a:gd name="connsiteY44" fmla="*/ 211499 h 229084"/>
              <a:gd name="connsiteX45" fmla="*/ 3974123 w 6594231"/>
              <a:gd name="connsiteY45" fmla="*/ 158746 h 229084"/>
              <a:gd name="connsiteX46" fmla="*/ 4273062 w 6594231"/>
              <a:gd name="connsiteY46" fmla="*/ 141161 h 229084"/>
              <a:gd name="connsiteX47" fmla="*/ 4343400 w 6594231"/>
              <a:gd name="connsiteY47" fmla="*/ 88407 h 229084"/>
              <a:gd name="connsiteX48" fmla="*/ 4448908 w 6594231"/>
              <a:gd name="connsiteY48" fmla="*/ 18069 h 229084"/>
              <a:gd name="connsiteX49" fmla="*/ 4501662 w 6594231"/>
              <a:gd name="connsiteY49" fmla="*/ 35653 h 229084"/>
              <a:gd name="connsiteX50" fmla="*/ 4589585 w 6594231"/>
              <a:gd name="connsiteY50" fmla="*/ 105992 h 229084"/>
              <a:gd name="connsiteX51" fmla="*/ 4730262 w 6594231"/>
              <a:gd name="connsiteY51" fmla="*/ 88407 h 229084"/>
              <a:gd name="connsiteX52" fmla="*/ 4835769 w 6594231"/>
              <a:gd name="connsiteY52" fmla="*/ 53238 h 229084"/>
              <a:gd name="connsiteX53" fmla="*/ 4958862 w 6594231"/>
              <a:gd name="connsiteY53" fmla="*/ 105992 h 229084"/>
              <a:gd name="connsiteX54" fmla="*/ 5064369 w 6594231"/>
              <a:gd name="connsiteY54" fmla="*/ 141161 h 229084"/>
              <a:gd name="connsiteX55" fmla="*/ 5187462 w 6594231"/>
              <a:gd name="connsiteY55" fmla="*/ 105992 h 229084"/>
              <a:gd name="connsiteX56" fmla="*/ 5222631 w 6594231"/>
              <a:gd name="connsiteY56" fmla="*/ 70822 h 229084"/>
              <a:gd name="connsiteX57" fmla="*/ 5380892 w 6594231"/>
              <a:gd name="connsiteY57" fmla="*/ 141161 h 229084"/>
              <a:gd name="connsiteX58" fmla="*/ 5468816 w 6594231"/>
              <a:gd name="connsiteY58" fmla="*/ 123576 h 229084"/>
              <a:gd name="connsiteX59" fmla="*/ 5574323 w 6594231"/>
              <a:gd name="connsiteY59" fmla="*/ 88407 h 229084"/>
              <a:gd name="connsiteX60" fmla="*/ 5627077 w 6594231"/>
              <a:gd name="connsiteY60" fmla="*/ 123576 h 229084"/>
              <a:gd name="connsiteX61" fmla="*/ 5662246 w 6594231"/>
              <a:gd name="connsiteY61" fmla="*/ 158746 h 229084"/>
              <a:gd name="connsiteX62" fmla="*/ 5820508 w 6594231"/>
              <a:gd name="connsiteY62" fmla="*/ 141161 h 229084"/>
              <a:gd name="connsiteX63" fmla="*/ 5926016 w 6594231"/>
              <a:gd name="connsiteY63" fmla="*/ 88407 h 229084"/>
              <a:gd name="connsiteX64" fmla="*/ 5943600 w 6594231"/>
              <a:gd name="connsiteY64" fmla="*/ 141161 h 229084"/>
              <a:gd name="connsiteX65" fmla="*/ 5996354 w 6594231"/>
              <a:gd name="connsiteY65" fmla="*/ 123576 h 229084"/>
              <a:gd name="connsiteX66" fmla="*/ 6119446 w 6594231"/>
              <a:gd name="connsiteY66" fmla="*/ 176330 h 229084"/>
              <a:gd name="connsiteX67" fmla="*/ 6312877 w 6594231"/>
              <a:gd name="connsiteY67" fmla="*/ 123576 h 229084"/>
              <a:gd name="connsiteX68" fmla="*/ 6348046 w 6594231"/>
              <a:gd name="connsiteY68" fmla="*/ 158746 h 229084"/>
              <a:gd name="connsiteX69" fmla="*/ 6488723 w 6594231"/>
              <a:gd name="connsiteY69" fmla="*/ 158746 h 229084"/>
              <a:gd name="connsiteX70" fmla="*/ 6576646 w 6594231"/>
              <a:gd name="connsiteY70" fmla="*/ 53238 h 229084"/>
              <a:gd name="connsiteX71" fmla="*/ 6594231 w 6594231"/>
              <a:gd name="connsiteY71" fmla="*/ 484 h 22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94231" h="229084">
                <a:moveTo>
                  <a:pt x="0" y="141161"/>
                </a:moveTo>
                <a:cubicBezTo>
                  <a:pt x="111369" y="94269"/>
                  <a:pt x="216274" y="27264"/>
                  <a:pt x="334108" y="484"/>
                </a:cubicBezTo>
                <a:cubicBezTo>
                  <a:pt x="358358" y="-5027"/>
                  <a:pt x="367232" y="37970"/>
                  <a:pt x="386862" y="53238"/>
                </a:cubicBezTo>
                <a:cubicBezTo>
                  <a:pt x="420226" y="79188"/>
                  <a:pt x="492369" y="123576"/>
                  <a:pt x="492369" y="123576"/>
                </a:cubicBezTo>
                <a:cubicBezTo>
                  <a:pt x="545123" y="117715"/>
                  <a:pt x="599423" y="119958"/>
                  <a:pt x="650631" y="105992"/>
                </a:cubicBezTo>
                <a:cubicBezTo>
                  <a:pt x="666626" y="101630"/>
                  <a:pt x="671584" y="79352"/>
                  <a:pt x="685800" y="70822"/>
                </a:cubicBezTo>
                <a:cubicBezTo>
                  <a:pt x="701694" y="61285"/>
                  <a:pt x="720969" y="59099"/>
                  <a:pt x="738554" y="53238"/>
                </a:cubicBezTo>
                <a:cubicBezTo>
                  <a:pt x="762000" y="59099"/>
                  <a:pt x="787276" y="60014"/>
                  <a:pt x="808892" y="70822"/>
                </a:cubicBezTo>
                <a:cubicBezTo>
                  <a:pt x="856694" y="94723"/>
                  <a:pt x="837813" y="125612"/>
                  <a:pt x="879231" y="158746"/>
                </a:cubicBezTo>
                <a:cubicBezTo>
                  <a:pt x="893705" y="170325"/>
                  <a:pt x="914400" y="170469"/>
                  <a:pt x="931985" y="176330"/>
                </a:cubicBezTo>
                <a:cubicBezTo>
                  <a:pt x="955431" y="170469"/>
                  <a:pt x="980707" y="169554"/>
                  <a:pt x="1002323" y="158746"/>
                </a:cubicBezTo>
                <a:cubicBezTo>
                  <a:pt x="1040129" y="139843"/>
                  <a:pt x="1067732" y="101773"/>
                  <a:pt x="1107831" y="88407"/>
                </a:cubicBezTo>
                <a:lnTo>
                  <a:pt x="1213339" y="53238"/>
                </a:lnTo>
                <a:lnTo>
                  <a:pt x="1318846" y="88407"/>
                </a:lnTo>
                <a:lnTo>
                  <a:pt x="1371600" y="105992"/>
                </a:lnTo>
                <a:cubicBezTo>
                  <a:pt x="1525032" y="95763"/>
                  <a:pt x="1596501" y="102519"/>
                  <a:pt x="1723292" y="70822"/>
                </a:cubicBezTo>
                <a:cubicBezTo>
                  <a:pt x="1741274" y="66326"/>
                  <a:pt x="1758461" y="59099"/>
                  <a:pt x="1776046" y="53238"/>
                </a:cubicBezTo>
                <a:cubicBezTo>
                  <a:pt x="1794482" y="108545"/>
                  <a:pt x="1789933" y="121112"/>
                  <a:pt x="1846385" y="158746"/>
                </a:cubicBezTo>
                <a:cubicBezTo>
                  <a:pt x="1861808" y="169028"/>
                  <a:pt x="1881554" y="170469"/>
                  <a:pt x="1899139" y="176330"/>
                </a:cubicBezTo>
                <a:cubicBezTo>
                  <a:pt x="2048580" y="126517"/>
                  <a:pt x="1866370" y="195991"/>
                  <a:pt x="1987062" y="123576"/>
                </a:cubicBezTo>
                <a:cubicBezTo>
                  <a:pt x="2002956" y="114039"/>
                  <a:pt x="2022231" y="111853"/>
                  <a:pt x="2039816" y="105992"/>
                </a:cubicBezTo>
                <a:cubicBezTo>
                  <a:pt x="2069124" y="111853"/>
                  <a:pt x="2100268" y="111802"/>
                  <a:pt x="2127739" y="123576"/>
                </a:cubicBezTo>
                <a:cubicBezTo>
                  <a:pt x="2142978" y="130107"/>
                  <a:pt x="2146411" y="157096"/>
                  <a:pt x="2162908" y="158746"/>
                </a:cubicBezTo>
                <a:cubicBezTo>
                  <a:pt x="2209931" y="163448"/>
                  <a:pt x="2256693" y="147023"/>
                  <a:pt x="2303585" y="141161"/>
                </a:cubicBezTo>
                <a:cubicBezTo>
                  <a:pt x="2432020" y="98349"/>
                  <a:pt x="2373128" y="114983"/>
                  <a:pt x="2479431" y="88407"/>
                </a:cubicBezTo>
                <a:cubicBezTo>
                  <a:pt x="2498335" y="92188"/>
                  <a:pt x="2593075" y="107356"/>
                  <a:pt x="2620108" y="123576"/>
                </a:cubicBezTo>
                <a:cubicBezTo>
                  <a:pt x="2634324" y="132106"/>
                  <a:pt x="2643554" y="147023"/>
                  <a:pt x="2655277" y="158746"/>
                </a:cubicBezTo>
                <a:cubicBezTo>
                  <a:pt x="2678723" y="152884"/>
                  <a:pt x="2703402" y="150681"/>
                  <a:pt x="2725616" y="141161"/>
                </a:cubicBezTo>
                <a:cubicBezTo>
                  <a:pt x="2745041" y="132836"/>
                  <a:pt x="2759466" y="115443"/>
                  <a:pt x="2778369" y="105992"/>
                </a:cubicBezTo>
                <a:cubicBezTo>
                  <a:pt x="2794948" y="97702"/>
                  <a:pt x="2813538" y="94269"/>
                  <a:pt x="2831123" y="88407"/>
                </a:cubicBezTo>
                <a:cubicBezTo>
                  <a:pt x="2854569" y="94269"/>
                  <a:pt x="2878224" y="99353"/>
                  <a:pt x="2901462" y="105992"/>
                </a:cubicBezTo>
                <a:cubicBezTo>
                  <a:pt x="2919285" y="111084"/>
                  <a:pt x="2935680" y="123576"/>
                  <a:pt x="2954216" y="123576"/>
                </a:cubicBezTo>
                <a:cubicBezTo>
                  <a:pt x="2998236" y="123576"/>
                  <a:pt x="3147896" y="97158"/>
                  <a:pt x="3200400" y="88407"/>
                </a:cubicBezTo>
                <a:cubicBezTo>
                  <a:pt x="3235569" y="94269"/>
                  <a:pt x="3280696" y="80780"/>
                  <a:pt x="3305908" y="105992"/>
                </a:cubicBezTo>
                <a:cubicBezTo>
                  <a:pt x="3320852" y="120936"/>
                  <a:pt x="3253154" y="120027"/>
                  <a:pt x="3253154" y="141161"/>
                </a:cubicBezTo>
                <a:cubicBezTo>
                  <a:pt x="3253154" y="159697"/>
                  <a:pt x="3288323" y="152884"/>
                  <a:pt x="3305908" y="158746"/>
                </a:cubicBezTo>
                <a:cubicBezTo>
                  <a:pt x="3346939" y="152884"/>
                  <a:pt x="3388358" y="149290"/>
                  <a:pt x="3429000" y="141161"/>
                </a:cubicBezTo>
                <a:cubicBezTo>
                  <a:pt x="3447176" y="137526"/>
                  <a:pt x="3463218" y="123576"/>
                  <a:pt x="3481754" y="123576"/>
                </a:cubicBezTo>
                <a:cubicBezTo>
                  <a:pt x="3518155" y="123576"/>
                  <a:pt x="3560591" y="158549"/>
                  <a:pt x="3587262" y="176330"/>
                </a:cubicBezTo>
                <a:cubicBezTo>
                  <a:pt x="3610708" y="170469"/>
                  <a:pt x="3635984" y="169554"/>
                  <a:pt x="3657600" y="158746"/>
                </a:cubicBezTo>
                <a:cubicBezTo>
                  <a:pt x="3672429" y="151332"/>
                  <a:pt x="3678553" y="132106"/>
                  <a:pt x="3692769" y="123576"/>
                </a:cubicBezTo>
                <a:cubicBezTo>
                  <a:pt x="3708663" y="114039"/>
                  <a:pt x="3727938" y="111853"/>
                  <a:pt x="3745523" y="105992"/>
                </a:cubicBezTo>
                <a:cubicBezTo>
                  <a:pt x="3751385" y="123577"/>
                  <a:pt x="3750001" y="145639"/>
                  <a:pt x="3763108" y="158746"/>
                </a:cubicBezTo>
                <a:cubicBezTo>
                  <a:pt x="3792996" y="188634"/>
                  <a:pt x="3868616" y="229084"/>
                  <a:pt x="3868616" y="229084"/>
                </a:cubicBezTo>
                <a:cubicBezTo>
                  <a:pt x="3897924" y="223222"/>
                  <a:pt x="3931671" y="228078"/>
                  <a:pt x="3956539" y="211499"/>
                </a:cubicBezTo>
                <a:cubicBezTo>
                  <a:pt x="3971961" y="201217"/>
                  <a:pt x="3956029" y="162767"/>
                  <a:pt x="3974123" y="158746"/>
                </a:cubicBezTo>
                <a:cubicBezTo>
                  <a:pt x="4071565" y="137092"/>
                  <a:pt x="4173416" y="147023"/>
                  <a:pt x="4273062" y="141161"/>
                </a:cubicBezTo>
                <a:cubicBezTo>
                  <a:pt x="4296508" y="123576"/>
                  <a:pt x="4319390" y="105214"/>
                  <a:pt x="4343400" y="88407"/>
                </a:cubicBezTo>
                <a:cubicBezTo>
                  <a:pt x="4378027" y="64168"/>
                  <a:pt x="4448908" y="18069"/>
                  <a:pt x="4448908" y="18069"/>
                </a:cubicBezTo>
                <a:cubicBezTo>
                  <a:pt x="4466493" y="23930"/>
                  <a:pt x="4487188" y="24074"/>
                  <a:pt x="4501662" y="35653"/>
                </a:cubicBezTo>
                <a:cubicBezTo>
                  <a:pt x="4615292" y="126557"/>
                  <a:pt x="4456984" y="61791"/>
                  <a:pt x="4589585" y="105992"/>
                </a:cubicBezTo>
                <a:cubicBezTo>
                  <a:pt x="4636477" y="100130"/>
                  <a:pt x="4684054" y="98309"/>
                  <a:pt x="4730262" y="88407"/>
                </a:cubicBezTo>
                <a:cubicBezTo>
                  <a:pt x="4766510" y="80639"/>
                  <a:pt x="4835769" y="53238"/>
                  <a:pt x="4835769" y="53238"/>
                </a:cubicBezTo>
                <a:cubicBezTo>
                  <a:pt x="5021832" y="99752"/>
                  <a:pt x="4802731" y="36600"/>
                  <a:pt x="4958862" y="105992"/>
                </a:cubicBezTo>
                <a:cubicBezTo>
                  <a:pt x="4992738" y="121048"/>
                  <a:pt x="5064369" y="141161"/>
                  <a:pt x="5064369" y="141161"/>
                </a:cubicBezTo>
                <a:cubicBezTo>
                  <a:pt x="5077503" y="137878"/>
                  <a:pt x="5169446" y="116802"/>
                  <a:pt x="5187462" y="105992"/>
                </a:cubicBezTo>
                <a:cubicBezTo>
                  <a:pt x="5201678" y="97462"/>
                  <a:pt x="5210908" y="82545"/>
                  <a:pt x="5222631" y="70822"/>
                </a:cubicBezTo>
                <a:cubicBezTo>
                  <a:pt x="5348188" y="112675"/>
                  <a:pt x="5297293" y="85428"/>
                  <a:pt x="5380892" y="141161"/>
                </a:cubicBezTo>
                <a:cubicBezTo>
                  <a:pt x="5410200" y="135299"/>
                  <a:pt x="5439981" y="131440"/>
                  <a:pt x="5468816" y="123576"/>
                </a:cubicBezTo>
                <a:cubicBezTo>
                  <a:pt x="5504581" y="113822"/>
                  <a:pt x="5574323" y="88407"/>
                  <a:pt x="5574323" y="88407"/>
                </a:cubicBezTo>
                <a:cubicBezTo>
                  <a:pt x="5591908" y="100130"/>
                  <a:pt x="5610574" y="110374"/>
                  <a:pt x="5627077" y="123576"/>
                </a:cubicBezTo>
                <a:cubicBezTo>
                  <a:pt x="5640023" y="133933"/>
                  <a:pt x="5645735" y="157245"/>
                  <a:pt x="5662246" y="158746"/>
                </a:cubicBezTo>
                <a:cubicBezTo>
                  <a:pt x="5715107" y="163552"/>
                  <a:pt x="5767754" y="147023"/>
                  <a:pt x="5820508" y="141161"/>
                </a:cubicBezTo>
                <a:cubicBezTo>
                  <a:pt x="5829392" y="135238"/>
                  <a:pt x="5905216" y="78007"/>
                  <a:pt x="5926016" y="88407"/>
                </a:cubicBezTo>
                <a:cubicBezTo>
                  <a:pt x="5942595" y="96696"/>
                  <a:pt x="5937739" y="123576"/>
                  <a:pt x="5943600" y="141161"/>
                </a:cubicBezTo>
                <a:cubicBezTo>
                  <a:pt x="5961185" y="135299"/>
                  <a:pt x="5977818" y="123576"/>
                  <a:pt x="5996354" y="123576"/>
                </a:cubicBezTo>
                <a:cubicBezTo>
                  <a:pt x="6022227" y="123576"/>
                  <a:pt x="6105712" y="169463"/>
                  <a:pt x="6119446" y="176330"/>
                </a:cubicBezTo>
                <a:cubicBezTo>
                  <a:pt x="6278105" y="136665"/>
                  <a:pt x="6214268" y="156446"/>
                  <a:pt x="6312877" y="123576"/>
                </a:cubicBezTo>
                <a:cubicBezTo>
                  <a:pt x="6324600" y="135299"/>
                  <a:pt x="6333830" y="150216"/>
                  <a:pt x="6348046" y="158746"/>
                </a:cubicBezTo>
                <a:cubicBezTo>
                  <a:pt x="6402117" y="191188"/>
                  <a:pt x="6426221" y="171246"/>
                  <a:pt x="6488723" y="158746"/>
                </a:cubicBezTo>
                <a:cubicBezTo>
                  <a:pt x="6556093" y="113832"/>
                  <a:pt x="6540949" y="136530"/>
                  <a:pt x="6576646" y="53238"/>
                </a:cubicBezTo>
                <a:cubicBezTo>
                  <a:pt x="6583948" y="36201"/>
                  <a:pt x="6594231" y="484"/>
                  <a:pt x="6594231" y="484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30513" y="3074988"/>
            <a:ext cx="8034338" cy="279400"/>
          </a:xfrm>
          <a:custGeom>
            <a:avLst/>
            <a:gdLst>
              <a:gd name="connsiteX0" fmla="*/ 0 w 6594231"/>
              <a:gd name="connsiteY0" fmla="*/ 141161 h 229084"/>
              <a:gd name="connsiteX1" fmla="*/ 334108 w 6594231"/>
              <a:gd name="connsiteY1" fmla="*/ 484 h 229084"/>
              <a:gd name="connsiteX2" fmla="*/ 386862 w 6594231"/>
              <a:gd name="connsiteY2" fmla="*/ 53238 h 229084"/>
              <a:gd name="connsiteX3" fmla="*/ 492369 w 6594231"/>
              <a:gd name="connsiteY3" fmla="*/ 123576 h 229084"/>
              <a:gd name="connsiteX4" fmla="*/ 650631 w 6594231"/>
              <a:gd name="connsiteY4" fmla="*/ 105992 h 229084"/>
              <a:gd name="connsiteX5" fmla="*/ 685800 w 6594231"/>
              <a:gd name="connsiteY5" fmla="*/ 70822 h 229084"/>
              <a:gd name="connsiteX6" fmla="*/ 738554 w 6594231"/>
              <a:gd name="connsiteY6" fmla="*/ 53238 h 229084"/>
              <a:gd name="connsiteX7" fmla="*/ 808892 w 6594231"/>
              <a:gd name="connsiteY7" fmla="*/ 70822 h 229084"/>
              <a:gd name="connsiteX8" fmla="*/ 879231 w 6594231"/>
              <a:gd name="connsiteY8" fmla="*/ 158746 h 229084"/>
              <a:gd name="connsiteX9" fmla="*/ 931985 w 6594231"/>
              <a:gd name="connsiteY9" fmla="*/ 176330 h 229084"/>
              <a:gd name="connsiteX10" fmla="*/ 1002323 w 6594231"/>
              <a:gd name="connsiteY10" fmla="*/ 158746 h 229084"/>
              <a:gd name="connsiteX11" fmla="*/ 1107831 w 6594231"/>
              <a:gd name="connsiteY11" fmla="*/ 88407 h 229084"/>
              <a:gd name="connsiteX12" fmla="*/ 1213339 w 6594231"/>
              <a:gd name="connsiteY12" fmla="*/ 53238 h 229084"/>
              <a:gd name="connsiteX13" fmla="*/ 1318846 w 6594231"/>
              <a:gd name="connsiteY13" fmla="*/ 88407 h 229084"/>
              <a:gd name="connsiteX14" fmla="*/ 1371600 w 6594231"/>
              <a:gd name="connsiteY14" fmla="*/ 105992 h 229084"/>
              <a:gd name="connsiteX15" fmla="*/ 1723292 w 6594231"/>
              <a:gd name="connsiteY15" fmla="*/ 70822 h 229084"/>
              <a:gd name="connsiteX16" fmla="*/ 1776046 w 6594231"/>
              <a:gd name="connsiteY16" fmla="*/ 53238 h 229084"/>
              <a:gd name="connsiteX17" fmla="*/ 1846385 w 6594231"/>
              <a:gd name="connsiteY17" fmla="*/ 158746 h 229084"/>
              <a:gd name="connsiteX18" fmla="*/ 1899139 w 6594231"/>
              <a:gd name="connsiteY18" fmla="*/ 176330 h 229084"/>
              <a:gd name="connsiteX19" fmla="*/ 1987062 w 6594231"/>
              <a:gd name="connsiteY19" fmla="*/ 123576 h 229084"/>
              <a:gd name="connsiteX20" fmla="*/ 2039816 w 6594231"/>
              <a:gd name="connsiteY20" fmla="*/ 105992 h 229084"/>
              <a:gd name="connsiteX21" fmla="*/ 2127739 w 6594231"/>
              <a:gd name="connsiteY21" fmla="*/ 123576 h 229084"/>
              <a:gd name="connsiteX22" fmla="*/ 2162908 w 6594231"/>
              <a:gd name="connsiteY22" fmla="*/ 158746 h 229084"/>
              <a:gd name="connsiteX23" fmla="*/ 2303585 w 6594231"/>
              <a:gd name="connsiteY23" fmla="*/ 141161 h 229084"/>
              <a:gd name="connsiteX24" fmla="*/ 2479431 w 6594231"/>
              <a:gd name="connsiteY24" fmla="*/ 88407 h 229084"/>
              <a:gd name="connsiteX25" fmla="*/ 2620108 w 6594231"/>
              <a:gd name="connsiteY25" fmla="*/ 123576 h 229084"/>
              <a:gd name="connsiteX26" fmla="*/ 2655277 w 6594231"/>
              <a:gd name="connsiteY26" fmla="*/ 158746 h 229084"/>
              <a:gd name="connsiteX27" fmla="*/ 2725616 w 6594231"/>
              <a:gd name="connsiteY27" fmla="*/ 141161 h 229084"/>
              <a:gd name="connsiteX28" fmla="*/ 2778369 w 6594231"/>
              <a:gd name="connsiteY28" fmla="*/ 105992 h 229084"/>
              <a:gd name="connsiteX29" fmla="*/ 2831123 w 6594231"/>
              <a:gd name="connsiteY29" fmla="*/ 88407 h 229084"/>
              <a:gd name="connsiteX30" fmla="*/ 2901462 w 6594231"/>
              <a:gd name="connsiteY30" fmla="*/ 105992 h 229084"/>
              <a:gd name="connsiteX31" fmla="*/ 2954216 w 6594231"/>
              <a:gd name="connsiteY31" fmla="*/ 123576 h 229084"/>
              <a:gd name="connsiteX32" fmla="*/ 3200400 w 6594231"/>
              <a:gd name="connsiteY32" fmla="*/ 88407 h 229084"/>
              <a:gd name="connsiteX33" fmla="*/ 3305908 w 6594231"/>
              <a:gd name="connsiteY33" fmla="*/ 105992 h 229084"/>
              <a:gd name="connsiteX34" fmla="*/ 3253154 w 6594231"/>
              <a:gd name="connsiteY34" fmla="*/ 141161 h 229084"/>
              <a:gd name="connsiteX35" fmla="*/ 3305908 w 6594231"/>
              <a:gd name="connsiteY35" fmla="*/ 158746 h 229084"/>
              <a:gd name="connsiteX36" fmla="*/ 3429000 w 6594231"/>
              <a:gd name="connsiteY36" fmla="*/ 141161 h 229084"/>
              <a:gd name="connsiteX37" fmla="*/ 3481754 w 6594231"/>
              <a:gd name="connsiteY37" fmla="*/ 123576 h 229084"/>
              <a:gd name="connsiteX38" fmla="*/ 3587262 w 6594231"/>
              <a:gd name="connsiteY38" fmla="*/ 176330 h 229084"/>
              <a:gd name="connsiteX39" fmla="*/ 3657600 w 6594231"/>
              <a:gd name="connsiteY39" fmla="*/ 158746 h 229084"/>
              <a:gd name="connsiteX40" fmla="*/ 3692769 w 6594231"/>
              <a:gd name="connsiteY40" fmla="*/ 123576 h 229084"/>
              <a:gd name="connsiteX41" fmla="*/ 3745523 w 6594231"/>
              <a:gd name="connsiteY41" fmla="*/ 105992 h 229084"/>
              <a:gd name="connsiteX42" fmla="*/ 3763108 w 6594231"/>
              <a:gd name="connsiteY42" fmla="*/ 158746 h 229084"/>
              <a:gd name="connsiteX43" fmla="*/ 3868616 w 6594231"/>
              <a:gd name="connsiteY43" fmla="*/ 229084 h 229084"/>
              <a:gd name="connsiteX44" fmla="*/ 3956539 w 6594231"/>
              <a:gd name="connsiteY44" fmla="*/ 211499 h 229084"/>
              <a:gd name="connsiteX45" fmla="*/ 3974123 w 6594231"/>
              <a:gd name="connsiteY45" fmla="*/ 158746 h 229084"/>
              <a:gd name="connsiteX46" fmla="*/ 4273062 w 6594231"/>
              <a:gd name="connsiteY46" fmla="*/ 141161 h 229084"/>
              <a:gd name="connsiteX47" fmla="*/ 4343400 w 6594231"/>
              <a:gd name="connsiteY47" fmla="*/ 88407 h 229084"/>
              <a:gd name="connsiteX48" fmla="*/ 4448908 w 6594231"/>
              <a:gd name="connsiteY48" fmla="*/ 18069 h 229084"/>
              <a:gd name="connsiteX49" fmla="*/ 4501662 w 6594231"/>
              <a:gd name="connsiteY49" fmla="*/ 35653 h 229084"/>
              <a:gd name="connsiteX50" fmla="*/ 4589585 w 6594231"/>
              <a:gd name="connsiteY50" fmla="*/ 105992 h 229084"/>
              <a:gd name="connsiteX51" fmla="*/ 4730262 w 6594231"/>
              <a:gd name="connsiteY51" fmla="*/ 88407 h 229084"/>
              <a:gd name="connsiteX52" fmla="*/ 4835769 w 6594231"/>
              <a:gd name="connsiteY52" fmla="*/ 53238 h 229084"/>
              <a:gd name="connsiteX53" fmla="*/ 4958862 w 6594231"/>
              <a:gd name="connsiteY53" fmla="*/ 105992 h 229084"/>
              <a:gd name="connsiteX54" fmla="*/ 5064369 w 6594231"/>
              <a:gd name="connsiteY54" fmla="*/ 141161 h 229084"/>
              <a:gd name="connsiteX55" fmla="*/ 5187462 w 6594231"/>
              <a:gd name="connsiteY55" fmla="*/ 105992 h 229084"/>
              <a:gd name="connsiteX56" fmla="*/ 5222631 w 6594231"/>
              <a:gd name="connsiteY56" fmla="*/ 70822 h 229084"/>
              <a:gd name="connsiteX57" fmla="*/ 5380892 w 6594231"/>
              <a:gd name="connsiteY57" fmla="*/ 141161 h 229084"/>
              <a:gd name="connsiteX58" fmla="*/ 5468816 w 6594231"/>
              <a:gd name="connsiteY58" fmla="*/ 123576 h 229084"/>
              <a:gd name="connsiteX59" fmla="*/ 5574323 w 6594231"/>
              <a:gd name="connsiteY59" fmla="*/ 88407 h 229084"/>
              <a:gd name="connsiteX60" fmla="*/ 5627077 w 6594231"/>
              <a:gd name="connsiteY60" fmla="*/ 123576 h 229084"/>
              <a:gd name="connsiteX61" fmla="*/ 5662246 w 6594231"/>
              <a:gd name="connsiteY61" fmla="*/ 158746 h 229084"/>
              <a:gd name="connsiteX62" fmla="*/ 5820508 w 6594231"/>
              <a:gd name="connsiteY62" fmla="*/ 141161 h 229084"/>
              <a:gd name="connsiteX63" fmla="*/ 5926016 w 6594231"/>
              <a:gd name="connsiteY63" fmla="*/ 88407 h 229084"/>
              <a:gd name="connsiteX64" fmla="*/ 5943600 w 6594231"/>
              <a:gd name="connsiteY64" fmla="*/ 141161 h 229084"/>
              <a:gd name="connsiteX65" fmla="*/ 5996354 w 6594231"/>
              <a:gd name="connsiteY65" fmla="*/ 123576 h 229084"/>
              <a:gd name="connsiteX66" fmla="*/ 6119446 w 6594231"/>
              <a:gd name="connsiteY66" fmla="*/ 176330 h 229084"/>
              <a:gd name="connsiteX67" fmla="*/ 6312877 w 6594231"/>
              <a:gd name="connsiteY67" fmla="*/ 123576 h 229084"/>
              <a:gd name="connsiteX68" fmla="*/ 6348046 w 6594231"/>
              <a:gd name="connsiteY68" fmla="*/ 158746 h 229084"/>
              <a:gd name="connsiteX69" fmla="*/ 6488723 w 6594231"/>
              <a:gd name="connsiteY69" fmla="*/ 158746 h 229084"/>
              <a:gd name="connsiteX70" fmla="*/ 6576646 w 6594231"/>
              <a:gd name="connsiteY70" fmla="*/ 53238 h 229084"/>
              <a:gd name="connsiteX71" fmla="*/ 6594231 w 6594231"/>
              <a:gd name="connsiteY71" fmla="*/ 484 h 22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94231" h="229084">
                <a:moveTo>
                  <a:pt x="0" y="141161"/>
                </a:moveTo>
                <a:cubicBezTo>
                  <a:pt x="111369" y="94269"/>
                  <a:pt x="216274" y="27264"/>
                  <a:pt x="334108" y="484"/>
                </a:cubicBezTo>
                <a:cubicBezTo>
                  <a:pt x="358358" y="-5027"/>
                  <a:pt x="367232" y="37970"/>
                  <a:pt x="386862" y="53238"/>
                </a:cubicBezTo>
                <a:cubicBezTo>
                  <a:pt x="420226" y="79188"/>
                  <a:pt x="492369" y="123576"/>
                  <a:pt x="492369" y="123576"/>
                </a:cubicBezTo>
                <a:cubicBezTo>
                  <a:pt x="545123" y="117715"/>
                  <a:pt x="599423" y="119958"/>
                  <a:pt x="650631" y="105992"/>
                </a:cubicBezTo>
                <a:cubicBezTo>
                  <a:pt x="666626" y="101630"/>
                  <a:pt x="671584" y="79352"/>
                  <a:pt x="685800" y="70822"/>
                </a:cubicBezTo>
                <a:cubicBezTo>
                  <a:pt x="701694" y="61285"/>
                  <a:pt x="720969" y="59099"/>
                  <a:pt x="738554" y="53238"/>
                </a:cubicBezTo>
                <a:cubicBezTo>
                  <a:pt x="762000" y="59099"/>
                  <a:pt x="787276" y="60014"/>
                  <a:pt x="808892" y="70822"/>
                </a:cubicBezTo>
                <a:cubicBezTo>
                  <a:pt x="856694" y="94723"/>
                  <a:pt x="837813" y="125612"/>
                  <a:pt x="879231" y="158746"/>
                </a:cubicBezTo>
                <a:cubicBezTo>
                  <a:pt x="893705" y="170325"/>
                  <a:pt x="914400" y="170469"/>
                  <a:pt x="931985" y="176330"/>
                </a:cubicBezTo>
                <a:cubicBezTo>
                  <a:pt x="955431" y="170469"/>
                  <a:pt x="980707" y="169554"/>
                  <a:pt x="1002323" y="158746"/>
                </a:cubicBezTo>
                <a:cubicBezTo>
                  <a:pt x="1040129" y="139843"/>
                  <a:pt x="1067732" y="101773"/>
                  <a:pt x="1107831" y="88407"/>
                </a:cubicBezTo>
                <a:lnTo>
                  <a:pt x="1213339" y="53238"/>
                </a:lnTo>
                <a:lnTo>
                  <a:pt x="1318846" y="88407"/>
                </a:lnTo>
                <a:lnTo>
                  <a:pt x="1371600" y="105992"/>
                </a:lnTo>
                <a:cubicBezTo>
                  <a:pt x="1525032" y="95763"/>
                  <a:pt x="1596501" y="102519"/>
                  <a:pt x="1723292" y="70822"/>
                </a:cubicBezTo>
                <a:cubicBezTo>
                  <a:pt x="1741274" y="66326"/>
                  <a:pt x="1758461" y="59099"/>
                  <a:pt x="1776046" y="53238"/>
                </a:cubicBezTo>
                <a:cubicBezTo>
                  <a:pt x="1794482" y="108545"/>
                  <a:pt x="1789933" y="121112"/>
                  <a:pt x="1846385" y="158746"/>
                </a:cubicBezTo>
                <a:cubicBezTo>
                  <a:pt x="1861808" y="169028"/>
                  <a:pt x="1881554" y="170469"/>
                  <a:pt x="1899139" y="176330"/>
                </a:cubicBezTo>
                <a:cubicBezTo>
                  <a:pt x="2048580" y="126517"/>
                  <a:pt x="1866370" y="195991"/>
                  <a:pt x="1987062" y="123576"/>
                </a:cubicBezTo>
                <a:cubicBezTo>
                  <a:pt x="2002956" y="114039"/>
                  <a:pt x="2022231" y="111853"/>
                  <a:pt x="2039816" y="105992"/>
                </a:cubicBezTo>
                <a:cubicBezTo>
                  <a:pt x="2069124" y="111853"/>
                  <a:pt x="2100268" y="111802"/>
                  <a:pt x="2127739" y="123576"/>
                </a:cubicBezTo>
                <a:cubicBezTo>
                  <a:pt x="2142978" y="130107"/>
                  <a:pt x="2146411" y="157096"/>
                  <a:pt x="2162908" y="158746"/>
                </a:cubicBezTo>
                <a:cubicBezTo>
                  <a:pt x="2209931" y="163448"/>
                  <a:pt x="2256693" y="147023"/>
                  <a:pt x="2303585" y="141161"/>
                </a:cubicBezTo>
                <a:cubicBezTo>
                  <a:pt x="2432020" y="98349"/>
                  <a:pt x="2373128" y="114983"/>
                  <a:pt x="2479431" y="88407"/>
                </a:cubicBezTo>
                <a:cubicBezTo>
                  <a:pt x="2498335" y="92188"/>
                  <a:pt x="2593075" y="107356"/>
                  <a:pt x="2620108" y="123576"/>
                </a:cubicBezTo>
                <a:cubicBezTo>
                  <a:pt x="2634324" y="132106"/>
                  <a:pt x="2643554" y="147023"/>
                  <a:pt x="2655277" y="158746"/>
                </a:cubicBezTo>
                <a:cubicBezTo>
                  <a:pt x="2678723" y="152884"/>
                  <a:pt x="2703402" y="150681"/>
                  <a:pt x="2725616" y="141161"/>
                </a:cubicBezTo>
                <a:cubicBezTo>
                  <a:pt x="2745041" y="132836"/>
                  <a:pt x="2759466" y="115443"/>
                  <a:pt x="2778369" y="105992"/>
                </a:cubicBezTo>
                <a:cubicBezTo>
                  <a:pt x="2794948" y="97702"/>
                  <a:pt x="2813538" y="94269"/>
                  <a:pt x="2831123" y="88407"/>
                </a:cubicBezTo>
                <a:cubicBezTo>
                  <a:pt x="2854569" y="94269"/>
                  <a:pt x="2878224" y="99353"/>
                  <a:pt x="2901462" y="105992"/>
                </a:cubicBezTo>
                <a:cubicBezTo>
                  <a:pt x="2919285" y="111084"/>
                  <a:pt x="2935680" y="123576"/>
                  <a:pt x="2954216" y="123576"/>
                </a:cubicBezTo>
                <a:cubicBezTo>
                  <a:pt x="2998236" y="123576"/>
                  <a:pt x="3147896" y="97158"/>
                  <a:pt x="3200400" y="88407"/>
                </a:cubicBezTo>
                <a:cubicBezTo>
                  <a:pt x="3235569" y="94269"/>
                  <a:pt x="3280696" y="80780"/>
                  <a:pt x="3305908" y="105992"/>
                </a:cubicBezTo>
                <a:cubicBezTo>
                  <a:pt x="3320852" y="120936"/>
                  <a:pt x="3253154" y="120027"/>
                  <a:pt x="3253154" y="141161"/>
                </a:cubicBezTo>
                <a:cubicBezTo>
                  <a:pt x="3253154" y="159697"/>
                  <a:pt x="3288323" y="152884"/>
                  <a:pt x="3305908" y="158746"/>
                </a:cubicBezTo>
                <a:cubicBezTo>
                  <a:pt x="3346939" y="152884"/>
                  <a:pt x="3388358" y="149290"/>
                  <a:pt x="3429000" y="141161"/>
                </a:cubicBezTo>
                <a:cubicBezTo>
                  <a:pt x="3447176" y="137526"/>
                  <a:pt x="3463218" y="123576"/>
                  <a:pt x="3481754" y="123576"/>
                </a:cubicBezTo>
                <a:cubicBezTo>
                  <a:pt x="3518155" y="123576"/>
                  <a:pt x="3560591" y="158549"/>
                  <a:pt x="3587262" y="176330"/>
                </a:cubicBezTo>
                <a:cubicBezTo>
                  <a:pt x="3610708" y="170469"/>
                  <a:pt x="3635984" y="169554"/>
                  <a:pt x="3657600" y="158746"/>
                </a:cubicBezTo>
                <a:cubicBezTo>
                  <a:pt x="3672429" y="151332"/>
                  <a:pt x="3678553" y="132106"/>
                  <a:pt x="3692769" y="123576"/>
                </a:cubicBezTo>
                <a:cubicBezTo>
                  <a:pt x="3708663" y="114039"/>
                  <a:pt x="3727938" y="111853"/>
                  <a:pt x="3745523" y="105992"/>
                </a:cubicBezTo>
                <a:cubicBezTo>
                  <a:pt x="3751385" y="123577"/>
                  <a:pt x="3750001" y="145639"/>
                  <a:pt x="3763108" y="158746"/>
                </a:cubicBezTo>
                <a:cubicBezTo>
                  <a:pt x="3792996" y="188634"/>
                  <a:pt x="3868616" y="229084"/>
                  <a:pt x="3868616" y="229084"/>
                </a:cubicBezTo>
                <a:cubicBezTo>
                  <a:pt x="3897924" y="223222"/>
                  <a:pt x="3931671" y="228078"/>
                  <a:pt x="3956539" y="211499"/>
                </a:cubicBezTo>
                <a:cubicBezTo>
                  <a:pt x="3971961" y="201217"/>
                  <a:pt x="3956029" y="162767"/>
                  <a:pt x="3974123" y="158746"/>
                </a:cubicBezTo>
                <a:cubicBezTo>
                  <a:pt x="4071565" y="137092"/>
                  <a:pt x="4173416" y="147023"/>
                  <a:pt x="4273062" y="141161"/>
                </a:cubicBezTo>
                <a:cubicBezTo>
                  <a:pt x="4296508" y="123576"/>
                  <a:pt x="4319390" y="105214"/>
                  <a:pt x="4343400" y="88407"/>
                </a:cubicBezTo>
                <a:cubicBezTo>
                  <a:pt x="4378027" y="64168"/>
                  <a:pt x="4448908" y="18069"/>
                  <a:pt x="4448908" y="18069"/>
                </a:cubicBezTo>
                <a:cubicBezTo>
                  <a:pt x="4466493" y="23930"/>
                  <a:pt x="4487188" y="24074"/>
                  <a:pt x="4501662" y="35653"/>
                </a:cubicBezTo>
                <a:cubicBezTo>
                  <a:pt x="4615292" y="126557"/>
                  <a:pt x="4456984" y="61791"/>
                  <a:pt x="4589585" y="105992"/>
                </a:cubicBezTo>
                <a:cubicBezTo>
                  <a:pt x="4636477" y="100130"/>
                  <a:pt x="4684054" y="98309"/>
                  <a:pt x="4730262" y="88407"/>
                </a:cubicBezTo>
                <a:cubicBezTo>
                  <a:pt x="4766510" y="80639"/>
                  <a:pt x="4835769" y="53238"/>
                  <a:pt x="4835769" y="53238"/>
                </a:cubicBezTo>
                <a:cubicBezTo>
                  <a:pt x="5021832" y="99752"/>
                  <a:pt x="4802731" y="36600"/>
                  <a:pt x="4958862" y="105992"/>
                </a:cubicBezTo>
                <a:cubicBezTo>
                  <a:pt x="4992738" y="121048"/>
                  <a:pt x="5064369" y="141161"/>
                  <a:pt x="5064369" y="141161"/>
                </a:cubicBezTo>
                <a:cubicBezTo>
                  <a:pt x="5077503" y="137878"/>
                  <a:pt x="5169446" y="116802"/>
                  <a:pt x="5187462" y="105992"/>
                </a:cubicBezTo>
                <a:cubicBezTo>
                  <a:pt x="5201678" y="97462"/>
                  <a:pt x="5210908" y="82545"/>
                  <a:pt x="5222631" y="70822"/>
                </a:cubicBezTo>
                <a:cubicBezTo>
                  <a:pt x="5348188" y="112675"/>
                  <a:pt x="5297293" y="85428"/>
                  <a:pt x="5380892" y="141161"/>
                </a:cubicBezTo>
                <a:cubicBezTo>
                  <a:pt x="5410200" y="135299"/>
                  <a:pt x="5439981" y="131440"/>
                  <a:pt x="5468816" y="123576"/>
                </a:cubicBezTo>
                <a:cubicBezTo>
                  <a:pt x="5504581" y="113822"/>
                  <a:pt x="5574323" y="88407"/>
                  <a:pt x="5574323" y="88407"/>
                </a:cubicBezTo>
                <a:cubicBezTo>
                  <a:pt x="5591908" y="100130"/>
                  <a:pt x="5610574" y="110374"/>
                  <a:pt x="5627077" y="123576"/>
                </a:cubicBezTo>
                <a:cubicBezTo>
                  <a:pt x="5640023" y="133933"/>
                  <a:pt x="5645735" y="157245"/>
                  <a:pt x="5662246" y="158746"/>
                </a:cubicBezTo>
                <a:cubicBezTo>
                  <a:pt x="5715107" y="163552"/>
                  <a:pt x="5767754" y="147023"/>
                  <a:pt x="5820508" y="141161"/>
                </a:cubicBezTo>
                <a:cubicBezTo>
                  <a:pt x="5829392" y="135238"/>
                  <a:pt x="5905216" y="78007"/>
                  <a:pt x="5926016" y="88407"/>
                </a:cubicBezTo>
                <a:cubicBezTo>
                  <a:pt x="5942595" y="96696"/>
                  <a:pt x="5937739" y="123576"/>
                  <a:pt x="5943600" y="141161"/>
                </a:cubicBezTo>
                <a:cubicBezTo>
                  <a:pt x="5961185" y="135299"/>
                  <a:pt x="5977818" y="123576"/>
                  <a:pt x="5996354" y="123576"/>
                </a:cubicBezTo>
                <a:cubicBezTo>
                  <a:pt x="6022227" y="123576"/>
                  <a:pt x="6105712" y="169463"/>
                  <a:pt x="6119446" y="176330"/>
                </a:cubicBezTo>
                <a:cubicBezTo>
                  <a:pt x="6278105" y="136665"/>
                  <a:pt x="6214268" y="156446"/>
                  <a:pt x="6312877" y="123576"/>
                </a:cubicBezTo>
                <a:cubicBezTo>
                  <a:pt x="6324600" y="135299"/>
                  <a:pt x="6333830" y="150216"/>
                  <a:pt x="6348046" y="158746"/>
                </a:cubicBezTo>
                <a:cubicBezTo>
                  <a:pt x="6402117" y="191188"/>
                  <a:pt x="6426221" y="171246"/>
                  <a:pt x="6488723" y="158746"/>
                </a:cubicBezTo>
                <a:cubicBezTo>
                  <a:pt x="6556093" y="113832"/>
                  <a:pt x="6540949" y="136530"/>
                  <a:pt x="6576646" y="53238"/>
                </a:cubicBezTo>
                <a:cubicBezTo>
                  <a:pt x="6583948" y="36201"/>
                  <a:pt x="6594231" y="484"/>
                  <a:pt x="6594231" y="484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 flipV="1">
            <a:off x="893763" y="3819525"/>
            <a:ext cx="10134600" cy="352425"/>
          </a:xfrm>
          <a:custGeom>
            <a:avLst/>
            <a:gdLst>
              <a:gd name="connsiteX0" fmla="*/ 0 w 6594231"/>
              <a:gd name="connsiteY0" fmla="*/ 141161 h 229084"/>
              <a:gd name="connsiteX1" fmla="*/ 334108 w 6594231"/>
              <a:gd name="connsiteY1" fmla="*/ 484 h 229084"/>
              <a:gd name="connsiteX2" fmla="*/ 386862 w 6594231"/>
              <a:gd name="connsiteY2" fmla="*/ 53238 h 229084"/>
              <a:gd name="connsiteX3" fmla="*/ 492369 w 6594231"/>
              <a:gd name="connsiteY3" fmla="*/ 123576 h 229084"/>
              <a:gd name="connsiteX4" fmla="*/ 650631 w 6594231"/>
              <a:gd name="connsiteY4" fmla="*/ 105992 h 229084"/>
              <a:gd name="connsiteX5" fmla="*/ 685800 w 6594231"/>
              <a:gd name="connsiteY5" fmla="*/ 70822 h 229084"/>
              <a:gd name="connsiteX6" fmla="*/ 738554 w 6594231"/>
              <a:gd name="connsiteY6" fmla="*/ 53238 h 229084"/>
              <a:gd name="connsiteX7" fmla="*/ 808892 w 6594231"/>
              <a:gd name="connsiteY7" fmla="*/ 70822 h 229084"/>
              <a:gd name="connsiteX8" fmla="*/ 879231 w 6594231"/>
              <a:gd name="connsiteY8" fmla="*/ 158746 h 229084"/>
              <a:gd name="connsiteX9" fmla="*/ 931985 w 6594231"/>
              <a:gd name="connsiteY9" fmla="*/ 176330 h 229084"/>
              <a:gd name="connsiteX10" fmla="*/ 1002323 w 6594231"/>
              <a:gd name="connsiteY10" fmla="*/ 158746 h 229084"/>
              <a:gd name="connsiteX11" fmla="*/ 1107831 w 6594231"/>
              <a:gd name="connsiteY11" fmla="*/ 88407 h 229084"/>
              <a:gd name="connsiteX12" fmla="*/ 1213339 w 6594231"/>
              <a:gd name="connsiteY12" fmla="*/ 53238 h 229084"/>
              <a:gd name="connsiteX13" fmla="*/ 1318846 w 6594231"/>
              <a:gd name="connsiteY13" fmla="*/ 88407 h 229084"/>
              <a:gd name="connsiteX14" fmla="*/ 1371600 w 6594231"/>
              <a:gd name="connsiteY14" fmla="*/ 105992 h 229084"/>
              <a:gd name="connsiteX15" fmla="*/ 1723292 w 6594231"/>
              <a:gd name="connsiteY15" fmla="*/ 70822 h 229084"/>
              <a:gd name="connsiteX16" fmla="*/ 1776046 w 6594231"/>
              <a:gd name="connsiteY16" fmla="*/ 53238 h 229084"/>
              <a:gd name="connsiteX17" fmla="*/ 1846385 w 6594231"/>
              <a:gd name="connsiteY17" fmla="*/ 158746 h 229084"/>
              <a:gd name="connsiteX18" fmla="*/ 1899139 w 6594231"/>
              <a:gd name="connsiteY18" fmla="*/ 176330 h 229084"/>
              <a:gd name="connsiteX19" fmla="*/ 1987062 w 6594231"/>
              <a:gd name="connsiteY19" fmla="*/ 123576 h 229084"/>
              <a:gd name="connsiteX20" fmla="*/ 2039816 w 6594231"/>
              <a:gd name="connsiteY20" fmla="*/ 105992 h 229084"/>
              <a:gd name="connsiteX21" fmla="*/ 2127739 w 6594231"/>
              <a:gd name="connsiteY21" fmla="*/ 123576 h 229084"/>
              <a:gd name="connsiteX22" fmla="*/ 2162908 w 6594231"/>
              <a:gd name="connsiteY22" fmla="*/ 158746 h 229084"/>
              <a:gd name="connsiteX23" fmla="*/ 2303585 w 6594231"/>
              <a:gd name="connsiteY23" fmla="*/ 141161 h 229084"/>
              <a:gd name="connsiteX24" fmla="*/ 2479431 w 6594231"/>
              <a:gd name="connsiteY24" fmla="*/ 88407 h 229084"/>
              <a:gd name="connsiteX25" fmla="*/ 2620108 w 6594231"/>
              <a:gd name="connsiteY25" fmla="*/ 123576 h 229084"/>
              <a:gd name="connsiteX26" fmla="*/ 2655277 w 6594231"/>
              <a:gd name="connsiteY26" fmla="*/ 158746 h 229084"/>
              <a:gd name="connsiteX27" fmla="*/ 2725616 w 6594231"/>
              <a:gd name="connsiteY27" fmla="*/ 141161 h 229084"/>
              <a:gd name="connsiteX28" fmla="*/ 2778369 w 6594231"/>
              <a:gd name="connsiteY28" fmla="*/ 105992 h 229084"/>
              <a:gd name="connsiteX29" fmla="*/ 2831123 w 6594231"/>
              <a:gd name="connsiteY29" fmla="*/ 88407 h 229084"/>
              <a:gd name="connsiteX30" fmla="*/ 2901462 w 6594231"/>
              <a:gd name="connsiteY30" fmla="*/ 105992 h 229084"/>
              <a:gd name="connsiteX31" fmla="*/ 2954216 w 6594231"/>
              <a:gd name="connsiteY31" fmla="*/ 123576 h 229084"/>
              <a:gd name="connsiteX32" fmla="*/ 3200400 w 6594231"/>
              <a:gd name="connsiteY32" fmla="*/ 88407 h 229084"/>
              <a:gd name="connsiteX33" fmla="*/ 3305908 w 6594231"/>
              <a:gd name="connsiteY33" fmla="*/ 105992 h 229084"/>
              <a:gd name="connsiteX34" fmla="*/ 3253154 w 6594231"/>
              <a:gd name="connsiteY34" fmla="*/ 141161 h 229084"/>
              <a:gd name="connsiteX35" fmla="*/ 3305908 w 6594231"/>
              <a:gd name="connsiteY35" fmla="*/ 158746 h 229084"/>
              <a:gd name="connsiteX36" fmla="*/ 3429000 w 6594231"/>
              <a:gd name="connsiteY36" fmla="*/ 141161 h 229084"/>
              <a:gd name="connsiteX37" fmla="*/ 3481754 w 6594231"/>
              <a:gd name="connsiteY37" fmla="*/ 123576 h 229084"/>
              <a:gd name="connsiteX38" fmla="*/ 3587262 w 6594231"/>
              <a:gd name="connsiteY38" fmla="*/ 176330 h 229084"/>
              <a:gd name="connsiteX39" fmla="*/ 3657600 w 6594231"/>
              <a:gd name="connsiteY39" fmla="*/ 158746 h 229084"/>
              <a:gd name="connsiteX40" fmla="*/ 3692769 w 6594231"/>
              <a:gd name="connsiteY40" fmla="*/ 123576 h 229084"/>
              <a:gd name="connsiteX41" fmla="*/ 3745523 w 6594231"/>
              <a:gd name="connsiteY41" fmla="*/ 105992 h 229084"/>
              <a:gd name="connsiteX42" fmla="*/ 3763108 w 6594231"/>
              <a:gd name="connsiteY42" fmla="*/ 158746 h 229084"/>
              <a:gd name="connsiteX43" fmla="*/ 3868616 w 6594231"/>
              <a:gd name="connsiteY43" fmla="*/ 229084 h 229084"/>
              <a:gd name="connsiteX44" fmla="*/ 3956539 w 6594231"/>
              <a:gd name="connsiteY44" fmla="*/ 211499 h 229084"/>
              <a:gd name="connsiteX45" fmla="*/ 3974123 w 6594231"/>
              <a:gd name="connsiteY45" fmla="*/ 158746 h 229084"/>
              <a:gd name="connsiteX46" fmla="*/ 4273062 w 6594231"/>
              <a:gd name="connsiteY46" fmla="*/ 141161 h 229084"/>
              <a:gd name="connsiteX47" fmla="*/ 4343400 w 6594231"/>
              <a:gd name="connsiteY47" fmla="*/ 88407 h 229084"/>
              <a:gd name="connsiteX48" fmla="*/ 4448908 w 6594231"/>
              <a:gd name="connsiteY48" fmla="*/ 18069 h 229084"/>
              <a:gd name="connsiteX49" fmla="*/ 4501662 w 6594231"/>
              <a:gd name="connsiteY49" fmla="*/ 35653 h 229084"/>
              <a:gd name="connsiteX50" fmla="*/ 4589585 w 6594231"/>
              <a:gd name="connsiteY50" fmla="*/ 105992 h 229084"/>
              <a:gd name="connsiteX51" fmla="*/ 4730262 w 6594231"/>
              <a:gd name="connsiteY51" fmla="*/ 88407 h 229084"/>
              <a:gd name="connsiteX52" fmla="*/ 4835769 w 6594231"/>
              <a:gd name="connsiteY52" fmla="*/ 53238 h 229084"/>
              <a:gd name="connsiteX53" fmla="*/ 4958862 w 6594231"/>
              <a:gd name="connsiteY53" fmla="*/ 105992 h 229084"/>
              <a:gd name="connsiteX54" fmla="*/ 5064369 w 6594231"/>
              <a:gd name="connsiteY54" fmla="*/ 141161 h 229084"/>
              <a:gd name="connsiteX55" fmla="*/ 5187462 w 6594231"/>
              <a:gd name="connsiteY55" fmla="*/ 105992 h 229084"/>
              <a:gd name="connsiteX56" fmla="*/ 5222631 w 6594231"/>
              <a:gd name="connsiteY56" fmla="*/ 70822 h 229084"/>
              <a:gd name="connsiteX57" fmla="*/ 5380892 w 6594231"/>
              <a:gd name="connsiteY57" fmla="*/ 141161 h 229084"/>
              <a:gd name="connsiteX58" fmla="*/ 5468816 w 6594231"/>
              <a:gd name="connsiteY58" fmla="*/ 123576 h 229084"/>
              <a:gd name="connsiteX59" fmla="*/ 5574323 w 6594231"/>
              <a:gd name="connsiteY59" fmla="*/ 88407 h 229084"/>
              <a:gd name="connsiteX60" fmla="*/ 5627077 w 6594231"/>
              <a:gd name="connsiteY60" fmla="*/ 123576 h 229084"/>
              <a:gd name="connsiteX61" fmla="*/ 5662246 w 6594231"/>
              <a:gd name="connsiteY61" fmla="*/ 158746 h 229084"/>
              <a:gd name="connsiteX62" fmla="*/ 5820508 w 6594231"/>
              <a:gd name="connsiteY62" fmla="*/ 141161 h 229084"/>
              <a:gd name="connsiteX63" fmla="*/ 5926016 w 6594231"/>
              <a:gd name="connsiteY63" fmla="*/ 88407 h 229084"/>
              <a:gd name="connsiteX64" fmla="*/ 5943600 w 6594231"/>
              <a:gd name="connsiteY64" fmla="*/ 141161 h 229084"/>
              <a:gd name="connsiteX65" fmla="*/ 5996354 w 6594231"/>
              <a:gd name="connsiteY65" fmla="*/ 123576 h 229084"/>
              <a:gd name="connsiteX66" fmla="*/ 6119446 w 6594231"/>
              <a:gd name="connsiteY66" fmla="*/ 176330 h 229084"/>
              <a:gd name="connsiteX67" fmla="*/ 6312877 w 6594231"/>
              <a:gd name="connsiteY67" fmla="*/ 123576 h 229084"/>
              <a:gd name="connsiteX68" fmla="*/ 6348046 w 6594231"/>
              <a:gd name="connsiteY68" fmla="*/ 158746 h 229084"/>
              <a:gd name="connsiteX69" fmla="*/ 6488723 w 6594231"/>
              <a:gd name="connsiteY69" fmla="*/ 158746 h 229084"/>
              <a:gd name="connsiteX70" fmla="*/ 6576646 w 6594231"/>
              <a:gd name="connsiteY70" fmla="*/ 53238 h 229084"/>
              <a:gd name="connsiteX71" fmla="*/ 6594231 w 6594231"/>
              <a:gd name="connsiteY71" fmla="*/ 484 h 22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94231" h="229084">
                <a:moveTo>
                  <a:pt x="0" y="141161"/>
                </a:moveTo>
                <a:cubicBezTo>
                  <a:pt x="111369" y="94269"/>
                  <a:pt x="216274" y="27264"/>
                  <a:pt x="334108" y="484"/>
                </a:cubicBezTo>
                <a:cubicBezTo>
                  <a:pt x="358358" y="-5027"/>
                  <a:pt x="367232" y="37970"/>
                  <a:pt x="386862" y="53238"/>
                </a:cubicBezTo>
                <a:cubicBezTo>
                  <a:pt x="420226" y="79188"/>
                  <a:pt x="492369" y="123576"/>
                  <a:pt x="492369" y="123576"/>
                </a:cubicBezTo>
                <a:cubicBezTo>
                  <a:pt x="545123" y="117715"/>
                  <a:pt x="599423" y="119958"/>
                  <a:pt x="650631" y="105992"/>
                </a:cubicBezTo>
                <a:cubicBezTo>
                  <a:pt x="666626" y="101630"/>
                  <a:pt x="671584" y="79352"/>
                  <a:pt x="685800" y="70822"/>
                </a:cubicBezTo>
                <a:cubicBezTo>
                  <a:pt x="701694" y="61285"/>
                  <a:pt x="720969" y="59099"/>
                  <a:pt x="738554" y="53238"/>
                </a:cubicBezTo>
                <a:cubicBezTo>
                  <a:pt x="762000" y="59099"/>
                  <a:pt x="787276" y="60014"/>
                  <a:pt x="808892" y="70822"/>
                </a:cubicBezTo>
                <a:cubicBezTo>
                  <a:pt x="856694" y="94723"/>
                  <a:pt x="837813" y="125612"/>
                  <a:pt x="879231" y="158746"/>
                </a:cubicBezTo>
                <a:cubicBezTo>
                  <a:pt x="893705" y="170325"/>
                  <a:pt x="914400" y="170469"/>
                  <a:pt x="931985" y="176330"/>
                </a:cubicBezTo>
                <a:cubicBezTo>
                  <a:pt x="955431" y="170469"/>
                  <a:pt x="980707" y="169554"/>
                  <a:pt x="1002323" y="158746"/>
                </a:cubicBezTo>
                <a:cubicBezTo>
                  <a:pt x="1040129" y="139843"/>
                  <a:pt x="1067732" y="101773"/>
                  <a:pt x="1107831" y="88407"/>
                </a:cubicBezTo>
                <a:lnTo>
                  <a:pt x="1213339" y="53238"/>
                </a:lnTo>
                <a:lnTo>
                  <a:pt x="1318846" y="88407"/>
                </a:lnTo>
                <a:lnTo>
                  <a:pt x="1371600" y="105992"/>
                </a:lnTo>
                <a:cubicBezTo>
                  <a:pt x="1525032" y="95763"/>
                  <a:pt x="1596501" y="102519"/>
                  <a:pt x="1723292" y="70822"/>
                </a:cubicBezTo>
                <a:cubicBezTo>
                  <a:pt x="1741274" y="66326"/>
                  <a:pt x="1758461" y="59099"/>
                  <a:pt x="1776046" y="53238"/>
                </a:cubicBezTo>
                <a:cubicBezTo>
                  <a:pt x="1794482" y="108545"/>
                  <a:pt x="1789933" y="121112"/>
                  <a:pt x="1846385" y="158746"/>
                </a:cubicBezTo>
                <a:cubicBezTo>
                  <a:pt x="1861808" y="169028"/>
                  <a:pt x="1881554" y="170469"/>
                  <a:pt x="1899139" y="176330"/>
                </a:cubicBezTo>
                <a:cubicBezTo>
                  <a:pt x="2048580" y="126517"/>
                  <a:pt x="1866370" y="195991"/>
                  <a:pt x="1987062" y="123576"/>
                </a:cubicBezTo>
                <a:cubicBezTo>
                  <a:pt x="2002956" y="114039"/>
                  <a:pt x="2022231" y="111853"/>
                  <a:pt x="2039816" y="105992"/>
                </a:cubicBezTo>
                <a:cubicBezTo>
                  <a:pt x="2069124" y="111853"/>
                  <a:pt x="2100268" y="111802"/>
                  <a:pt x="2127739" y="123576"/>
                </a:cubicBezTo>
                <a:cubicBezTo>
                  <a:pt x="2142978" y="130107"/>
                  <a:pt x="2146411" y="157096"/>
                  <a:pt x="2162908" y="158746"/>
                </a:cubicBezTo>
                <a:cubicBezTo>
                  <a:pt x="2209931" y="163448"/>
                  <a:pt x="2256693" y="147023"/>
                  <a:pt x="2303585" y="141161"/>
                </a:cubicBezTo>
                <a:cubicBezTo>
                  <a:pt x="2432020" y="98349"/>
                  <a:pt x="2373128" y="114983"/>
                  <a:pt x="2479431" y="88407"/>
                </a:cubicBezTo>
                <a:cubicBezTo>
                  <a:pt x="2498335" y="92188"/>
                  <a:pt x="2593075" y="107356"/>
                  <a:pt x="2620108" y="123576"/>
                </a:cubicBezTo>
                <a:cubicBezTo>
                  <a:pt x="2634324" y="132106"/>
                  <a:pt x="2643554" y="147023"/>
                  <a:pt x="2655277" y="158746"/>
                </a:cubicBezTo>
                <a:cubicBezTo>
                  <a:pt x="2678723" y="152884"/>
                  <a:pt x="2703402" y="150681"/>
                  <a:pt x="2725616" y="141161"/>
                </a:cubicBezTo>
                <a:cubicBezTo>
                  <a:pt x="2745041" y="132836"/>
                  <a:pt x="2759466" y="115443"/>
                  <a:pt x="2778369" y="105992"/>
                </a:cubicBezTo>
                <a:cubicBezTo>
                  <a:pt x="2794948" y="97702"/>
                  <a:pt x="2813538" y="94269"/>
                  <a:pt x="2831123" y="88407"/>
                </a:cubicBezTo>
                <a:cubicBezTo>
                  <a:pt x="2854569" y="94269"/>
                  <a:pt x="2878224" y="99353"/>
                  <a:pt x="2901462" y="105992"/>
                </a:cubicBezTo>
                <a:cubicBezTo>
                  <a:pt x="2919285" y="111084"/>
                  <a:pt x="2935680" y="123576"/>
                  <a:pt x="2954216" y="123576"/>
                </a:cubicBezTo>
                <a:cubicBezTo>
                  <a:pt x="2998236" y="123576"/>
                  <a:pt x="3147896" y="97158"/>
                  <a:pt x="3200400" y="88407"/>
                </a:cubicBezTo>
                <a:cubicBezTo>
                  <a:pt x="3235569" y="94269"/>
                  <a:pt x="3280696" y="80780"/>
                  <a:pt x="3305908" y="105992"/>
                </a:cubicBezTo>
                <a:cubicBezTo>
                  <a:pt x="3320852" y="120936"/>
                  <a:pt x="3253154" y="120027"/>
                  <a:pt x="3253154" y="141161"/>
                </a:cubicBezTo>
                <a:cubicBezTo>
                  <a:pt x="3253154" y="159697"/>
                  <a:pt x="3288323" y="152884"/>
                  <a:pt x="3305908" y="158746"/>
                </a:cubicBezTo>
                <a:cubicBezTo>
                  <a:pt x="3346939" y="152884"/>
                  <a:pt x="3388358" y="149290"/>
                  <a:pt x="3429000" y="141161"/>
                </a:cubicBezTo>
                <a:cubicBezTo>
                  <a:pt x="3447176" y="137526"/>
                  <a:pt x="3463218" y="123576"/>
                  <a:pt x="3481754" y="123576"/>
                </a:cubicBezTo>
                <a:cubicBezTo>
                  <a:pt x="3518155" y="123576"/>
                  <a:pt x="3560591" y="158549"/>
                  <a:pt x="3587262" y="176330"/>
                </a:cubicBezTo>
                <a:cubicBezTo>
                  <a:pt x="3610708" y="170469"/>
                  <a:pt x="3635984" y="169554"/>
                  <a:pt x="3657600" y="158746"/>
                </a:cubicBezTo>
                <a:cubicBezTo>
                  <a:pt x="3672429" y="151332"/>
                  <a:pt x="3678553" y="132106"/>
                  <a:pt x="3692769" y="123576"/>
                </a:cubicBezTo>
                <a:cubicBezTo>
                  <a:pt x="3708663" y="114039"/>
                  <a:pt x="3727938" y="111853"/>
                  <a:pt x="3745523" y="105992"/>
                </a:cubicBezTo>
                <a:cubicBezTo>
                  <a:pt x="3751385" y="123577"/>
                  <a:pt x="3750001" y="145639"/>
                  <a:pt x="3763108" y="158746"/>
                </a:cubicBezTo>
                <a:cubicBezTo>
                  <a:pt x="3792996" y="188634"/>
                  <a:pt x="3868616" y="229084"/>
                  <a:pt x="3868616" y="229084"/>
                </a:cubicBezTo>
                <a:cubicBezTo>
                  <a:pt x="3897924" y="223222"/>
                  <a:pt x="3931671" y="228078"/>
                  <a:pt x="3956539" y="211499"/>
                </a:cubicBezTo>
                <a:cubicBezTo>
                  <a:pt x="3971961" y="201217"/>
                  <a:pt x="3956029" y="162767"/>
                  <a:pt x="3974123" y="158746"/>
                </a:cubicBezTo>
                <a:cubicBezTo>
                  <a:pt x="4071565" y="137092"/>
                  <a:pt x="4173416" y="147023"/>
                  <a:pt x="4273062" y="141161"/>
                </a:cubicBezTo>
                <a:cubicBezTo>
                  <a:pt x="4296508" y="123576"/>
                  <a:pt x="4319390" y="105214"/>
                  <a:pt x="4343400" y="88407"/>
                </a:cubicBezTo>
                <a:cubicBezTo>
                  <a:pt x="4378027" y="64168"/>
                  <a:pt x="4448908" y="18069"/>
                  <a:pt x="4448908" y="18069"/>
                </a:cubicBezTo>
                <a:cubicBezTo>
                  <a:pt x="4466493" y="23930"/>
                  <a:pt x="4487188" y="24074"/>
                  <a:pt x="4501662" y="35653"/>
                </a:cubicBezTo>
                <a:cubicBezTo>
                  <a:pt x="4615292" y="126557"/>
                  <a:pt x="4456984" y="61791"/>
                  <a:pt x="4589585" y="105992"/>
                </a:cubicBezTo>
                <a:cubicBezTo>
                  <a:pt x="4636477" y="100130"/>
                  <a:pt x="4684054" y="98309"/>
                  <a:pt x="4730262" y="88407"/>
                </a:cubicBezTo>
                <a:cubicBezTo>
                  <a:pt x="4766510" y="80639"/>
                  <a:pt x="4835769" y="53238"/>
                  <a:pt x="4835769" y="53238"/>
                </a:cubicBezTo>
                <a:cubicBezTo>
                  <a:pt x="5021832" y="99752"/>
                  <a:pt x="4802731" y="36600"/>
                  <a:pt x="4958862" y="105992"/>
                </a:cubicBezTo>
                <a:cubicBezTo>
                  <a:pt x="4992738" y="121048"/>
                  <a:pt x="5064369" y="141161"/>
                  <a:pt x="5064369" y="141161"/>
                </a:cubicBezTo>
                <a:cubicBezTo>
                  <a:pt x="5077503" y="137878"/>
                  <a:pt x="5169446" y="116802"/>
                  <a:pt x="5187462" y="105992"/>
                </a:cubicBezTo>
                <a:cubicBezTo>
                  <a:pt x="5201678" y="97462"/>
                  <a:pt x="5210908" y="82545"/>
                  <a:pt x="5222631" y="70822"/>
                </a:cubicBezTo>
                <a:cubicBezTo>
                  <a:pt x="5348188" y="112675"/>
                  <a:pt x="5297293" y="85428"/>
                  <a:pt x="5380892" y="141161"/>
                </a:cubicBezTo>
                <a:cubicBezTo>
                  <a:pt x="5410200" y="135299"/>
                  <a:pt x="5439981" y="131440"/>
                  <a:pt x="5468816" y="123576"/>
                </a:cubicBezTo>
                <a:cubicBezTo>
                  <a:pt x="5504581" y="113822"/>
                  <a:pt x="5574323" y="88407"/>
                  <a:pt x="5574323" y="88407"/>
                </a:cubicBezTo>
                <a:cubicBezTo>
                  <a:pt x="5591908" y="100130"/>
                  <a:pt x="5610574" y="110374"/>
                  <a:pt x="5627077" y="123576"/>
                </a:cubicBezTo>
                <a:cubicBezTo>
                  <a:pt x="5640023" y="133933"/>
                  <a:pt x="5645735" y="157245"/>
                  <a:pt x="5662246" y="158746"/>
                </a:cubicBezTo>
                <a:cubicBezTo>
                  <a:pt x="5715107" y="163552"/>
                  <a:pt x="5767754" y="147023"/>
                  <a:pt x="5820508" y="141161"/>
                </a:cubicBezTo>
                <a:cubicBezTo>
                  <a:pt x="5829392" y="135238"/>
                  <a:pt x="5905216" y="78007"/>
                  <a:pt x="5926016" y="88407"/>
                </a:cubicBezTo>
                <a:cubicBezTo>
                  <a:pt x="5942595" y="96696"/>
                  <a:pt x="5937739" y="123576"/>
                  <a:pt x="5943600" y="141161"/>
                </a:cubicBezTo>
                <a:cubicBezTo>
                  <a:pt x="5961185" y="135299"/>
                  <a:pt x="5977818" y="123576"/>
                  <a:pt x="5996354" y="123576"/>
                </a:cubicBezTo>
                <a:cubicBezTo>
                  <a:pt x="6022227" y="123576"/>
                  <a:pt x="6105712" y="169463"/>
                  <a:pt x="6119446" y="176330"/>
                </a:cubicBezTo>
                <a:cubicBezTo>
                  <a:pt x="6278105" y="136665"/>
                  <a:pt x="6214268" y="156446"/>
                  <a:pt x="6312877" y="123576"/>
                </a:cubicBezTo>
                <a:cubicBezTo>
                  <a:pt x="6324600" y="135299"/>
                  <a:pt x="6333830" y="150216"/>
                  <a:pt x="6348046" y="158746"/>
                </a:cubicBezTo>
                <a:cubicBezTo>
                  <a:pt x="6402117" y="191188"/>
                  <a:pt x="6426221" y="171246"/>
                  <a:pt x="6488723" y="158746"/>
                </a:cubicBezTo>
                <a:cubicBezTo>
                  <a:pt x="6556093" y="113832"/>
                  <a:pt x="6540949" y="136530"/>
                  <a:pt x="6576646" y="53238"/>
                </a:cubicBezTo>
                <a:cubicBezTo>
                  <a:pt x="6583948" y="36201"/>
                  <a:pt x="6594231" y="484"/>
                  <a:pt x="6594231" y="484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212975" y="4816475"/>
            <a:ext cx="3582988" cy="125413"/>
          </a:xfrm>
          <a:custGeom>
            <a:avLst/>
            <a:gdLst>
              <a:gd name="connsiteX0" fmla="*/ 0 w 6594231"/>
              <a:gd name="connsiteY0" fmla="*/ 141161 h 229084"/>
              <a:gd name="connsiteX1" fmla="*/ 334108 w 6594231"/>
              <a:gd name="connsiteY1" fmla="*/ 484 h 229084"/>
              <a:gd name="connsiteX2" fmla="*/ 386862 w 6594231"/>
              <a:gd name="connsiteY2" fmla="*/ 53238 h 229084"/>
              <a:gd name="connsiteX3" fmla="*/ 492369 w 6594231"/>
              <a:gd name="connsiteY3" fmla="*/ 123576 h 229084"/>
              <a:gd name="connsiteX4" fmla="*/ 650631 w 6594231"/>
              <a:gd name="connsiteY4" fmla="*/ 105992 h 229084"/>
              <a:gd name="connsiteX5" fmla="*/ 685800 w 6594231"/>
              <a:gd name="connsiteY5" fmla="*/ 70822 h 229084"/>
              <a:gd name="connsiteX6" fmla="*/ 738554 w 6594231"/>
              <a:gd name="connsiteY6" fmla="*/ 53238 h 229084"/>
              <a:gd name="connsiteX7" fmla="*/ 808892 w 6594231"/>
              <a:gd name="connsiteY7" fmla="*/ 70822 h 229084"/>
              <a:gd name="connsiteX8" fmla="*/ 879231 w 6594231"/>
              <a:gd name="connsiteY8" fmla="*/ 158746 h 229084"/>
              <a:gd name="connsiteX9" fmla="*/ 931985 w 6594231"/>
              <a:gd name="connsiteY9" fmla="*/ 176330 h 229084"/>
              <a:gd name="connsiteX10" fmla="*/ 1002323 w 6594231"/>
              <a:gd name="connsiteY10" fmla="*/ 158746 h 229084"/>
              <a:gd name="connsiteX11" fmla="*/ 1107831 w 6594231"/>
              <a:gd name="connsiteY11" fmla="*/ 88407 h 229084"/>
              <a:gd name="connsiteX12" fmla="*/ 1213339 w 6594231"/>
              <a:gd name="connsiteY12" fmla="*/ 53238 h 229084"/>
              <a:gd name="connsiteX13" fmla="*/ 1318846 w 6594231"/>
              <a:gd name="connsiteY13" fmla="*/ 88407 h 229084"/>
              <a:gd name="connsiteX14" fmla="*/ 1371600 w 6594231"/>
              <a:gd name="connsiteY14" fmla="*/ 105992 h 229084"/>
              <a:gd name="connsiteX15" fmla="*/ 1723292 w 6594231"/>
              <a:gd name="connsiteY15" fmla="*/ 70822 h 229084"/>
              <a:gd name="connsiteX16" fmla="*/ 1776046 w 6594231"/>
              <a:gd name="connsiteY16" fmla="*/ 53238 h 229084"/>
              <a:gd name="connsiteX17" fmla="*/ 1846385 w 6594231"/>
              <a:gd name="connsiteY17" fmla="*/ 158746 h 229084"/>
              <a:gd name="connsiteX18" fmla="*/ 1899139 w 6594231"/>
              <a:gd name="connsiteY18" fmla="*/ 176330 h 229084"/>
              <a:gd name="connsiteX19" fmla="*/ 1987062 w 6594231"/>
              <a:gd name="connsiteY19" fmla="*/ 123576 h 229084"/>
              <a:gd name="connsiteX20" fmla="*/ 2039816 w 6594231"/>
              <a:gd name="connsiteY20" fmla="*/ 105992 h 229084"/>
              <a:gd name="connsiteX21" fmla="*/ 2127739 w 6594231"/>
              <a:gd name="connsiteY21" fmla="*/ 123576 h 229084"/>
              <a:gd name="connsiteX22" fmla="*/ 2162908 w 6594231"/>
              <a:gd name="connsiteY22" fmla="*/ 158746 h 229084"/>
              <a:gd name="connsiteX23" fmla="*/ 2303585 w 6594231"/>
              <a:gd name="connsiteY23" fmla="*/ 141161 h 229084"/>
              <a:gd name="connsiteX24" fmla="*/ 2479431 w 6594231"/>
              <a:gd name="connsiteY24" fmla="*/ 88407 h 229084"/>
              <a:gd name="connsiteX25" fmla="*/ 2620108 w 6594231"/>
              <a:gd name="connsiteY25" fmla="*/ 123576 h 229084"/>
              <a:gd name="connsiteX26" fmla="*/ 2655277 w 6594231"/>
              <a:gd name="connsiteY26" fmla="*/ 158746 h 229084"/>
              <a:gd name="connsiteX27" fmla="*/ 2725616 w 6594231"/>
              <a:gd name="connsiteY27" fmla="*/ 141161 h 229084"/>
              <a:gd name="connsiteX28" fmla="*/ 2778369 w 6594231"/>
              <a:gd name="connsiteY28" fmla="*/ 105992 h 229084"/>
              <a:gd name="connsiteX29" fmla="*/ 2831123 w 6594231"/>
              <a:gd name="connsiteY29" fmla="*/ 88407 h 229084"/>
              <a:gd name="connsiteX30" fmla="*/ 2901462 w 6594231"/>
              <a:gd name="connsiteY30" fmla="*/ 105992 h 229084"/>
              <a:gd name="connsiteX31" fmla="*/ 2954216 w 6594231"/>
              <a:gd name="connsiteY31" fmla="*/ 123576 h 229084"/>
              <a:gd name="connsiteX32" fmla="*/ 3200400 w 6594231"/>
              <a:gd name="connsiteY32" fmla="*/ 88407 h 229084"/>
              <a:gd name="connsiteX33" fmla="*/ 3305908 w 6594231"/>
              <a:gd name="connsiteY33" fmla="*/ 105992 h 229084"/>
              <a:gd name="connsiteX34" fmla="*/ 3253154 w 6594231"/>
              <a:gd name="connsiteY34" fmla="*/ 141161 h 229084"/>
              <a:gd name="connsiteX35" fmla="*/ 3305908 w 6594231"/>
              <a:gd name="connsiteY35" fmla="*/ 158746 h 229084"/>
              <a:gd name="connsiteX36" fmla="*/ 3429000 w 6594231"/>
              <a:gd name="connsiteY36" fmla="*/ 141161 h 229084"/>
              <a:gd name="connsiteX37" fmla="*/ 3481754 w 6594231"/>
              <a:gd name="connsiteY37" fmla="*/ 123576 h 229084"/>
              <a:gd name="connsiteX38" fmla="*/ 3587262 w 6594231"/>
              <a:gd name="connsiteY38" fmla="*/ 176330 h 229084"/>
              <a:gd name="connsiteX39" fmla="*/ 3657600 w 6594231"/>
              <a:gd name="connsiteY39" fmla="*/ 158746 h 229084"/>
              <a:gd name="connsiteX40" fmla="*/ 3692769 w 6594231"/>
              <a:gd name="connsiteY40" fmla="*/ 123576 h 229084"/>
              <a:gd name="connsiteX41" fmla="*/ 3745523 w 6594231"/>
              <a:gd name="connsiteY41" fmla="*/ 105992 h 229084"/>
              <a:gd name="connsiteX42" fmla="*/ 3763108 w 6594231"/>
              <a:gd name="connsiteY42" fmla="*/ 158746 h 229084"/>
              <a:gd name="connsiteX43" fmla="*/ 3868616 w 6594231"/>
              <a:gd name="connsiteY43" fmla="*/ 229084 h 229084"/>
              <a:gd name="connsiteX44" fmla="*/ 3956539 w 6594231"/>
              <a:gd name="connsiteY44" fmla="*/ 211499 h 229084"/>
              <a:gd name="connsiteX45" fmla="*/ 3974123 w 6594231"/>
              <a:gd name="connsiteY45" fmla="*/ 158746 h 229084"/>
              <a:gd name="connsiteX46" fmla="*/ 4273062 w 6594231"/>
              <a:gd name="connsiteY46" fmla="*/ 141161 h 229084"/>
              <a:gd name="connsiteX47" fmla="*/ 4343400 w 6594231"/>
              <a:gd name="connsiteY47" fmla="*/ 88407 h 229084"/>
              <a:gd name="connsiteX48" fmla="*/ 4448908 w 6594231"/>
              <a:gd name="connsiteY48" fmla="*/ 18069 h 229084"/>
              <a:gd name="connsiteX49" fmla="*/ 4501662 w 6594231"/>
              <a:gd name="connsiteY49" fmla="*/ 35653 h 229084"/>
              <a:gd name="connsiteX50" fmla="*/ 4589585 w 6594231"/>
              <a:gd name="connsiteY50" fmla="*/ 105992 h 229084"/>
              <a:gd name="connsiteX51" fmla="*/ 4730262 w 6594231"/>
              <a:gd name="connsiteY51" fmla="*/ 88407 h 229084"/>
              <a:gd name="connsiteX52" fmla="*/ 4835769 w 6594231"/>
              <a:gd name="connsiteY52" fmla="*/ 53238 h 229084"/>
              <a:gd name="connsiteX53" fmla="*/ 4958862 w 6594231"/>
              <a:gd name="connsiteY53" fmla="*/ 105992 h 229084"/>
              <a:gd name="connsiteX54" fmla="*/ 5064369 w 6594231"/>
              <a:gd name="connsiteY54" fmla="*/ 141161 h 229084"/>
              <a:gd name="connsiteX55" fmla="*/ 5187462 w 6594231"/>
              <a:gd name="connsiteY55" fmla="*/ 105992 h 229084"/>
              <a:gd name="connsiteX56" fmla="*/ 5222631 w 6594231"/>
              <a:gd name="connsiteY56" fmla="*/ 70822 h 229084"/>
              <a:gd name="connsiteX57" fmla="*/ 5380892 w 6594231"/>
              <a:gd name="connsiteY57" fmla="*/ 141161 h 229084"/>
              <a:gd name="connsiteX58" fmla="*/ 5468816 w 6594231"/>
              <a:gd name="connsiteY58" fmla="*/ 123576 h 229084"/>
              <a:gd name="connsiteX59" fmla="*/ 5574323 w 6594231"/>
              <a:gd name="connsiteY59" fmla="*/ 88407 h 229084"/>
              <a:gd name="connsiteX60" fmla="*/ 5627077 w 6594231"/>
              <a:gd name="connsiteY60" fmla="*/ 123576 h 229084"/>
              <a:gd name="connsiteX61" fmla="*/ 5662246 w 6594231"/>
              <a:gd name="connsiteY61" fmla="*/ 158746 h 229084"/>
              <a:gd name="connsiteX62" fmla="*/ 5820508 w 6594231"/>
              <a:gd name="connsiteY62" fmla="*/ 141161 h 229084"/>
              <a:gd name="connsiteX63" fmla="*/ 5926016 w 6594231"/>
              <a:gd name="connsiteY63" fmla="*/ 88407 h 229084"/>
              <a:gd name="connsiteX64" fmla="*/ 5943600 w 6594231"/>
              <a:gd name="connsiteY64" fmla="*/ 141161 h 229084"/>
              <a:gd name="connsiteX65" fmla="*/ 5996354 w 6594231"/>
              <a:gd name="connsiteY65" fmla="*/ 123576 h 229084"/>
              <a:gd name="connsiteX66" fmla="*/ 6119446 w 6594231"/>
              <a:gd name="connsiteY66" fmla="*/ 176330 h 229084"/>
              <a:gd name="connsiteX67" fmla="*/ 6312877 w 6594231"/>
              <a:gd name="connsiteY67" fmla="*/ 123576 h 229084"/>
              <a:gd name="connsiteX68" fmla="*/ 6348046 w 6594231"/>
              <a:gd name="connsiteY68" fmla="*/ 158746 h 229084"/>
              <a:gd name="connsiteX69" fmla="*/ 6488723 w 6594231"/>
              <a:gd name="connsiteY69" fmla="*/ 158746 h 229084"/>
              <a:gd name="connsiteX70" fmla="*/ 6576646 w 6594231"/>
              <a:gd name="connsiteY70" fmla="*/ 53238 h 229084"/>
              <a:gd name="connsiteX71" fmla="*/ 6594231 w 6594231"/>
              <a:gd name="connsiteY71" fmla="*/ 484 h 22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94231" h="229084">
                <a:moveTo>
                  <a:pt x="0" y="141161"/>
                </a:moveTo>
                <a:cubicBezTo>
                  <a:pt x="111369" y="94269"/>
                  <a:pt x="216274" y="27264"/>
                  <a:pt x="334108" y="484"/>
                </a:cubicBezTo>
                <a:cubicBezTo>
                  <a:pt x="358358" y="-5027"/>
                  <a:pt x="367232" y="37970"/>
                  <a:pt x="386862" y="53238"/>
                </a:cubicBezTo>
                <a:cubicBezTo>
                  <a:pt x="420226" y="79188"/>
                  <a:pt x="492369" y="123576"/>
                  <a:pt x="492369" y="123576"/>
                </a:cubicBezTo>
                <a:cubicBezTo>
                  <a:pt x="545123" y="117715"/>
                  <a:pt x="599423" y="119958"/>
                  <a:pt x="650631" y="105992"/>
                </a:cubicBezTo>
                <a:cubicBezTo>
                  <a:pt x="666626" y="101630"/>
                  <a:pt x="671584" y="79352"/>
                  <a:pt x="685800" y="70822"/>
                </a:cubicBezTo>
                <a:cubicBezTo>
                  <a:pt x="701694" y="61285"/>
                  <a:pt x="720969" y="59099"/>
                  <a:pt x="738554" y="53238"/>
                </a:cubicBezTo>
                <a:cubicBezTo>
                  <a:pt x="762000" y="59099"/>
                  <a:pt x="787276" y="60014"/>
                  <a:pt x="808892" y="70822"/>
                </a:cubicBezTo>
                <a:cubicBezTo>
                  <a:pt x="856694" y="94723"/>
                  <a:pt x="837813" y="125612"/>
                  <a:pt x="879231" y="158746"/>
                </a:cubicBezTo>
                <a:cubicBezTo>
                  <a:pt x="893705" y="170325"/>
                  <a:pt x="914400" y="170469"/>
                  <a:pt x="931985" y="176330"/>
                </a:cubicBezTo>
                <a:cubicBezTo>
                  <a:pt x="955431" y="170469"/>
                  <a:pt x="980707" y="169554"/>
                  <a:pt x="1002323" y="158746"/>
                </a:cubicBezTo>
                <a:cubicBezTo>
                  <a:pt x="1040129" y="139843"/>
                  <a:pt x="1067732" y="101773"/>
                  <a:pt x="1107831" y="88407"/>
                </a:cubicBezTo>
                <a:lnTo>
                  <a:pt x="1213339" y="53238"/>
                </a:lnTo>
                <a:lnTo>
                  <a:pt x="1318846" y="88407"/>
                </a:lnTo>
                <a:lnTo>
                  <a:pt x="1371600" y="105992"/>
                </a:lnTo>
                <a:cubicBezTo>
                  <a:pt x="1525032" y="95763"/>
                  <a:pt x="1596501" y="102519"/>
                  <a:pt x="1723292" y="70822"/>
                </a:cubicBezTo>
                <a:cubicBezTo>
                  <a:pt x="1741274" y="66326"/>
                  <a:pt x="1758461" y="59099"/>
                  <a:pt x="1776046" y="53238"/>
                </a:cubicBezTo>
                <a:cubicBezTo>
                  <a:pt x="1794482" y="108545"/>
                  <a:pt x="1789933" y="121112"/>
                  <a:pt x="1846385" y="158746"/>
                </a:cubicBezTo>
                <a:cubicBezTo>
                  <a:pt x="1861808" y="169028"/>
                  <a:pt x="1881554" y="170469"/>
                  <a:pt x="1899139" y="176330"/>
                </a:cubicBezTo>
                <a:cubicBezTo>
                  <a:pt x="2048580" y="126517"/>
                  <a:pt x="1866370" y="195991"/>
                  <a:pt x="1987062" y="123576"/>
                </a:cubicBezTo>
                <a:cubicBezTo>
                  <a:pt x="2002956" y="114039"/>
                  <a:pt x="2022231" y="111853"/>
                  <a:pt x="2039816" y="105992"/>
                </a:cubicBezTo>
                <a:cubicBezTo>
                  <a:pt x="2069124" y="111853"/>
                  <a:pt x="2100268" y="111802"/>
                  <a:pt x="2127739" y="123576"/>
                </a:cubicBezTo>
                <a:cubicBezTo>
                  <a:pt x="2142978" y="130107"/>
                  <a:pt x="2146411" y="157096"/>
                  <a:pt x="2162908" y="158746"/>
                </a:cubicBezTo>
                <a:cubicBezTo>
                  <a:pt x="2209931" y="163448"/>
                  <a:pt x="2256693" y="147023"/>
                  <a:pt x="2303585" y="141161"/>
                </a:cubicBezTo>
                <a:cubicBezTo>
                  <a:pt x="2432020" y="98349"/>
                  <a:pt x="2373128" y="114983"/>
                  <a:pt x="2479431" y="88407"/>
                </a:cubicBezTo>
                <a:cubicBezTo>
                  <a:pt x="2498335" y="92188"/>
                  <a:pt x="2593075" y="107356"/>
                  <a:pt x="2620108" y="123576"/>
                </a:cubicBezTo>
                <a:cubicBezTo>
                  <a:pt x="2634324" y="132106"/>
                  <a:pt x="2643554" y="147023"/>
                  <a:pt x="2655277" y="158746"/>
                </a:cubicBezTo>
                <a:cubicBezTo>
                  <a:pt x="2678723" y="152884"/>
                  <a:pt x="2703402" y="150681"/>
                  <a:pt x="2725616" y="141161"/>
                </a:cubicBezTo>
                <a:cubicBezTo>
                  <a:pt x="2745041" y="132836"/>
                  <a:pt x="2759466" y="115443"/>
                  <a:pt x="2778369" y="105992"/>
                </a:cubicBezTo>
                <a:cubicBezTo>
                  <a:pt x="2794948" y="97702"/>
                  <a:pt x="2813538" y="94269"/>
                  <a:pt x="2831123" y="88407"/>
                </a:cubicBezTo>
                <a:cubicBezTo>
                  <a:pt x="2854569" y="94269"/>
                  <a:pt x="2878224" y="99353"/>
                  <a:pt x="2901462" y="105992"/>
                </a:cubicBezTo>
                <a:cubicBezTo>
                  <a:pt x="2919285" y="111084"/>
                  <a:pt x="2935680" y="123576"/>
                  <a:pt x="2954216" y="123576"/>
                </a:cubicBezTo>
                <a:cubicBezTo>
                  <a:pt x="2998236" y="123576"/>
                  <a:pt x="3147896" y="97158"/>
                  <a:pt x="3200400" y="88407"/>
                </a:cubicBezTo>
                <a:cubicBezTo>
                  <a:pt x="3235569" y="94269"/>
                  <a:pt x="3280696" y="80780"/>
                  <a:pt x="3305908" y="105992"/>
                </a:cubicBezTo>
                <a:cubicBezTo>
                  <a:pt x="3320852" y="120936"/>
                  <a:pt x="3253154" y="120027"/>
                  <a:pt x="3253154" y="141161"/>
                </a:cubicBezTo>
                <a:cubicBezTo>
                  <a:pt x="3253154" y="159697"/>
                  <a:pt x="3288323" y="152884"/>
                  <a:pt x="3305908" y="158746"/>
                </a:cubicBezTo>
                <a:cubicBezTo>
                  <a:pt x="3346939" y="152884"/>
                  <a:pt x="3388358" y="149290"/>
                  <a:pt x="3429000" y="141161"/>
                </a:cubicBezTo>
                <a:cubicBezTo>
                  <a:pt x="3447176" y="137526"/>
                  <a:pt x="3463218" y="123576"/>
                  <a:pt x="3481754" y="123576"/>
                </a:cubicBezTo>
                <a:cubicBezTo>
                  <a:pt x="3518155" y="123576"/>
                  <a:pt x="3560591" y="158549"/>
                  <a:pt x="3587262" y="176330"/>
                </a:cubicBezTo>
                <a:cubicBezTo>
                  <a:pt x="3610708" y="170469"/>
                  <a:pt x="3635984" y="169554"/>
                  <a:pt x="3657600" y="158746"/>
                </a:cubicBezTo>
                <a:cubicBezTo>
                  <a:pt x="3672429" y="151332"/>
                  <a:pt x="3678553" y="132106"/>
                  <a:pt x="3692769" y="123576"/>
                </a:cubicBezTo>
                <a:cubicBezTo>
                  <a:pt x="3708663" y="114039"/>
                  <a:pt x="3727938" y="111853"/>
                  <a:pt x="3745523" y="105992"/>
                </a:cubicBezTo>
                <a:cubicBezTo>
                  <a:pt x="3751385" y="123577"/>
                  <a:pt x="3750001" y="145639"/>
                  <a:pt x="3763108" y="158746"/>
                </a:cubicBezTo>
                <a:cubicBezTo>
                  <a:pt x="3792996" y="188634"/>
                  <a:pt x="3868616" y="229084"/>
                  <a:pt x="3868616" y="229084"/>
                </a:cubicBezTo>
                <a:cubicBezTo>
                  <a:pt x="3897924" y="223222"/>
                  <a:pt x="3931671" y="228078"/>
                  <a:pt x="3956539" y="211499"/>
                </a:cubicBezTo>
                <a:cubicBezTo>
                  <a:pt x="3971961" y="201217"/>
                  <a:pt x="3956029" y="162767"/>
                  <a:pt x="3974123" y="158746"/>
                </a:cubicBezTo>
                <a:cubicBezTo>
                  <a:pt x="4071565" y="137092"/>
                  <a:pt x="4173416" y="147023"/>
                  <a:pt x="4273062" y="141161"/>
                </a:cubicBezTo>
                <a:cubicBezTo>
                  <a:pt x="4296508" y="123576"/>
                  <a:pt x="4319390" y="105214"/>
                  <a:pt x="4343400" y="88407"/>
                </a:cubicBezTo>
                <a:cubicBezTo>
                  <a:pt x="4378027" y="64168"/>
                  <a:pt x="4448908" y="18069"/>
                  <a:pt x="4448908" y="18069"/>
                </a:cubicBezTo>
                <a:cubicBezTo>
                  <a:pt x="4466493" y="23930"/>
                  <a:pt x="4487188" y="24074"/>
                  <a:pt x="4501662" y="35653"/>
                </a:cubicBezTo>
                <a:cubicBezTo>
                  <a:pt x="4615292" y="126557"/>
                  <a:pt x="4456984" y="61791"/>
                  <a:pt x="4589585" y="105992"/>
                </a:cubicBezTo>
                <a:cubicBezTo>
                  <a:pt x="4636477" y="100130"/>
                  <a:pt x="4684054" y="98309"/>
                  <a:pt x="4730262" y="88407"/>
                </a:cubicBezTo>
                <a:cubicBezTo>
                  <a:pt x="4766510" y="80639"/>
                  <a:pt x="4835769" y="53238"/>
                  <a:pt x="4835769" y="53238"/>
                </a:cubicBezTo>
                <a:cubicBezTo>
                  <a:pt x="5021832" y="99752"/>
                  <a:pt x="4802731" y="36600"/>
                  <a:pt x="4958862" y="105992"/>
                </a:cubicBezTo>
                <a:cubicBezTo>
                  <a:pt x="4992738" y="121048"/>
                  <a:pt x="5064369" y="141161"/>
                  <a:pt x="5064369" y="141161"/>
                </a:cubicBezTo>
                <a:cubicBezTo>
                  <a:pt x="5077503" y="137878"/>
                  <a:pt x="5169446" y="116802"/>
                  <a:pt x="5187462" y="105992"/>
                </a:cubicBezTo>
                <a:cubicBezTo>
                  <a:pt x="5201678" y="97462"/>
                  <a:pt x="5210908" y="82545"/>
                  <a:pt x="5222631" y="70822"/>
                </a:cubicBezTo>
                <a:cubicBezTo>
                  <a:pt x="5348188" y="112675"/>
                  <a:pt x="5297293" y="85428"/>
                  <a:pt x="5380892" y="141161"/>
                </a:cubicBezTo>
                <a:cubicBezTo>
                  <a:pt x="5410200" y="135299"/>
                  <a:pt x="5439981" y="131440"/>
                  <a:pt x="5468816" y="123576"/>
                </a:cubicBezTo>
                <a:cubicBezTo>
                  <a:pt x="5504581" y="113822"/>
                  <a:pt x="5574323" y="88407"/>
                  <a:pt x="5574323" y="88407"/>
                </a:cubicBezTo>
                <a:cubicBezTo>
                  <a:pt x="5591908" y="100130"/>
                  <a:pt x="5610574" y="110374"/>
                  <a:pt x="5627077" y="123576"/>
                </a:cubicBezTo>
                <a:cubicBezTo>
                  <a:pt x="5640023" y="133933"/>
                  <a:pt x="5645735" y="157245"/>
                  <a:pt x="5662246" y="158746"/>
                </a:cubicBezTo>
                <a:cubicBezTo>
                  <a:pt x="5715107" y="163552"/>
                  <a:pt x="5767754" y="147023"/>
                  <a:pt x="5820508" y="141161"/>
                </a:cubicBezTo>
                <a:cubicBezTo>
                  <a:pt x="5829392" y="135238"/>
                  <a:pt x="5905216" y="78007"/>
                  <a:pt x="5926016" y="88407"/>
                </a:cubicBezTo>
                <a:cubicBezTo>
                  <a:pt x="5942595" y="96696"/>
                  <a:pt x="5937739" y="123576"/>
                  <a:pt x="5943600" y="141161"/>
                </a:cubicBezTo>
                <a:cubicBezTo>
                  <a:pt x="5961185" y="135299"/>
                  <a:pt x="5977818" y="123576"/>
                  <a:pt x="5996354" y="123576"/>
                </a:cubicBezTo>
                <a:cubicBezTo>
                  <a:pt x="6022227" y="123576"/>
                  <a:pt x="6105712" y="169463"/>
                  <a:pt x="6119446" y="176330"/>
                </a:cubicBezTo>
                <a:cubicBezTo>
                  <a:pt x="6278105" y="136665"/>
                  <a:pt x="6214268" y="156446"/>
                  <a:pt x="6312877" y="123576"/>
                </a:cubicBezTo>
                <a:cubicBezTo>
                  <a:pt x="6324600" y="135299"/>
                  <a:pt x="6333830" y="150216"/>
                  <a:pt x="6348046" y="158746"/>
                </a:cubicBezTo>
                <a:cubicBezTo>
                  <a:pt x="6402117" y="191188"/>
                  <a:pt x="6426221" y="171246"/>
                  <a:pt x="6488723" y="158746"/>
                </a:cubicBezTo>
                <a:cubicBezTo>
                  <a:pt x="6556093" y="113832"/>
                  <a:pt x="6540949" y="136530"/>
                  <a:pt x="6576646" y="53238"/>
                </a:cubicBezTo>
                <a:cubicBezTo>
                  <a:pt x="6583948" y="36201"/>
                  <a:pt x="6594231" y="484"/>
                  <a:pt x="6594231" y="484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566150" y="4816475"/>
            <a:ext cx="2249488" cy="125413"/>
          </a:xfrm>
          <a:custGeom>
            <a:avLst/>
            <a:gdLst>
              <a:gd name="connsiteX0" fmla="*/ 0 w 6594231"/>
              <a:gd name="connsiteY0" fmla="*/ 141161 h 229084"/>
              <a:gd name="connsiteX1" fmla="*/ 334108 w 6594231"/>
              <a:gd name="connsiteY1" fmla="*/ 484 h 229084"/>
              <a:gd name="connsiteX2" fmla="*/ 386862 w 6594231"/>
              <a:gd name="connsiteY2" fmla="*/ 53238 h 229084"/>
              <a:gd name="connsiteX3" fmla="*/ 492369 w 6594231"/>
              <a:gd name="connsiteY3" fmla="*/ 123576 h 229084"/>
              <a:gd name="connsiteX4" fmla="*/ 650631 w 6594231"/>
              <a:gd name="connsiteY4" fmla="*/ 105992 h 229084"/>
              <a:gd name="connsiteX5" fmla="*/ 685800 w 6594231"/>
              <a:gd name="connsiteY5" fmla="*/ 70822 h 229084"/>
              <a:gd name="connsiteX6" fmla="*/ 738554 w 6594231"/>
              <a:gd name="connsiteY6" fmla="*/ 53238 h 229084"/>
              <a:gd name="connsiteX7" fmla="*/ 808892 w 6594231"/>
              <a:gd name="connsiteY7" fmla="*/ 70822 h 229084"/>
              <a:gd name="connsiteX8" fmla="*/ 879231 w 6594231"/>
              <a:gd name="connsiteY8" fmla="*/ 158746 h 229084"/>
              <a:gd name="connsiteX9" fmla="*/ 931985 w 6594231"/>
              <a:gd name="connsiteY9" fmla="*/ 176330 h 229084"/>
              <a:gd name="connsiteX10" fmla="*/ 1002323 w 6594231"/>
              <a:gd name="connsiteY10" fmla="*/ 158746 h 229084"/>
              <a:gd name="connsiteX11" fmla="*/ 1107831 w 6594231"/>
              <a:gd name="connsiteY11" fmla="*/ 88407 h 229084"/>
              <a:gd name="connsiteX12" fmla="*/ 1213339 w 6594231"/>
              <a:gd name="connsiteY12" fmla="*/ 53238 h 229084"/>
              <a:gd name="connsiteX13" fmla="*/ 1318846 w 6594231"/>
              <a:gd name="connsiteY13" fmla="*/ 88407 h 229084"/>
              <a:gd name="connsiteX14" fmla="*/ 1371600 w 6594231"/>
              <a:gd name="connsiteY14" fmla="*/ 105992 h 229084"/>
              <a:gd name="connsiteX15" fmla="*/ 1723292 w 6594231"/>
              <a:gd name="connsiteY15" fmla="*/ 70822 h 229084"/>
              <a:gd name="connsiteX16" fmla="*/ 1776046 w 6594231"/>
              <a:gd name="connsiteY16" fmla="*/ 53238 h 229084"/>
              <a:gd name="connsiteX17" fmla="*/ 1846385 w 6594231"/>
              <a:gd name="connsiteY17" fmla="*/ 158746 h 229084"/>
              <a:gd name="connsiteX18" fmla="*/ 1899139 w 6594231"/>
              <a:gd name="connsiteY18" fmla="*/ 176330 h 229084"/>
              <a:gd name="connsiteX19" fmla="*/ 1987062 w 6594231"/>
              <a:gd name="connsiteY19" fmla="*/ 123576 h 229084"/>
              <a:gd name="connsiteX20" fmla="*/ 2039816 w 6594231"/>
              <a:gd name="connsiteY20" fmla="*/ 105992 h 229084"/>
              <a:gd name="connsiteX21" fmla="*/ 2127739 w 6594231"/>
              <a:gd name="connsiteY21" fmla="*/ 123576 h 229084"/>
              <a:gd name="connsiteX22" fmla="*/ 2162908 w 6594231"/>
              <a:gd name="connsiteY22" fmla="*/ 158746 h 229084"/>
              <a:gd name="connsiteX23" fmla="*/ 2303585 w 6594231"/>
              <a:gd name="connsiteY23" fmla="*/ 141161 h 229084"/>
              <a:gd name="connsiteX24" fmla="*/ 2479431 w 6594231"/>
              <a:gd name="connsiteY24" fmla="*/ 88407 h 229084"/>
              <a:gd name="connsiteX25" fmla="*/ 2620108 w 6594231"/>
              <a:gd name="connsiteY25" fmla="*/ 123576 h 229084"/>
              <a:gd name="connsiteX26" fmla="*/ 2655277 w 6594231"/>
              <a:gd name="connsiteY26" fmla="*/ 158746 h 229084"/>
              <a:gd name="connsiteX27" fmla="*/ 2725616 w 6594231"/>
              <a:gd name="connsiteY27" fmla="*/ 141161 h 229084"/>
              <a:gd name="connsiteX28" fmla="*/ 2778369 w 6594231"/>
              <a:gd name="connsiteY28" fmla="*/ 105992 h 229084"/>
              <a:gd name="connsiteX29" fmla="*/ 2831123 w 6594231"/>
              <a:gd name="connsiteY29" fmla="*/ 88407 h 229084"/>
              <a:gd name="connsiteX30" fmla="*/ 2901462 w 6594231"/>
              <a:gd name="connsiteY30" fmla="*/ 105992 h 229084"/>
              <a:gd name="connsiteX31" fmla="*/ 2954216 w 6594231"/>
              <a:gd name="connsiteY31" fmla="*/ 123576 h 229084"/>
              <a:gd name="connsiteX32" fmla="*/ 3200400 w 6594231"/>
              <a:gd name="connsiteY32" fmla="*/ 88407 h 229084"/>
              <a:gd name="connsiteX33" fmla="*/ 3305908 w 6594231"/>
              <a:gd name="connsiteY33" fmla="*/ 105992 h 229084"/>
              <a:gd name="connsiteX34" fmla="*/ 3253154 w 6594231"/>
              <a:gd name="connsiteY34" fmla="*/ 141161 h 229084"/>
              <a:gd name="connsiteX35" fmla="*/ 3305908 w 6594231"/>
              <a:gd name="connsiteY35" fmla="*/ 158746 h 229084"/>
              <a:gd name="connsiteX36" fmla="*/ 3429000 w 6594231"/>
              <a:gd name="connsiteY36" fmla="*/ 141161 h 229084"/>
              <a:gd name="connsiteX37" fmla="*/ 3481754 w 6594231"/>
              <a:gd name="connsiteY37" fmla="*/ 123576 h 229084"/>
              <a:gd name="connsiteX38" fmla="*/ 3587262 w 6594231"/>
              <a:gd name="connsiteY38" fmla="*/ 176330 h 229084"/>
              <a:gd name="connsiteX39" fmla="*/ 3657600 w 6594231"/>
              <a:gd name="connsiteY39" fmla="*/ 158746 h 229084"/>
              <a:gd name="connsiteX40" fmla="*/ 3692769 w 6594231"/>
              <a:gd name="connsiteY40" fmla="*/ 123576 h 229084"/>
              <a:gd name="connsiteX41" fmla="*/ 3745523 w 6594231"/>
              <a:gd name="connsiteY41" fmla="*/ 105992 h 229084"/>
              <a:gd name="connsiteX42" fmla="*/ 3763108 w 6594231"/>
              <a:gd name="connsiteY42" fmla="*/ 158746 h 229084"/>
              <a:gd name="connsiteX43" fmla="*/ 3868616 w 6594231"/>
              <a:gd name="connsiteY43" fmla="*/ 229084 h 229084"/>
              <a:gd name="connsiteX44" fmla="*/ 3956539 w 6594231"/>
              <a:gd name="connsiteY44" fmla="*/ 211499 h 229084"/>
              <a:gd name="connsiteX45" fmla="*/ 3974123 w 6594231"/>
              <a:gd name="connsiteY45" fmla="*/ 158746 h 229084"/>
              <a:gd name="connsiteX46" fmla="*/ 4273062 w 6594231"/>
              <a:gd name="connsiteY46" fmla="*/ 141161 h 229084"/>
              <a:gd name="connsiteX47" fmla="*/ 4343400 w 6594231"/>
              <a:gd name="connsiteY47" fmla="*/ 88407 h 229084"/>
              <a:gd name="connsiteX48" fmla="*/ 4448908 w 6594231"/>
              <a:gd name="connsiteY48" fmla="*/ 18069 h 229084"/>
              <a:gd name="connsiteX49" fmla="*/ 4501662 w 6594231"/>
              <a:gd name="connsiteY49" fmla="*/ 35653 h 229084"/>
              <a:gd name="connsiteX50" fmla="*/ 4589585 w 6594231"/>
              <a:gd name="connsiteY50" fmla="*/ 105992 h 229084"/>
              <a:gd name="connsiteX51" fmla="*/ 4730262 w 6594231"/>
              <a:gd name="connsiteY51" fmla="*/ 88407 h 229084"/>
              <a:gd name="connsiteX52" fmla="*/ 4835769 w 6594231"/>
              <a:gd name="connsiteY52" fmla="*/ 53238 h 229084"/>
              <a:gd name="connsiteX53" fmla="*/ 4958862 w 6594231"/>
              <a:gd name="connsiteY53" fmla="*/ 105992 h 229084"/>
              <a:gd name="connsiteX54" fmla="*/ 5064369 w 6594231"/>
              <a:gd name="connsiteY54" fmla="*/ 141161 h 229084"/>
              <a:gd name="connsiteX55" fmla="*/ 5187462 w 6594231"/>
              <a:gd name="connsiteY55" fmla="*/ 105992 h 229084"/>
              <a:gd name="connsiteX56" fmla="*/ 5222631 w 6594231"/>
              <a:gd name="connsiteY56" fmla="*/ 70822 h 229084"/>
              <a:gd name="connsiteX57" fmla="*/ 5380892 w 6594231"/>
              <a:gd name="connsiteY57" fmla="*/ 141161 h 229084"/>
              <a:gd name="connsiteX58" fmla="*/ 5468816 w 6594231"/>
              <a:gd name="connsiteY58" fmla="*/ 123576 h 229084"/>
              <a:gd name="connsiteX59" fmla="*/ 5574323 w 6594231"/>
              <a:gd name="connsiteY59" fmla="*/ 88407 h 229084"/>
              <a:gd name="connsiteX60" fmla="*/ 5627077 w 6594231"/>
              <a:gd name="connsiteY60" fmla="*/ 123576 h 229084"/>
              <a:gd name="connsiteX61" fmla="*/ 5662246 w 6594231"/>
              <a:gd name="connsiteY61" fmla="*/ 158746 h 229084"/>
              <a:gd name="connsiteX62" fmla="*/ 5820508 w 6594231"/>
              <a:gd name="connsiteY62" fmla="*/ 141161 h 229084"/>
              <a:gd name="connsiteX63" fmla="*/ 5926016 w 6594231"/>
              <a:gd name="connsiteY63" fmla="*/ 88407 h 229084"/>
              <a:gd name="connsiteX64" fmla="*/ 5943600 w 6594231"/>
              <a:gd name="connsiteY64" fmla="*/ 141161 h 229084"/>
              <a:gd name="connsiteX65" fmla="*/ 5996354 w 6594231"/>
              <a:gd name="connsiteY65" fmla="*/ 123576 h 229084"/>
              <a:gd name="connsiteX66" fmla="*/ 6119446 w 6594231"/>
              <a:gd name="connsiteY66" fmla="*/ 176330 h 229084"/>
              <a:gd name="connsiteX67" fmla="*/ 6312877 w 6594231"/>
              <a:gd name="connsiteY67" fmla="*/ 123576 h 229084"/>
              <a:gd name="connsiteX68" fmla="*/ 6348046 w 6594231"/>
              <a:gd name="connsiteY68" fmla="*/ 158746 h 229084"/>
              <a:gd name="connsiteX69" fmla="*/ 6488723 w 6594231"/>
              <a:gd name="connsiteY69" fmla="*/ 158746 h 229084"/>
              <a:gd name="connsiteX70" fmla="*/ 6576646 w 6594231"/>
              <a:gd name="connsiteY70" fmla="*/ 53238 h 229084"/>
              <a:gd name="connsiteX71" fmla="*/ 6594231 w 6594231"/>
              <a:gd name="connsiteY71" fmla="*/ 484 h 22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94231" h="229084">
                <a:moveTo>
                  <a:pt x="0" y="141161"/>
                </a:moveTo>
                <a:cubicBezTo>
                  <a:pt x="111369" y="94269"/>
                  <a:pt x="216274" y="27264"/>
                  <a:pt x="334108" y="484"/>
                </a:cubicBezTo>
                <a:cubicBezTo>
                  <a:pt x="358358" y="-5027"/>
                  <a:pt x="367232" y="37970"/>
                  <a:pt x="386862" y="53238"/>
                </a:cubicBezTo>
                <a:cubicBezTo>
                  <a:pt x="420226" y="79188"/>
                  <a:pt x="492369" y="123576"/>
                  <a:pt x="492369" y="123576"/>
                </a:cubicBezTo>
                <a:cubicBezTo>
                  <a:pt x="545123" y="117715"/>
                  <a:pt x="599423" y="119958"/>
                  <a:pt x="650631" y="105992"/>
                </a:cubicBezTo>
                <a:cubicBezTo>
                  <a:pt x="666626" y="101630"/>
                  <a:pt x="671584" y="79352"/>
                  <a:pt x="685800" y="70822"/>
                </a:cubicBezTo>
                <a:cubicBezTo>
                  <a:pt x="701694" y="61285"/>
                  <a:pt x="720969" y="59099"/>
                  <a:pt x="738554" y="53238"/>
                </a:cubicBezTo>
                <a:cubicBezTo>
                  <a:pt x="762000" y="59099"/>
                  <a:pt x="787276" y="60014"/>
                  <a:pt x="808892" y="70822"/>
                </a:cubicBezTo>
                <a:cubicBezTo>
                  <a:pt x="856694" y="94723"/>
                  <a:pt x="837813" y="125612"/>
                  <a:pt x="879231" y="158746"/>
                </a:cubicBezTo>
                <a:cubicBezTo>
                  <a:pt x="893705" y="170325"/>
                  <a:pt x="914400" y="170469"/>
                  <a:pt x="931985" y="176330"/>
                </a:cubicBezTo>
                <a:cubicBezTo>
                  <a:pt x="955431" y="170469"/>
                  <a:pt x="980707" y="169554"/>
                  <a:pt x="1002323" y="158746"/>
                </a:cubicBezTo>
                <a:cubicBezTo>
                  <a:pt x="1040129" y="139843"/>
                  <a:pt x="1067732" y="101773"/>
                  <a:pt x="1107831" y="88407"/>
                </a:cubicBezTo>
                <a:lnTo>
                  <a:pt x="1213339" y="53238"/>
                </a:lnTo>
                <a:lnTo>
                  <a:pt x="1318846" y="88407"/>
                </a:lnTo>
                <a:lnTo>
                  <a:pt x="1371600" y="105992"/>
                </a:lnTo>
                <a:cubicBezTo>
                  <a:pt x="1525032" y="95763"/>
                  <a:pt x="1596501" y="102519"/>
                  <a:pt x="1723292" y="70822"/>
                </a:cubicBezTo>
                <a:cubicBezTo>
                  <a:pt x="1741274" y="66326"/>
                  <a:pt x="1758461" y="59099"/>
                  <a:pt x="1776046" y="53238"/>
                </a:cubicBezTo>
                <a:cubicBezTo>
                  <a:pt x="1794482" y="108545"/>
                  <a:pt x="1789933" y="121112"/>
                  <a:pt x="1846385" y="158746"/>
                </a:cubicBezTo>
                <a:cubicBezTo>
                  <a:pt x="1861808" y="169028"/>
                  <a:pt x="1881554" y="170469"/>
                  <a:pt x="1899139" y="176330"/>
                </a:cubicBezTo>
                <a:cubicBezTo>
                  <a:pt x="2048580" y="126517"/>
                  <a:pt x="1866370" y="195991"/>
                  <a:pt x="1987062" y="123576"/>
                </a:cubicBezTo>
                <a:cubicBezTo>
                  <a:pt x="2002956" y="114039"/>
                  <a:pt x="2022231" y="111853"/>
                  <a:pt x="2039816" y="105992"/>
                </a:cubicBezTo>
                <a:cubicBezTo>
                  <a:pt x="2069124" y="111853"/>
                  <a:pt x="2100268" y="111802"/>
                  <a:pt x="2127739" y="123576"/>
                </a:cubicBezTo>
                <a:cubicBezTo>
                  <a:pt x="2142978" y="130107"/>
                  <a:pt x="2146411" y="157096"/>
                  <a:pt x="2162908" y="158746"/>
                </a:cubicBezTo>
                <a:cubicBezTo>
                  <a:pt x="2209931" y="163448"/>
                  <a:pt x="2256693" y="147023"/>
                  <a:pt x="2303585" y="141161"/>
                </a:cubicBezTo>
                <a:cubicBezTo>
                  <a:pt x="2432020" y="98349"/>
                  <a:pt x="2373128" y="114983"/>
                  <a:pt x="2479431" y="88407"/>
                </a:cubicBezTo>
                <a:cubicBezTo>
                  <a:pt x="2498335" y="92188"/>
                  <a:pt x="2593075" y="107356"/>
                  <a:pt x="2620108" y="123576"/>
                </a:cubicBezTo>
                <a:cubicBezTo>
                  <a:pt x="2634324" y="132106"/>
                  <a:pt x="2643554" y="147023"/>
                  <a:pt x="2655277" y="158746"/>
                </a:cubicBezTo>
                <a:cubicBezTo>
                  <a:pt x="2678723" y="152884"/>
                  <a:pt x="2703402" y="150681"/>
                  <a:pt x="2725616" y="141161"/>
                </a:cubicBezTo>
                <a:cubicBezTo>
                  <a:pt x="2745041" y="132836"/>
                  <a:pt x="2759466" y="115443"/>
                  <a:pt x="2778369" y="105992"/>
                </a:cubicBezTo>
                <a:cubicBezTo>
                  <a:pt x="2794948" y="97702"/>
                  <a:pt x="2813538" y="94269"/>
                  <a:pt x="2831123" y="88407"/>
                </a:cubicBezTo>
                <a:cubicBezTo>
                  <a:pt x="2854569" y="94269"/>
                  <a:pt x="2878224" y="99353"/>
                  <a:pt x="2901462" y="105992"/>
                </a:cubicBezTo>
                <a:cubicBezTo>
                  <a:pt x="2919285" y="111084"/>
                  <a:pt x="2935680" y="123576"/>
                  <a:pt x="2954216" y="123576"/>
                </a:cubicBezTo>
                <a:cubicBezTo>
                  <a:pt x="2998236" y="123576"/>
                  <a:pt x="3147896" y="97158"/>
                  <a:pt x="3200400" y="88407"/>
                </a:cubicBezTo>
                <a:cubicBezTo>
                  <a:pt x="3235569" y="94269"/>
                  <a:pt x="3280696" y="80780"/>
                  <a:pt x="3305908" y="105992"/>
                </a:cubicBezTo>
                <a:cubicBezTo>
                  <a:pt x="3320852" y="120936"/>
                  <a:pt x="3253154" y="120027"/>
                  <a:pt x="3253154" y="141161"/>
                </a:cubicBezTo>
                <a:cubicBezTo>
                  <a:pt x="3253154" y="159697"/>
                  <a:pt x="3288323" y="152884"/>
                  <a:pt x="3305908" y="158746"/>
                </a:cubicBezTo>
                <a:cubicBezTo>
                  <a:pt x="3346939" y="152884"/>
                  <a:pt x="3388358" y="149290"/>
                  <a:pt x="3429000" y="141161"/>
                </a:cubicBezTo>
                <a:cubicBezTo>
                  <a:pt x="3447176" y="137526"/>
                  <a:pt x="3463218" y="123576"/>
                  <a:pt x="3481754" y="123576"/>
                </a:cubicBezTo>
                <a:cubicBezTo>
                  <a:pt x="3518155" y="123576"/>
                  <a:pt x="3560591" y="158549"/>
                  <a:pt x="3587262" y="176330"/>
                </a:cubicBezTo>
                <a:cubicBezTo>
                  <a:pt x="3610708" y="170469"/>
                  <a:pt x="3635984" y="169554"/>
                  <a:pt x="3657600" y="158746"/>
                </a:cubicBezTo>
                <a:cubicBezTo>
                  <a:pt x="3672429" y="151332"/>
                  <a:pt x="3678553" y="132106"/>
                  <a:pt x="3692769" y="123576"/>
                </a:cubicBezTo>
                <a:cubicBezTo>
                  <a:pt x="3708663" y="114039"/>
                  <a:pt x="3727938" y="111853"/>
                  <a:pt x="3745523" y="105992"/>
                </a:cubicBezTo>
                <a:cubicBezTo>
                  <a:pt x="3751385" y="123577"/>
                  <a:pt x="3750001" y="145639"/>
                  <a:pt x="3763108" y="158746"/>
                </a:cubicBezTo>
                <a:cubicBezTo>
                  <a:pt x="3792996" y="188634"/>
                  <a:pt x="3868616" y="229084"/>
                  <a:pt x="3868616" y="229084"/>
                </a:cubicBezTo>
                <a:cubicBezTo>
                  <a:pt x="3897924" y="223222"/>
                  <a:pt x="3931671" y="228078"/>
                  <a:pt x="3956539" y="211499"/>
                </a:cubicBezTo>
                <a:cubicBezTo>
                  <a:pt x="3971961" y="201217"/>
                  <a:pt x="3956029" y="162767"/>
                  <a:pt x="3974123" y="158746"/>
                </a:cubicBezTo>
                <a:cubicBezTo>
                  <a:pt x="4071565" y="137092"/>
                  <a:pt x="4173416" y="147023"/>
                  <a:pt x="4273062" y="141161"/>
                </a:cubicBezTo>
                <a:cubicBezTo>
                  <a:pt x="4296508" y="123576"/>
                  <a:pt x="4319390" y="105214"/>
                  <a:pt x="4343400" y="88407"/>
                </a:cubicBezTo>
                <a:cubicBezTo>
                  <a:pt x="4378027" y="64168"/>
                  <a:pt x="4448908" y="18069"/>
                  <a:pt x="4448908" y="18069"/>
                </a:cubicBezTo>
                <a:cubicBezTo>
                  <a:pt x="4466493" y="23930"/>
                  <a:pt x="4487188" y="24074"/>
                  <a:pt x="4501662" y="35653"/>
                </a:cubicBezTo>
                <a:cubicBezTo>
                  <a:pt x="4615292" y="126557"/>
                  <a:pt x="4456984" y="61791"/>
                  <a:pt x="4589585" y="105992"/>
                </a:cubicBezTo>
                <a:cubicBezTo>
                  <a:pt x="4636477" y="100130"/>
                  <a:pt x="4684054" y="98309"/>
                  <a:pt x="4730262" y="88407"/>
                </a:cubicBezTo>
                <a:cubicBezTo>
                  <a:pt x="4766510" y="80639"/>
                  <a:pt x="4835769" y="53238"/>
                  <a:pt x="4835769" y="53238"/>
                </a:cubicBezTo>
                <a:cubicBezTo>
                  <a:pt x="5021832" y="99752"/>
                  <a:pt x="4802731" y="36600"/>
                  <a:pt x="4958862" y="105992"/>
                </a:cubicBezTo>
                <a:cubicBezTo>
                  <a:pt x="4992738" y="121048"/>
                  <a:pt x="5064369" y="141161"/>
                  <a:pt x="5064369" y="141161"/>
                </a:cubicBezTo>
                <a:cubicBezTo>
                  <a:pt x="5077503" y="137878"/>
                  <a:pt x="5169446" y="116802"/>
                  <a:pt x="5187462" y="105992"/>
                </a:cubicBezTo>
                <a:cubicBezTo>
                  <a:pt x="5201678" y="97462"/>
                  <a:pt x="5210908" y="82545"/>
                  <a:pt x="5222631" y="70822"/>
                </a:cubicBezTo>
                <a:cubicBezTo>
                  <a:pt x="5348188" y="112675"/>
                  <a:pt x="5297293" y="85428"/>
                  <a:pt x="5380892" y="141161"/>
                </a:cubicBezTo>
                <a:cubicBezTo>
                  <a:pt x="5410200" y="135299"/>
                  <a:pt x="5439981" y="131440"/>
                  <a:pt x="5468816" y="123576"/>
                </a:cubicBezTo>
                <a:cubicBezTo>
                  <a:pt x="5504581" y="113822"/>
                  <a:pt x="5574323" y="88407"/>
                  <a:pt x="5574323" y="88407"/>
                </a:cubicBezTo>
                <a:cubicBezTo>
                  <a:pt x="5591908" y="100130"/>
                  <a:pt x="5610574" y="110374"/>
                  <a:pt x="5627077" y="123576"/>
                </a:cubicBezTo>
                <a:cubicBezTo>
                  <a:pt x="5640023" y="133933"/>
                  <a:pt x="5645735" y="157245"/>
                  <a:pt x="5662246" y="158746"/>
                </a:cubicBezTo>
                <a:cubicBezTo>
                  <a:pt x="5715107" y="163552"/>
                  <a:pt x="5767754" y="147023"/>
                  <a:pt x="5820508" y="141161"/>
                </a:cubicBezTo>
                <a:cubicBezTo>
                  <a:pt x="5829392" y="135238"/>
                  <a:pt x="5905216" y="78007"/>
                  <a:pt x="5926016" y="88407"/>
                </a:cubicBezTo>
                <a:cubicBezTo>
                  <a:pt x="5942595" y="96696"/>
                  <a:pt x="5937739" y="123576"/>
                  <a:pt x="5943600" y="141161"/>
                </a:cubicBezTo>
                <a:cubicBezTo>
                  <a:pt x="5961185" y="135299"/>
                  <a:pt x="5977818" y="123576"/>
                  <a:pt x="5996354" y="123576"/>
                </a:cubicBezTo>
                <a:cubicBezTo>
                  <a:pt x="6022227" y="123576"/>
                  <a:pt x="6105712" y="169463"/>
                  <a:pt x="6119446" y="176330"/>
                </a:cubicBezTo>
                <a:cubicBezTo>
                  <a:pt x="6278105" y="136665"/>
                  <a:pt x="6214268" y="156446"/>
                  <a:pt x="6312877" y="123576"/>
                </a:cubicBezTo>
                <a:cubicBezTo>
                  <a:pt x="6324600" y="135299"/>
                  <a:pt x="6333830" y="150216"/>
                  <a:pt x="6348046" y="158746"/>
                </a:cubicBezTo>
                <a:cubicBezTo>
                  <a:pt x="6402117" y="191188"/>
                  <a:pt x="6426221" y="171246"/>
                  <a:pt x="6488723" y="158746"/>
                </a:cubicBezTo>
                <a:cubicBezTo>
                  <a:pt x="6556093" y="113832"/>
                  <a:pt x="6540949" y="136530"/>
                  <a:pt x="6576646" y="53238"/>
                </a:cubicBezTo>
                <a:cubicBezTo>
                  <a:pt x="6583948" y="36201"/>
                  <a:pt x="6594231" y="484"/>
                  <a:pt x="6594231" y="484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095375" y="5529263"/>
            <a:ext cx="5287963" cy="292100"/>
          </a:xfrm>
          <a:custGeom>
            <a:avLst/>
            <a:gdLst>
              <a:gd name="connsiteX0" fmla="*/ 0 w 6594231"/>
              <a:gd name="connsiteY0" fmla="*/ 141161 h 229084"/>
              <a:gd name="connsiteX1" fmla="*/ 334108 w 6594231"/>
              <a:gd name="connsiteY1" fmla="*/ 484 h 229084"/>
              <a:gd name="connsiteX2" fmla="*/ 386862 w 6594231"/>
              <a:gd name="connsiteY2" fmla="*/ 53238 h 229084"/>
              <a:gd name="connsiteX3" fmla="*/ 492369 w 6594231"/>
              <a:gd name="connsiteY3" fmla="*/ 123576 h 229084"/>
              <a:gd name="connsiteX4" fmla="*/ 650631 w 6594231"/>
              <a:gd name="connsiteY4" fmla="*/ 105992 h 229084"/>
              <a:gd name="connsiteX5" fmla="*/ 685800 w 6594231"/>
              <a:gd name="connsiteY5" fmla="*/ 70822 h 229084"/>
              <a:gd name="connsiteX6" fmla="*/ 738554 w 6594231"/>
              <a:gd name="connsiteY6" fmla="*/ 53238 h 229084"/>
              <a:gd name="connsiteX7" fmla="*/ 808892 w 6594231"/>
              <a:gd name="connsiteY7" fmla="*/ 70822 h 229084"/>
              <a:gd name="connsiteX8" fmla="*/ 879231 w 6594231"/>
              <a:gd name="connsiteY8" fmla="*/ 158746 h 229084"/>
              <a:gd name="connsiteX9" fmla="*/ 931985 w 6594231"/>
              <a:gd name="connsiteY9" fmla="*/ 176330 h 229084"/>
              <a:gd name="connsiteX10" fmla="*/ 1002323 w 6594231"/>
              <a:gd name="connsiteY10" fmla="*/ 158746 h 229084"/>
              <a:gd name="connsiteX11" fmla="*/ 1107831 w 6594231"/>
              <a:gd name="connsiteY11" fmla="*/ 88407 h 229084"/>
              <a:gd name="connsiteX12" fmla="*/ 1213339 w 6594231"/>
              <a:gd name="connsiteY12" fmla="*/ 53238 h 229084"/>
              <a:gd name="connsiteX13" fmla="*/ 1318846 w 6594231"/>
              <a:gd name="connsiteY13" fmla="*/ 88407 h 229084"/>
              <a:gd name="connsiteX14" fmla="*/ 1371600 w 6594231"/>
              <a:gd name="connsiteY14" fmla="*/ 105992 h 229084"/>
              <a:gd name="connsiteX15" fmla="*/ 1723292 w 6594231"/>
              <a:gd name="connsiteY15" fmla="*/ 70822 h 229084"/>
              <a:gd name="connsiteX16" fmla="*/ 1776046 w 6594231"/>
              <a:gd name="connsiteY16" fmla="*/ 53238 h 229084"/>
              <a:gd name="connsiteX17" fmla="*/ 1846385 w 6594231"/>
              <a:gd name="connsiteY17" fmla="*/ 158746 h 229084"/>
              <a:gd name="connsiteX18" fmla="*/ 1899139 w 6594231"/>
              <a:gd name="connsiteY18" fmla="*/ 176330 h 229084"/>
              <a:gd name="connsiteX19" fmla="*/ 1987062 w 6594231"/>
              <a:gd name="connsiteY19" fmla="*/ 123576 h 229084"/>
              <a:gd name="connsiteX20" fmla="*/ 2039816 w 6594231"/>
              <a:gd name="connsiteY20" fmla="*/ 105992 h 229084"/>
              <a:gd name="connsiteX21" fmla="*/ 2127739 w 6594231"/>
              <a:gd name="connsiteY21" fmla="*/ 123576 h 229084"/>
              <a:gd name="connsiteX22" fmla="*/ 2162908 w 6594231"/>
              <a:gd name="connsiteY22" fmla="*/ 158746 h 229084"/>
              <a:gd name="connsiteX23" fmla="*/ 2303585 w 6594231"/>
              <a:gd name="connsiteY23" fmla="*/ 141161 h 229084"/>
              <a:gd name="connsiteX24" fmla="*/ 2479431 w 6594231"/>
              <a:gd name="connsiteY24" fmla="*/ 88407 h 229084"/>
              <a:gd name="connsiteX25" fmla="*/ 2620108 w 6594231"/>
              <a:gd name="connsiteY25" fmla="*/ 123576 h 229084"/>
              <a:gd name="connsiteX26" fmla="*/ 2655277 w 6594231"/>
              <a:gd name="connsiteY26" fmla="*/ 158746 h 229084"/>
              <a:gd name="connsiteX27" fmla="*/ 2725616 w 6594231"/>
              <a:gd name="connsiteY27" fmla="*/ 141161 h 229084"/>
              <a:gd name="connsiteX28" fmla="*/ 2778369 w 6594231"/>
              <a:gd name="connsiteY28" fmla="*/ 105992 h 229084"/>
              <a:gd name="connsiteX29" fmla="*/ 2831123 w 6594231"/>
              <a:gd name="connsiteY29" fmla="*/ 88407 h 229084"/>
              <a:gd name="connsiteX30" fmla="*/ 2901462 w 6594231"/>
              <a:gd name="connsiteY30" fmla="*/ 105992 h 229084"/>
              <a:gd name="connsiteX31" fmla="*/ 2954216 w 6594231"/>
              <a:gd name="connsiteY31" fmla="*/ 123576 h 229084"/>
              <a:gd name="connsiteX32" fmla="*/ 3200400 w 6594231"/>
              <a:gd name="connsiteY32" fmla="*/ 88407 h 229084"/>
              <a:gd name="connsiteX33" fmla="*/ 3305908 w 6594231"/>
              <a:gd name="connsiteY33" fmla="*/ 105992 h 229084"/>
              <a:gd name="connsiteX34" fmla="*/ 3253154 w 6594231"/>
              <a:gd name="connsiteY34" fmla="*/ 141161 h 229084"/>
              <a:gd name="connsiteX35" fmla="*/ 3305908 w 6594231"/>
              <a:gd name="connsiteY35" fmla="*/ 158746 h 229084"/>
              <a:gd name="connsiteX36" fmla="*/ 3429000 w 6594231"/>
              <a:gd name="connsiteY36" fmla="*/ 141161 h 229084"/>
              <a:gd name="connsiteX37" fmla="*/ 3481754 w 6594231"/>
              <a:gd name="connsiteY37" fmla="*/ 123576 h 229084"/>
              <a:gd name="connsiteX38" fmla="*/ 3587262 w 6594231"/>
              <a:gd name="connsiteY38" fmla="*/ 176330 h 229084"/>
              <a:gd name="connsiteX39" fmla="*/ 3657600 w 6594231"/>
              <a:gd name="connsiteY39" fmla="*/ 158746 h 229084"/>
              <a:gd name="connsiteX40" fmla="*/ 3692769 w 6594231"/>
              <a:gd name="connsiteY40" fmla="*/ 123576 h 229084"/>
              <a:gd name="connsiteX41" fmla="*/ 3745523 w 6594231"/>
              <a:gd name="connsiteY41" fmla="*/ 105992 h 229084"/>
              <a:gd name="connsiteX42" fmla="*/ 3763108 w 6594231"/>
              <a:gd name="connsiteY42" fmla="*/ 158746 h 229084"/>
              <a:gd name="connsiteX43" fmla="*/ 3868616 w 6594231"/>
              <a:gd name="connsiteY43" fmla="*/ 229084 h 229084"/>
              <a:gd name="connsiteX44" fmla="*/ 3956539 w 6594231"/>
              <a:gd name="connsiteY44" fmla="*/ 211499 h 229084"/>
              <a:gd name="connsiteX45" fmla="*/ 3974123 w 6594231"/>
              <a:gd name="connsiteY45" fmla="*/ 158746 h 229084"/>
              <a:gd name="connsiteX46" fmla="*/ 4273062 w 6594231"/>
              <a:gd name="connsiteY46" fmla="*/ 141161 h 229084"/>
              <a:gd name="connsiteX47" fmla="*/ 4343400 w 6594231"/>
              <a:gd name="connsiteY47" fmla="*/ 88407 h 229084"/>
              <a:gd name="connsiteX48" fmla="*/ 4448908 w 6594231"/>
              <a:gd name="connsiteY48" fmla="*/ 18069 h 229084"/>
              <a:gd name="connsiteX49" fmla="*/ 4501662 w 6594231"/>
              <a:gd name="connsiteY49" fmla="*/ 35653 h 229084"/>
              <a:gd name="connsiteX50" fmla="*/ 4589585 w 6594231"/>
              <a:gd name="connsiteY50" fmla="*/ 105992 h 229084"/>
              <a:gd name="connsiteX51" fmla="*/ 4730262 w 6594231"/>
              <a:gd name="connsiteY51" fmla="*/ 88407 h 229084"/>
              <a:gd name="connsiteX52" fmla="*/ 4835769 w 6594231"/>
              <a:gd name="connsiteY52" fmla="*/ 53238 h 229084"/>
              <a:gd name="connsiteX53" fmla="*/ 4958862 w 6594231"/>
              <a:gd name="connsiteY53" fmla="*/ 105992 h 229084"/>
              <a:gd name="connsiteX54" fmla="*/ 5064369 w 6594231"/>
              <a:gd name="connsiteY54" fmla="*/ 141161 h 229084"/>
              <a:gd name="connsiteX55" fmla="*/ 5187462 w 6594231"/>
              <a:gd name="connsiteY55" fmla="*/ 105992 h 229084"/>
              <a:gd name="connsiteX56" fmla="*/ 5222631 w 6594231"/>
              <a:gd name="connsiteY56" fmla="*/ 70822 h 229084"/>
              <a:gd name="connsiteX57" fmla="*/ 5380892 w 6594231"/>
              <a:gd name="connsiteY57" fmla="*/ 141161 h 229084"/>
              <a:gd name="connsiteX58" fmla="*/ 5468816 w 6594231"/>
              <a:gd name="connsiteY58" fmla="*/ 123576 h 229084"/>
              <a:gd name="connsiteX59" fmla="*/ 5574323 w 6594231"/>
              <a:gd name="connsiteY59" fmla="*/ 88407 h 229084"/>
              <a:gd name="connsiteX60" fmla="*/ 5627077 w 6594231"/>
              <a:gd name="connsiteY60" fmla="*/ 123576 h 229084"/>
              <a:gd name="connsiteX61" fmla="*/ 5662246 w 6594231"/>
              <a:gd name="connsiteY61" fmla="*/ 158746 h 229084"/>
              <a:gd name="connsiteX62" fmla="*/ 5820508 w 6594231"/>
              <a:gd name="connsiteY62" fmla="*/ 141161 h 229084"/>
              <a:gd name="connsiteX63" fmla="*/ 5926016 w 6594231"/>
              <a:gd name="connsiteY63" fmla="*/ 88407 h 229084"/>
              <a:gd name="connsiteX64" fmla="*/ 5943600 w 6594231"/>
              <a:gd name="connsiteY64" fmla="*/ 141161 h 229084"/>
              <a:gd name="connsiteX65" fmla="*/ 5996354 w 6594231"/>
              <a:gd name="connsiteY65" fmla="*/ 123576 h 229084"/>
              <a:gd name="connsiteX66" fmla="*/ 6119446 w 6594231"/>
              <a:gd name="connsiteY66" fmla="*/ 176330 h 229084"/>
              <a:gd name="connsiteX67" fmla="*/ 6312877 w 6594231"/>
              <a:gd name="connsiteY67" fmla="*/ 123576 h 229084"/>
              <a:gd name="connsiteX68" fmla="*/ 6348046 w 6594231"/>
              <a:gd name="connsiteY68" fmla="*/ 158746 h 229084"/>
              <a:gd name="connsiteX69" fmla="*/ 6488723 w 6594231"/>
              <a:gd name="connsiteY69" fmla="*/ 158746 h 229084"/>
              <a:gd name="connsiteX70" fmla="*/ 6576646 w 6594231"/>
              <a:gd name="connsiteY70" fmla="*/ 53238 h 229084"/>
              <a:gd name="connsiteX71" fmla="*/ 6594231 w 6594231"/>
              <a:gd name="connsiteY71" fmla="*/ 484 h 22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94231" h="229084">
                <a:moveTo>
                  <a:pt x="0" y="141161"/>
                </a:moveTo>
                <a:cubicBezTo>
                  <a:pt x="111369" y="94269"/>
                  <a:pt x="216274" y="27264"/>
                  <a:pt x="334108" y="484"/>
                </a:cubicBezTo>
                <a:cubicBezTo>
                  <a:pt x="358358" y="-5027"/>
                  <a:pt x="367232" y="37970"/>
                  <a:pt x="386862" y="53238"/>
                </a:cubicBezTo>
                <a:cubicBezTo>
                  <a:pt x="420226" y="79188"/>
                  <a:pt x="492369" y="123576"/>
                  <a:pt x="492369" y="123576"/>
                </a:cubicBezTo>
                <a:cubicBezTo>
                  <a:pt x="545123" y="117715"/>
                  <a:pt x="599423" y="119958"/>
                  <a:pt x="650631" y="105992"/>
                </a:cubicBezTo>
                <a:cubicBezTo>
                  <a:pt x="666626" y="101630"/>
                  <a:pt x="671584" y="79352"/>
                  <a:pt x="685800" y="70822"/>
                </a:cubicBezTo>
                <a:cubicBezTo>
                  <a:pt x="701694" y="61285"/>
                  <a:pt x="720969" y="59099"/>
                  <a:pt x="738554" y="53238"/>
                </a:cubicBezTo>
                <a:cubicBezTo>
                  <a:pt x="762000" y="59099"/>
                  <a:pt x="787276" y="60014"/>
                  <a:pt x="808892" y="70822"/>
                </a:cubicBezTo>
                <a:cubicBezTo>
                  <a:pt x="856694" y="94723"/>
                  <a:pt x="837813" y="125612"/>
                  <a:pt x="879231" y="158746"/>
                </a:cubicBezTo>
                <a:cubicBezTo>
                  <a:pt x="893705" y="170325"/>
                  <a:pt x="914400" y="170469"/>
                  <a:pt x="931985" y="176330"/>
                </a:cubicBezTo>
                <a:cubicBezTo>
                  <a:pt x="955431" y="170469"/>
                  <a:pt x="980707" y="169554"/>
                  <a:pt x="1002323" y="158746"/>
                </a:cubicBezTo>
                <a:cubicBezTo>
                  <a:pt x="1040129" y="139843"/>
                  <a:pt x="1067732" y="101773"/>
                  <a:pt x="1107831" y="88407"/>
                </a:cubicBezTo>
                <a:lnTo>
                  <a:pt x="1213339" y="53238"/>
                </a:lnTo>
                <a:lnTo>
                  <a:pt x="1318846" y="88407"/>
                </a:lnTo>
                <a:lnTo>
                  <a:pt x="1371600" y="105992"/>
                </a:lnTo>
                <a:cubicBezTo>
                  <a:pt x="1525032" y="95763"/>
                  <a:pt x="1596501" y="102519"/>
                  <a:pt x="1723292" y="70822"/>
                </a:cubicBezTo>
                <a:cubicBezTo>
                  <a:pt x="1741274" y="66326"/>
                  <a:pt x="1758461" y="59099"/>
                  <a:pt x="1776046" y="53238"/>
                </a:cubicBezTo>
                <a:cubicBezTo>
                  <a:pt x="1794482" y="108545"/>
                  <a:pt x="1789933" y="121112"/>
                  <a:pt x="1846385" y="158746"/>
                </a:cubicBezTo>
                <a:cubicBezTo>
                  <a:pt x="1861808" y="169028"/>
                  <a:pt x="1881554" y="170469"/>
                  <a:pt x="1899139" y="176330"/>
                </a:cubicBezTo>
                <a:cubicBezTo>
                  <a:pt x="2048580" y="126517"/>
                  <a:pt x="1866370" y="195991"/>
                  <a:pt x="1987062" y="123576"/>
                </a:cubicBezTo>
                <a:cubicBezTo>
                  <a:pt x="2002956" y="114039"/>
                  <a:pt x="2022231" y="111853"/>
                  <a:pt x="2039816" y="105992"/>
                </a:cubicBezTo>
                <a:cubicBezTo>
                  <a:pt x="2069124" y="111853"/>
                  <a:pt x="2100268" y="111802"/>
                  <a:pt x="2127739" y="123576"/>
                </a:cubicBezTo>
                <a:cubicBezTo>
                  <a:pt x="2142978" y="130107"/>
                  <a:pt x="2146411" y="157096"/>
                  <a:pt x="2162908" y="158746"/>
                </a:cubicBezTo>
                <a:cubicBezTo>
                  <a:pt x="2209931" y="163448"/>
                  <a:pt x="2256693" y="147023"/>
                  <a:pt x="2303585" y="141161"/>
                </a:cubicBezTo>
                <a:cubicBezTo>
                  <a:pt x="2432020" y="98349"/>
                  <a:pt x="2373128" y="114983"/>
                  <a:pt x="2479431" y="88407"/>
                </a:cubicBezTo>
                <a:cubicBezTo>
                  <a:pt x="2498335" y="92188"/>
                  <a:pt x="2593075" y="107356"/>
                  <a:pt x="2620108" y="123576"/>
                </a:cubicBezTo>
                <a:cubicBezTo>
                  <a:pt x="2634324" y="132106"/>
                  <a:pt x="2643554" y="147023"/>
                  <a:pt x="2655277" y="158746"/>
                </a:cubicBezTo>
                <a:cubicBezTo>
                  <a:pt x="2678723" y="152884"/>
                  <a:pt x="2703402" y="150681"/>
                  <a:pt x="2725616" y="141161"/>
                </a:cubicBezTo>
                <a:cubicBezTo>
                  <a:pt x="2745041" y="132836"/>
                  <a:pt x="2759466" y="115443"/>
                  <a:pt x="2778369" y="105992"/>
                </a:cubicBezTo>
                <a:cubicBezTo>
                  <a:pt x="2794948" y="97702"/>
                  <a:pt x="2813538" y="94269"/>
                  <a:pt x="2831123" y="88407"/>
                </a:cubicBezTo>
                <a:cubicBezTo>
                  <a:pt x="2854569" y="94269"/>
                  <a:pt x="2878224" y="99353"/>
                  <a:pt x="2901462" y="105992"/>
                </a:cubicBezTo>
                <a:cubicBezTo>
                  <a:pt x="2919285" y="111084"/>
                  <a:pt x="2935680" y="123576"/>
                  <a:pt x="2954216" y="123576"/>
                </a:cubicBezTo>
                <a:cubicBezTo>
                  <a:pt x="2998236" y="123576"/>
                  <a:pt x="3147896" y="97158"/>
                  <a:pt x="3200400" y="88407"/>
                </a:cubicBezTo>
                <a:cubicBezTo>
                  <a:pt x="3235569" y="94269"/>
                  <a:pt x="3280696" y="80780"/>
                  <a:pt x="3305908" y="105992"/>
                </a:cubicBezTo>
                <a:cubicBezTo>
                  <a:pt x="3320852" y="120936"/>
                  <a:pt x="3253154" y="120027"/>
                  <a:pt x="3253154" y="141161"/>
                </a:cubicBezTo>
                <a:cubicBezTo>
                  <a:pt x="3253154" y="159697"/>
                  <a:pt x="3288323" y="152884"/>
                  <a:pt x="3305908" y="158746"/>
                </a:cubicBezTo>
                <a:cubicBezTo>
                  <a:pt x="3346939" y="152884"/>
                  <a:pt x="3388358" y="149290"/>
                  <a:pt x="3429000" y="141161"/>
                </a:cubicBezTo>
                <a:cubicBezTo>
                  <a:pt x="3447176" y="137526"/>
                  <a:pt x="3463218" y="123576"/>
                  <a:pt x="3481754" y="123576"/>
                </a:cubicBezTo>
                <a:cubicBezTo>
                  <a:pt x="3518155" y="123576"/>
                  <a:pt x="3560591" y="158549"/>
                  <a:pt x="3587262" y="176330"/>
                </a:cubicBezTo>
                <a:cubicBezTo>
                  <a:pt x="3610708" y="170469"/>
                  <a:pt x="3635984" y="169554"/>
                  <a:pt x="3657600" y="158746"/>
                </a:cubicBezTo>
                <a:cubicBezTo>
                  <a:pt x="3672429" y="151332"/>
                  <a:pt x="3678553" y="132106"/>
                  <a:pt x="3692769" y="123576"/>
                </a:cubicBezTo>
                <a:cubicBezTo>
                  <a:pt x="3708663" y="114039"/>
                  <a:pt x="3727938" y="111853"/>
                  <a:pt x="3745523" y="105992"/>
                </a:cubicBezTo>
                <a:cubicBezTo>
                  <a:pt x="3751385" y="123577"/>
                  <a:pt x="3750001" y="145639"/>
                  <a:pt x="3763108" y="158746"/>
                </a:cubicBezTo>
                <a:cubicBezTo>
                  <a:pt x="3792996" y="188634"/>
                  <a:pt x="3868616" y="229084"/>
                  <a:pt x="3868616" y="229084"/>
                </a:cubicBezTo>
                <a:cubicBezTo>
                  <a:pt x="3897924" y="223222"/>
                  <a:pt x="3931671" y="228078"/>
                  <a:pt x="3956539" y="211499"/>
                </a:cubicBezTo>
                <a:cubicBezTo>
                  <a:pt x="3971961" y="201217"/>
                  <a:pt x="3956029" y="162767"/>
                  <a:pt x="3974123" y="158746"/>
                </a:cubicBezTo>
                <a:cubicBezTo>
                  <a:pt x="4071565" y="137092"/>
                  <a:pt x="4173416" y="147023"/>
                  <a:pt x="4273062" y="141161"/>
                </a:cubicBezTo>
                <a:cubicBezTo>
                  <a:pt x="4296508" y="123576"/>
                  <a:pt x="4319390" y="105214"/>
                  <a:pt x="4343400" y="88407"/>
                </a:cubicBezTo>
                <a:cubicBezTo>
                  <a:pt x="4378027" y="64168"/>
                  <a:pt x="4448908" y="18069"/>
                  <a:pt x="4448908" y="18069"/>
                </a:cubicBezTo>
                <a:cubicBezTo>
                  <a:pt x="4466493" y="23930"/>
                  <a:pt x="4487188" y="24074"/>
                  <a:pt x="4501662" y="35653"/>
                </a:cubicBezTo>
                <a:cubicBezTo>
                  <a:pt x="4615292" y="126557"/>
                  <a:pt x="4456984" y="61791"/>
                  <a:pt x="4589585" y="105992"/>
                </a:cubicBezTo>
                <a:cubicBezTo>
                  <a:pt x="4636477" y="100130"/>
                  <a:pt x="4684054" y="98309"/>
                  <a:pt x="4730262" y="88407"/>
                </a:cubicBezTo>
                <a:cubicBezTo>
                  <a:pt x="4766510" y="80639"/>
                  <a:pt x="4835769" y="53238"/>
                  <a:pt x="4835769" y="53238"/>
                </a:cubicBezTo>
                <a:cubicBezTo>
                  <a:pt x="5021832" y="99752"/>
                  <a:pt x="4802731" y="36600"/>
                  <a:pt x="4958862" y="105992"/>
                </a:cubicBezTo>
                <a:cubicBezTo>
                  <a:pt x="4992738" y="121048"/>
                  <a:pt x="5064369" y="141161"/>
                  <a:pt x="5064369" y="141161"/>
                </a:cubicBezTo>
                <a:cubicBezTo>
                  <a:pt x="5077503" y="137878"/>
                  <a:pt x="5169446" y="116802"/>
                  <a:pt x="5187462" y="105992"/>
                </a:cubicBezTo>
                <a:cubicBezTo>
                  <a:pt x="5201678" y="97462"/>
                  <a:pt x="5210908" y="82545"/>
                  <a:pt x="5222631" y="70822"/>
                </a:cubicBezTo>
                <a:cubicBezTo>
                  <a:pt x="5348188" y="112675"/>
                  <a:pt x="5297293" y="85428"/>
                  <a:pt x="5380892" y="141161"/>
                </a:cubicBezTo>
                <a:cubicBezTo>
                  <a:pt x="5410200" y="135299"/>
                  <a:pt x="5439981" y="131440"/>
                  <a:pt x="5468816" y="123576"/>
                </a:cubicBezTo>
                <a:cubicBezTo>
                  <a:pt x="5504581" y="113822"/>
                  <a:pt x="5574323" y="88407"/>
                  <a:pt x="5574323" y="88407"/>
                </a:cubicBezTo>
                <a:cubicBezTo>
                  <a:pt x="5591908" y="100130"/>
                  <a:pt x="5610574" y="110374"/>
                  <a:pt x="5627077" y="123576"/>
                </a:cubicBezTo>
                <a:cubicBezTo>
                  <a:pt x="5640023" y="133933"/>
                  <a:pt x="5645735" y="157245"/>
                  <a:pt x="5662246" y="158746"/>
                </a:cubicBezTo>
                <a:cubicBezTo>
                  <a:pt x="5715107" y="163552"/>
                  <a:pt x="5767754" y="147023"/>
                  <a:pt x="5820508" y="141161"/>
                </a:cubicBezTo>
                <a:cubicBezTo>
                  <a:pt x="5829392" y="135238"/>
                  <a:pt x="5905216" y="78007"/>
                  <a:pt x="5926016" y="88407"/>
                </a:cubicBezTo>
                <a:cubicBezTo>
                  <a:pt x="5942595" y="96696"/>
                  <a:pt x="5937739" y="123576"/>
                  <a:pt x="5943600" y="141161"/>
                </a:cubicBezTo>
                <a:cubicBezTo>
                  <a:pt x="5961185" y="135299"/>
                  <a:pt x="5977818" y="123576"/>
                  <a:pt x="5996354" y="123576"/>
                </a:cubicBezTo>
                <a:cubicBezTo>
                  <a:pt x="6022227" y="123576"/>
                  <a:pt x="6105712" y="169463"/>
                  <a:pt x="6119446" y="176330"/>
                </a:cubicBezTo>
                <a:cubicBezTo>
                  <a:pt x="6278105" y="136665"/>
                  <a:pt x="6214268" y="156446"/>
                  <a:pt x="6312877" y="123576"/>
                </a:cubicBezTo>
                <a:cubicBezTo>
                  <a:pt x="6324600" y="135299"/>
                  <a:pt x="6333830" y="150216"/>
                  <a:pt x="6348046" y="158746"/>
                </a:cubicBezTo>
                <a:cubicBezTo>
                  <a:pt x="6402117" y="191188"/>
                  <a:pt x="6426221" y="171246"/>
                  <a:pt x="6488723" y="158746"/>
                </a:cubicBezTo>
                <a:cubicBezTo>
                  <a:pt x="6556093" y="113832"/>
                  <a:pt x="6540949" y="136530"/>
                  <a:pt x="6576646" y="53238"/>
                </a:cubicBezTo>
                <a:cubicBezTo>
                  <a:pt x="6583948" y="36201"/>
                  <a:pt x="6594231" y="484"/>
                  <a:pt x="6594231" y="484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802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9063" y="4875213"/>
            <a:ext cx="1876425" cy="18938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3"/>
          <p:cNvGrpSpPr/>
          <p:nvPr/>
        </p:nvGrpSpPr>
        <p:grpSpPr>
          <a:xfrm>
            <a:off x="8780463" y="192088"/>
            <a:ext cx="1652587" cy="1181100"/>
            <a:chOff x="7599484" y="930532"/>
            <a:chExt cx="1652954" cy="1180455"/>
          </a:xfrm>
        </p:grpSpPr>
        <p:sp>
          <p:nvSpPr>
            <p:cNvPr id="15" name="云形 14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07" name="矩形 15"/>
            <p:cNvSpPr/>
            <p:nvPr/>
          </p:nvSpPr>
          <p:spPr>
            <a:xfrm>
              <a:off x="7819064" y="1166816"/>
              <a:ext cx="1213794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谦虚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组合 16"/>
          <p:cNvGrpSpPr/>
          <p:nvPr/>
        </p:nvGrpSpPr>
        <p:grpSpPr>
          <a:xfrm>
            <a:off x="9513277" y="1973974"/>
            <a:ext cx="1652954" cy="1180455"/>
            <a:chOff x="7599484" y="930532"/>
            <a:chExt cx="1652954" cy="1180455"/>
          </a:xfrm>
          <a:solidFill>
            <a:srgbClr val="FFFF00"/>
          </a:solidFill>
        </p:grpSpPr>
        <p:sp>
          <p:nvSpPr>
            <p:cNvPr id="18" name="云形 17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19064" y="1166816"/>
              <a:ext cx="1213794" cy="70788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理智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19"/>
          <p:cNvGrpSpPr/>
          <p:nvPr/>
        </p:nvGrpSpPr>
        <p:grpSpPr>
          <a:xfrm>
            <a:off x="6200313" y="4767576"/>
            <a:ext cx="1652954" cy="1180455"/>
            <a:chOff x="7599484" y="930532"/>
            <a:chExt cx="1652954" cy="1180455"/>
          </a:xfrm>
          <a:solidFill>
            <a:srgbClr val="A9E01D"/>
          </a:solidFill>
        </p:grpSpPr>
        <p:sp>
          <p:nvSpPr>
            <p:cNvPr id="21" name="云形 20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819064" y="1166816"/>
              <a:ext cx="1210588" cy="70788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友善</a:t>
              </a:r>
              <a:endPara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46088" y="179388"/>
            <a:ext cx="46831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想一想，说一说</a:t>
            </a:r>
            <a:r>
              <a:rPr lang="en-US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zh-CN" altLang="en-US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58750" y="1987550"/>
            <a:ext cx="10653713" cy="4606925"/>
            <a:chOff x="158261" y="1987062"/>
            <a:chExt cx="10654919" cy="4607169"/>
          </a:xfrm>
        </p:grpSpPr>
        <p:sp>
          <p:nvSpPr>
            <p:cNvPr id="34821" name="矩形 1"/>
            <p:cNvSpPr/>
            <p:nvPr/>
          </p:nvSpPr>
          <p:spPr>
            <a:xfrm>
              <a:off x="3272333" y="2171672"/>
              <a:ext cx="7540847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铁罐那么傲慢，究竟为什么？</a:t>
              </a:r>
              <a:endParaRPr lang="zh-CN" altLang="en-US" sz="4400" b="1" dirty="0">
                <a:latin typeface="Calibri" panose="020F0502020204030204" pitchFamily="34" charset="0"/>
              </a:endParaRPr>
            </a:p>
          </p:txBody>
        </p:sp>
        <p:pic>
          <p:nvPicPr>
            <p:cNvPr id="34822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261" y="1987062"/>
              <a:ext cx="3505630" cy="46071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6478588" y="3651250"/>
            <a:ext cx="2646363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坚硬</a:t>
            </a:r>
            <a:endParaRPr kumimoji="0" lang="zh-CN" altLang="en-US" sz="9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478"/>
          <a:stretch>
            <a:fillRect/>
          </a:stretch>
        </p:blipFill>
        <p:spPr>
          <a:xfrm>
            <a:off x="0" y="0"/>
            <a:ext cx="47148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179"/>
          <a:stretch>
            <a:fillRect/>
          </a:stretch>
        </p:blipFill>
        <p:spPr>
          <a:xfrm>
            <a:off x="4059238" y="0"/>
            <a:ext cx="457993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6219" b="3680"/>
          <a:stretch>
            <a:fillRect/>
          </a:stretch>
        </p:blipFill>
        <p:spPr>
          <a:xfrm>
            <a:off x="8175625" y="0"/>
            <a:ext cx="4016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1224217">
            <a:off x="3575341" y="368489"/>
            <a:ext cx="1316386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铁罐</a:t>
            </a: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46088" y="179388"/>
            <a:ext cx="46831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想一想，说一说</a:t>
            </a:r>
            <a:r>
              <a:rPr lang="en-US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zh-CN" altLang="en-US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228600" y="1954213"/>
            <a:ext cx="11782425" cy="4456112"/>
            <a:chOff x="158261" y="1602341"/>
            <a:chExt cx="11781664" cy="4456586"/>
          </a:xfrm>
        </p:grpSpPr>
        <p:sp>
          <p:nvSpPr>
            <p:cNvPr id="36869" name="矩形 1"/>
            <p:cNvSpPr/>
            <p:nvPr/>
          </p:nvSpPr>
          <p:spPr>
            <a:xfrm>
              <a:off x="1003918" y="1602341"/>
              <a:ext cx="10936007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陶罐那么谦虚，他为什么不跟铁罐碰一碰？</a:t>
              </a:r>
              <a:endParaRPr lang="zh-CN" altLang="en-US" sz="4400" b="1" dirty="0">
                <a:latin typeface="Calibri" panose="020F0502020204030204" pitchFamily="34" charset="0"/>
              </a:endParaRPr>
            </a:p>
          </p:txBody>
        </p:sp>
        <p:pic>
          <p:nvPicPr>
            <p:cNvPr id="36870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261" y="2522365"/>
              <a:ext cx="3505630" cy="35365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6473825" y="3651250"/>
            <a:ext cx="2655888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易碎</a:t>
            </a:r>
            <a:endParaRPr kumimoji="0" lang="zh-CN" altLang="en-US" sz="9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600075"/>
            <a:ext cx="2616200" cy="2798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579438"/>
            <a:ext cx="3282950" cy="2797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24091"/>
          <a:stretch>
            <a:fillRect/>
          </a:stretch>
        </p:blipFill>
        <p:spPr>
          <a:xfrm>
            <a:off x="0" y="3521075"/>
            <a:ext cx="12192000" cy="333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6800"/>
          <a:stretch>
            <a:fillRect/>
          </a:stretch>
        </p:blipFill>
        <p:spPr>
          <a:xfrm>
            <a:off x="7177088" y="579438"/>
            <a:ext cx="4584700" cy="28400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 rot="1224217">
            <a:off x="5254015" y="3521118"/>
            <a:ext cx="1316386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陶罐</a:t>
            </a: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00325" y="1887538"/>
            <a:ext cx="8513763" cy="32924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1.多年后，这两只罐子发生了怎样的变化呢？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2.从这个故事中，你得到了怎样的启示呢？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3891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12822" y="333317"/>
              <a:ext cx="3258129" cy="927481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4</a:t>
              </a:r>
              <a:endParaRPr kumimoji="0" 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1090613" y="1487488"/>
            <a:ext cx="10145712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多年之后，陶罐依然那么（      ）、（       ）、（          ），而铁罐（               ）了。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3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9738" y="4044950"/>
            <a:ext cx="2055812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323263" y="1749425"/>
            <a:ext cx="1414462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朴素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1025" y="2965450"/>
            <a:ext cx="142240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美观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6238" y="2965450"/>
            <a:ext cx="2039937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有价值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7888" y="4248150"/>
            <a:ext cx="32797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</a:rPr>
              <a:t>什么也没有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3"/>
          <p:cNvGrpSpPr/>
          <p:nvPr/>
        </p:nvGrpSpPr>
        <p:grpSpPr>
          <a:xfrm>
            <a:off x="2168525" y="1806575"/>
            <a:ext cx="7793038" cy="3414713"/>
            <a:chOff x="2167838" y="1807089"/>
            <a:chExt cx="7794009" cy="3414130"/>
          </a:xfrm>
        </p:grpSpPr>
        <p:sp>
          <p:nvSpPr>
            <p:cNvPr id="2" name="矩形 1"/>
            <p:cNvSpPr/>
            <p:nvPr/>
          </p:nvSpPr>
          <p:spPr>
            <a:xfrm>
              <a:off x="3393541" y="1807089"/>
              <a:ext cx="6568306" cy="2730034"/>
            </a:xfrm>
            <a:prstGeom prst="rect">
              <a:avLst/>
            </a:prstGeom>
            <a:solidFill>
              <a:srgbClr val="92D050"/>
            </a:solidFill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    陶罐和铁罐之间发生了什么事呢？让我们一起到课文中看一看吧！</a:t>
              </a:r>
              <a:endPara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14340" name="图片 2"/>
            <p:cNvPicPr>
              <a:picLocks noChangeAspect="1"/>
            </p:cNvPicPr>
            <p:nvPr/>
          </p:nvPicPr>
          <p:blipFill>
            <a:blip r:embed="rId1"/>
            <a:srcRect r="59564"/>
            <a:stretch>
              <a:fillRect/>
            </a:stretch>
          </p:blipFill>
          <p:spPr>
            <a:xfrm>
              <a:off x="2167838" y="2690444"/>
              <a:ext cx="1225993" cy="25307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65263" y="1590675"/>
            <a:ext cx="9612312" cy="313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易碎的陶罐成为了古董，坚硬无比的铁罐却变得无影无踪。从这篇课文中我们懂得了一个什么道理？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8875" y="4537075"/>
            <a:ext cx="1801813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0" y="5129213"/>
            <a:ext cx="1760538" cy="177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2303463"/>
            <a:ext cx="2384425" cy="277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511550" y="1790700"/>
            <a:ext cx="6969125" cy="2181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不能光看到别人的短处，还要看到别人的长处。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081213" y="1741488"/>
            <a:ext cx="6130925" cy="3138487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我们要正确看待自己和他人，因为人人都有优点也都有缺点。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0275" y="2109788"/>
            <a:ext cx="2849563" cy="3405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-306387"/>
            <a:ext cx="12365038" cy="716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4404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8" y="-828166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803525" y="1768475"/>
            <a:ext cx="6584950" cy="4324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00"/>
              </a:lnSpc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课文先以陶罐和铁罐对话的方式为我们展示了铁罐的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和陶罐的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 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，又以多年后的结果告诉我们：任何人身上都会有优点和缺点，千万不能像铁罐那样  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____________________</a:t>
            </a:r>
            <a:r>
              <a:rPr lang="zh-CN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88" y="5299075"/>
            <a:ext cx="1185862" cy="155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0950" y="4924425"/>
            <a:ext cx="1501775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6980238" y="2474913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骄傲自大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3413" y="3268663"/>
            <a:ext cx="20383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谦虚友善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86125" y="5299075"/>
            <a:ext cx="43545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骄傲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自大、自以为是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9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506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8" y="-828166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067050" y="2166938"/>
            <a:ext cx="609600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铁罐怎么会不见，它去了哪里呢，展开你的想象，快动手写一写吧</a:t>
            </a:r>
            <a:r>
              <a:rPr lang="en-US" altLang="zh-CN" sz="4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!</a:t>
            </a:r>
            <a:endParaRPr lang="zh-CN" altLang="en-US" sz="44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506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4802188"/>
            <a:ext cx="2852738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609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8" y="-828166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结构梳理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30663" y="1314450"/>
            <a:ext cx="435451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陶罐和铁罐</a:t>
            </a:r>
            <a:endParaRPr kumimoji="0" lang="zh-CN" altLang="en-US" sz="6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6138" y="2259013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易碎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6663" y="2259013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坚硬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6138" y="2989263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谦虚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16663" y="2989263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傲慢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16138" y="3717925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争辩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16663" y="3717925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恼火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16138" y="4549775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依然美观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6663" y="4549775"/>
            <a:ext cx="3829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无影无踪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16600" y="3908425"/>
            <a:ext cx="998538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多</a:t>
            </a:r>
            <a:endParaRPr kumimoji="0" lang="en-US" altLang="zh-CN" sz="48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年</a:t>
            </a:r>
            <a:endParaRPr kumimoji="0" lang="en-US" altLang="zh-CN" sz="48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后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6093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9675" y="4271963"/>
            <a:ext cx="2092325" cy="274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4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0" y="1951038"/>
            <a:ext cx="1817688" cy="1833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19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2250" y="434975"/>
            <a:ext cx="11747500" cy="5368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氧化</a:t>
            </a:r>
            <a:br>
              <a:rPr lang="zh-CN" altLang="en-US" sz="2800" b="1" dirty="0">
                <a:latin typeface="Calibri" panose="020F0502020204030204" pitchFamily="34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氧化，也叫氧化作用，指物质跟氧化合，也泛指物质在化学反应中失去电子或电子对偏离。空气中的氧气的化学性质很活泼，能助燃。它能同铝、铁、铜、钾、钠、钙、镁、钡等多种元素直接化合成各种氧化物。金属生锈，煤、柴燃烧等都是氧化。</a:t>
            </a:r>
            <a:br>
              <a:rPr lang="zh-CN" altLang="en-US" sz="2800" b="1" dirty="0">
                <a:latin typeface="Calibri" panose="020F0502020204030204" pitchFamily="34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铁的化学性质很活泼，能同氧化合生成氧化铁，即三氧化二铁（化学式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Fe2O3)——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红褐色粉末。铁罐遇到空气中的氧和水中的氧会生锈。铁锈的主要成分是水合氧化物。年代久远，铁罐层层氧化直到完全氧化，变成了粉末。这就是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陶罐和铁罐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一文中铁罐最后无踪无影的原因。 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0"/>
            <a:ext cx="3286125" cy="1104900"/>
            <a:chOff x="2274" y="234572"/>
            <a:chExt cx="3286837" cy="1105105"/>
          </a:xfrm>
        </p:grpSpPr>
        <p:pic>
          <p:nvPicPr>
            <p:cNvPr id="4710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8" y="-828166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知识链接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pic>
        <p:nvPicPr>
          <p:cNvPr id="47108" name="图片 5"/>
          <p:cNvPicPr>
            <a:picLocks noChangeAspect="1"/>
          </p:cNvPicPr>
          <p:nvPr/>
        </p:nvPicPr>
        <p:blipFill>
          <a:blip r:embed="rId2"/>
          <a:srcRect l="12022" t="8798" r="9251" b="9686"/>
          <a:stretch>
            <a:fillRect/>
          </a:stretch>
        </p:blipFill>
        <p:spPr>
          <a:xfrm>
            <a:off x="10331450" y="5745163"/>
            <a:ext cx="1860550" cy="1112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1166813" y="1081088"/>
            <a:ext cx="10034587" cy="1419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童话故事学完了，铁罐的结局让人感到悲哀，不过，我们可以把结尾改一下：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0" y="-25400"/>
            <a:ext cx="3286125" cy="1106488"/>
            <a:chOff x="2274" y="234572"/>
            <a:chExt cx="3286837" cy="1105105"/>
          </a:xfrm>
        </p:grpSpPr>
        <p:pic>
          <p:nvPicPr>
            <p:cNvPr id="48135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8" y="-828166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168998" y="234572"/>
              <a:ext cx="2953390" cy="922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20725" y="2281238"/>
            <a:ext cx="10604500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很多年以后，受了伤的铁罐也被人挖出来了，他（      ）对陶罐说：“对不起，我只看到了你的缺点，没看到你的优点。”</a:t>
            </a:r>
            <a:b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陶罐（      ）说：“人人都会有缺点，也都会有优点，我们要正确对待自己和他人。”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63700" y="3263900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羞愧地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1025" y="4892675"/>
            <a:ext cx="1574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微笑着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0" y="0"/>
            <a:ext cx="7351713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阅读连接（课本</a:t>
            </a:r>
            <a:r>
              <a:rPr lang="en-US" altLang="zh-CN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P20</a:t>
            </a:r>
            <a:r>
              <a:rPr lang="zh-CN" altLang="en-US" sz="4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zh-CN" sz="4400" dirty="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6788" y="1274763"/>
            <a:ext cx="11595100" cy="928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故事中的北风和课文中的铁罐有什么相似之处？</a:t>
            </a:r>
            <a:endParaRPr lang="zh-CN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450" y="2540000"/>
            <a:ext cx="10833100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它们都太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骄傲自大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铁罐以为自己比陶罐坚硬，总是傲慢地奚落陶罐，可多年后陶罐依然美观，而自己却无影无踪；北风自以为吹口气就能掀开行人的衣服赢得太阳，行人却反而把衣服裹得更紧，太阳不声不响却让人们感到温暖而自觉脱了衣服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50182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0185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186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183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50179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243138" y="1262063"/>
            <a:ext cx="9072563" cy="5078413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黄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瑞云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：湖南娄底人，一九三二年生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中国作家协会会员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。从事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中国古典文学教学与研究，也钻研哲学和训诂学，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业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余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从事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文学创作。发表过学术论文五十余篇、艺术散文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六十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余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篇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、新诗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四十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余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首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、传统诗词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三百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余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首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、寓言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五百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余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篇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、幽默作品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一百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余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篇。</a:t>
            </a:r>
            <a:endParaRPr kumimoji="1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4785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35275" y="1724025"/>
            <a:ext cx="8513763" cy="32924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初读课文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自由读课文，读准字音，将难读的语句多读几遍。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思考：课文讲了一件什么事？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84162" y="-185737"/>
            <a:ext cx="4210050" cy="1782762"/>
            <a:chOff x="-292538" y="-185589"/>
            <a:chExt cx="4686999" cy="1991844"/>
          </a:xfrm>
        </p:grpSpPr>
        <p:pic>
          <p:nvPicPr>
            <p:cNvPr id="16389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92538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85928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3175" y="2074863"/>
            <a:ext cx="9532938" cy="4248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陶 罐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骄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傲 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谦 虚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endParaRPr kumimoji="0" lang="en-US" altLang="zh-CN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懦 弱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恼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怒 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代 价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150" y="2401888"/>
            <a:ext cx="87090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táo guàn    jiāo      qiān xū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6275" y="4533900"/>
            <a:ext cx="87233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nuò ruò     nǎo       dài jià 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5150" y="358775"/>
            <a:ext cx="81962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挑战形近字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0325" y="1744663"/>
            <a:ext cx="9734550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陶（        ）   罐（        ）  虚（        </a:t>
            </a:r>
            <a:r>
              <a:rPr kumimoji="0" lang="zh-CN" altLang="en-US" sz="48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en-US" altLang="zh-CN" sz="48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淘（        ）   灌（        ）  虑（        </a:t>
            </a:r>
            <a:r>
              <a:rPr kumimoji="0" lang="zh-CN" altLang="en-US" sz="4800" b="1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zh-CN" altLang="en-US" sz="48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1588" y="4518025"/>
            <a:ext cx="13065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淘米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5238" y="2686050"/>
            <a:ext cx="131286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陶罐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43588" y="4518025"/>
            <a:ext cx="14446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浇灌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07088" y="2686050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罐子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32875" y="4518025"/>
            <a:ext cx="14446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考虑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97963" y="2686050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谦虚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0" grpId="0"/>
      <p:bldP spid="11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骄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4425" y="1470025"/>
            <a:ext cx="92059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jiāo   ào   qiān  xū   nuò   ruò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10620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6654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4268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5872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傲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懦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1073150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674938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4321175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5899150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价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0738" y="3884613"/>
            <a:ext cx="638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 chén  pěng  dài   jià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/>
      <p:bldP spid="40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56113" y="358775"/>
            <a:ext cx="295433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难写的字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4248150" y="2151063"/>
          <a:ext cx="3697716" cy="3829050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160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57"/>
          <p:cNvGrpSpPr/>
          <p:nvPr/>
        </p:nvGrpSpPr>
        <p:grpSpPr>
          <a:xfrm>
            <a:off x="4793615" y="2520950"/>
            <a:ext cx="2887345" cy="3088005"/>
            <a:chOff x="5422900" y="2562225"/>
            <a:chExt cx="1012825" cy="1200150"/>
          </a:xfrm>
          <a:solidFill>
            <a:schemeClr val="tx1"/>
          </a:solidFill>
        </p:grpSpPr>
        <p:sp>
          <p:nvSpPr>
            <p:cNvPr id="26" name="Freeform 8"/>
            <p:cNvSpPr/>
            <p:nvPr/>
          </p:nvSpPr>
          <p:spPr bwMode="auto">
            <a:xfrm>
              <a:off x="5422900" y="2989263"/>
              <a:ext cx="357187" cy="630238"/>
            </a:xfrm>
            <a:custGeom>
              <a:avLst/>
              <a:gdLst>
                <a:gd name="T0" fmla="*/ 251 w 450"/>
                <a:gd name="T1" fmla="*/ 186 h 793"/>
                <a:gd name="T2" fmla="*/ 249 w 450"/>
                <a:gd name="T3" fmla="*/ 150 h 793"/>
                <a:gd name="T4" fmla="*/ 242 w 450"/>
                <a:gd name="T5" fmla="*/ 129 h 793"/>
                <a:gd name="T6" fmla="*/ 226 w 450"/>
                <a:gd name="T7" fmla="*/ 124 h 793"/>
                <a:gd name="T8" fmla="*/ 169 w 450"/>
                <a:gd name="T9" fmla="*/ 152 h 793"/>
                <a:gd name="T10" fmla="*/ 92 w 450"/>
                <a:gd name="T11" fmla="*/ 196 h 793"/>
                <a:gd name="T12" fmla="*/ 65 w 450"/>
                <a:gd name="T13" fmla="*/ 207 h 793"/>
                <a:gd name="T14" fmla="*/ 46 w 450"/>
                <a:gd name="T15" fmla="*/ 201 h 793"/>
                <a:gd name="T16" fmla="*/ 21 w 450"/>
                <a:gd name="T17" fmla="*/ 177 h 793"/>
                <a:gd name="T18" fmla="*/ 4 w 450"/>
                <a:gd name="T19" fmla="*/ 154 h 793"/>
                <a:gd name="T20" fmla="*/ 10 w 450"/>
                <a:gd name="T21" fmla="*/ 141 h 793"/>
                <a:gd name="T22" fmla="*/ 59 w 450"/>
                <a:gd name="T23" fmla="*/ 129 h 793"/>
                <a:gd name="T24" fmla="*/ 130 w 450"/>
                <a:gd name="T25" fmla="*/ 105 h 793"/>
                <a:gd name="T26" fmla="*/ 206 w 450"/>
                <a:gd name="T27" fmla="*/ 65 h 793"/>
                <a:gd name="T28" fmla="*/ 243 w 450"/>
                <a:gd name="T29" fmla="*/ 25 h 793"/>
                <a:gd name="T30" fmla="*/ 261 w 450"/>
                <a:gd name="T31" fmla="*/ 4 h 793"/>
                <a:gd name="T32" fmla="*/ 276 w 450"/>
                <a:gd name="T33" fmla="*/ 2 h 793"/>
                <a:gd name="T34" fmla="*/ 310 w 450"/>
                <a:gd name="T35" fmla="*/ 15 h 793"/>
                <a:gd name="T36" fmla="*/ 346 w 450"/>
                <a:gd name="T37" fmla="*/ 44 h 793"/>
                <a:gd name="T38" fmla="*/ 359 w 450"/>
                <a:gd name="T39" fmla="*/ 59 h 793"/>
                <a:gd name="T40" fmla="*/ 348 w 450"/>
                <a:gd name="T41" fmla="*/ 88 h 793"/>
                <a:gd name="T42" fmla="*/ 331 w 450"/>
                <a:gd name="T43" fmla="*/ 116 h 793"/>
                <a:gd name="T44" fmla="*/ 319 w 450"/>
                <a:gd name="T45" fmla="*/ 156 h 793"/>
                <a:gd name="T46" fmla="*/ 310 w 450"/>
                <a:gd name="T47" fmla="*/ 220 h 793"/>
                <a:gd name="T48" fmla="*/ 300 w 450"/>
                <a:gd name="T49" fmla="*/ 302 h 793"/>
                <a:gd name="T50" fmla="*/ 293 w 450"/>
                <a:gd name="T51" fmla="*/ 378 h 793"/>
                <a:gd name="T52" fmla="*/ 283 w 450"/>
                <a:gd name="T53" fmla="*/ 488 h 793"/>
                <a:gd name="T54" fmla="*/ 281 w 450"/>
                <a:gd name="T55" fmla="*/ 531 h 793"/>
                <a:gd name="T56" fmla="*/ 283 w 450"/>
                <a:gd name="T57" fmla="*/ 558 h 793"/>
                <a:gd name="T58" fmla="*/ 289 w 450"/>
                <a:gd name="T59" fmla="*/ 575 h 793"/>
                <a:gd name="T60" fmla="*/ 300 w 450"/>
                <a:gd name="T61" fmla="*/ 575 h 793"/>
                <a:gd name="T62" fmla="*/ 323 w 450"/>
                <a:gd name="T63" fmla="*/ 562 h 793"/>
                <a:gd name="T64" fmla="*/ 361 w 450"/>
                <a:gd name="T65" fmla="*/ 531 h 793"/>
                <a:gd name="T66" fmla="*/ 401 w 450"/>
                <a:gd name="T67" fmla="*/ 501 h 793"/>
                <a:gd name="T68" fmla="*/ 429 w 450"/>
                <a:gd name="T69" fmla="*/ 484 h 793"/>
                <a:gd name="T70" fmla="*/ 447 w 450"/>
                <a:gd name="T71" fmla="*/ 478 h 793"/>
                <a:gd name="T72" fmla="*/ 448 w 450"/>
                <a:gd name="T73" fmla="*/ 488 h 793"/>
                <a:gd name="T74" fmla="*/ 431 w 450"/>
                <a:gd name="T75" fmla="*/ 512 h 793"/>
                <a:gd name="T76" fmla="*/ 397 w 450"/>
                <a:gd name="T77" fmla="*/ 558 h 793"/>
                <a:gd name="T78" fmla="*/ 350 w 450"/>
                <a:gd name="T79" fmla="*/ 617 h 793"/>
                <a:gd name="T80" fmla="*/ 306 w 450"/>
                <a:gd name="T81" fmla="*/ 670 h 793"/>
                <a:gd name="T82" fmla="*/ 262 w 450"/>
                <a:gd name="T83" fmla="*/ 723 h 793"/>
                <a:gd name="T84" fmla="*/ 234 w 450"/>
                <a:gd name="T85" fmla="*/ 767 h 793"/>
                <a:gd name="T86" fmla="*/ 213 w 450"/>
                <a:gd name="T87" fmla="*/ 793 h 793"/>
                <a:gd name="T88" fmla="*/ 194 w 450"/>
                <a:gd name="T89" fmla="*/ 776 h 793"/>
                <a:gd name="T90" fmla="*/ 173 w 450"/>
                <a:gd name="T91" fmla="*/ 727 h 793"/>
                <a:gd name="T92" fmla="*/ 166 w 450"/>
                <a:gd name="T93" fmla="*/ 691 h 793"/>
                <a:gd name="T94" fmla="*/ 175 w 450"/>
                <a:gd name="T95" fmla="*/ 664 h 793"/>
                <a:gd name="T96" fmla="*/ 196 w 450"/>
                <a:gd name="T97" fmla="*/ 632 h 793"/>
                <a:gd name="T98" fmla="*/ 207 w 450"/>
                <a:gd name="T99" fmla="*/ 600 h 793"/>
                <a:gd name="T100" fmla="*/ 219 w 450"/>
                <a:gd name="T101" fmla="*/ 541 h 793"/>
                <a:gd name="T102" fmla="*/ 228 w 450"/>
                <a:gd name="T103" fmla="*/ 456 h 793"/>
                <a:gd name="T104" fmla="*/ 236 w 450"/>
                <a:gd name="T105" fmla="*/ 370 h 793"/>
                <a:gd name="T106" fmla="*/ 243 w 450"/>
                <a:gd name="T107" fmla="*/ 296 h 793"/>
                <a:gd name="T108" fmla="*/ 249 w 450"/>
                <a:gd name="T109" fmla="*/ 226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793">
                  <a:moveTo>
                    <a:pt x="249" y="226"/>
                  </a:moveTo>
                  <a:lnTo>
                    <a:pt x="249" y="215"/>
                  </a:lnTo>
                  <a:lnTo>
                    <a:pt x="249" y="205"/>
                  </a:lnTo>
                  <a:lnTo>
                    <a:pt x="251" y="196"/>
                  </a:lnTo>
                  <a:lnTo>
                    <a:pt x="251" y="186"/>
                  </a:lnTo>
                  <a:lnTo>
                    <a:pt x="251" y="179"/>
                  </a:lnTo>
                  <a:lnTo>
                    <a:pt x="251" y="171"/>
                  </a:lnTo>
                  <a:lnTo>
                    <a:pt x="249" y="163"/>
                  </a:lnTo>
                  <a:lnTo>
                    <a:pt x="249" y="156"/>
                  </a:lnTo>
                  <a:lnTo>
                    <a:pt x="249" y="150"/>
                  </a:lnTo>
                  <a:lnTo>
                    <a:pt x="247" y="144"/>
                  </a:lnTo>
                  <a:lnTo>
                    <a:pt x="245" y="141"/>
                  </a:lnTo>
                  <a:lnTo>
                    <a:pt x="245" y="135"/>
                  </a:lnTo>
                  <a:lnTo>
                    <a:pt x="243" y="133"/>
                  </a:lnTo>
                  <a:lnTo>
                    <a:pt x="242" y="129"/>
                  </a:lnTo>
                  <a:lnTo>
                    <a:pt x="240" y="127"/>
                  </a:lnTo>
                  <a:lnTo>
                    <a:pt x="238" y="126"/>
                  </a:lnTo>
                  <a:lnTo>
                    <a:pt x="236" y="126"/>
                  </a:lnTo>
                  <a:lnTo>
                    <a:pt x="234" y="124"/>
                  </a:lnTo>
                  <a:lnTo>
                    <a:pt x="226" y="124"/>
                  </a:lnTo>
                  <a:lnTo>
                    <a:pt x="219" y="126"/>
                  </a:lnTo>
                  <a:lnTo>
                    <a:pt x="209" y="129"/>
                  </a:lnTo>
                  <a:lnTo>
                    <a:pt x="198" y="135"/>
                  </a:lnTo>
                  <a:lnTo>
                    <a:pt x="185" y="143"/>
                  </a:lnTo>
                  <a:lnTo>
                    <a:pt x="169" y="152"/>
                  </a:lnTo>
                  <a:lnTo>
                    <a:pt x="152" y="163"/>
                  </a:lnTo>
                  <a:lnTo>
                    <a:pt x="135" y="175"/>
                  </a:lnTo>
                  <a:lnTo>
                    <a:pt x="118" y="182"/>
                  </a:lnTo>
                  <a:lnTo>
                    <a:pt x="105" y="190"/>
                  </a:lnTo>
                  <a:lnTo>
                    <a:pt x="92" y="196"/>
                  </a:lnTo>
                  <a:lnTo>
                    <a:pt x="82" y="201"/>
                  </a:lnTo>
                  <a:lnTo>
                    <a:pt x="73" y="203"/>
                  </a:lnTo>
                  <a:lnTo>
                    <a:pt x="71" y="205"/>
                  </a:lnTo>
                  <a:lnTo>
                    <a:pt x="67" y="205"/>
                  </a:lnTo>
                  <a:lnTo>
                    <a:pt x="65" y="207"/>
                  </a:lnTo>
                  <a:lnTo>
                    <a:pt x="61" y="207"/>
                  </a:lnTo>
                  <a:lnTo>
                    <a:pt x="57" y="207"/>
                  </a:lnTo>
                  <a:lnTo>
                    <a:pt x="54" y="205"/>
                  </a:lnTo>
                  <a:lnTo>
                    <a:pt x="50" y="203"/>
                  </a:lnTo>
                  <a:lnTo>
                    <a:pt x="46" y="201"/>
                  </a:lnTo>
                  <a:lnTo>
                    <a:pt x="42" y="198"/>
                  </a:lnTo>
                  <a:lnTo>
                    <a:pt x="37" y="194"/>
                  </a:lnTo>
                  <a:lnTo>
                    <a:pt x="33" y="188"/>
                  </a:lnTo>
                  <a:lnTo>
                    <a:pt x="27" y="182"/>
                  </a:lnTo>
                  <a:lnTo>
                    <a:pt x="21" y="177"/>
                  </a:lnTo>
                  <a:lnTo>
                    <a:pt x="18" y="173"/>
                  </a:lnTo>
                  <a:lnTo>
                    <a:pt x="14" y="167"/>
                  </a:lnTo>
                  <a:lnTo>
                    <a:pt x="10" y="163"/>
                  </a:lnTo>
                  <a:lnTo>
                    <a:pt x="6" y="156"/>
                  </a:lnTo>
                  <a:lnTo>
                    <a:pt x="4" y="154"/>
                  </a:lnTo>
                  <a:lnTo>
                    <a:pt x="2" y="150"/>
                  </a:lnTo>
                  <a:lnTo>
                    <a:pt x="0" y="148"/>
                  </a:lnTo>
                  <a:lnTo>
                    <a:pt x="2" y="146"/>
                  </a:lnTo>
                  <a:lnTo>
                    <a:pt x="4" y="143"/>
                  </a:lnTo>
                  <a:lnTo>
                    <a:pt x="10" y="141"/>
                  </a:lnTo>
                  <a:lnTo>
                    <a:pt x="16" y="139"/>
                  </a:lnTo>
                  <a:lnTo>
                    <a:pt x="25" y="137"/>
                  </a:lnTo>
                  <a:lnTo>
                    <a:pt x="35" y="135"/>
                  </a:lnTo>
                  <a:lnTo>
                    <a:pt x="48" y="131"/>
                  </a:lnTo>
                  <a:lnTo>
                    <a:pt x="59" y="129"/>
                  </a:lnTo>
                  <a:lnTo>
                    <a:pt x="71" y="126"/>
                  </a:lnTo>
                  <a:lnTo>
                    <a:pt x="86" y="122"/>
                  </a:lnTo>
                  <a:lnTo>
                    <a:pt x="99" y="118"/>
                  </a:lnTo>
                  <a:lnTo>
                    <a:pt x="114" y="112"/>
                  </a:lnTo>
                  <a:lnTo>
                    <a:pt x="130" y="105"/>
                  </a:lnTo>
                  <a:lnTo>
                    <a:pt x="147" y="97"/>
                  </a:lnTo>
                  <a:lnTo>
                    <a:pt x="164" y="88"/>
                  </a:lnTo>
                  <a:lnTo>
                    <a:pt x="179" y="80"/>
                  </a:lnTo>
                  <a:lnTo>
                    <a:pt x="192" y="72"/>
                  </a:lnTo>
                  <a:lnTo>
                    <a:pt x="206" y="65"/>
                  </a:lnTo>
                  <a:lnTo>
                    <a:pt x="217" y="57"/>
                  </a:lnTo>
                  <a:lnTo>
                    <a:pt x="226" y="50"/>
                  </a:lnTo>
                  <a:lnTo>
                    <a:pt x="232" y="40"/>
                  </a:lnTo>
                  <a:lnTo>
                    <a:pt x="240" y="33"/>
                  </a:lnTo>
                  <a:lnTo>
                    <a:pt x="243" y="25"/>
                  </a:lnTo>
                  <a:lnTo>
                    <a:pt x="247" y="19"/>
                  </a:lnTo>
                  <a:lnTo>
                    <a:pt x="251" y="14"/>
                  </a:lnTo>
                  <a:lnTo>
                    <a:pt x="255" y="10"/>
                  </a:lnTo>
                  <a:lnTo>
                    <a:pt x="259" y="6"/>
                  </a:lnTo>
                  <a:lnTo>
                    <a:pt x="261" y="4"/>
                  </a:lnTo>
                  <a:lnTo>
                    <a:pt x="264" y="2"/>
                  </a:lnTo>
                  <a:lnTo>
                    <a:pt x="266" y="2"/>
                  </a:lnTo>
                  <a:lnTo>
                    <a:pt x="268" y="0"/>
                  </a:lnTo>
                  <a:lnTo>
                    <a:pt x="272" y="2"/>
                  </a:lnTo>
                  <a:lnTo>
                    <a:pt x="276" y="2"/>
                  </a:lnTo>
                  <a:lnTo>
                    <a:pt x="280" y="4"/>
                  </a:lnTo>
                  <a:lnTo>
                    <a:pt x="287" y="6"/>
                  </a:lnTo>
                  <a:lnTo>
                    <a:pt x="293" y="8"/>
                  </a:lnTo>
                  <a:lnTo>
                    <a:pt x="300" y="12"/>
                  </a:lnTo>
                  <a:lnTo>
                    <a:pt x="310" y="15"/>
                  </a:lnTo>
                  <a:lnTo>
                    <a:pt x="319" y="19"/>
                  </a:lnTo>
                  <a:lnTo>
                    <a:pt x="327" y="27"/>
                  </a:lnTo>
                  <a:lnTo>
                    <a:pt x="335" y="33"/>
                  </a:lnTo>
                  <a:lnTo>
                    <a:pt x="342" y="38"/>
                  </a:lnTo>
                  <a:lnTo>
                    <a:pt x="346" y="44"/>
                  </a:lnTo>
                  <a:lnTo>
                    <a:pt x="352" y="48"/>
                  </a:lnTo>
                  <a:lnTo>
                    <a:pt x="354" y="52"/>
                  </a:lnTo>
                  <a:lnTo>
                    <a:pt x="357" y="55"/>
                  </a:lnTo>
                  <a:lnTo>
                    <a:pt x="359" y="57"/>
                  </a:lnTo>
                  <a:lnTo>
                    <a:pt x="359" y="59"/>
                  </a:lnTo>
                  <a:lnTo>
                    <a:pt x="357" y="63"/>
                  </a:lnTo>
                  <a:lnTo>
                    <a:pt x="357" y="69"/>
                  </a:lnTo>
                  <a:lnTo>
                    <a:pt x="355" y="74"/>
                  </a:lnTo>
                  <a:lnTo>
                    <a:pt x="352" y="80"/>
                  </a:lnTo>
                  <a:lnTo>
                    <a:pt x="348" y="88"/>
                  </a:lnTo>
                  <a:lnTo>
                    <a:pt x="344" y="93"/>
                  </a:lnTo>
                  <a:lnTo>
                    <a:pt x="338" y="101"/>
                  </a:lnTo>
                  <a:lnTo>
                    <a:pt x="336" y="105"/>
                  </a:lnTo>
                  <a:lnTo>
                    <a:pt x="335" y="110"/>
                  </a:lnTo>
                  <a:lnTo>
                    <a:pt x="331" y="116"/>
                  </a:lnTo>
                  <a:lnTo>
                    <a:pt x="329" y="122"/>
                  </a:lnTo>
                  <a:lnTo>
                    <a:pt x="327" y="129"/>
                  </a:lnTo>
                  <a:lnTo>
                    <a:pt x="323" y="137"/>
                  </a:lnTo>
                  <a:lnTo>
                    <a:pt x="321" y="146"/>
                  </a:lnTo>
                  <a:lnTo>
                    <a:pt x="319" y="156"/>
                  </a:lnTo>
                  <a:lnTo>
                    <a:pt x="318" y="167"/>
                  </a:lnTo>
                  <a:lnTo>
                    <a:pt x="316" y="179"/>
                  </a:lnTo>
                  <a:lnTo>
                    <a:pt x="314" y="192"/>
                  </a:lnTo>
                  <a:lnTo>
                    <a:pt x="312" y="205"/>
                  </a:lnTo>
                  <a:lnTo>
                    <a:pt x="310" y="220"/>
                  </a:lnTo>
                  <a:lnTo>
                    <a:pt x="308" y="236"/>
                  </a:lnTo>
                  <a:lnTo>
                    <a:pt x="306" y="253"/>
                  </a:lnTo>
                  <a:lnTo>
                    <a:pt x="304" y="270"/>
                  </a:lnTo>
                  <a:lnTo>
                    <a:pt x="302" y="287"/>
                  </a:lnTo>
                  <a:lnTo>
                    <a:pt x="300" y="302"/>
                  </a:lnTo>
                  <a:lnTo>
                    <a:pt x="299" y="319"/>
                  </a:lnTo>
                  <a:lnTo>
                    <a:pt x="297" y="334"/>
                  </a:lnTo>
                  <a:lnTo>
                    <a:pt x="297" y="349"/>
                  </a:lnTo>
                  <a:lnTo>
                    <a:pt x="295" y="365"/>
                  </a:lnTo>
                  <a:lnTo>
                    <a:pt x="293" y="378"/>
                  </a:lnTo>
                  <a:lnTo>
                    <a:pt x="293" y="391"/>
                  </a:lnTo>
                  <a:lnTo>
                    <a:pt x="289" y="418"/>
                  </a:lnTo>
                  <a:lnTo>
                    <a:pt x="287" y="442"/>
                  </a:lnTo>
                  <a:lnTo>
                    <a:pt x="285" y="465"/>
                  </a:lnTo>
                  <a:lnTo>
                    <a:pt x="283" y="488"/>
                  </a:lnTo>
                  <a:lnTo>
                    <a:pt x="283" y="497"/>
                  </a:lnTo>
                  <a:lnTo>
                    <a:pt x="281" y="507"/>
                  </a:lnTo>
                  <a:lnTo>
                    <a:pt x="281" y="516"/>
                  </a:lnTo>
                  <a:lnTo>
                    <a:pt x="281" y="524"/>
                  </a:lnTo>
                  <a:lnTo>
                    <a:pt x="281" y="531"/>
                  </a:lnTo>
                  <a:lnTo>
                    <a:pt x="281" y="537"/>
                  </a:lnTo>
                  <a:lnTo>
                    <a:pt x="281" y="545"/>
                  </a:lnTo>
                  <a:lnTo>
                    <a:pt x="283" y="549"/>
                  </a:lnTo>
                  <a:lnTo>
                    <a:pt x="283" y="554"/>
                  </a:lnTo>
                  <a:lnTo>
                    <a:pt x="283" y="558"/>
                  </a:lnTo>
                  <a:lnTo>
                    <a:pt x="285" y="562"/>
                  </a:lnTo>
                  <a:lnTo>
                    <a:pt x="285" y="566"/>
                  </a:lnTo>
                  <a:lnTo>
                    <a:pt x="285" y="569"/>
                  </a:lnTo>
                  <a:lnTo>
                    <a:pt x="287" y="571"/>
                  </a:lnTo>
                  <a:lnTo>
                    <a:pt x="289" y="575"/>
                  </a:lnTo>
                  <a:lnTo>
                    <a:pt x="289" y="575"/>
                  </a:lnTo>
                  <a:lnTo>
                    <a:pt x="291" y="575"/>
                  </a:lnTo>
                  <a:lnTo>
                    <a:pt x="295" y="575"/>
                  </a:lnTo>
                  <a:lnTo>
                    <a:pt x="297" y="575"/>
                  </a:lnTo>
                  <a:lnTo>
                    <a:pt x="300" y="575"/>
                  </a:lnTo>
                  <a:lnTo>
                    <a:pt x="304" y="573"/>
                  </a:lnTo>
                  <a:lnTo>
                    <a:pt x="308" y="571"/>
                  </a:lnTo>
                  <a:lnTo>
                    <a:pt x="312" y="567"/>
                  </a:lnTo>
                  <a:lnTo>
                    <a:pt x="318" y="566"/>
                  </a:lnTo>
                  <a:lnTo>
                    <a:pt x="323" y="562"/>
                  </a:lnTo>
                  <a:lnTo>
                    <a:pt x="329" y="556"/>
                  </a:lnTo>
                  <a:lnTo>
                    <a:pt x="336" y="552"/>
                  </a:lnTo>
                  <a:lnTo>
                    <a:pt x="344" y="547"/>
                  </a:lnTo>
                  <a:lnTo>
                    <a:pt x="352" y="539"/>
                  </a:lnTo>
                  <a:lnTo>
                    <a:pt x="361" y="531"/>
                  </a:lnTo>
                  <a:lnTo>
                    <a:pt x="369" y="524"/>
                  </a:lnTo>
                  <a:lnTo>
                    <a:pt x="378" y="518"/>
                  </a:lnTo>
                  <a:lnTo>
                    <a:pt x="386" y="511"/>
                  </a:lnTo>
                  <a:lnTo>
                    <a:pt x="393" y="505"/>
                  </a:lnTo>
                  <a:lnTo>
                    <a:pt x="401" y="501"/>
                  </a:lnTo>
                  <a:lnTo>
                    <a:pt x="407" y="495"/>
                  </a:lnTo>
                  <a:lnTo>
                    <a:pt x="412" y="492"/>
                  </a:lnTo>
                  <a:lnTo>
                    <a:pt x="420" y="490"/>
                  </a:lnTo>
                  <a:lnTo>
                    <a:pt x="424" y="486"/>
                  </a:lnTo>
                  <a:lnTo>
                    <a:pt x="429" y="484"/>
                  </a:lnTo>
                  <a:lnTo>
                    <a:pt x="433" y="482"/>
                  </a:lnTo>
                  <a:lnTo>
                    <a:pt x="439" y="480"/>
                  </a:lnTo>
                  <a:lnTo>
                    <a:pt x="441" y="480"/>
                  </a:lnTo>
                  <a:lnTo>
                    <a:pt x="445" y="478"/>
                  </a:lnTo>
                  <a:lnTo>
                    <a:pt x="447" y="478"/>
                  </a:lnTo>
                  <a:lnTo>
                    <a:pt x="448" y="480"/>
                  </a:lnTo>
                  <a:lnTo>
                    <a:pt x="450" y="480"/>
                  </a:lnTo>
                  <a:lnTo>
                    <a:pt x="450" y="482"/>
                  </a:lnTo>
                  <a:lnTo>
                    <a:pt x="450" y="484"/>
                  </a:lnTo>
                  <a:lnTo>
                    <a:pt x="448" y="488"/>
                  </a:lnTo>
                  <a:lnTo>
                    <a:pt x="447" y="492"/>
                  </a:lnTo>
                  <a:lnTo>
                    <a:pt x="445" y="495"/>
                  </a:lnTo>
                  <a:lnTo>
                    <a:pt x="441" y="501"/>
                  </a:lnTo>
                  <a:lnTo>
                    <a:pt x="437" y="507"/>
                  </a:lnTo>
                  <a:lnTo>
                    <a:pt x="431" y="512"/>
                  </a:lnTo>
                  <a:lnTo>
                    <a:pt x="426" y="520"/>
                  </a:lnTo>
                  <a:lnTo>
                    <a:pt x="420" y="530"/>
                  </a:lnTo>
                  <a:lnTo>
                    <a:pt x="412" y="537"/>
                  </a:lnTo>
                  <a:lnTo>
                    <a:pt x="405" y="547"/>
                  </a:lnTo>
                  <a:lnTo>
                    <a:pt x="397" y="558"/>
                  </a:lnTo>
                  <a:lnTo>
                    <a:pt x="390" y="569"/>
                  </a:lnTo>
                  <a:lnTo>
                    <a:pt x="380" y="581"/>
                  </a:lnTo>
                  <a:lnTo>
                    <a:pt x="369" y="592"/>
                  </a:lnTo>
                  <a:lnTo>
                    <a:pt x="359" y="605"/>
                  </a:lnTo>
                  <a:lnTo>
                    <a:pt x="350" y="617"/>
                  </a:lnTo>
                  <a:lnTo>
                    <a:pt x="340" y="628"/>
                  </a:lnTo>
                  <a:lnTo>
                    <a:pt x="331" y="640"/>
                  </a:lnTo>
                  <a:lnTo>
                    <a:pt x="323" y="651"/>
                  </a:lnTo>
                  <a:lnTo>
                    <a:pt x="314" y="660"/>
                  </a:lnTo>
                  <a:lnTo>
                    <a:pt x="306" y="670"/>
                  </a:lnTo>
                  <a:lnTo>
                    <a:pt x="299" y="679"/>
                  </a:lnTo>
                  <a:lnTo>
                    <a:pt x="285" y="695"/>
                  </a:lnTo>
                  <a:lnTo>
                    <a:pt x="272" y="710"/>
                  </a:lnTo>
                  <a:lnTo>
                    <a:pt x="266" y="717"/>
                  </a:lnTo>
                  <a:lnTo>
                    <a:pt x="262" y="723"/>
                  </a:lnTo>
                  <a:lnTo>
                    <a:pt x="257" y="731"/>
                  </a:lnTo>
                  <a:lnTo>
                    <a:pt x="253" y="736"/>
                  </a:lnTo>
                  <a:lnTo>
                    <a:pt x="245" y="748"/>
                  </a:lnTo>
                  <a:lnTo>
                    <a:pt x="240" y="757"/>
                  </a:lnTo>
                  <a:lnTo>
                    <a:pt x="234" y="767"/>
                  </a:lnTo>
                  <a:lnTo>
                    <a:pt x="228" y="774"/>
                  </a:lnTo>
                  <a:lnTo>
                    <a:pt x="223" y="780"/>
                  </a:lnTo>
                  <a:lnTo>
                    <a:pt x="219" y="786"/>
                  </a:lnTo>
                  <a:lnTo>
                    <a:pt x="215" y="789"/>
                  </a:lnTo>
                  <a:lnTo>
                    <a:pt x="213" y="793"/>
                  </a:lnTo>
                  <a:lnTo>
                    <a:pt x="209" y="791"/>
                  </a:lnTo>
                  <a:lnTo>
                    <a:pt x="206" y="789"/>
                  </a:lnTo>
                  <a:lnTo>
                    <a:pt x="202" y="788"/>
                  </a:lnTo>
                  <a:lnTo>
                    <a:pt x="198" y="782"/>
                  </a:lnTo>
                  <a:lnTo>
                    <a:pt x="194" y="776"/>
                  </a:lnTo>
                  <a:lnTo>
                    <a:pt x="190" y="769"/>
                  </a:lnTo>
                  <a:lnTo>
                    <a:pt x="187" y="759"/>
                  </a:lnTo>
                  <a:lnTo>
                    <a:pt x="183" y="750"/>
                  </a:lnTo>
                  <a:lnTo>
                    <a:pt x="177" y="738"/>
                  </a:lnTo>
                  <a:lnTo>
                    <a:pt x="173" y="727"/>
                  </a:lnTo>
                  <a:lnTo>
                    <a:pt x="171" y="719"/>
                  </a:lnTo>
                  <a:lnTo>
                    <a:pt x="168" y="710"/>
                  </a:lnTo>
                  <a:lnTo>
                    <a:pt x="168" y="704"/>
                  </a:lnTo>
                  <a:lnTo>
                    <a:pt x="166" y="696"/>
                  </a:lnTo>
                  <a:lnTo>
                    <a:pt x="166" y="691"/>
                  </a:lnTo>
                  <a:lnTo>
                    <a:pt x="168" y="687"/>
                  </a:lnTo>
                  <a:lnTo>
                    <a:pt x="168" y="681"/>
                  </a:lnTo>
                  <a:lnTo>
                    <a:pt x="169" y="676"/>
                  </a:lnTo>
                  <a:lnTo>
                    <a:pt x="171" y="670"/>
                  </a:lnTo>
                  <a:lnTo>
                    <a:pt x="175" y="664"/>
                  </a:lnTo>
                  <a:lnTo>
                    <a:pt x="179" y="657"/>
                  </a:lnTo>
                  <a:lnTo>
                    <a:pt x="183" y="651"/>
                  </a:lnTo>
                  <a:lnTo>
                    <a:pt x="188" y="643"/>
                  </a:lnTo>
                  <a:lnTo>
                    <a:pt x="192" y="636"/>
                  </a:lnTo>
                  <a:lnTo>
                    <a:pt x="196" y="632"/>
                  </a:lnTo>
                  <a:lnTo>
                    <a:pt x="198" y="628"/>
                  </a:lnTo>
                  <a:lnTo>
                    <a:pt x="202" y="623"/>
                  </a:lnTo>
                  <a:lnTo>
                    <a:pt x="204" y="615"/>
                  </a:lnTo>
                  <a:lnTo>
                    <a:pt x="206" y="607"/>
                  </a:lnTo>
                  <a:lnTo>
                    <a:pt x="207" y="600"/>
                  </a:lnTo>
                  <a:lnTo>
                    <a:pt x="211" y="590"/>
                  </a:lnTo>
                  <a:lnTo>
                    <a:pt x="213" y="579"/>
                  </a:lnTo>
                  <a:lnTo>
                    <a:pt x="215" y="567"/>
                  </a:lnTo>
                  <a:lnTo>
                    <a:pt x="217" y="554"/>
                  </a:lnTo>
                  <a:lnTo>
                    <a:pt x="219" y="541"/>
                  </a:lnTo>
                  <a:lnTo>
                    <a:pt x="221" y="526"/>
                  </a:lnTo>
                  <a:lnTo>
                    <a:pt x="223" y="511"/>
                  </a:lnTo>
                  <a:lnTo>
                    <a:pt x="224" y="494"/>
                  </a:lnTo>
                  <a:lnTo>
                    <a:pt x="226" y="475"/>
                  </a:lnTo>
                  <a:lnTo>
                    <a:pt x="228" y="456"/>
                  </a:lnTo>
                  <a:lnTo>
                    <a:pt x="230" y="437"/>
                  </a:lnTo>
                  <a:lnTo>
                    <a:pt x="232" y="420"/>
                  </a:lnTo>
                  <a:lnTo>
                    <a:pt x="234" y="402"/>
                  </a:lnTo>
                  <a:lnTo>
                    <a:pt x="236" y="385"/>
                  </a:lnTo>
                  <a:lnTo>
                    <a:pt x="236" y="370"/>
                  </a:lnTo>
                  <a:lnTo>
                    <a:pt x="238" y="353"/>
                  </a:lnTo>
                  <a:lnTo>
                    <a:pt x="240" y="338"/>
                  </a:lnTo>
                  <a:lnTo>
                    <a:pt x="240" y="325"/>
                  </a:lnTo>
                  <a:lnTo>
                    <a:pt x="242" y="310"/>
                  </a:lnTo>
                  <a:lnTo>
                    <a:pt x="243" y="296"/>
                  </a:lnTo>
                  <a:lnTo>
                    <a:pt x="243" y="283"/>
                  </a:lnTo>
                  <a:lnTo>
                    <a:pt x="245" y="272"/>
                  </a:lnTo>
                  <a:lnTo>
                    <a:pt x="245" y="258"/>
                  </a:lnTo>
                  <a:lnTo>
                    <a:pt x="247" y="247"/>
                  </a:lnTo>
                  <a:lnTo>
                    <a:pt x="249" y="226"/>
                  </a:lnTo>
                  <a:lnTo>
                    <a:pt x="249" y="226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5578475" y="2692400"/>
              <a:ext cx="149225" cy="131763"/>
            </a:xfrm>
            <a:custGeom>
              <a:avLst/>
              <a:gdLst>
                <a:gd name="T0" fmla="*/ 182 w 188"/>
                <a:gd name="T1" fmla="*/ 163 h 165"/>
                <a:gd name="T2" fmla="*/ 180 w 188"/>
                <a:gd name="T3" fmla="*/ 165 h 165"/>
                <a:gd name="T4" fmla="*/ 176 w 188"/>
                <a:gd name="T5" fmla="*/ 165 h 165"/>
                <a:gd name="T6" fmla="*/ 173 w 188"/>
                <a:gd name="T7" fmla="*/ 165 h 165"/>
                <a:gd name="T8" fmla="*/ 169 w 188"/>
                <a:gd name="T9" fmla="*/ 163 h 165"/>
                <a:gd name="T10" fmla="*/ 163 w 188"/>
                <a:gd name="T11" fmla="*/ 163 h 165"/>
                <a:gd name="T12" fmla="*/ 157 w 188"/>
                <a:gd name="T13" fmla="*/ 161 h 165"/>
                <a:gd name="T14" fmla="*/ 150 w 188"/>
                <a:gd name="T15" fmla="*/ 159 h 165"/>
                <a:gd name="T16" fmla="*/ 140 w 188"/>
                <a:gd name="T17" fmla="*/ 155 h 165"/>
                <a:gd name="T18" fmla="*/ 131 w 188"/>
                <a:gd name="T19" fmla="*/ 153 h 165"/>
                <a:gd name="T20" fmla="*/ 121 w 188"/>
                <a:gd name="T21" fmla="*/ 149 h 165"/>
                <a:gd name="T22" fmla="*/ 112 w 188"/>
                <a:gd name="T23" fmla="*/ 144 h 165"/>
                <a:gd name="T24" fmla="*/ 102 w 188"/>
                <a:gd name="T25" fmla="*/ 136 h 165"/>
                <a:gd name="T26" fmla="*/ 97 w 188"/>
                <a:gd name="T27" fmla="*/ 131 h 165"/>
                <a:gd name="T28" fmla="*/ 91 w 188"/>
                <a:gd name="T29" fmla="*/ 127 h 165"/>
                <a:gd name="T30" fmla="*/ 85 w 188"/>
                <a:gd name="T31" fmla="*/ 121 h 165"/>
                <a:gd name="T32" fmla="*/ 80 w 188"/>
                <a:gd name="T33" fmla="*/ 115 h 165"/>
                <a:gd name="T34" fmla="*/ 74 w 188"/>
                <a:gd name="T35" fmla="*/ 110 h 165"/>
                <a:gd name="T36" fmla="*/ 68 w 188"/>
                <a:gd name="T37" fmla="*/ 102 h 165"/>
                <a:gd name="T38" fmla="*/ 63 w 188"/>
                <a:gd name="T39" fmla="*/ 94 h 165"/>
                <a:gd name="T40" fmla="*/ 55 w 188"/>
                <a:gd name="T41" fmla="*/ 87 h 165"/>
                <a:gd name="T42" fmla="*/ 44 w 188"/>
                <a:gd name="T43" fmla="*/ 74 h 165"/>
                <a:gd name="T44" fmla="*/ 32 w 188"/>
                <a:gd name="T45" fmla="*/ 62 h 165"/>
                <a:gd name="T46" fmla="*/ 23 w 188"/>
                <a:gd name="T47" fmla="*/ 51 h 165"/>
                <a:gd name="T48" fmla="*/ 15 w 188"/>
                <a:gd name="T49" fmla="*/ 39 h 165"/>
                <a:gd name="T50" fmla="*/ 8 w 188"/>
                <a:gd name="T51" fmla="*/ 32 h 165"/>
                <a:gd name="T52" fmla="*/ 4 w 188"/>
                <a:gd name="T53" fmla="*/ 24 h 165"/>
                <a:gd name="T54" fmla="*/ 2 w 188"/>
                <a:gd name="T55" fmla="*/ 19 h 165"/>
                <a:gd name="T56" fmla="*/ 0 w 188"/>
                <a:gd name="T57" fmla="*/ 15 h 165"/>
                <a:gd name="T58" fmla="*/ 0 w 188"/>
                <a:gd name="T59" fmla="*/ 13 h 165"/>
                <a:gd name="T60" fmla="*/ 0 w 188"/>
                <a:gd name="T61" fmla="*/ 11 h 165"/>
                <a:gd name="T62" fmla="*/ 4 w 188"/>
                <a:gd name="T63" fmla="*/ 7 h 165"/>
                <a:gd name="T64" fmla="*/ 8 w 188"/>
                <a:gd name="T65" fmla="*/ 5 h 165"/>
                <a:gd name="T66" fmla="*/ 11 w 188"/>
                <a:gd name="T67" fmla="*/ 3 h 165"/>
                <a:gd name="T68" fmla="*/ 19 w 188"/>
                <a:gd name="T69" fmla="*/ 2 h 165"/>
                <a:gd name="T70" fmla="*/ 28 w 188"/>
                <a:gd name="T71" fmla="*/ 2 h 165"/>
                <a:gd name="T72" fmla="*/ 38 w 188"/>
                <a:gd name="T73" fmla="*/ 0 h 165"/>
                <a:gd name="T74" fmla="*/ 51 w 188"/>
                <a:gd name="T75" fmla="*/ 0 h 165"/>
                <a:gd name="T76" fmla="*/ 63 w 188"/>
                <a:gd name="T77" fmla="*/ 0 h 165"/>
                <a:gd name="T78" fmla="*/ 74 w 188"/>
                <a:gd name="T79" fmla="*/ 2 h 165"/>
                <a:gd name="T80" fmla="*/ 83 w 188"/>
                <a:gd name="T81" fmla="*/ 3 h 165"/>
                <a:gd name="T82" fmla="*/ 95 w 188"/>
                <a:gd name="T83" fmla="*/ 5 h 165"/>
                <a:gd name="T84" fmla="*/ 106 w 188"/>
                <a:gd name="T85" fmla="*/ 9 h 165"/>
                <a:gd name="T86" fmla="*/ 116 w 188"/>
                <a:gd name="T87" fmla="*/ 13 h 165"/>
                <a:gd name="T88" fmla="*/ 127 w 188"/>
                <a:gd name="T89" fmla="*/ 19 h 165"/>
                <a:gd name="T90" fmla="*/ 137 w 188"/>
                <a:gd name="T91" fmla="*/ 24 h 165"/>
                <a:gd name="T92" fmla="*/ 146 w 188"/>
                <a:gd name="T93" fmla="*/ 32 h 165"/>
                <a:gd name="T94" fmla="*/ 154 w 188"/>
                <a:gd name="T95" fmla="*/ 39 h 165"/>
                <a:gd name="T96" fmla="*/ 161 w 188"/>
                <a:gd name="T97" fmla="*/ 49 h 165"/>
                <a:gd name="T98" fmla="*/ 169 w 188"/>
                <a:gd name="T99" fmla="*/ 58 h 165"/>
                <a:gd name="T100" fmla="*/ 175 w 188"/>
                <a:gd name="T101" fmla="*/ 68 h 165"/>
                <a:gd name="T102" fmla="*/ 180 w 188"/>
                <a:gd name="T103" fmla="*/ 77 h 165"/>
                <a:gd name="T104" fmla="*/ 184 w 188"/>
                <a:gd name="T105" fmla="*/ 89 h 165"/>
                <a:gd name="T106" fmla="*/ 186 w 188"/>
                <a:gd name="T107" fmla="*/ 100 h 165"/>
                <a:gd name="T108" fmla="*/ 188 w 188"/>
                <a:gd name="T109" fmla="*/ 113 h 165"/>
                <a:gd name="T110" fmla="*/ 188 w 188"/>
                <a:gd name="T111" fmla="*/ 125 h 165"/>
                <a:gd name="T112" fmla="*/ 188 w 188"/>
                <a:gd name="T113" fmla="*/ 134 h 165"/>
                <a:gd name="T114" fmla="*/ 188 w 188"/>
                <a:gd name="T115" fmla="*/ 142 h 165"/>
                <a:gd name="T116" fmla="*/ 186 w 188"/>
                <a:gd name="T117" fmla="*/ 149 h 165"/>
                <a:gd name="T118" fmla="*/ 186 w 188"/>
                <a:gd name="T119" fmla="*/ 155 h 165"/>
                <a:gd name="T120" fmla="*/ 184 w 188"/>
                <a:gd name="T121" fmla="*/ 159 h 165"/>
                <a:gd name="T122" fmla="*/ 182 w 188"/>
                <a:gd name="T123" fmla="*/ 163 h 165"/>
                <a:gd name="T124" fmla="*/ 182 w 188"/>
                <a:gd name="T125" fmla="*/ 16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8" h="165">
                  <a:moveTo>
                    <a:pt x="182" y="163"/>
                  </a:moveTo>
                  <a:lnTo>
                    <a:pt x="180" y="165"/>
                  </a:lnTo>
                  <a:lnTo>
                    <a:pt x="176" y="165"/>
                  </a:lnTo>
                  <a:lnTo>
                    <a:pt x="173" y="165"/>
                  </a:lnTo>
                  <a:lnTo>
                    <a:pt x="169" y="163"/>
                  </a:lnTo>
                  <a:lnTo>
                    <a:pt x="163" y="163"/>
                  </a:lnTo>
                  <a:lnTo>
                    <a:pt x="157" y="161"/>
                  </a:lnTo>
                  <a:lnTo>
                    <a:pt x="150" y="159"/>
                  </a:lnTo>
                  <a:lnTo>
                    <a:pt x="140" y="155"/>
                  </a:lnTo>
                  <a:lnTo>
                    <a:pt x="131" y="153"/>
                  </a:lnTo>
                  <a:lnTo>
                    <a:pt x="121" y="149"/>
                  </a:lnTo>
                  <a:lnTo>
                    <a:pt x="112" y="144"/>
                  </a:lnTo>
                  <a:lnTo>
                    <a:pt x="102" y="136"/>
                  </a:lnTo>
                  <a:lnTo>
                    <a:pt x="97" y="131"/>
                  </a:lnTo>
                  <a:lnTo>
                    <a:pt x="91" y="127"/>
                  </a:lnTo>
                  <a:lnTo>
                    <a:pt x="85" y="121"/>
                  </a:lnTo>
                  <a:lnTo>
                    <a:pt x="80" y="115"/>
                  </a:lnTo>
                  <a:lnTo>
                    <a:pt x="74" y="110"/>
                  </a:lnTo>
                  <a:lnTo>
                    <a:pt x="68" y="102"/>
                  </a:lnTo>
                  <a:lnTo>
                    <a:pt x="63" y="94"/>
                  </a:lnTo>
                  <a:lnTo>
                    <a:pt x="55" y="87"/>
                  </a:lnTo>
                  <a:lnTo>
                    <a:pt x="44" y="74"/>
                  </a:lnTo>
                  <a:lnTo>
                    <a:pt x="32" y="62"/>
                  </a:lnTo>
                  <a:lnTo>
                    <a:pt x="23" y="51"/>
                  </a:lnTo>
                  <a:lnTo>
                    <a:pt x="15" y="39"/>
                  </a:lnTo>
                  <a:lnTo>
                    <a:pt x="8" y="32"/>
                  </a:lnTo>
                  <a:lnTo>
                    <a:pt x="4" y="24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9" y="2"/>
                  </a:lnTo>
                  <a:lnTo>
                    <a:pt x="28" y="2"/>
                  </a:lnTo>
                  <a:lnTo>
                    <a:pt x="38" y="0"/>
                  </a:lnTo>
                  <a:lnTo>
                    <a:pt x="51" y="0"/>
                  </a:lnTo>
                  <a:lnTo>
                    <a:pt x="63" y="0"/>
                  </a:lnTo>
                  <a:lnTo>
                    <a:pt x="74" y="2"/>
                  </a:lnTo>
                  <a:lnTo>
                    <a:pt x="83" y="3"/>
                  </a:lnTo>
                  <a:lnTo>
                    <a:pt x="95" y="5"/>
                  </a:lnTo>
                  <a:lnTo>
                    <a:pt x="106" y="9"/>
                  </a:lnTo>
                  <a:lnTo>
                    <a:pt x="116" y="13"/>
                  </a:lnTo>
                  <a:lnTo>
                    <a:pt x="127" y="19"/>
                  </a:lnTo>
                  <a:lnTo>
                    <a:pt x="137" y="24"/>
                  </a:lnTo>
                  <a:lnTo>
                    <a:pt x="146" y="32"/>
                  </a:lnTo>
                  <a:lnTo>
                    <a:pt x="154" y="39"/>
                  </a:lnTo>
                  <a:lnTo>
                    <a:pt x="161" y="49"/>
                  </a:lnTo>
                  <a:lnTo>
                    <a:pt x="169" y="58"/>
                  </a:lnTo>
                  <a:lnTo>
                    <a:pt x="175" y="68"/>
                  </a:lnTo>
                  <a:lnTo>
                    <a:pt x="180" y="77"/>
                  </a:lnTo>
                  <a:lnTo>
                    <a:pt x="184" y="89"/>
                  </a:lnTo>
                  <a:lnTo>
                    <a:pt x="186" y="100"/>
                  </a:lnTo>
                  <a:lnTo>
                    <a:pt x="188" y="113"/>
                  </a:lnTo>
                  <a:lnTo>
                    <a:pt x="188" y="125"/>
                  </a:lnTo>
                  <a:lnTo>
                    <a:pt x="188" y="134"/>
                  </a:lnTo>
                  <a:lnTo>
                    <a:pt x="188" y="142"/>
                  </a:lnTo>
                  <a:lnTo>
                    <a:pt x="186" y="149"/>
                  </a:lnTo>
                  <a:lnTo>
                    <a:pt x="186" y="155"/>
                  </a:lnTo>
                  <a:lnTo>
                    <a:pt x="184" y="159"/>
                  </a:lnTo>
                  <a:lnTo>
                    <a:pt x="182" y="163"/>
                  </a:lnTo>
                  <a:lnTo>
                    <a:pt x="182" y="16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5846763" y="2657475"/>
              <a:ext cx="96837" cy="139700"/>
            </a:xfrm>
            <a:custGeom>
              <a:avLst/>
              <a:gdLst>
                <a:gd name="T0" fmla="*/ 102 w 121"/>
                <a:gd name="T1" fmla="*/ 169 h 177"/>
                <a:gd name="T2" fmla="*/ 95 w 121"/>
                <a:gd name="T3" fmla="*/ 177 h 177"/>
                <a:gd name="T4" fmla="*/ 91 w 121"/>
                <a:gd name="T5" fmla="*/ 177 h 177"/>
                <a:gd name="T6" fmla="*/ 83 w 121"/>
                <a:gd name="T7" fmla="*/ 173 h 177"/>
                <a:gd name="T8" fmla="*/ 80 w 121"/>
                <a:gd name="T9" fmla="*/ 169 h 177"/>
                <a:gd name="T10" fmla="*/ 72 w 121"/>
                <a:gd name="T11" fmla="*/ 161 h 177"/>
                <a:gd name="T12" fmla="*/ 66 w 121"/>
                <a:gd name="T13" fmla="*/ 154 h 177"/>
                <a:gd name="T14" fmla="*/ 57 w 121"/>
                <a:gd name="T15" fmla="*/ 142 h 177"/>
                <a:gd name="T16" fmla="*/ 49 w 121"/>
                <a:gd name="T17" fmla="*/ 129 h 177"/>
                <a:gd name="T18" fmla="*/ 40 w 121"/>
                <a:gd name="T19" fmla="*/ 114 h 177"/>
                <a:gd name="T20" fmla="*/ 23 w 121"/>
                <a:gd name="T21" fmla="*/ 89 h 177"/>
                <a:gd name="T22" fmla="*/ 11 w 121"/>
                <a:gd name="T23" fmla="*/ 66 h 177"/>
                <a:gd name="T24" fmla="*/ 2 w 121"/>
                <a:gd name="T25" fmla="*/ 49 h 177"/>
                <a:gd name="T26" fmla="*/ 0 w 121"/>
                <a:gd name="T27" fmla="*/ 34 h 177"/>
                <a:gd name="T28" fmla="*/ 0 w 121"/>
                <a:gd name="T29" fmla="*/ 21 h 177"/>
                <a:gd name="T30" fmla="*/ 4 w 121"/>
                <a:gd name="T31" fmla="*/ 13 h 177"/>
                <a:gd name="T32" fmla="*/ 5 w 121"/>
                <a:gd name="T33" fmla="*/ 8 h 177"/>
                <a:gd name="T34" fmla="*/ 11 w 121"/>
                <a:gd name="T35" fmla="*/ 0 h 177"/>
                <a:gd name="T36" fmla="*/ 19 w 121"/>
                <a:gd name="T37" fmla="*/ 0 h 177"/>
                <a:gd name="T38" fmla="*/ 28 w 121"/>
                <a:gd name="T39" fmla="*/ 2 h 177"/>
                <a:gd name="T40" fmla="*/ 42 w 121"/>
                <a:gd name="T41" fmla="*/ 6 h 177"/>
                <a:gd name="T42" fmla="*/ 64 w 121"/>
                <a:gd name="T43" fmla="*/ 17 h 177"/>
                <a:gd name="T44" fmla="*/ 89 w 121"/>
                <a:gd name="T45" fmla="*/ 40 h 177"/>
                <a:gd name="T46" fmla="*/ 100 w 121"/>
                <a:gd name="T47" fmla="*/ 51 h 177"/>
                <a:gd name="T48" fmla="*/ 110 w 121"/>
                <a:gd name="T49" fmla="*/ 66 h 177"/>
                <a:gd name="T50" fmla="*/ 116 w 121"/>
                <a:gd name="T51" fmla="*/ 80 h 177"/>
                <a:gd name="T52" fmla="*/ 119 w 121"/>
                <a:gd name="T53" fmla="*/ 95 h 177"/>
                <a:gd name="T54" fmla="*/ 121 w 121"/>
                <a:gd name="T55" fmla="*/ 108 h 177"/>
                <a:gd name="T56" fmla="*/ 119 w 121"/>
                <a:gd name="T57" fmla="*/ 125 h 177"/>
                <a:gd name="T58" fmla="*/ 117 w 121"/>
                <a:gd name="T59" fmla="*/ 140 h 177"/>
                <a:gd name="T60" fmla="*/ 112 w 121"/>
                <a:gd name="T61" fmla="*/ 154 h 177"/>
                <a:gd name="T62" fmla="*/ 106 w 121"/>
                <a:gd name="T63" fmla="*/ 1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177">
                  <a:moveTo>
                    <a:pt x="106" y="165"/>
                  </a:moveTo>
                  <a:lnTo>
                    <a:pt x="102" y="169"/>
                  </a:lnTo>
                  <a:lnTo>
                    <a:pt x="99" y="173"/>
                  </a:lnTo>
                  <a:lnTo>
                    <a:pt x="95" y="177"/>
                  </a:lnTo>
                  <a:lnTo>
                    <a:pt x="93" y="177"/>
                  </a:lnTo>
                  <a:lnTo>
                    <a:pt x="91" y="177"/>
                  </a:lnTo>
                  <a:lnTo>
                    <a:pt x="87" y="177"/>
                  </a:lnTo>
                  <a:lnTo>
                    <a:pt x="83" y="173"/>
                  </a:lnTo>
                  <a:lnTo>
                    <a:pt x="81" y="171"/>
                  </a:lnTo>
                  <a:lnTo>
                    <a:pt x="80" y="169"/>
                  </a:lnTo>
                  <a:lnTo>
                    <a:pt x="76" y="165"/>
                  </a:lnTo>
                  <a:lnTo>
                    <a:pt x="72" y="161"/>
                  </a:lnTo>
                  <a:lnTo>
                    <a:pt x="70" y="158"/>
                  </a:lnTo>
                  <a:lnTo>
                    <a:pt x="66" y="154"/>
                  </a:lnTo>
                  <a:lnTo>
                    <a:pt x="62" y="148"/>
                  </a:lnTo>
                  <a:lnTo>
                    <a:pt x="57" y="142"/>
                  </a:lnTo>
                  <a:lnTo>
                    <a:pt x="53" y="137"/>
                  </a:lnTo>
                  <a:lnTo>
                    <a:pt x="49" y="129"/>
                  </a:lnTo>
                  <a:lnTo>
                    <a:pt x="45" y="123"/>
                  </a:lnTo>
                  <a:lnTo>
                    <a:pt x="40" y="114"/>
                  </a:lnTo>
                  <a:lnTo>
                    <a:pt x="30" y="101"/>
                  </a:lnTo>
                  <a:lnTo>
                    <a:pt x="23" y="89"/>
                  </a:lnTo>
                  <a:lnTo>
                    <a:pt x="17" y="78"/>
                  </a:lnTo>
                  <a:lnTo>
                    <a:pt x="11" y="66"/>
                  </a:lnTo>
                  <a:lnTo>
                    <a:pt x="5" y="57"/>
                  </a:lnTo>
                  <a:lnTo>
                    <a:pt x="2" y="49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5" y="8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6"/>
                  </a:lnTo>
                  <a:lnTo>
                    <a:pt x="49" y="8"/>
                  </a:lnTo>
                  <a:lnTo>
                    <a:pt x="64" y="17"/>
                  </a:lnTo>
                  <a:lnTo>
                    <a:pt x="78" y="29"/>
                  </a:lnTo>
                  <a:lnTo>
                    <a:pt x="89" y="40"/>
                  </a:lnTo>
                  <a:lnTo>
                    <a:pt x="95" y="46"/>
                  </a:lnTo>
                  <a:lnTo>
                    <a:pt x="100" y="51"/>
                  </a:lnTo>
                  <a:lnTo>
                    <a:pt x="106" y="59"/>
                  </a:lnTo>
                  <a:lnTo>
                    <a:pt x="110" y="66"/>
                  </a:lnTo>
                  <a:lnTo>
                    <a:pt x="114" y="74"/>
                  </a:lnTo>
                  <a:lnTo>
                    <a:pt x="116" y="80"/>
                  </a:lnTo>
                  <a:lnTo>
                    <a:pt x="117" y="87"/>
                  </a:lnTo>
                  <a:lnTo>
                    <a:pt x="119" y="95"/>
                  </a:lnTo>
                  <a:lnTo>
                    <a:pt x="119" y="101"/>
                  </a:lnTo>
                  <a:lnTo>
                    <a:pt x="121" y="108"/>
                  </a:lnTo>
                  <a:lnTo>
                    <a:pt x="119" y="118"/>
                  </a:lnTo>
                  <a:lnTo>
                    <a:pt x="119" y="125"/>
                  </a:lnTo>
                  <a:lnTo>
                    <a:pt x="117" y="133"/>
                  </a:lnTo>
                  <a:lnTo>
                    <a:pt x="117" y="140"/>
                  </a:lnTo>
                  <a:lnTo>
                    <a:pt x="114" y="148"/>
                  </a:lnTo>
                  <a:lnTo>
                    <a:pt x="112" y="154"/>
                  </a:lnTo>
                  <a:lnTo>
                    <a:pt x="108" y="159"/>
                  </a:lnTo>
                  <a:lnTo>
                    <a:pt x="106" y="165"/>
                  </a:lnTo>
                  <a:lnTo>
                    <a:pt x="106" y="165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6035675" y="2562225"/>
              <a:ext cx="160337" cy="234950"/>
            </a:xfrm>
            <a:custGeom>
              <a:avLst/>
              <a:gdLst>
                <a:gd name="T0" fmla="*/ 99 w 201"/>
                <a:gd name="T1" fmla="*/ 79 h 296"/>
                <a:gd name="T2" fmla="*/ 103 w 201"/>
                <a:gd name="T3" fmla="*/ 60 h 296"/>
                <a:gd name="T4" fmla="*/ 103 w 201"/>
                <a:gd name="T5" fmla="*/ 47 h 296"/>
                <a:gd name="T6" fmla="*/ 99 w 201"/>
                <a:gd name="T7" fmla="*/ 38 h 296"/>
                <a:gd name="T8" fmla="*/ 91 w 201"/>
                <a:gd name="T9" fmla="*/ 32 h 296"/>
                <a:gd name="T10" fmla="*/ 87 w 201"/>
                <a:gd name="T11" fmla="*/ 24 h 296"/>
                <a:gd name="T12" fmla="*/ 87 w 201"/>
                <a:gd name="T13" fmla="*/ 19 h 296"/>
                <a:gd name="T14" fmla="*/ 89 w 201"/>
                <a:gd name="T15" fmla="*/ 11 h 296"/>
                <a:gd name="T16" fmla="*/ 93 w 201"/>
                <a:gd name="T17" fmla="*/ 7 h 296"/>
                <a:gd name="T18" fmla="*/ 99 w 201"/>
                <a:gd name="T19" fmla="*/ 3 h 296"/>
                <a:gd name="T20" fmla="*/ 108 w 201"/>
                <a:gd name="T21" fmla="*/ 0 h 296"/>
                <a:gd name="T22" fmla="*/ 120 w 201"/>
                <a:gd name="T23" fmla="*/ 1 h 296"/>
                <a:gd name="T24" fmla="*/ 131 w 201"/>
                <a:gd name="T25" fmla="*/ 5 h 296"/>
                <a:gd name="T26" fmla="*/ 150 w 201"/>
                <a:gd name="T27" fmla="*/ 13 h 296"/>
                <a:gd name="T28" fmla="*/ 169 w 201"/>
                <a:gd name="T29" fmla="*/ 24 h 296"/>
                <a:gd name="T30" fmla="*/ 180 w 201"/>
                <a:gd name="T31" fmla="*/ 34 h 296"/>
                <a:gd name="T32" fmla="*/ 190 w 201"/>
                <a:gd name="T33" fmla="*/ 47 h 296"/>
                <a:gd name="T34" fmla="*/ 198 w 201"/>
                <a:gd name="T35" fmla="*/ 56 h 296"/>
                <a:gd name="T36" fmla="*/ 201 w 201"/>
                <a:gd name="T37" fmla="*/ 66 h 296"/>
                <a:gd name="T38" fmla="*/ 201 w 201"/>
                <a:gd name="T39" fmla="*/ 75 h 296"/>
                <a:gd name="T40" fmla="*/ 198 w 201"/>
                <a:gd name="T41" fmla="*/ 83 h 296"/>
                <a:gd name="T42" fmla="*/ 192 w 201"/>
                <a:gd name="T43" fmla="*/ 94 h 296"/>
                <a:gd name="T44" fmla="*/ 184 w 201"/>
                <a:gd name="T45" fmla="*/ 108 h 296"/>
                <a:gd name="T46" fmla="*/ 173 w 201"/>
                <a:gd name="T47" fmla="*/ 123 h 296"/>
                <a:gd name="T48" fmla="*/ 158 w 201"/>
                <a:gd name="T49" fmla="*/ 140 h 296"/>
                <a:gd name="T50" fmla="*/ 141 w 201"/>
                <a:gd name="T51" fmla="*/ 161 h 296"/>
                <a:gd name="T52" fmla="*/ 122 w 201"/>
                <a:gd name="T53" fmla="*/ 184 h 296"/>
                <a:gd name="T54" fmla="*/ 99 w 201"/>
                <a:gd name="T55" fmla="*/ 208 h 296"/>
                <a:gd name="T56" fmla="*/ 76 w 201"/>
                <a:gd name="T57" fmla="*/ 231 h 296"/>
                <a:gd name="T58" fmla="*/ 57 w 201"/>
                <a:gd name="T59" fmla="*/ 250 h 296"/>
                <a:gd name="T60" fmla="*/ 42 w 201"/>
                <a:gd name="T61" fmla="*/ 265 h 296"/>
                <a:gd name="T62" fmla="*/ 29 w 201"/>
                <a:gd name="T63" fmla="*/ 278 h 296"/>
                <a:gd name="T64" fmla="*/ 19 w 201"/>
                <a:gd name="T65" fmla="*/ 286 h 296"/>
                <a:gd name="T66" fmla="*/ 10 w 201"/>
                <a:gd name="T67" fmla="*/ 292 h 296"/>
                <a:gd name="T68" fmla="*/ 6 w 201"/>
                <a:gd name="T69" fmla="*/ 296 h 296"/>
                <a:gd name="T70" fmla="*/ 2 w 201"/>
                <a:gd name="T71" fmla="*/ 296 h 296"/>
                <a:gd name="T72" fmla="*/ 0 w 201"/>
                <a:gd name="T73" fmla="*/ 292 h 296"/>
                <a:gd name="T74" fmla="*/ 2 w 201"/>
                <a:gd name="T75" fmla="*/ 286 h 296"/>
                <a:gd name="T76" fmla="*/ 4 w 201"/>
                <a:gd name="T77" fmla="*/ 278 h 296"/>
                <a:gd name="T78" fmla="*/ 8 w 201"/>
                <a:gd name="T79" fmla="*/ 267 h 296"/>
                <a:gd name="T80" fmla="*/ 13 w 201"/>
                <a:gd name="T81" fmla="*/ 254 h 296"/>
                <a:gd name="T82" fmla="*/ 23 w 201"/>
                <a:gd name="T83" fmla="*/ 237 h 296"/>
                <a:gd name="T84" fmla="*/ 34 w 201"/>
                <a:gd name="T85" fmla="*/ 220 h 296"/>
                <a:gd name="T86" fmla="*/ 51 w 201"/>
                <a:gd name="T87" fmla="*/ 187 h 296"/>
                <a:gd name="T88" fmla="*/ 68 w 201"/>
                <a:gd name="T89" fmla="*/ 153 h 296"/>
                <a:gd name="T90" fmla="*/ 84 w 201"/>
                <a:gd name="T91" fmla="*/ 123 h 296"/>
                <a:gd name="T92" fmla="*/ 93 w 201"/>
                <a:gd name="T93" fmla="*/ 100 h 296"/>
                <a:gd name="T94" fmla="*/ 95 w 201"/>
                <a:gd name="T95" fmla="*/ 9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1" h="296">
                  <a:moveTo>
                    <a:pt x="95" y="91"/>
                  </a:moveTo>
                  <a:lnTo>
                    <a:pt x="99" y="79"/>
                  </a:lnTo>
                  <a:lnTo>
                    <a:pt x="101" y="70"/>
                  </a:lnTo>
                  <a:lnTo>
                    <a:pt x="103" y="60"/>
                  </a:lnTo>
                  <a:lnTo>
                    <a:pt x="103" y="53"/>
                  </a:lnTo>
                  <a:lnTo>
                    <a:pt x="103" y="47"/>
                  </a:lnTo>
                  <a:lnTo>
                    <a:pt x="101" y="41"/>
                  </a:lnTo>
                  <a:lnTo>
                    <a:pt x="99" y="38"/>
                  </a:lnTo>
                  <a:lnTo>
                    <a:pt x="95" y="34"/>
                  </a:lnTo>
                  <a:lnTo>
                    <a:pt x="91" y="32"/>
                  </a:lnTo>
                  <a:lnTo>
                    <a:pt x="89" y="28"/>
                  </a:lnTo>
                  <a:lnTo>
                    <a:pt x="87" y="24"/>
                  </a:lnTo>
                  <a:lnTo>
                    <a:pt x="87" y="22"/>
                  </a:lnTo>
                  <a:lnTo>
                    <a:pt x="87" y="19"/>
                  </a:lnTo>
                  <a:lnTo>
                    <a:pt x="87" y="15"/>
                  </a:lnTo>
                  <a:lnTo>
                    <a:pt x="89" y="11"/>
                  </a:lnTo>
                  <a:lnTo>
                    <a:pt x="89" y="9"/>
                  </a:lnTo>
                  <a:lnTo>
                    <a:pt x="93" y="7"/>
                  </a:lnTo>
                  <a:lnTo>
                    <a:pt x="95" y="5"/>
                  </a:lnTo>
                  <a:lnTo>
                    <a:pt x="99" y="3"/>
                  </a:lnTo>
                  <a:lnTo>
                    <a:pt x="104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0" y="1"/>
                  </a:lnTo>
                  <a:lnTo>
                    <a:pt x="125" y="3"/>
                  </a:lnTo>
                  <a:lnTo>
                    <a:pt x="131" y="5"/>
                  </a:lnTo>
                  <a:lnTo>
                    <a:pt x="137" y="7"/>
                  </a:lnTo>
                  <a:lnTo>
                    <a:pt x="150" y="13"/>
                  </a:lnTo>
                  <a:lnTo>
                    <a:pt x="163" y="20"/>
                  </a:lnTo>
                  <a:lnTo>
                    <a:pt x="169" y="24"/>
                  </a:lnTo>
                  <a:lnTo>
                    <a:pt x="175" y="28"/>
                  </a:lnTo>
                  <a:lnTo>
                    <a:pt x="180" y="34"/>
                  </a:lnTo>
                  <a:lnTo>
                    <a:pt x="186" y="41"/>
                  </a:lnTo>
                  <a:lnTo>
                    <a:pt x="190" y="47"/>
                  </a:lnTo>
                  <a:lnTo>
                    <a:pt x="194" y="53"/>
                  </a:lnTo>
                  <a:lnTo>
                    <a:pt x="198" y="56"/>
                  </a:lnTo>
                  <a:lnTo>
                    <a:pt x="199" y="62"/>
                  </a:lnTo>
                  <a:lnTo>
                    <a:pt x="201" y="66"/>
                  </a:lnTo>
                  <a:lnTo>
                    <a:pt x="201" y="72"/>
                  </a:lnTo>
                  <a:lnTo>
                    <a:pt x="201" y="75"/>
                  </a:lnTo>
                  <a:lnTo>
                    <a:pt x="199" y="79"/>
                  </a:lnTo>
                  <a:lnTo>
                    <a:pt x="198" y="83"/>
                  </a:lnTo>
                  <a:lnTo>
                    <a:pt x="196" y="89"/>
                  </a:lnTo>
                  <a:lnTo>
                    <a:pt x="192" y="94"/>
                  </a:lnTo>
                  <a:lnTo>
                    <a:pt x="188" y="100"/>
                  </a:lnTo>
                  <a:lnTo>
                    <a:pt x="184" y="108"/>
                  </a:lnTo>
                  <a:lnTo>
                    <a:pt x="179" y="115"/>
                  </a:lnTo>
                  <a:lnTo>
                    <a:pt x="173" y="123"/>
                  </a:lnTo>
                  <a:lnTo>
                    <a:pt x="165" y="130"/>
                  </a:lnTo>
                  <a:lnTo>
                    <a:pt x="158" y="140"/>
                  </a:lnTo>
                  <a:lnTo>
                    <a:pt x="150" y="149"/>
                  </a:lnTo>
                  <a:lnTo>
                    <a:pt x="141" y="161"/>
                  </a:lnTo>
                  <a:lnTo>
                    <a:pt x="131" y="172"/>
                  </a:lnTo>
                  <a:lnTo>
                    <a:pt x="122" y="184"/>
                  </a:lnTo>
                  <a:lnTo>
                    <a:pt x="110" y="197"/>
                  </a:lnTo>
                  <a:lnTo>
                    <a:pt x="99" y="208"/>
                  </a:lnTo>
                  <a:lnTo>
                    <a:pt x="87" y="220"/>
                  </a:lnTo>
                  <a:lnTo>
                    <a:pt x="76" y="231"/>
                  </a:lnTo>
                  <a:lnTo>
                    <a:pt x="67" y="240"/>
                  </a:lnTo>
                  <a:lnTo>
                    <a:pt x="57" y="250"/>
                  </a:lnTo>
                  <a:lnTo>
                    <a:pt x="49" y="258"/>
                  </a:lnTo>
                  <a:lnTo>
                    <a:pt x="42" y="265"/>
                  </a:lnTo>
                  <a:lnTo>
                    <a:pt x="34" y="273"/>
                  </a:lnTo>
                  <a:lnTo>
                    <a:pt x="29" y="278"/>
                  </a:lnTo>
                  <a:lnTo>
                    <a:pt x="23" y="282"/>
                  </a:lnTo>
                  <a:lnTo>
                    <a:pt x="19" y="286"/>
                  </a:lnTo>
                  <a:lnTo>
                    <a:pt x="13" y="290"/>
                  </a:lnTo>
                  <a:lnTo>
                    <a:pt x="10" y="292"/>
                  </a:lnTo>
                  <a:lnTo>
                    <a:pt x="8" y="294"/>
                  </a:lnTo>
                  <a:lnTo>
                    <a:pt x="6" y="296"/>
                  </a:lnTo>
                  <a:lnTo>
                    <a:pt x="4" y="296"/>
                  </a:lnTo>
                  <a:lnTo>
                    <a:pt x="2" y="296"/>
                  </a:lnTo>
                  <a:lnTo>
                    <a:pt x="2" y="294"/>
                  </a:lnTo>
                  <a:lnTo>
                    <a:pt x="0" y="292"/>
                  </a:lnTo>
                  <a:lnTo>
                    <a:pt x="0" y="290"/>
                  </a:lnTo>
                  <a:lnTo>
                    <a:pt x="2" y="286"/>
                  </a:lnTo>
                  <a:lnTo>
                    <a:pt x="2" y="282"/>
                  </a:lnTo>
                  <a:lnTo>
                    <a:pt x="4" y="278"/>
                  </a:lnTo>
                  <a:lnTo>
                    <a:pt x="6" y="273"/>
                  </a:lnTo>
                  <a:lnTo>
                    <a:pt x="8" y="267"/>
                  </a:lnTo>
                  <a:lnTo>
                    <a:pt x="11" y="261"/>
                  </a:lnTo>
                  <a:lnTo>
                    <a:pt x="13" y="254"/>
                  </a:lnTo>
                  <a:lnTo>
                    <a:pt x="17" y="246"/>
                  </a:lnTo>
                  <a:lnTo>
                    <a:pt x="23" y="237"/>
                  </a:lnTo>
                  <a:lnTo>
                    <a:pt x="29" y="229"/>
                  </a:lnTo>
                  <a:lnTo>
                    <a:pt x="34" y="220"/>
                  </a:lnTo>
                  <a:lnTo>
                    <a:pt x="40" y="208"/>
                  </a:lnTo>
                  <a:lnTo>
                    <a:pt x="51" y="187"/>
                  </a:lnTo>
                  <a:lnTo>
                    <a:pt x="61" y="170"/>
                  </a:lnTo>
                  <a:lnTo>
                    <a:pt x="68" y="153"/>
                  </a:lnTo>
                  <a:lnTo>
                    <a:pt x="76" y="138"/>
                  </a:lnTo>
                  <a:lnTo>
                    <a:pt x="84" y="123"/>
                  </a:lnTo>
                  <a:lnTo>
                    <a:pt x="89" y="112"/>
                  </a:lnTo>
                  <a:lnTo>
                    <a:pt x="93" y="100"/>
                  </a:lnTo>
                  <a:lnTo>
                    <a:pt x="95" y="91"/>
                  </a:lnTo>
                  <a:lnTo>
                    <a:pt x="95" y="91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5791200" y="2781300"/>
              <a:ext cx="428625" cy="119063"/>
            </a:xfrm>
            <a:custGeom>
              <a:avLst/>
              <a:gdLst>
                <a:gd name="T0" fmla="*/ 117 w 539"/>
                <a:gd name="T1" fmla="*/ 87 h 149"/>
                <a:gd name="T2" fmla="*/ 132 w 539"/>
                <a:gd name="T3" fmla="*/ 83 h 149"/>
                <a:gd name="T4" fmla="*/ 151 w 539"/>
                <a:gd name="T5" fmla="*/ 79 h 149"/>
                <a:gd name="T6" fmla="*/ 172 w 539"/>
                <a:gd name="T7" fmla="*/ 75 h 149"/>
                <a:gd name="T8" fmla="*/ 195 w 539"/>
                <a:gd name="T9" fmla="*/ 70 h 149"/>
                <a:gd name="T10" fmla="*/ 222 w 539"/>
                <a:gd name="T11" fmla="*/ 62 h 149"/>
                <a:gd name="T12" fmla="*/ 252 w 539"/>
                <a:gd name="T13" fmla="*/ 53 h 149"/>
                <a:gd name="T14" fmla="*/ 284 w 539"/>
                <a:gd name="T15" fmla="*/ 43 h 149"/>
                <a:gd name="T16" fmla="*/ 318 w 539"/>
                <a:gd name="T17" fmla="*/ 34 h 149"/>
                <a:gd name="T18" fmla="*/ 351 w 539"/>
                <a:gd name="T19" fmla="*/ 24 h 149"/>
                <a:gd name="T20" fmla="*/ 381 w 539"/>
                <a:gd name="T21" fmla="*/ 19 h 149"/>
                <a:gd name="T22" fmla="*/ 406 w 539"/>
                <a:gd name="T23" fmla="*/ 11 h 149"/>
                <a:gd name="T24" fmla="*/ 429 w 539"/>
                <a:gd name="T25" fmla="*/ 7 h 149"/>
                <a:gd name="T26" fmla="*/ 449 w 539"/>
                <a:gd name="T27" fmla="*/ 3 h 149"/>
                <a:gd name="T28" fmla="*/ 465 w 539"/>
                <a:gd name="T29" fmla="*/ 1 h 149"/>
                <a:gd name="T30" fmla="*/ 478 w 539"/>
                <a:gd name="T31" fmla="*/ 0 h 149"/>
                <a:gd name="T32" fmla="*/ 491 w 539"/>
                <a:gd name="T33" fmla="*/ 1 h 149"/>
                <a:gd name="T34" fmla="*/ 508 w 539"/>
                <a:gd name="T35" fmla="*/ 3 h 149"/>
                <a:gd name="T36" fmla="*/ 523 w 539"/>
                <a:gd name="T37" fmla="*/ 9 h 149"/>
                <a:gd name="T38" fmla="*/ 535 w 539"/>
                <a:gd name="T39" fmla="*/ 19 h 149"/>
                <a:gd name="T40" fmla="*/ 539 w 539"/>
                <a:gd name="T41" fmla="*/ 28 h 149"/>
                <a:gd name="T42" fmla="*/ 539 w 539"/>
                <a:gd name="T43" fmla="*/ 36 h 149"/>
                <a:gd name="T44" fmla="*/ 537 w 539"/>
                <a:gd name="T45" fmla="*/ 41 h 149"/>
                <a:gd name="T46" fmla="*/ 533 w 539"/>
                <a:gd name="T47" fmla="*/ 47 h 149"/>
                <a:gd name="T48" fmla="*/ 527 w 539"/>
                <a:gd name="T49" fmla="*/ 51 h 149"/>
                <a:gd name="T50" fmla="*/ 518 w 539"/>
                <a:gd name="T51" fmla="*/ 55 h 149"/>
                <a:gd name="T52" fmla="*/ 508 w 539"/>
                <a:gd name="T53" fmla="*/ 58 h 149"/>
                <a:gd name="T54" fmla="*/ 495 w 539"/>
                <a:gd name="T55" fmla="*/ 60 h 149"/>
                <a:gd name="T56" fmla="*/ 472 w 539"/>
                <a:gd name="T57" fmla="*/ 68 h 149"/>
                <a:gd name="T58" fmla="*/ 440 w 539"/>
                <a:gd name="T59" fmla="*/ 77 h 149"/>
                <a:gd name="T60" fmla="*/ 406 w 539"/>
                <a:gd name="T61" fmla="*/ 85 h 149"/>
                <a:gd name="T62" fmla="*/ 368 w 539"/>
                <a:gd name="T63" fmla="*/ 94 h 149"/>
                <a:gd name="T64" fmla="*/ 326 w 539"/>
                <a:gd name="T65" fmla="*/ 104 h 149"/>
                <a:gd name="T66" fmla="*/ 282 w 539"/>
                <a:gd name="T67" fmla="*/ 113 h 149"/>
                <a:gd name="T68" fmla="*/ 214 w 539"/>
                <a:gd name="T69" fmla="*/ 125 h 149"/>
                <a:gd name="T70" fmla="*/ 165 w 539"/>
                <a:gd name="T71" fmla="*/ 130 h 149"/>
                <a:gd name="T72" fmla="*/ 142 w 539"/>
                <a:gd name="T73" fmla="*/ 136 h 149"/>
                <a:gd name="T74" fmla="*/ 121 w 539"/>
                <a:gd name="T75" fmla="*/ 140 h 149"/>
                <a:gd name="T76" fmla="*/ 104 w 539"/>
                <a:gd name="T77" fmla="*/ 142 h 149"/>
                <a:gd name="T78" fmla="*/ 91 w 539"/>
                <a:gd name="T79" fmla="*/ 146 h 149"/>
                <a:gd name="T80" fmla="*/ 77 w 539"/>
                <a:gd name="T81" fmla="*/ 148 h 149"/>
                <a:gd name="T82" fmla="*/ 70 w 539"/>
                <a:gd name="T83" fmla="*/ 149 h 149"/>
                <a:gd name="T84" fmla="*/ 62 w 539"/>
                <a:gd name="T85" fmla="*/ 149 h 149"/>
                <a:gd name="T86" fmla="*/ 60 w 539"/>
                <a:gd name="T87" fmla="*/ 149 h 149"/>
                <a:gd name="T88" fmla="*/ 53 w 539"/>
                <a:gd name="T89" fmla="*/ 146 h 149"/>
                <a:gd name="T90" fmla="*/ 41 w 539"/>
                <a:gd name="T91" fmla="*/ 136 h 149"/>
                <a:gd name="T92" fmla="*/ 22 w 539"/>
                <a:gd name="T93" fmla="*/ 121 h 149"/>
                <a:gd name="T94" fmla="*/ 0 w 539"/>
                <a:gd name="T95" fmla="*/ 100 h 149"/>
                <a:gd name="T96" fmla="*/ 28 w 539"/>
                <a:gd name="T97" fmla="*/ 96 h 149"/>
                <a:gd name="T98" fmla="*/ 83 w 539"/>
                <a:gd name="T99" fmla="*/ 91 h 149"/>
                <a:gd name="T100" fmla="*/ 110 w 539"/>
                <a:gd name="T101" fmla="*/ 8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9" h="149">
                  <a:moveTo>
                    <a:pt x="110" y="87"/>
                  </a:moveTo>
                  <a:lnTo>
                    <a:pt x="117" y="87"/>
                  </a:lnTo>
                  <a:lnTo>
                    <a:pt x="125" y="85"/>
                  </a:lnTo>
                  <a:lnTo>
                    <a:pt x="132" y="83"/>
                  </a:lnTo>
                  <a:lnTo>
                    <a:pt x="142" y="81"/>
                  </a:lnTo>
                  <a:lnTo>
                    <a:pt x="151" y="79"/>
                  </a:lnTo>
                  <a:lnTo>
                    <a:pt x="161" y="77"/>
                  </a:lnTo>
                  <a:lnTo>
                    <a:pt x="172" y="75"/>
                  </a:lnTo>
                  <a:lnTo>
                    <a:pt x="184" y="72"/>
                  </a:lnTo>
                  <a:lnTo>
                    <a:pt x="195" y="70"/>
                  </a:lnTo>
                  <a:lnTo>
                    <a:pt x="208" y="66"/>
                  </a:lnTo>
                  <a:lnTo>
                    <a:pt x="222" y="62"/>
                  </a:lnTo>
                  <a:lnTo>
                    <a:pt x="237" y="58"/>
                  </a:lnTo>
                  <a:lnTo>
                    <a:pt x="252" y="53"/>
                  </a:lnTo>
                  <a:lnTo>
                    <a:pt x="267" y="49"/>
                  </a:lnTo>
                  <a:lnTo>
                    <a:pt x="284" y="43"/>
                  </a:lnTo>
                  <a:lnTo>
                    <a:pt x="301" y="37"/>
                  </a:lnTo>
                  <a:lnTo>
                    <a:pt x="318" y="34"/>
                  </a:lnTo>
                  <a:lnTo>
                    <a:pt x="336" y="28"/>
                  </a:lnTo>
                  <a:lnTo>
                    <a:pt x="351" y="24"/>
                  </a:lnTo>
                  <a:lnTo>
                    <a:pt x="366" y="20"/>
                  </a:lnTo>
                  <a:lnTo>
                    <a:pt x="381" y="19"/>
                  </a:lnTo>
                  <a:lnTo>
                    <a:pt x="394" y="15"/>
                  </a:lnTo>
                  <a:lnTo>
                    <a:pt x="406" y="11"/>
                  </a:lnTo>
                  <a:lnTo>
                    <a:pt x="419" y="9"/>
                  </a:lnTo>
                  <a:lnTo>
                    <a:pt x="429" y="7"/>
                  </a:lnTo>
                  <a:lnTo>
                    <a:pt x="440" y="5"/>
                  </a:lnTo>
                  <a:lnTo>
                    <a:pt x="449" y="3"/>
                  </a:lnTo>
                  <a:lnTo>
                    <a:pt x="457" y="3"/>
                  </a:lnTo>
                  <a:lnTo>
                    <a:pt x="465" y="1"/>
                  </a:lnTo>
                  <a:lnTo>
                    <a:pt x="472" y="1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91" y="1"/>
                  </a:lnTo>
                  <a:lnTo>
                    <a:pt x="501" y="1"/>
                  </a:lnTo>
                  <a:lnTo>
                    <a:pt x="508" y="3"/>
                  </a:lnTo>
                  <a:lnTo>
                    <a:pt x="516" y="5"/>
                  </a:lnTo>
                  <a:lnTo>
                    <a:pt x="523" y="9"/>
                  </a:lnTo>
                  <a:lnTo>
                    <a:pt x="529" y="13"/>
                  </a:lnTo>
                  <a:lnTo>
                    <a:pt x="535" y="19"/>
                  </a:lnTo>
                  <a:lnTo>
                    <a:pt x="539" y="24"/>
                  </a:lnTo>
                  <a:lnTo>
                    <a:pt x="539" y="28"/>
                  </a:lnTo>
                  <a:lnTo>
                    <a:pt x="539" y="32"/>
                  </a:lnTo>
                  <a:lnTo>
                    <a:pt x="539" y="36"/>
                  </a:lnTo>
                  <a:lnTo>
                    <a:pt x="539" y="37"/>
                  </a:lnTo>
                  <a:lnTo>
                    <a:pt x="537" y="41"/>
                  </a:lnTo>
                  <a:lnTo>
                    <a:pt x="535" y="43"/>
                  </a:lnTo>
                  <a:lnTo>
                    <a:pt x="533" y="47"/>
                  </a:lnTo>
                  <a:lnTo>
                    <a:pt x="529" y="49"/>
                  </a:lnTo>
                  <a:lnTo>
                    <a:pt x="527" y="51"/>
                  </a:lnTo>
                  <a:lnTo>
                    <a:pt x="523" y="53"/>
                  </a:lnTo>
                  <a:lnTo>
                    <a:pt x="518" y="55"/>
                  </a:lnTo>
                  <a:lnTo>
                    <a:pt x="514" y="56"/>
                  </a:lnTo>
                  <a:lnTo>
                    <a:pt x="508" y="58"/>
                  </a:lnTo>
                  <a:lnTo>
                    <a:pt x="501" y="60"/>
                  </a:lnTo>
                  <a:lnTo>
                    <a:pt x="495" y="60"/>
                  </a:lnTo>
                  <a:lnTo>
                    <a:pt x="487" y="62"/>
                  </a:lnTo>
                  <a:lnTo>
                    <a:pt x="472" y="68"/>
                  </a:lnTo>
                  <a:lnTo>
                    <a:pt x="457" y="72"/>
                  </a:lnTo>
                  <a:lnTo>
                    <a:pt x="440" y="77"/>
                  </a:lnTo>
                  <a:lnTo>
                    <a:pt x="423" y="81"/>
                  </a:lnTo>
                  <a:lnTo>
                    <a:pt x="406" y="85"/>
                  </a:lnTo>
                  <a:lnTo>
                    <a:pt x="387" y="91"/>
                  </a:lnTo>
                  <a:lnTo>
                    <a:pt x="368" y="94"/>
                  </a:lnTo>
                  <a:lnTo>
                    <a:pt x="347" y="100"/>
                  </a:lnTo>
                  <a:lnTo>
                    <a:pt x="326" y="104"/>
                  </a:lnTo>
                  <a:lnTo>
                    <a:pt x="303" y="110"/>
                  </a:lnTo>
                  <a:lnTo>
                    <a:pt x="282" y="113"/>
                  </a:lnTo>
                  <a:lnTo>
                    <a:pt x="260" y="117"/>
                  </a:lnTo>
                  <a:lnTo>
                    <a:pt x="214" y="125"/>
                  </a:lnTo>
                  <a:lnTo>
                    <a:pt x="189" y="129"/>
                  </a:lnTo>
                  <a:lnTo>
                    <a:pt x="165" y="130"/>
                  </a:lnTo>
                  <a:lnTo>
                    <a:pt x="153" y="132"/>
                  </a:lnTo>
                  <a:lnTo>
                    <a:pt x="142" y="136"/>
                  </a:lnTo>
                  <a:lnTo>
                    <a:pt x="132" y="138"/>
                  </a:lnTo>
                  <a:lnTo>
                    <a:pt x="121" y="140"/>
                  </a:lnTo>
                  <a:lnTo>
                    <a:pt x="113" y="142"/>
                  </a:lnTo>
                  <a:lnTo>
                    <a:pt x="104" y="142"/>
                  </a:lnTo>
                  <a:lnTo>
                    <a:pt x="96" y="144"/>
                  </a:lnTo>
                  <a:lnTo>
                    <a:pt x="91" y="146"/>
                  </a:lnTo>
                  <a:lnTo>
                    <a:pt x="83" y="146"/>
                  </a:lnTo>
                  <a:lnTo>
                    <a:pt x="77" y="148"/>
                  </a:lnTo>
                  <a:lnTo>
                    <a:pt x="74" y="148"/>
                  </a:lnTo>
                  <a:lnTo>
                    <a:pt x="70" y="149"/>
                  </a:lnTo>
                  <a:lnTo>
                    <a:pt x="66" y="149"/>
                  </a:lnTo>
                  <a:lnTo>
                    <a:pt x="62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7" y="149"/>
                  </a:lnTo>
                  <a:lnTo>
                    <a:pt x="53" y="146"/>
                  </a:lnTo>
                  <a:lnTo>
                    <a:pt x="47" y="142"/>
                  </a:lnTo>
                  <a:lnTo>
                    <a:pt x="41" y="136"/>
                  </a:lnTo>
                  <a:lnTo>
                    <a:pt x="32" y="130"/>
                  </a:lnTo>
                  <a:lnTo>
                    <a:pt x="22" y="121"/>
                  </a:lnTo>
                  <a:lnTo>
                    <a:pt x="11" y="111"/>
                  </a:lnTo>
                  <a:lnTo>
                    <a:pt x="0" y="100"/>
                  </a:lnTo>
                  <a:lnTo>
                    <a:pt x="15" y="98"/>
                  </a:lnTo>
                  <a:lnTo>
                    <a:pt x="28" y="96"/>
                  </a:lnTo>
                  <a:lnTo>
                    <a:pt x="57" y="94"/>
                  </a:lnTo>
                  <a:lnTo>
                    <a:pt x="83" y="91"/>
                  </a:lnTo>
                  <a:lnTo>
                    <a:pt x="96" y="89"/>
                  </a:lnTo>
                  <a:lnTo>
                    <a:pt x="110" y="87"/>
                  </a:lnTo>
                  <a:lnTo>
                    <a:pt x="110" y="8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5888038" y="2862263"/>
              <a:ext cx="55562" cy="854075"/>
            </a:xfrm>
            <a:custGeom>
              <a:avLst/>
              <a:gdLst>
                <a:gd name="T0" fmla="*/ 70 w 70"/>
                <a:gd name="T1" fmla="*/ 0 h 1078"/>
                <a:gd name="T2" fmla="*/ 68 w 70"/>
                <a:gd name="T3" fmla="*/ 70 h 1078"/>
                <a:gd name="T4" fmla="*/ 68 w 70"/>
                <a:gd name="T5" fmla="*/ 135 h 1078"/>
                <a:gd name="T6" fmla="*/ 66 w 70"/>
                <a:gd name="T7" fmla="*/ 199 h 1078"/>
                <a:gd name="T8" fmla="*/ 66 w 70"/>
                <a:gd name="T9" fmla="*/ 258 h 1078"/>
                <a:gd name="T10" fmla="*/ 65 w 70"/>
                <a:gd name="T11" fmla="*/ 313 h 1078"/>
                <a:gd name="T12" fmla="*/ 65 w 70"/>
                <a:gd name="T13" fmla="*/ 366 h 1078"/>
                <a:gd name="T14" fmla="*/ 63 w 70"/>
                <a:gd name="T15" fmla="*/ 416 h 1078"/>
                <a:gd name="T16" fmla="*/ 63 w 70"/>
                <a:gd name="T17" fmla="*/ 461 h 1078"/>
                <a:gd name="T18" fmla="*/ 63 w 70"/>
                <a:gd name="T19" fmla="*/ 503 h 1078"/>
                <a:gd name="T20" fmla="*/ 61 w 70"/>
                <a:gd name="T21" fmla="*/ 541 h 1078"/>
                <a:gd name="T22" fmla="*/ 61 w 70"/>
                <a:gd name="T23" fmla="*/ 577 h 1078"/>
                <a:gd name="T24" fmla="*/ 61 w 70"/>
                <a:gd name="T25" fmla="*/ 609 h 1078"/>
                <a:gd name="T26" fmla="*/ 61 w 70"/>
                <a:gd name="T27" fmla="*/ 636 h 1078"/>
                <a:gd name="T28" fmla="*/ 59 w 70"/>
                <a:gd name="T29" fmla="*/ 660 h 1078"/>
                <a:gd name="T30" fmla="*/ 59 w 70"/>
                <a:gd name="T31" fmla="*/ 681 h 1078"/>
                <a:gd name="T32" fmla="*/ 59 w 70"/>
                <a:gd name="T33" fmla="*/ 698 h 1078"/>
                <a:gd name="T34" fmla="*/ 59 w 70"/>
                <a:gd name="T35" fmla="*/ 827 h 1078"/>
                <a:gd name="T36" fmla="*/ 57 w 70"/>
                <a:gd name="T37" fmla="*/ 922 h 1078"/>
                <a:gd name="T38" fmla="*/ 53 w 70"/>
                <a:gd name="T39" fmla="*/ 968 h 1078"/>
                <a:gd name="T40" fmla="*/ 51 w 70"/>
                <a:gd name="T41" fmla="*/ 996 h 1078"/>
                <a:gd name="T42" fmla="*/ 49 w 70"/>
                <a:gd name="T43" fmla="*/ 1019 h 1078"/>
                <a:gd name="T44" fmla="*/ 48 w 70"/>
                <a:gd name="T45" fmla="*/ 1038 h 1078"/>
                <a:gd name="T46" fmla="*/ 46 w 70"/>
                <a:gd name="T47" fmla="*/ 1053 h 1078"/>
                <a:gd name="T48" fmla="*/ 44 w 70"/>
                <a:gd name="T49" fmla="*/ 1066 h 1078"/>
                <a:gd name="T50" fmla="*/ 42 w 70"/>
                <a:gd name="T51" fmla="*/ 1074 h 1078"/>
                <a:gd name="T52" fmla="*/ 40 w 70"/>
                <a:gd name="T53" fmla="*/ 1078 h 1078"/>
                <a:gd name="T54" fmla="*/ 38 w 70"/>
                <a:gd name="T55" fmla="*/ 1076 h 1078"/>
                <a:gd name="T56" fmla="*/ 32 w 70"/>
                <a:gd name="T57" fmla="*/ 1068 h 1078"/>
                <a:gd name="T58" fmla="*/ 27 w 70"/>
                <a:gd name="T59" fmla="*/ 1059 h 1078"/>
                <a:gd name="T60" fmla="*/ 21 w 70"/>
                <a:gd name="T61" fmla="*/ 1047 h 1078"/>
                <a:gd name="T62" fmla="*/ 17 w 70"/>
                <a:gd name="T63" fmla="*/ 1034 h 1078"/>
                <a:gd name="T64" fmla="*/ 13 w 70"/>
                <a:gd name="T65" fmla="*/ 1017 h 1078"/>
                <a:gd name="T66" fmla="*/ 10 w 70"/>
                <a:gd name="T67" fmla="*/ 998 h 1078"/>
                <a:gd name="T68" fmla="*/ 6 w 70"/>
                <a:gd name="T69" fmla="*/ 977 h 1078"/>
                <a:gd name="T70" fmla="*/ 2 w 70"/>
                <a:gd name="T71" fmla="*/ 952 h 1078"/>
                <a:gd name="T72" fmla="*/ 0 w 70"/>
                <a:gd name="T73" fmla="*/ 920 h 1078"/>
                <a:gd name="T74" fmla="*/ 2 w 70"/>
                <a:gd name="T75" fmla="*/ 884 h 1078"/>
                <a:gd name="T76" fmla="*/ 4 w 70"/>
                <a:gd name="T77" fmla="*/ 863 h 1078"/>
                <a:gd name="T78" fmla="*/ 6 w 70"/>
                <a:gd name="T79" fmla="*/ 840 h 1078"/>
                <a:gd name="T80" fmla="*/ 10 w 70"/>
                <a:gd name="T81" fmla="*/ 816 h 1078"/>
                <a:gd name="T82" fmla="*/ 11 w 70"/>
                <a:gd name="T83" fmla="*/ 789 h 1078"/>
                <a:gd name="T84" fmla="*/ 13 w 70"/>
                <a:gd name="T85" fmla="*/ 757 h 1078"/>
                <a:gd name="T86" fmla="*/ 15 w 70"/>
                <a:gd name="T87" fmla="*/ 721 h 1078"/>
                <a:gd name="T88" fmla="*/ 15 w 70"/>
                <a:gd name="T89" fmla="*/ 679 h 1078"/>
                <a:gd name="T90" fmla="*/ 17 w 70"/>
                <a:gd name="T91" fmla="*/ 634 h 1078"/>
                <a:gd name="T92" fmla="*/ 19 w 70"/>
                <a:gd name="T93" fmla="*/ 582 h 1078"/>
                <a:gd name="T94" fmla="*/ 19 w 70"/>
                <a:gd name="T95" fmla="*/ 527 h 1078"/>
                <a:gd name="T96" fmla="*/ 19 w 70"/>
                <a:gd name="T97" fmla="*/ 467 h 1078"/>
                <a:gd name="T98" fmla="*/ 19 w 70"/>
                <a:gd name="T99" fmla="*/ 343 h 1078"/>
                <a:gd name="T100" fmla="*/ 19 w 70"/>
                <a:gd name="T101" fmla="*/ 224 h 1078"/>
                <a:gd name="T102" fmla="*/ 17 w 70"/>
                <a:gd name="T103" fmla="*/ 110 h 1078"/>
                <a:gd name="T104" fmla="*/ 13 w 70"/>
                <a:gd name="T10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1078">
                  <a:moveTo>
                    <a:pt x="13" y="0"/>
                  </a:moveTo>
                  <a:lnTo>
                    <a:pt x="70" y="0"/>
                  </a:lnTo>
                  <a:lnTo>
                    <a:pt x="68" y="34"/>
                  </a:lnTo>
                  <a:lnTo>
                    <a:pt x="68" y="70"/>
                  </a:lnTo>
                  <a:lnTo>
                    <a:pt x="68" y="103"/>
                  </a:lnTo>
                  <a:lnTo>
                    <a:pt x="68" y="135"/>
                  </a:lnTo>
                  <a:lnTo>
                    <a:pt x="66" y="167"/>
                  </a:lnTo>
                  <a:lnTo>
                    <a:pt x="66" y="199"/>
                  </a:lnTo>
                  <a:lnTo>
                    <a:pt x="66" y="228"/>
                  </a:lnTo>
                  <a:lnTo>
                    <a:pt x="66" y="258"/>
                  </a:lnTo>
                  <a:lnTo>
                    <a:pt x="65" y="287"/>
                  </a:lnTo>
                  <a:lnTo>
                    <a:pt x="65" y="313"/>
                  </a:lnTo>
                  <a:lnTo>
                    <a:pt x="65" y="340"/>
                  </a:lnTo>
                  <a:lnTo>
                    <a:pt x="65" y="366"/>
                  </a:lnTo>
                  <a:lnTo>
                    <a:pt x="65" y="391"/>
                  </a:lnTo>
                  <a:lnTo>
                    <a:pt x="63" y="416"/>
                  </a:lnTo>
                  <a:lnTo>
                    <a:pt x="63" y="438"/>
                  </a:lnTo>
                  <a:lnTo>
                    <a:pt x="63" y="461"/>
                  </a:lnTo>
                  <a:lnTo>
                    <a:pt x="63" y="482"/>
                  </a:lnTo>
                  <a:lnTo>
                    <a:pt x="63" y="503"/>
                  </a:lnTo>
                  <a:lnTo>
                    <a:pt x="61" y="524"/>
                  </a:lnTo>
                  <a:lnTo>
                    <a:pt x="61" y="541"/>
                  </a:lnTo>
                  <a:lnTo>
                    <a:pt x="61" y="560"/>
                  </a:lnTo>
                  <a:lnTo>
                    <a:pt x="61" y="577"/>
                  </a:lnTo>
                  <a:lnTo>
                    <a:pt x="61" y="592"/>
                  </a:lnTo>
                  <a:lnTo>
                    <a:pt x="61" y="609"/>
                  </a:lnTo>
                  <a:lnTo>
                    <a:pt x="61" y="622"/>
                  </a:lnTo>
                  <a:lnTo>
                    <a:pt x="61" y="636"/>
                  </a:lnTo>
                  <a:lnTo>
                    <a:pt x="59" y="649"/>
                  </a:lnTo>
                  <a:lnTo>
                    <a:pt x="59" y="660"/>
                  </a:lnTo>
                  <a:lnTo>
                    <a:pt x="59" y="672"/>
                  </a:lnTo>
                  <a:lnTo>
                    <a:pt x="59" y="681"/>
                  </a:lnTo>
                  <a:lnTo>
                    <a:pt x="59" y="691"/>
                  </a:lnTo>
                  <a:lnTo>
                    <a:pt x="59" y="698"/>
                  </a:lnTo>
                  <a:lnTo>
                    <a:pt x="59" y="763"/>
                  </a:lnTo>
                  <a:lnTo>
                    <a:pt x="59" y="827"/>
                  </a:lnTo>
                  <a:lnTo>
                    <a:pt x="57" y="892"/>
                  </a:lnTo>
                  <a:lnTo>
                    <a:pt x="57" y="922"/>
                  </a:lnTo>
                  <a:lnTo>
                    <a:pt x="55" y="954"/>
                  </a:lnTo>
                  <a:lnTo>
                    <a:pt x="53" y="968"/>
                  </a:lnTo>
                  <a:lnTo>
                    <a:pt x="53" y="983"/>
                  </a:lnTo>
                  <a:lnTo>
                    <a:pt x="51" y="996"/>
                  </a:lnTo>
                  <a:lnTo>
                    <a:pt x="51" y="1007"/>
                  </a:lnTo>
                  <a:lnTo>
                    <a:pt x="49" y="1019"/>
                  </a:lnTo>
                  <a:lnTo>
                    <a:pt x="49" y="1028"/>
                  </a:lnTo>
                  <a:lnTo>
                    <a:pt x="48" y="1038"/>
                  </a:lnTo>
                  <a:lnTo>
                    <a:pt x="48" y="1045"/>
                  </a:lnTo>
                  <a:lnTo>
                    <a:pt x="46" y="1053"/>
                  </a:lnTo>
                  <a:lnTo>
                    <a:pt x="46" y="1060"/>
                  </a:lnTo>
                  <a:lnTo>
                    <a:pt x="44" y="1066"/>
                  </a:lnTo>
                  <a:lnTo>
                    <a:pt x="44" y="1070"/>
                  </a:lnTo>
                  <a:lnTo>
                    <a:pt x="42" y="1074"/>
                  </a:lnTo>
                  <a:lnTo>
                    <a:pt x="42" y="1076"/>
                  </a:lnTo>
                  <a:lnTo>
                    <a:pt x="40" y="1078"/>
                  </a:lnTo>
                  <a:lnTo>
                    <a:pt x="40" y="1078"/>
                  </a:lnTo>
                  <a:lnTo>
                    <a:pt x="38" y="1076"/>
                  </a:lnTo>
                  <a:lnTo>
                    <a:pt x="34" y="1072"/>
                  </a:lnTo>
                  <a:lnTo>
                    <a:pt x="32" y="1068"/>
                  </a:lnTo>
                  <a:lnTo>
                    <a:pt x="29" y="1064"/>
                  </a:lnTo>
                  <a:lnTo>
                    <a:pt x="27" y="1059"/>
                  </a:lnTo>
                  <a:lnTo>
                    <a:pt x="23" y="1053"/>
                  </a:lnTo>
                  <a:lnTo>
                    <a:pt x="21" y="1047"/>
                  </a:lnTo>
                  <a:lnTo>
                    <a:pt x="19" y="1041"/>
                  </a:lnTo>
                  <a:lnTo>
                    <a:pt x="17" y="1034"/>
                  </a:lnTo>
                  <a:lnTo>
                    <a:pt x="15" y="1026"/>
                  </a:lnTo>
                  <a:lnTo>
                    <a:pt x="13" y="1017"/>
                  </a:lnTo>
                  <a:lnTo>
                    <a:pt x="11" y="1007"/>
                  </a:lnTo>
                  <a:lnTo>
                    <a:pt x="10" y="998"/>
                  </a:lnTo>
                  <a:lnTo>
                    <a:pt x="8" y="988"/>
                  </a:lnTo>
                  <a:lnTo>
                    <a:pt x="6" y="977"/>
                  </a:lnTo>
                  <a:lnTo>
                    <a:pt x="4" y="966"/>
                  </a:lnTo>
                  <a:lnTo>
                    <a:pt x="2" y="952"/>
                  </a:lnTo>
                  <a:lnTo>
                    <a:pt x="2" y="937"/>
                  </a:lnTo>
                  <a:lnTo>
                    <a:pt x="0" y="920"/>
                  </a:lnTo>
                  <a:lnTo>
                    <a:pt x="0" y="903"/>
                  </a:lnTo>
                  <a:lnTo>
                    <a:pt x="2" y="884"/>
                  </a:lnTo>
                  <a:lnTo>
                    <a:pt x="2" y="875"/>
                  </a:lnTo>
                  <a:lnTo>
                    <a:pt x="4" y="863"/>
                  </a:lnTo>
                  <a:lnTo>
                    <a:pt x="4" y="852"/>
                  </a:lnTo>
                  <a:lnTo>
                    <a:pt x="6" y="840"/>
                  </a:lnTo>
                  <a:lnTo>
                    <a:pt x="8" y="829"/>
                  </a:lnTo>
                  <a:lnTo>
                    <a:pt x="10" y="816"/>
                  </a:lnTo>
                  <a:lnTo>
                    <a:pt x="10" y="802"/>
                  </a:lnTo>
                  <a:lnTo>
                    <a:pt x="11" y="789"/>
                  </a:lnTo>
                  <a:lnTo>
                    <a:pt x="11" y="772"/>
                  </a:lnTo>
                  <a:lnTo>
                    <a:pt x="13" y="757"/>
                  </a:lnTo>
                  <a:lnTo>
                    <a:pt x="13" y="738"/>
                  </a:lnTo>
                  <a:lnTo>
                    <a:pt x="15" y="721"/>
                  </a:lnTo>
                  <a:lnTo>
                    <a:pt x="15" y="700"/>
                  </a:lnTo>
                  <a:lnTo>
                    <a:pt x="15" y="679"/>
                  </a:lnTo>
                  <a:lnTo>
                    <a:pt x="17" y="656"/>
                  </a:lnTo>
                  <a:lnTo>
                    <a:pt x="17" y="634"/>
                  </a:lnTo>
                  <a:lnTo>
                    <a:pt x="17" y="609"/>
                  </a:lnTo>
                  <a:lnTo>
                    <a:pt x="19" y="582"/>
                  </a:lnTo>
                  <a:lnTo>
                    <a:pt x="19" y="556"/>
                  </a:lnTo>
                  <a:lnTo>
                    <a:pt x="19" y="527"/>
                  </a:lnTo>
                  <a:lnTo>
                    <a:pt x="19" y="499"/>
                  </a:lnTo>
                  <a:lnTo>
                    <a:pt x="19" y="467"/>
                  </a:lnTo>
                  <a:lnTo>
                    <a:pt x="19" y="404"/>
                  </a:lnTo>
                  <a:lnTo>
                    <a:pt x="19" y="343"/>
                  </a:lnTo>
                  <a:lnTo>
                    <a:pt x="19" y="283"/>
                  </a:lnTo>
                  <a:lnTo>
                    <a:pt x="19" y="224"/>
                  </a:lnTo>
                  <a:lnTo>
                    <a:pt x="17" y="167"/>
                  </a:lnTo>
                  <a:lnTo>
                    <a:pt x="17" y="110"/>
                  </a:lnTo>
                  <a:lnTo>
                    <a:pt x="15" y="55"/>
                  </a:lnTo>
                  <a:lnTo>
                    <a:pt x="13" y="0"/>
                  </a:lnTo>
                  <a:lnTo>
                    <a:pt x="13" y="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14"/>
            <p:cNvSpPr/>
            <p:nvPr/>
          </p:nvSpPr>
          <p:spPr bwMode="auto">
            <a:xfrm>
              <a:off x="5803900" y="2930525"/>
              <a:ext cx="447675" cy="331788"/>
            </a:xfrm>
            <a:custGeom>
              <a:avLst/>
              <a:gdLst>
                <a:gd name="T0" fmla="*/ 421 w 564"/>
                <a:gd name="T1" fmla="*/ 387 h 418"/>
                <a:gd name="T2" fmla="*/ 434 w 564"/>
                <a:gd name="T3" fmla="*/ 306 h 418"/>
                <a:gd name="T4" fmla="*/ 444 w 564"/>
                <a:gd name="T5" fmla="*/ 239 h 418"/>
                <a:gd name="T6" fmla="*/ 452 w 564"/>
                <a:gd name="T7" fmla="*/ 188 h 418"/>
                <a:gd name="T8" fmla="*/ 455 w 564"/>
                <a:gd name="T9" fmla="*/ 152 h 418"/>
                <a:gd name="T10" fmla="*/ 457 w 564"/>
                <a:gd name="T11" fmla="*/ 131 h 418"/>
                <a:gd name="T12" fmla="*/ 457 w 564"/>
                <a:gd name="T13" fmla="*/ 105 h 418"/>
                <a:gd name="T14" fmla="*/ 453 w 564"/>
                <a:gd name="T15" fmla="*/ 89 h 418"/>
                <a:gd name="T16" fmla="*/ 448 w 564"/>
                <a:gd name="T17" fmla="*/ 86 h 418"/>
                <a:gd name="T18" fmla="*/ 434 w 564"/>
                <a:gd name="T19" fmla="*/ 86 h 418"/>
                <a:gd name="T20" fmla="*/ 412 w 564"/>
                <a:gd name="T21" fmla="*/ 88 h 418"/>
                <a:gd name="T22" fmla="*/ 381 w 564"/>
                <a:gd name="T23" fmla="*/ 91 h 418"/>
                <a:gd name="T24" fmla="*/ 341 w 564"/>
                <a:gd name="T25" fmla="*/ 99 h 418"/>
                <a:gd name="T26" fmla="*/ 294 w 564"/>
                <a:gd name="T27" fmla="*/ 110 h 418"/>
                <a:gd name="T28" fmla="*/ 248 w 564"/>
                <a:gd name="T29" fmla="*/ 120 h 418"/>
                <a:gd name="T30" fmla="*/ 207 w 564"/>
                <a:gd name="T31" fmla="*/ 127 h 418"/>
                <a:gd name="T32" fmla="*/ 171 w 564"/>
                <a:gd name="T33" fmla="*/ 135 h 418"/>
                <a:gd name="T34" fmla="*/ 140 w 564"/>
                <a:gd name="T35" fmla="*/ 143 h 418"/>
                <a:gd name="T36" fmla="*/ 116 w 564"/>
                <a:gd name="T37" fmla="*/ 150 h 418"/>
                <a:gd name="T38" fmla="*/ 78 w 564"/>
                <a:gd name="T39" fmla="*/ 162 h 418"/>
                <a:gd name="T40" fmla="*/ 57 w 564"/>
                <a:gd name="T41" fmla="*/ 167 h 418"/>
                <a:gd name="T42" fmla="*/ 47 w 564"/>
                <a:gd name="T43" fmla="*/ 167 h 418"/>
                <a:gd name="T44" fmla="*/ 32 w 564"/>
                <a:gd name="T45" fmla="*/ 160 h 418"/>
                <a:gd name="T46" fmla="*/ 9 w 564"/>
                <a:gd name="T47" fmla="*/ 141 h 418"/>
                <a:gd name="T48" fmla="*/ 13 w 564"/>
                <a:gd name="T49" fmla="*/ 126 h 418"/>
                <a:gd name="T50" fmla="*/ 40 w 564"/>
                <a:gd name="T51" fmla="*/ 114 h 418"/>
                <a:gd name="T52" fmla="*/ 76 w 564"/>
                <a:gd name="T53" fmla="*/ 107 h 418"/>
                <a:gd name="T54" fmla="*/ 95 w 564"/>
                <a:gd name="T55" fmla="*/ 103 h 418"/>
                <a:gd name="T56" fmla="*/ 123 w 564"/>
                <a:gd name="T57" fmla="*/ 97 h 418"/>
                <a:gd name="T58" fmla="*/ 159 w 564"/>
                <a:gd name="T59" fmla="*/ 89 h 418"/>
                <a:gd name="T60" fmla="*/ 203 w 564"/>
                <a:gd name="T61" fmla="*/ 80 h 418"/>
                <a:gd name="T62" fmla="*/ 252 w 564"/>
                <a:gd name="T63" fmla="*/ 67 h 418"/>
                <a:gd name="T64" fmla="*/ 307 w 564"/>
                <a:gd name="T65" fmla="*/ 55 h 418"/>
                <a:gd name="T66" fmla="*/ 353 w 564"/>
                <a:gd name="T67" fmla="*/ 46 h 418"/>
                <a:gd name="T68" fmla="*/ 387 w 564"/>
                <a:gd name="T69" fmla="*/ 34 h 418"/>
                <a:gd name="T70" fmla="*/ 414 w 564"/>
                <a:gd name="T71" fmla="*/ 25 h 418"/>
                <a:gd name="T72" fmla="*/ 429 w 564"/>
                <a:gd name="T73" fmla="*/ 17 h 418"/>
                <a:gd name="T74" fmla="*/ 434 w 564"/>
                <a:gd name="T75" fmla="*/ 10 h 418"/>
                <a:gd name="T76" fmla="*/ 450 w 564"/>
                <a:gd name="T77" fmla="*/ 0 h 418"/>
                <a:gd name="T78" fmla="*/ 461 w 564"/>
                <a:gd name="T79" fmla="*/ 0 h 418"/>
                <a:gd name="T80" fmla="*/ 480 w 564"/>
                <a:gd name="T81" fmla="*/ 8 h 418"/>
                <a:gd name="T82" fmla="*/ 507 w 564"/>
                <a:gd name="T83" fmla="*/ 25 h 418"/>
                <a:gd name="T84" fmla="*/ 537 w 564"/>
                <a:gd name="T85" fmla="*/ 48 h 418"/>
                <a:gd name="T86" fmla="*/ 558 w 564"/>
                <a:gd name="T87" fmla="*/ 65 h 418"/>
                <a:gd name="T88" fmla="*/ 564 w 564"/>
                <a:gd name="T89" fmla="*/ 74 h 418"/>
                <a:gd name="T90" fmla="*/ 560 w 564"/>
                <a:gd name="T91" fmla="*/ 88 h 418"/>
                <a:gd name="T92" fmla="*/ 552 w 564"/>
                <a:gd name="T93" fmla="*/ 107 h 418"/>
                <a:gd name="T94" fmla="*/ 548 w 564"/>
                <a:gd name="T95" fmla="*/ 116 h 418"/>
                <a:gd name="T96" fmla="*/ 545 w 564"/>
                <a:gd name="T97" fmla="*/ 127 h 418"/>
                <a:gd name="T98" fmla="*/ 537 w 564"/>
                <a:gd name="T99" fmla="*/ 145 h 418"/>
                <a:gd name="T100" fmla="*/ 531 w 564"/>
                <a:gd name="T101" fmla="*/ 167 h 418"/>
                <a:gd name="T102" fmla="*/ 522 w 564"/>
                <a:gd name="T103" fmla="*/ 194 h 418"/>
                <a:gd name="T104" fmla="*/ 512 w 564"/>
                <a:gd name="T105" fmla="*/ 226 h 418"/>
                <a:gd name="T106" fmla="*/ 503 w 564"/>
                <a:gd name="T107" fmla="*/ 262 h 418"/>
                <a:gd name="T108" fmla="*/ 490 w 564"/>
                <a:gd name="T109" fmla="*/ 304 h 418"/>
                <a:gd name="T110" fmla="*/ 476 w 564"/>
                <a:gd name="T111" fmla="*/ 349 h 418"/>
                <a:gd name="T112" fmla="*/ 463 w 564"/>
                <a:gd name="T113" fmla="*/ 40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4" h="418">
                  <a:moveTo>
                    <a:pt x="457" y="418"/>
                  </a:moveTo>
                  <a:lnTo>
                    <a:pt x="417" y="418"/>
                  </a:lnTo>
                  <a:lnTo>
                    <a:pt x="421" y="387"/>
                  </a:lnTo>
                  <a:lnTo>
                    <a:pt x="427" y="359"/>
                  </a:lnTo>
                  <a:lnTo>
                    <a:pt x="431" y="330"/>
                  </a:lnTo>
                  <a:lnTo>
                    <a:pt x="434" y="306"/>
                  </a:lnTo>
                  <a:lnTo>
                    <a:pt x="438" y="281"/>
                  </a:lnTo>
                  <a:lnTo>
                    <a:pt x="440" y="260"/>
                  </a:lnTo>
                  <a:lnTo>
                    <a:pt x="444" y="239"/>
                  </a:lnTo>
                  <a:lnTo>
                    <a:pt x="446" y="220"/>
                  </a:lnTo>
                  <a:lnTo>
                    <a:pt x="450" y="203"/>
                  </a:lnTo>
                  <a:lnTo>
                    <a:pt x="452" y="188"/>
                  </a:lnTo>
                  <a:lnTo>
                    <a:pt x="453" y="175"/>
                  </a:lnTo>
                  <a:lnTo>
                    <a:pt x="455" y="163"/>
                  </a:lnTo>
                  <a:lnTo>
                    <a:pt x="455" y="152"/>
                  </a:lnTo>
                  <a:lnTo>
                    <a:pt x="457" y="145"/>
                  </a:lnTo>
                  <a:lnTo>
                    <a:pt x="457" y="137"/>
                  </a:lnTo>
                  <a:lnTo>
                    <a:pt x="457" y="131"/>
                  </a:lnTo>
                  <a:lnTo>
                    <a:pt x="457" y="118"/>
                  </a:lnTo>
                  <a:lnTo>
                    <a:pt x="457" y="110"/>
                  </a:lnTo>
                  <a:lnTo>
                    <a:pt x="457" y="105"/>
                  </a:lnTo>
                  <a:lnTo>
                    <a:pt x="457" y="99"/>
                  </a:lnTo>
                  <a:lnTo>
                    <a:pt x="455" y="95"/>
                  </a:lnTo>
                  <a:lnTo>
                    <a:pt x="453" y="89"/>
                  </a:lnTo>
                  <a:lnTo>
                    <a:pt x="453" y="88"/>
                  </a:lnTo>
                  <a:lnTo>
                    <a:pt x="452" y="86"/>
                  </a:lnTo>
                  <a:lnTo>
                    <a:pt x="448" y="86"/>
                  </a:lnTo>
                  <a:lnTo>
                    <a:pt x="446" y="86"/>
                  </a:lnTo>
                  <a:lnTo>
                    <a:pt x="440" y="86"/>
                  </a:lnTo>
                  <a:lnTo>
                    <a:pt x="434" y="86"/>
                  </a:lnTo>
                  <a:lnTo>
                    <a:pt x="429" y="86"/>
                  </a:lnTo>
                  <a:lnTo>
                    <a:pt x="421" y="86"/>
                  </a:lnTo>
                  <a:lnTo>
                    <a:pt x="412" y="88"/>
                  </a:lnTo>
                  <a:lnTo>
                    <a:pt x="402" y="88"/>
                  </a:lnTo>
                  <a:lnTo>
                    <a:pt x="393" y="89"/>
                  </a:lnTo>
                  <a:lnTo>
                    <a:pt x="381" y="91"/>
                  </a:lnTo>
                  <a:lnTo>
                    <a:pt x="368" y="93"/>
                  </a:lnTo>
                  <a:lnTo>
                    <a:pt x="357" y="97"/>
                  </a:lnTo>
                  <a:lnTo>
                    <a:pt x="341" y="99"/>
                  </a:lnTo>
                  <a:lnTo>
                    <a:pt x="326" y="103"/>
                  </a:lnTo>
                  <a:lnTo>
                    <a:pt x="311" y="107"/>
                  </a:lnTo>
                  <a:lnTo>
                    <a:pt x="294" y="110"/>
                  </a:lnTo>
                  <a:lnTo>
                    <a:pt x="279" y="112"/>
                  </a:lnTo>
                  <a:lnTo>
                    <a:pt x="264" y="116"/>
                  </a:lnTo>
                  <a:lnTo>
                    <a:pt x="248" y="120"/>
                  </a:lnTo>
                  <a:lnTo>
                    <a:pt x="233" y="122"/>
                  </a:lnTo>
                  <a:lnTo>
                    <a:pt x="220" y="126"/>
                  </a:lnTo>
                  <a:lnTo>
                    <a:pt x="207" y="127"/>
                  </a:lnTo>
                  <a:lnTo>
                    <a:pt x="195" y="129"/>
                  </a:lnTo>
                  <a:lnTo>
                    <a:pt x="182" y="133"/>
                  </a:lnTo>
                  <a:lnTo>
                    <a:pt x="171" y="135"/>
                  </a:lnTo>
                  <a:lnTo>
                    <a:pt x="161" y="137"/>
                  </a:lnTo>
                  <a:lnTo>
                    <a:pt x="150" y="141"/>
                  </a:lnTo>
                  <a:lnTo>
                    <a:pt x="140" y="143"/>
                  </a:lnTo>
                  <a:lnTo>
                    <a:pt x="131" y="145"/>
                  </a:lnTo>
                  <a:lnTo>
                    <a:pt x="123" y="146"/>
                  </a:lnTo>
                  <a:lnTo>
                    <a:pt x="116" y="150"/>
                  </a:lnTo>
                  <a:lnTo>
                    <a:pt x="100" y="154"/>
                  </a:lnTo>
                  <a:lnTo>
                    <a:pt x="89" y="158"/>
                  </a:lnTo>
                  <a:lnTo>
                    <a:pt x="78" y="162"/>
                  </a:lnTo>
                  <a:lnTo>
                    <a:pt x="70" y="163"/>
                  </a:lnTo>
                  <a:lnTo>
                    <a:pt x="62" y="165"/>
                  </a:lnTo>
                  <a:lnTo>
                    <a:pt x="57" y="167"/>
                  </a:lnTo>
                  <a:lnTo>
                    <a:pt x="53" y="167"/>
                  </a:lnTo>
                  <a:lnTo>
                    <a:pt x="49" y="169"/>
                  </a:lnTo>
                  <a:lnTo>
                    <a:pt x="47" y="167"/>
                  </a:lnTo>
                  <a:lnTo>
                    <a:pt x="43" y="165"/>
                  </a:lnTo>
                  <a:lnTo>
                    <a:pt x="38" y="163"/>
                  </a:lnTo>
                  <a:lnTo>
                    <a:pt x="32" y="160"/>
                  </a:lnTo>
                  <a:lnTo>
                    <a:pt x="24" y="154"/>
                  </a:lnTo>
                  <a:lnTo>
                    <a:pt x="17" y="148"/>
                  </a:lnTo>
                  <a:lnTo>
                    <a:pt x="9" y="141"/>
                  </a:lnTo>
                  <a:lnTo>
                    <a:pt x="0" y="131"/>
                  </a:lnTo>
                  <a:lnTo>
                    <a:pt x="5" y="127"/>
                  </a:lnTo>
                  <a:lnTo>
                    <a:pt x="13" y="126"/>
                  </a:lnTo>
                  <a:lnTo>
                    <a:pt x="21" y="122"/>
                  </a:lnTo>
                  <a:lnTo>
                    <a:pt x="30" y="118"/>
                  </a:lnTo>
                  <a:lnTo>
                    <a:pt x="40" y="114"/>
                  </a:lnTo>
                  <a:lnTo>
                    <a:pt x="51" y="112"/>
                  </a:lnTo>
                  <a:lnTo>
                    <a:pt x="62" y="108"/>
                  </a:lnTo>
                  <a:lnTo>
                    <a:pt x="76" y="107"/>
                  </a:lnTo>
                  <a:lnTo>
                    <a:pt x="81" y="105"/>
                  </a:lnTo>
                  <a:lnTo>
                    <a:pt x="87" y="103"/>
                  </a:lnTo>
                  <a:lnTo>
                    <a:pt x="95" y="103"/>
                  </a:lnTo>
                  <a:lnTo>
                    <a:pt x="104" y="101"/>
                  </a:lnTo>
                  <a:lnTo>
                    <a:pt x="114" y="99"/>
                  </a:lnTo>
                  <a:lnTo>
                    <a:pt x="123" y="97"/>
                  </a:lnTo>
                  <a:lnTo>
                    <a:pt x="135" y="93"/>
                  </a:lnTo>
                  <a:lnTo>
                    <a:pt x="146" y="91"/>
                  </a:lnTo>
                  <a:lnTo>
                    <a:pt x="159" y="89"/>
                  </a:lnTo>
                  <a:lnTo>
                    <a:pt x="172" y="86"/>
                  </a:lnTo>
                  <a:lnTo>
                    <a:pt x="188" y="82"/>
                  </a:lnTo>
                  <a:lnTo>
                    <a:pt x="203" y="80"/>
                  </a:lnTo>
                  <a:lnTo>
                    <a:pt x="218" y="76"/>
                  </a:lnTo>
                  <a:lnTo>
                    <a:pt x="235" y="71"/>
                  </a:lnTo>
                  <a:lnTo>
                    <a:pt x="252" y="67"/>
                  </a:lnTo>
                  <a:lnTo>
                    <a:pt x="271" y="63"/>
                  </a:lnTo>
                  <a:lnTo>
                    <a:pt x="290" y="59"/>
                  </a:lnTo>
                  <a:lnTo>
                    <a:pt x="307" y="55"/>
                  </a:lnTo>
                  <a:lnTo>
                    <a:pt x="322" y="52"/>
                  </a:lnTo>
                  <a:lnTo>
                    <a:pt x="338" y="48"/>
                  </a:lnTo>
                  <a:lnTo>
                    <a:pt x="353" y="46"/>
                  </a:lnTo>
                  <a:lnTo>
                    <a:pt x="364" y="42"/>
                  </a:lnTo>
                  <a:lnTo>
                    <a:pt x="378" y="38"/>
                  </a:lnTo>
                  <a:lnTo>
                    <a:pt x="387" y="34"/>
                  </a:lnTo>
                  <a:lnTo>
                    <a:pt x="396" y="33"/>
                  </a:lnTo>
                  <a:lnTo>
                    <a:pt x="406" y="29"/>
                  </a:lnTo>
                  <a:lnTo>
                    <a:pt x="414" y="25"/>
                  </a:lnTo>
                  <a:lnTo>
                    <a:pt x="419" y="23"/>
                  </a:lnTo>
                  <a:lnTo>
                    <a:pt x="425" y="19"/>
                  </a:lnTo>
                  <a:lnTo>
                    <a:pt x="429" y="17"/>
                  </a:lnTo>
                  <a:lnTo>
                    <a:pt x="431" y="16"/>
                  </a:lnTo>
                  <a:lnTo>
                    <a:pt x="433" y="12"/>
                  </a:lnTo>
                  <a:lnTo>
                    <a:pt x="434" y="10"/>
                  </a:lnTo>
                  <a:lnTo>
                    <a:pt x="436" y="8"/>
                  </a:lnTo>
                  <a:lnTo>
                    <a:pt x="444" y="4"/>
                  </a:lnTo>
                  <a:lnTo>
                    <a:pt x="450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7" y="2"/>
                  </a:lnTo>
                  <a:lnTo>
                    <a:pt x="472" y="4"/>
                  </a:lnTo>
                  <a:lnTo>
                    <a:pt x="480" y="8"/>
                  </a:lnTo>
                  <a:lnTo>
                    <a:pt x="488" y="14"/>
                  </a:lnTo>
                  <a:lnTo>
                    <a:pt x="497" y="19"/>
                  </a:lnTo>
                  <a:lnTo>
                    <a:pt x="507" y="25"/>
                  </a:lnTo>
                  <a:lnTo>
                    <a:pt x="518" y="31"/>
                  </a:lnTo>
                  <a:lnTo>
                    <a:pt x="529" y="40"/>
                  </a:lnTo>
                  <a:lnTo>
                    <a:pt x="537" y="48"/>
                  </a:lnTo>
                  <a:lnTo>
                    <a:pt x="546" y="55"/>
                  </a:lnTo>
                  <a:lnTo>
                    <a:pt x="552" y="61"/>
                  </a:lnTo>
                  <a:lnTo>
                    <a:pt x="558" y="65"/>
                  </a:lnTo>
                  <a:lnTo>
                    <a:pt x="560" y="69"/>
                  </a:lnTo>
                  <a:lnTo>
                    <a:pt x="564" y="72"/>
                  </a:lnTo>
                  <a:lnTo>
                    <a:pt x="564" y="74"/>
                  </a:lnTo>
                  <a:lnTo>
                    <a:pt x="564" y="78"/>
                  </a:lnTo>
                  <a:lnTo>
                    <a:pt x="562" y="80"/>
                  </a:lnTo>
                  <a:lnTo>
                    <a:pt x="560" y="88"/>
                  </a:lnTo>
                  <a:lnTo>
                    <a:pt x="558" y="97"/>
                  </a:lnTo>
                  <a:lnTo>
                    <a:pt x="554" y="107"/>
                  </a:lnTo>
                  <a:lnTo>
                    <a:pt x="552" y="107"/>
                  </a:lnTo>
                  <a:lnTo>
                    <a:pt x="550" y="110"/>
                  </a:lnTo>
                  <a:lnTo>
                    <a:pt x="550" y="112"/>
                  </a:lnTo>
                  <a:lnTo>
                    <a:pt x="548" y="116"/>
                  </a:lnTo>
                  <a:lnTo>
                    <a:pt x="546" y="118"/>
                  </a:lnTo>
                  <a:lnTo>
                    <a:pt x="545" y="124"/>
                  </a:lnTo>
                  <a:lnTo>
                    <a:pt x="545" y="127"/>
                  </a:lnTo>
                  <a:lnTo>
                    <a:pt x="543" y="133"/>
                  </a:lnTo>
                  <a:lnTo>
                    <a:pt x="541" y="139"/>
                  </a:lnTo>
                  <a:lnTo>
                    <a:pt x="537" y="145"/>
                  </a:lnTo>
                  <a:lnTo>
                    <a:pt x="535" y="152"/>
                  </a:lnTo>
                  <a:lnTo>
                    <a:pt x="533" y="160"/>
                  </a:lnTo>
                  <a:lnTo>
                    <a:pt x="531" y="167"/>
                  </a:lnTo>
                  <a:lnTo>
                    <a:pt x="527" y="175"/>
                  </a:lnTo>
                  <a:lnTo>
                    <a:pt x="526" y="184"/>
                  </a:lnTo>
                  <a:lnTo>
                    <a:pt x="522" y="194"/>
                  </a:lnTo>
                  <a:lnTo>
                    <a:pt x="520" y="203"/>
                  </a:lnTo>
                  <a:lnTo>
                    <a:pt x="516" y="215"/>
                  </a:lnTo>
                  <a:lnTo>
                    <a:pt x="512" y="226"/>
                  </a:lnTo>
                  <a:lnTo>
                    <a:pt x="508" y="237"/>
                  </a:lnTo>
                  <a:lnTo>
                    <a:pt x="505" y="249"/>
                  </a:lnTo>
                  <a:lnTo>
                    <a:pt x="503" y="262"/>
                  </a:lnTo>
                  <a:lnTo>
                    <a:pt x="499" y="275"/>
                  </a:lnTo>
                  <a:lnTo>
                    <a:pt x="493" y="289"/>
                  </a:lnTo>
                  <a:lnTo>
                    <a:pt x="490" y="304"/>
                  </a:lnTo>
                  <a:lnTo>
                    <a:pt x="486" y="319"/>
                  </a:lnTo>
                  <a:lnTo>
                    <a:pt x="482" y="334"/>
                  </a:lnTo>
                  <a:lnTo>
                    <a:pt x="476" y="349"/>
                  </a:lnTo>
                  <a:lnTo>
                    <a:pt x="472" y="366"/>
                  </a:lnTo>
                  <a:lnTo>
                    <a:pt x="467" y="382"/>
                  </a:lnTo>
                  <a:lnTo>
                    <a:pt x="463" y="401"/>
                  </a:lnTo>
                  <a:lnTo>
                    <a:pt x="457" y="418"/>
                  </a:lnTo>
                  <a:lnTo>
                    <a:pt x="457" y="41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5"/>
            <p:cNvSpPr/>
            <p:nvPr/>
          </p:nvSpPr>
          <p:spPr bwMode="auto">
            <a:xfrm>
              <a:off x="5719763" y="3059113"/>
              <a:ext cx="657225" cy="149225"/>
            </a:xfrm>
            <a:custGeom>
              <a:avLst/>
              <a:gdLst>
                <a:gd name="T0" fmla="*/ 76 w 828"/>
                <a:gd name="T1" fmla="*/ 187 h 187"/>
                <a:gd name="T2" fmla="*/ 61 w 828"/>
                <a:gd name="T3" fmla="*/ 184 h 187"/>
                <a:gd name="T4" fmla="*/ 37 w 828"/>
                <a:gd name="T5" fmla="*/ 174 h 187"/>
                <a:gd name="T6" fmla="*/ 19 w 828"/>
                <a:gd name="T7" fmla="*/ 170 h 187"/>
                <a:gd name="T8" fmla="*/ 8 w 828"/>
                <a:gd name="T9" fmla="*/ 165 h 187"/>
                <a:gd name="T10" fmla="*/ 2 w 828"/>
                <a:gd name="T11" fmla="*/ 159 h 187"/>
                <a:gd name="T12" fmla="*/ 0 w 828"/>
                <a:gd name="T13" fmla="*/ 149 h 187"/>
                <a:gd name="T14" fmla="*/ 84 w 828"/>
                <a:gd name="T15" fmla="*/ 130 h 187"/>
                <a:gd name="T16" fmla="*/ 162 w 828"/>
                <a:gd name="T17" fmla="*/ 113 h 187"/>
                <a:gd name="T18" fmla="*/ 236 w 828"/>
                <a:gd name="T19" fmla="*/ 98 h 187"/>
                <a:gd name="T20" fmla="*/ 304 w 828"/>
                <a:gd name="T21" fmla="*/ 83 h 187"/>
                <a:gd name="T22" fmla="*/ 367 w 828"/>
                <a:gd name="T23" fmla="*/ 70 h 187"/>
                <a:gd name="T24" fmla="*/ 426 w 828"/>
                <a:gd name="T25" fmla="*/ 58 h 187"/>
                <a:gd name="T26" fmla="*/ 479 w 828"/>
                <a:gd name="T27" fmla="*/ 47 h 187"/>
                <a:gd name="T28" fmla="*/ 526 w 828"/>
                <a:gd name="T29" fmla="*/ 38 h 187"/>
                <a:gd name="T30" fmla="*/ 570 w 828"/>
                <a:gd name="T31" fmla="*/ 28 h 187"/>
                <a:gd name="T32" fmla="*/ 608 w 828"/>
                <a:gd name="T33" fmla="*/ 20 h 187"/>
                <a:gd name="T34" fmla="*/ 642 w 828"/>
                <a:gd name="T35" fmla="*/ 15 h 187"/>
                <a:gd name="T36" fmla="*/ 671 w 828"/>
                <a:gd name="T37" fmla="*/ 9 h 187"/>
                <a:gd name="T38" fmla="*/ 693 w 828"/>
                <a:gd name="T39" fmla="*/ 5 h 187"/>
                <a:gd name="T40" fmla="*/ 712 w 828"/>
                <a:gd name="T41" fmla="*/ 1 h 187"/>
                <a:gd name="T42" fmla="*/ 727 w 828"/>
                <a:gd name="T43" fmla="*/ 1 h 187"/>
                <a:gd name="T44" fmla="*/ 735 w 828"/>
                <a:gd name="T45" fmla="*/ 0 h 187"/>
                <a:gd name="T46" fmla="*/ 758 w 828"/>
                <a:gd name="T47" fmla="*/ 1 h 187"/>
                <a:gd name="T48" fmla="*/ 777 w 828"/>
                <a:gd name="T49" fmla="*/ 5 h 187"/>
                <a:gd name="T50" fmla="*/ 794 w 828"/>
                <a:gd name="T51" fmla="*/ 13 h 187"/>
                <a:gd name="T52" fmla="*/ 807 w 828"/>
                <a:gd name="T53" fmla="*/ 24 h 187"/>
                <a:gd name="T54" fmla="*/ 817 w 828"/>
                <a:gd name="T55" fmla="*/ 38 h 187"/>
                <a:gd name="T56" fmla="*/ 824 w 828"/>
                <a:gd name="T57" fmla="*/ 49 h 187"/>
                <a:gd name="T58" fmla="*/ 828 w 828"/>
                <a:gd name="T59" fmla="*/ 56 h 187"/>
                <a:gd name="T60" fmla="*/ 826 w 828"/>
                <a:gd name="T61" fmla="*/ 62 h 187"/>
                <a:gd name="T62" fmla="*/ 822 w 828"/>
                <a:gd name="T63" fmla="*/ 64 h 187"/>
                <a:gd name="T64" fmla="*/ 813 w 828"/>
                <a:gd name="T65" fmla="*/ 66 h 187"/>
                <a:gd name="T66" fmla="*/ 800 w 828"/>
                <a:gd name="T67" fmla="*/ 68 h 187"/>
                <a:gd name="T68" fmla="*/ 783 w 828"/>
                <a:gd name="T69" fmla="*/ 68 h 187"/>
                <a:gd name="T70" fmla="*/ 760 w 828"/>
                <a:gd name="T71" fmla="*/ 70 h 187"/>
                <a:gd name="T72" fmla="*/ 735 w 828"/>
                <a:gd name="T73" fmla="*/ 72 h 187"/>
                <a:gd name="T74" fmla="*/ 705 w 828"/>
                <a:gd name="T75" fmla="*/ 74 h 187"/>
                <a:gd name="T76" fmla="*/ 671 w 828"/>
                <a:gd name="T77" fmla="*/ 75 h 187"/>
                <a:gd name="T78" fmla="*/ 598 w 828"/>
                <a:gd name="T79" fmla="*/ 81 h 187"/>
                <a:gd name="T80" fmla="*/ 524 w 828"/>
                <a:gd name="T81" fmla="*/ 93 h 187"/>
                <a:gd name="T82" fmla="*/ 448 w 828"/>
                <a:gd name="T83" fmla="*/ 104 h 187"/>
                <a:gd name="T84" fmla="*/ 354 w 828"/>
                <a:gd name="T85" fmla="*/ 123 h 187"/>
                <a:gd name="T86" fmla="*/ 317 w 828"/>
                <a:gd name="T87" fmla="*/ 132 h 187"/>
                <a:gd name="T88" fmla="*/ 285 w 828"/>
                <a:gd name="T89" fmla="*/ 140 h 187"/>
                <a:gd name="T90" fmla="*/ 255 w 828"/>
                <a:gd name="T91" fmla="*/ 148 h 187"/>
                <a:gd name="T92" fmla="*/ 228 w 828"/>
                <a:gd name="T93" fmla="*/ 153 h 187"/>
                <a:gd name="T94" fmla="*/ 204 w 828"/>
                <a:gd name="T95" fmla="*/ 159 h 187"/>
                <a:gd name="T96" fmla="*/ 183 w 828"/>
                <a:gd name="T97" fmla="*/ 163 h 187"/>
                <a:gd name="T98" fmla="*/ 164 w 828"/>
                <a:gd name="T99" fmla="*/ 167 h 187"/>
                <a:gd name="T100" fmla="*/ 143 w 828"/>
                <a:gd name="T101" fmla="*/ 172 h 187"/>
                <a:gd name="T102" fmla="*/ 118 w 828"/>
                <a:gd name="T103" fmla="*/ 180 h 187"/>
                <a:gd name="T104" fmla="*/ 99 w 828"/>
                <a:gd name="T105" fmla="*/ 185 h 187"/>
                <a:gd name="T106" fmla="*/ 86 w 828"/>
                <a:gd name="T107" fmla="*/ 187 h 187"/>
                <a:gd name="T108" fmla="*/ 80 w 828"/>
                <a:gd name="T10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28" h="187">
                  <a:moveTo>
                    <a:pt x="80" y="187"/>
                  </a:moveTo>
                  <a:lnTo>
                    <a:pt x="76" y="187"/>
                  </a:lnTo>
                  <a:lnTo>
                    <a:pt x="73" y="185"/>
                  </a:lnTo>
                  <a:lnTo>
                    <a:pt x="61" y="184"/>
                  </a:lnTo>
                  <a:lnTo>
                    <a:pt x="50" y="180"/>
                  </a:lnTo>
                  <a:lnTo>
                    <a:pt x="37" y="174"/>
                  </a:lnTo>
                  <a:lnTo>
                    <a:pt x="27" y="172"/>
                  </a:lnTo>
                  <a:lnTo>
                    <a:pt x="19" y="170"/>
                  </a:lnTo>
                  <a:lnTo>
                    <a:pt x="14" y="167"/>
                  </a:lnTo>
                  <a:lnTo>
                    <a:pt x="8" y="165"/>
                  </a:lnTo>
                  <a:lnTo>
                    <a:pt x="4" y="161"/>
                  </a:lnTo>
                  <a:lnTo>
                    <a:pt x="2" y="159"/>
                  </a:lnTo>
                  <a:lnTo>
                    <a:pt x="0" y="153"/>
                  </a:lnTo>
                  <a:lnTo>
                    <a:pt x="0" y="149"/>
                  </a:lnTo>
                  <a:lnTo>
                    <a:pt x="42" y="140"/>
                  </a:lnTo>
                  <a:lnTo>
                    <a:pt x="84" y="130"/>
                  </a:lnTo>
                  <a:lnTo>
                    <a:pt x="124" y="123"/>
                  </a:lnTo>
                  <a:lnTo>
                    <a:pt x="162" y="113"/>
                  </a:lnTo>
                  <a:lnTo>
                    <a:pt x="200" y="106"/>
                  </a:lnTo>
                  <a:lnTo>
                    <a:pt x="236" y="98"/>
                  </a:lnTo>
                  <a:lnTo>
                    <a:pt x="270" y="91"/>
                  </a:lnTo>
                  <a:lnTo>
                    <a:pt x="304" y="83"/>
                  </a:lnTo>
                  <a:lnTo>
                    <a:pt x="336" y="77"/>
                  </a:lnTo>
                  <a:lnTo>
                    <a:pt x="367" y="70"/>
                  </a:lnTo>
                  <a:lnTo>
                    <a:pt x="397" y="64"/>
                  </a:lnTo>
                  <a:lnTo>
                    <a:pt x="426" y="58"/>
                  </a:lnTo>
                  <a:lnTo>
                    <a:pt x="452" y="53"/>
                  </a:lnTo>
                  <a:lnTo>
                    <a:pt x="479" y="47"/>
                  </a:lnTo>
                  <a:lnTo>
                    <a:pt x="503" y="41"/>
                  </a:lnTo>
                  <a:lnTo>
                    <a:pt x="526" y="38"/>
                  </a:lnTo>
                  <a:lnTo>
                    <a:pt x="549" y="32"/>
                  </a:lnTo>
                  <a:lnTo>
                    <a:pt x="570" y="28"/>
                  </a:lnTo>
                  <a:lnTo>
                    <a:pt x="589" y="24"/>
                  </a:lnTo>
                  <a:lnTo>
                    <a:pt x="608" y="20"/>
                  </a:lnTo>
                  <a:lnTo>
                    <a:pt x="625" y="17"/>
                  </a:lnTo>
                  <a:lnTo>
                    <a:pt x="642" y="15"/>
                  </a:lnTo>
                  <a:lnTo>
                    <a:pt x="657" y="11"/>
                  </a:lnTo>
                  <a:lnTo>
                    <a:pt x="671" y="9"/>
                  </a:lnTo>
                  <a:lnTo>
                    <a:pt x="684" y="7"/>
                  </a:lnTo>
                  <a:lnTo>
                    <a:pt x="693" y="5"/>
                  </a:lnTo>
                  <a:lnTo>
                    <a:pt x="705" y="3"/>
                  </a:lnTo>
                  <a:lnTo>
                    <a:pt x="712" y="1"/>
                  </a:lnTo>
                  <a:lnTo>
                    <a:pt x="720" y="1"/>
                  </a:lnTo>
                  <a:lnTo>
                    <a:pt x="727" y="1"/>
                  </a:lnTo>
                  <a:lnTo>
                    <a:pt x="731" y="0"/>
                  </a:lnTo>
                  <a:lnTo>
                    <a:pt x="735" y="0"/>
                  </a:lnTo>
                  <a:lnTo>
                    <a:pt x="746" y="0"/>
                  </a:lnTo>
                  <a:lnTo>
                    <a:pt x="758" y="1"/>
                  </a:lnTo>
                  <a:lnTo>
                    <a:pt x="767" y="3"/>
                  </a:lnTo>
                  <a:lnTo>
                    <a:pt x="777" y="5"/>
                  </a:lnTo>
                  <a:lnTo>
                    <a:pt x="786" y="9"/>
                  </a:lnTo>
                  <a:lnTo>
                    <a:pt x="794" y="13"/>
                  </a:lnTo>
                  <a:lnTo>
                    <a:pt x="800" y="19"/>
                  </a:lnTo>
                  <a:lnTo>
                    <a:pt x="807" y="24"/>
                  </a:lnTo>
                  <a:lnTo>
                    <a:pt x="811" y="32"/>
                  </a:lnTo>
                  <a:lnTo>
                    <a:pt x="817" y="38"/>
                  </a:lnTo>
                  <a:lnTo>
                    <a:pt x="820" y="43"/>
                  </a:lnTo>
                  <a:lnTo>
                    <a:pt x="824" y="49"/>
                  </a:lnTo>
                  <a:lnTo>
                    <a:pt x="826" y="53"/>
                  </a:lnTo>
                  <a:lnTo>
                    <a:pt x="828" y="56"/>
                  </a:lnTo>
                  <a:lnTo>
                    <a:pt x="828" y="60"/>
                  </a:lnTo>
                  <a:lnTo>
                    <a:pt x="826" y="62"/>
                  </a:lnTo>
                  <a:lnTo>
                    <a:pt x="824" y="64"/>
                  </a:lnTo>
                  <a:lnTo>
                    <a:pt x="822" y="64"/>
                  </a:lnTo>
                  <a:lnTo>
                    <a:pt x="819" y="66"/>
                  </a:lnTo>
                  <a:lnTo>
                    <a:pt x="813" y="66"/>
                  </a:lnTo>
                  <a:lnTo>
                    <a:pt x="807" y="66"/>
                  </a:lnTo>
                  <a:lnTo>
                    <a:pt x="800" y="68"/>
                  </a:lnTo>
                  <a:lnTo>
                    <a:pt x="792" y="68"/>
                  </a:lnTo>
                  <a:lnTo>
                    <a:pt x="783" y="68"/>
                  </a:lnTo>
                  <a:lnTo>
                    <a:pt x="771" y="70"/>
                  </a:lnTo>
                  <a:lnTo>
                    <a:pt x="760" y="70"/>
                  </a:lnTo>
                  <a:lnTo>
                    <a:pt x="748" y="70"/>
                  </a:lnTo>
                  <a:lnTo>
                    <a:pt x="735" y="72"/>
                  </a:lnTo>
                  <a:lnTo>
                    <a:pt x="720" y="72"/>
                  </a:lnTo>
                  <a:lnTo>
                    <a:pt x="705" y="74"/>
                  </a:lnTo>
                  <a:lnTo>
                    <a:pt x="688" y="74"/>
                  </a:lnTo>
                  <a:lnTo>
                    <a:pt x="671" y="75"/>
                  </a:lnTo>
                  <a:lnTo>
                    <a:pt x="634" y="77"/>
                  </a:lnTo>
                  <a:lnTo>
                    <a:pt x="598" y="81"/>
                  </a:lnTo>
                  <a:lnTo>
                    <a:pt x="560" y="87"/>
                  </a:lnTo>
                  <a:lnTo>
                    <a:pt x="524" y="93"/>
                  </a:lnTo>
                  <a:lnTo>
                    <a:pt x="486" y="98"/>
                  </a:lnTo>
                  <a:lnTo>
                    <a:pt x="448" y="104"/>
                  </a:lnTo>
                  <a:lnTo>
                    <a:pt x="373" y="119"/>
                  </a:lnTo>
                  <a:lnTo>
                    <a:pt x="354" y="123"/>
                  </a:lnTo>
                  <a:lnTo>
                    <a:pt x="335" y="129"/>
                  </a:lnTo>
                  <a:lnTo>
                    <a:pt x="317" y="132"/>
                  </a:lnTo>
                  <a:lnTo>
                    <a:pt x="300" y="136"/>
                  </a:lnTo>
                  <a:lnTo>
                    <a:pt x="285" y="140"/>
                  </a:lnTo>
                  <a:lnTo>
                    <a:pt x="268" y="144"/>
                  </a:lnTo>
                  <a:lnTo>
                    <a:pt x="255" y="148"/>
                  </a:lnTo>
                  <a:lnTo>
                    <a:pt x="240" y="151"/>
                  </a:lnTo>
                  <a:lnTo>
                    <a:pt x="228" y="153"/>
                  </a:lnTo>
                  <a:lnTo>
                    <a:pt x="215" y="157"/>
                  </a:lnTo>
                  <a:lnTo>
                    <a:pt x="204" y="159"/>
                  </a:lnTo>
                  <a:lnTo>
                    <a:pt x="192" y="161"/>
                  </a:lnTo>
                  <a:lnTo>
                    <a:pt x="183" y="163"/>
                  </a:lnTo>
                  <a:lnTo>
                    <a:pt x="173" y="165"/>
                  </a:lnTo>
                  <a:lnTo>
                    <a:pt x="164" y="167"/>
                  </a:lnTo>
                  <a:lnTo>
                    <a:pt x="156" y="168"/>
                  </a:lnTo>
                  <a:lnTo>
                    <a:pt x="143" y="172"/>
                  </a:lnTo>
                  <a:lnTo>
                    <a:pt x="130" y="176"/>
                  </a:lnTo>
                  <a:lnTo>
                    <a:pt x="118" y="180"/>
                  </a:lnTo>
                  <a:lnTo>
                    <a:pt x="107" y="182"/>
                  </a:lnTo>
                  <a:lnTo>
                    <a:pt x="99" y="185"/>
                  </a:lnTo>
                  <a:lnTo>
                    <a:pt x="92" y="185"/>
                  </a:lnTo>
                  <a:lnTo>
                    <a:pt x="86" y="187"/>
                  </a:lnTo>
                  <a:lnTo>
                    <a:pt x="80" y="187"/>
                  </a:lnTo>
                  <a:lnTo>
                    <a:pt x="80" y="18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6"/>
            <p:cNvSpPr/>
            <p:nvPr/>
          </p:nvSpPr>
          <p:spPr bwMode="auto">
            <a:xfrm>
              <a:off x="6015038" y="2851150"/>
              <a:ext cx="57150" cy="911225"/>
            </a:xfrm>
            <a:custGeom>
              <a:avLst/>
              <a:gdLst>
                <a:gd name="T0" fmla="*/ 64 w 72"/>
                <a:gd name="T1" fmla="*/ 171 h 1147"/>
                <a:gd name="T2" fmla="*/ 62 w 72"/>
                <a:gd name="T3" fmla="*/ 212 h 1147"/>
                <a:gd name="T4" fmla="*/ 62 w 72"/>
                <a:gd name="T5" fmla="*/ 271 h 1147"/>
                <a:gd name="T6" fmla="*/ 60 w 72"/>
                <a:gd name="T7" fmla="*/ 343 h 1147"/>
                <a:gd name="T8" fmla="*/ 60 w 72"/>
                <a:gd name="T9" fmla="*/ 432 h 1147"/>
                <a:gd name="T10" fmla="*/ 60 w 72"/>
                <a:gd name="T11" fmla="*/ 533 h 1147"/>
                <a:gd name="T12" fmla="*/ 60 w 72"/>
                <a:gd name="T13" fmla="*/ 626 h 1147"/>
                <a:gd name="T14" fmla="*/ 60 w 72"/>
                <a:gd name="T15" fmla="*/ 705 h 1147"/>
                <a:gd name="T16" fmla="*/ 62 w 72"/>
                <a:gd name="T17" fmla="*/ 770 h 1147"/>
                <a:gd name="T18" fmla="*/ 64 w 72"/>
                <a:gd name="T19" fmla="*/ 819 h 1147"/>
                <a:gd name="T20" fmla="*/ 66 w 72"/>
                <a:gd name="T21" fmla="*/ 853 h 1147"/>
                <a:gd name="T22" fmla="*/ 66 w 72"/>
                <a:gd name="T23" fmla="*/ 916 h 1147"/>
                <a:gd name="T24" fmla="*/ 64 w 72"/>
                <a:gd name="T25" fmla="*/ 984 h 1147"/>
                <a:gd name="T26" fmla="*/ 60 w 72"/>
                <a:gd name="T27" fmla="*/ 1047 h 1147"/>
                <a:gd name="T28" fmla="*/ 56 w 72"/>
                <a:gd name="T29" fmla="*/ 1081 h 1147"/>
                <a:gd name="T30" fmla="*/ 53 w 72"/>
                <a:gd name="T31" fmla="*/ 1108 h 1147"/>
                <a:gd name="T32" fmla="*/ 47 w 72"/>
                <a:gd name="T33" fmla="*/ 1127 h 1147"/>
                <a:gd name="T34" fmla="*/ 43 w 72"/>
                <a:gd name="T35" fmla="*/ 1140 h 1147"/>
                <a:gd name="T36" fmla="*/ 41 w 72"/>
                <a:gd name="T37" fmla="*/ 1147 h 1147"/>
                <a:gd name="T38" fmla="*/ 30 w 72"/>
                <a:gd name="T39" fmla="*/ 1140 h 1147"/>
                <a:gd name="T40" fmla="*/ 20 w 72"/>
                <a:gd name="T41" fmla="*/ 1115 h 1147"/>
                <a:gd name="T42" fmla="*/ 13 w 72"/>
                <a:gd name="T43" fmla="*/ 1073 h 1147"/>
                <a:gd name="T44" fmla="*/ 7 w 72"/>
                <a:gd name="T45" fmla="*/ 1020 h 1147"/>
                <a:gd name="T46" fmla="*/ 9 w 72"/>
                <a:gd name="T47" fmla="*/ 958 h 1147"/>
                <a:gd name="T48" fmla="*/ 11 w 72"/>
                <a:gd name="T49" fmla="*/ 924 h 1147"/>
                <a:gd name="T50" fmla="*/ 13 w 72"/>
                <a:gd name="T51" fmla="*/ 903 h 1147"/>
                <a:gd name="T52" fmla="*/ 13 w 72"/>
                <a:gd name="T53" fmla="*/ 876 h 1147"/>
                <a:gd name="T54" fmla="*/ 15 w 72"/>
                <a:gd name="T55" fmla="*/ 846 h 1147"/>
                <a:gd name="T56" fmla="*/ 15 w 72"/>
                <a:gd name="T57" fmla="*/ 812 h 1147"/>
                <a:gd name="T58" fmla="*/ 15 w 72"/>
                <a:gd name="T59" fmla="*/ 774 h 1147"/>
                <a:gd name="T60" fmla="*/ 15 w 72"/>
                <a:gd name="T61" fmla="*/ 730 h 1147"/>
                <a:gd name="T62" fmla="*/ 15 w 72"/>
                <a:gd name="T63" fmla="*/ 681 h 1147"/>
                <a:gd name="T64" fmla="*/ 15 w 72"/>
                <a:gd name="T65" fmla="*/ 630 h 1147"/>
                <a:gd name="T66" fmla="*/ 15 w 72"/>
                <a:gd name="T67" fmla="*/ 573 h 1147"/>
                <a:gd name="T68" fmla="*/ 15 w 72"/>
                <a:gd name="T69" fmla="*/ 512 h 1147"/>
                <a:gd name="T70" fmla="*/ 15 w 72"/>
                <a:gd name="T71" fmla="*/ 394 h 1147"/>
                <a:gd name="T72" fmla="*/ 13 w 72"/>
                <a:gd name="T73" fmla="*/ 284 h 1147"/>
                <a:gd name="T74" fmla="*/ 11 w 72"/>
                <a:gd name="T75" fmla="*/ 188 h 1147"/>
                <a:gd name="T76" fmla="*/ 7 w 72"/>
                <a:gd name="T77" fmla="*/ 100 h 1147"/>
                <a:gd name="T78" fmla="*/ 1 w 72"/>
                <a:gd name="T79" fmla="*/ 23 h 1147"/>
                <a:gd name="T80" fmla="*/ 17 w 72"/>
                <a:gd name="T81" fmla="*/ 11 h 1147"/>
                <a:gd name="T82" fmla="*/ 36 w 72"/>
                <a:gd name="T83" fmla="*/ 28 h 1147"/>
                <a:gd name="T84" fmla="*/ 53 w 72"/>
                <a:gd name="T85" fmla="*/ 42 h 1147"/>
                <a:gd name="T86" fmla="*/ 64 w 72"/>
                <a:gd name="T87" fmla="*/ 51 h 1147"/>
                <a:gd name="T88" fmla="*/ 70 w 72"/>
                <a:gd name="T89" fmla="*/ 59 h 1147"/>
                <a:gd name="T90" fmla="*/ 72 w 72"/>
                <a:gd name="T91" fmla="*/ 64 h 1147"/>
                <a:gd name="T92" fmla="*/ 70 w 72"/>
                <a:gd name="T93" fmla="*/ 72 h 1147"/>
                <a:gd name="T94" fmla="*/ 70 w 72"/>
                <a:gd name="T95" fmla="*/ 85 h 1147"/>
                <a:gd name="T96" fmla="*/ 70 w 72"/>
                <a:gd name="T97" fmla="*/ 102 h 1147"/>
                <a:gd name="T98" fmla="*/ 68 w 72"/>
                <a:gd name="T99" fmla="*/ 133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1147">
                  <a:moveTo>
                    <a:pt x="66" y="150"/>
                  </a:moveTo>
                  <a:lnTo>
                    <a:pt x="64" y="159"/>
                  </a:lnTo>
                  <a:lnTo>
                    <a:pt x="64" y="171"/>
                  </a:lnTo>
                  <a:lnTo>
                    <a:pt x="64" y="182"/>
                  </a:lnTo>
                  <a:lnTo>
                    <a:pt x="62" y="197"/>
                  </a:lnTo>
                  <a:lnTo>
                    <a:pt x="62" y="212"/>
                  </a:lnTo>
                  <a:lnTo>
                    <a:pt x="62" y="229"/>
                  </a:lnTo>
                  <a:lnTo>
                    <a:pt x="62" y="250"/>
                  </a:lnTo>
                  <a:lnTo>
                    <a:pt x="62" y="271"/>
                  </a:lnTo>
                  <a:lnTo>
                    <a:pt x="60" y="294"/>
                  </a:lnTo>
                  <a:lnTo>
                    <a:pt x="60" y="318"/>
                  </a:lnTo>
                  <a:lnTo>
                    <a:pt x="60" y="343"/>
                  </a:lnTo>
                  <a:lnTo>
                    <a:pt x="60" y="372"/>
                  </a:lnTo>
                  <a:lnTo>
                    <a:pt x="60" y="402"/>
                  </a:lnTo>
                  <a:lnTo>
                    <a:pt x="60" y="432"/>
                  </a:lnTo>
                  <a:lnTo>
                    <a:pt x="60" y="465"/>
                  </a:lnTo>
                  <a:lnTo>
                    <a:pt x="60" y="499"/>
                  </a:lnTo>
                  <a:lnTo>
                    <a:pt x="60" y="533"/>
                  </a:lnTo>
                  <a:lnTo>
                    <a:pt x="60" y="565"/>
                  </a:lnTo>
                  <a:lnTo>
                    <a:pt x="60" y="597"/>
                  </a:lnTo>
                  <a:lnTo>
                    <a:pt x="60" y="626"/>
                  </a:lnTo>
                  <a:lnTo>
                    <a:pt x="60" y="654"/>
                  </a:lnTo>
                  <a:lnTo>
                    <a:pt x="60" y="681"/>
                  </a:lnTo>
                  <a:lnTo>
                    <a:pt x="60" y="705"/>
                  </a:lnTo>
                  <a:lnTo>
                    <a:pt x="62" y="728"/>
                  </a:lnTo>
                  <a:lnTo>
                    <a:pt x="62" y="749"/>
                  </a:lnTo>
                  <a:lnTo>
                    <a:pt x="62" y="770"/>
                  </a:lnTo>
                  <a:lnTo>
                    <a:pt x="62" y="787"/>
                  </a:lnTo>
                  <a:lnTo>
                    <a:pt x="62" y="804"/>
                  </a:lnTo>
                  <a:lnTo>
                    <a:pt x="64" y="819"/>
                  </a:lnTo>
                  <a:lnTo>
                    <a:pt x="64" y="833"/>
                  </a:lnTo>
                  <a:lnTo>
                    <a:pt x="64" y="844"/>
                  </a:lnTo>
                  <a:lnTo>
                    <a:pt x="66" y="853"/>
                  </a:lnTo>
                  <a:lnTo>
                    <a:pt x="66" y="874"/>
                  </a:lnTo>
                  <a:lnTo>
                    <a:pt x="66" y="893"/>
                  </a:lnTo>
                  <a:lnTo>
                    <a:pt x="66" y="916"/>
                  </a:lnTo>
                  <a:lnTo>
                    <a:pt x="64" y="937"/>
                  </a:lnTo>
                  <a:lnTo>
                    <a:pt x="64" y="962"/>
                  </a:lnTo>
                  <a:lnTo>
                    <a:pt x="64" y="984"/>
                  </a:lnTo>
                  <a:lnTo>
                    <a:pt x="62" y="1009"/>
                  </a:lnTo>
                  <a:lnTo>
                    <a:pt x="60" y="1036"/>
                  </a:lnTo>
                  <a:lnTo>
                    <a:pt x="60" y="1047"/>
                  </a:lnTo>
                  <a:lnTo>
                    <a:pt x="58" y="1060"/>
                  </a:lnTo>
                  <a:lnTo>
                    <a:pt x="56" y="1070"/>
                  </a:lnTo>
                  <a:lnTo>
                    <a:pt x="56" y="1081"/>
                  </a:lnTo>
                  <a:lnTo>
                    <a:pt x="55" y="1091"/>
                  </a:lnTo>
                  <a:lnTo>
                    <a:pt x="53" y="1098"/>
                  </a:lnTo>
                  <a:lnTo>
                    <a:pt x="53" y="1108"/>
                  </a:lnTo>
                  <a:lnTo>
                    <a:pt x="51" y="1115"/>
                  </a:lnTo>
                  <a:lnTo>
                    <a:pt x="49" y="1121"/>
                  </a:lnTo>
                  <a:lnTo>
                    <a:pt x="47" y="1127"/>
                  </a:lnTo>
                  <a:lnTo>
                    <a:pt x="47" y="1132"/>
                  </a:lnTo>
                  <a:lnTo>
                    <a:pt x="45" y="1136"/>
                  </a:lnTo>
                  <a:lnTo>
                    <a:pt x="43" y="1140"/>
                  </a:lnTo>
                  <a:lnTo>
                    <a:pt x="43" y="1144"/>
                  </a:lnTo>
                  <a:lnTo>
                    <a:pt x="41" y="1146"/>
                  </a:lnTo>
                  <a:lnTo>
                    <a:pt x="41" y="1147"/>
                  </a:lnTo>
                  <a:lnTo>
                    <a:pt x="37" y="1146"/>
                  </a:lnTo>
                  <a:lnTo>
                    <a:pt x="34" y="1144"/>
                  </a:lnTo>
                  <a:lnTo>
                    <a:pt x="30" y="1140"/>
                  </a:lnTo>
                  <a:lnTo>
                    <a:pt x="26" y="1132"/>
                  </a:lnTo>
                  <a:lnTo>
                    <a:pt x="22" y="1125"/>
                  </a:lnTo>
                  <a:lnTo>
                    <a:pt x="20" y="1115"/>
                  </a:lnTo>
                  <a:lnTo>
                    <a:pt x="17" y="1104"/>
                  </a:lnTo>
                  <a:lnTo>
                    <a:pt x="15" y="1091"/>
                  </a:lnTo>
                  <a:lnTo>
                    <a:pt x="13" y="1073"/>
                  </a:lnTo>
                  <a:lnTo>
                    <a:pt x="9" y="1056"/>
                  </a:lnTo>
                  <a:lnTo>
                    <a:pt x="7" y="1039"/>
                  </a:lnTo>
                  <a:lnTo>
                    <a:pt x="7" y="1020"/>
                  </a:lnTo>
                  <a:lnTo>
                    <a:pt x="7" y="1001"/>
                  </a:lnTo>
                  <a:lnTo>
                    <a:pt x="7" y="981"/>
                  </a:lnTo>
                  <a:lnTo>
                    <a:pt x="9" y="958"/>
                  </a:lnTo>
                  <a:lnTo>
                    <a:pt x="11" y="935"/>
                  </a:lnTo>
                  <a:lnTo>
                    <a:pt x="11" y="929"/>
                  </a:lnTo>
                  <a:lnTo>
                    <a:pt x="11" y="924"/>
                  </a:lnTo>
                  <a:lnTo>
                    <a:pt x="11" y="918"/>
                  </a:lnTo>
                  <a:lnTo>
                    <a:pt x="13" y="910"/>
                  </a:lnTo>
                  <a:lnTo>
                    <a:pt x="13" y="903"/>
                  </a:lnTo>
                  <a:lnTo>
                    <a:pt x="13" y="895"/>
                  </a:lnTo>
                  <a:lnTo>
                    <a:pt x="13" y="886"/>
                  </a:lnTo>
                  <a:lnTo>
                    <a:pt x="13" y="876"/>
                  </a:lnTo>
                  <a:lnTo>
                    <a:pt x="13" y="867"/>
                  </a:lnTo>
                  <a:lnTo>
                    <a:pt x="13" y="857"/>
                  </a:lnTo>
                  <a:lnTo>
                    <a:pt x="15" y="846"/>
                  </a:lnTo>
                  <a:lnTo>
                    <a:pt x="15" y="836"/>
                  </a:lnTo>
                  <a:lnTo>
                    <a:pt x="15" y="825"/>
                  </a:lnTo>
                  <a:lnTo>
                    <a:pt x="15" y="812"/>
                  </a:lnTo>
                  <a:lnTo>
                    <a:pt x="15" y="800"/>
                  </a:lnTo>
                  <a:lnTo>
                    <a:pt x="15" y="787"/>
                  </a:lnTo>
                  <a:lnTo>
                    <a:pt x="15" y="774"/>
                  </a:lnTo>
                  <a:lnTo>
                    <a:pt x="15" y="759"/>
                  </a:lnTo>
                  <a:lnTo>
                    <a:pt x="15" y="745"/>
                  </a:lnTo>
                  <a:lnTo>
                    <a:pt x="15" y="730"/>
                  </a:lnTo>
                  <a:lnTo>
                    <a:pt x="15" y="713"/>
                  </a:lnTo>
                  <a:lnTo>
                    <a:pt x="15" y="698"/>
                  </a:lnTo>
                  <a:lnTo>
                    <a:pt x="15" y="681"/>
                  </a:lnTo>
                  <a:lnTo>
                    <a:pt x="15" y="664"/>
                  </a:lnTo>
                  <a:lnTo>
                    <a:pt x="15" y="647"/>
                  </a:lnTo>
                  <a:lnTo>
                    <a:pt x="15" y="630"/>
                  </a:lnTo>
                  <a:lnTo>
                    <a:pt x="15" y="611"/>
                  </a:lnTo>
                  <a:lnTo>
                    <a:pt x="15" y="592"/>
                  </a:lnTo>
                  <a:lnTo>
                    <a:pt x="15" y="573"/>
                  </a:lnTo>
                  <a:lnTo>
                    <a:pt x="15" y="552"/>
                  </a:lnTo>
                  <a:lnTo>
                    <a:pt x="15" y="533"/>
                  </a:lnTo>
                  <a:lnTo>
                    <a:pt x="15" y="512"/>
                  </a:lnTo>
                  <a:lnTo>
                    <a:pt x="15" y="470"/>
                  </a:lnTo>
                  <a:lnTo>
                    <a:pt x="15" y="432"/>
                  </a:lnTo>
                  <a:lnTo>
                    <a:pt x="15" y="394"/>
                  </a:lnTo>
                  <a:lnTo>
                    <a:pt x="15" y="356"/>
                  </a:lnTo>
                  <a:lnTo>
                    <a:pt x="15" y="320"/>
                  </a:lnTo>
                  <a:lnTo>
                    <a:pt x="13" y="284"/>
                  </a:lnTo>
                  <a:lnTo>
                    <a:pt x="13" y="252"/>
                  </a:lnTo>
                  <a:lnTo>
                    <a:pt x="11" y="218"/>
                  </a:lnTo>
                  <a:lnTo>
                    <a:pt x="11" y="188"/>
                  </a:lnTo>
                  <a:lnTo>
                    <a:pt x="9" y="157"/>
                  </a:lnTo>
                  <a:lnTo>
                    <a:pt x="7" y="127"/>
                  </a:lnTo>
                  <a:lnTo>
                    <a:pt x="7" y="100"/>
                  </a:lnTo>
                  <a:lnTo>
                    <a:pt x="5" y="74"/>
                  </a:lnTo>
                  <a:lnTo>
                    <a:pt x="3" y="47"/>
                  </a:lnTo>
                  <a:lnTo>
                    <a:pt x="1" y="23"/>
                  </a:lnTo>
                  <a:lnTo>
                    <a:pt x="0" y="0"/>
                  </a:lnTo>
                  <a:lnTo>
                    <a:pt x="9" y="5"/>
                  </a:lnTo>
                  <a:lnTo>
                    <a:pt x="17" y="11"/>
                  </a:lnTo>
                  <a:lnTo>
                    <a:pt x="24" y="17"/>
                  </a:lnTo>
                  <a:lnTo>
                    <a:pt x="30" y="23"/>
                  </a:lnTo>
                  <a:lnTo>
                    <a:pt x="36" y="28"/>
                  </a:lnTo>
                  <a:lnTo>
                    <a:pt x="43" y="32"/>
                  </a:lnTo>
                  <a:lnTo>
                    <a:pt x="47" y="38"/>
                  </a:lnTo>
                  <a:lnTo>
                    <a:pt x="53" y="42"/>
                  </a:lnTo>
                  <a:lnTo>
                    <a:pt x="56" y="45"/>
                  </a:lnTo>
                  <a:lnTo>
                    <a:pt x="60" y="49"/>
                  </a:lnTo>
                  <a:lnTo>
                    <a:pt x="64" y="51"/>
                  </a:lnTo>
                  <a:lnTo>
                    <a:pt x="66" y="55"/>
                  </a:lnTo>
                  <a:lnTo>
                    <a:pt x="68" y="57"/>
                  </a:lnTo>
                  <a:lnTo>
                    <a:pt x="70" y="59"/>
                  </a:lnTo>
                  <a:lnTo>
                    <a:pt x="70" y="61"/>
                  </a:lnTo>
                  <a:lnTo>
                    <a:pt x="72" y="62"/>
                  </a:lnTo>
                  <a:lnTo>
                    <a:pt x="72" y="64"/>
                  </a:lnTo>
                  <a:lnTo>
                    <a:pt x="72" y="66"/>
                  </a:lnTo>
                  <a:lnTo>
                    <a:pt x="70" y="68"/>
                  </a:lnTo>
                  <a:lnTo>
                    <a:pt x="70" y="72"/>
                  </a:lnTo>
                  <a:lnTo>
                    <a:pt x="70" y="76"/>
                  </a:lnTo>
                  <a:lnTo>
                    <a:pt x="70" y="79"/>
                  </a:lnTo>
                  <a:lnTo>
                    <a:pt x="70" y="85"/>
                  </a:lnTo>
                  <a:lnTo>
                    <a:pt x="70" y="91"/>
                  </a:lnTo>
                  <a:lnTo>
                    <a:pt x="70" y="97"/>
                  </a:lnTo>
                  <a:lnTo>
                    <a:pt x="70" y="102"/>
                  </a:lnTo>
                  <a:lnTo>
                    <a:pt x="70" y="110"/>
                  </a:lnTo>
                  <a:lnTo>
                    <a:pt x="68" y="116"/>
                  </a:lnTo>
                  <a:lnTo>
                    <a:pt x="68" y="133"/>
                  </a:lnTo>
                  <a:lnTo>
                    <a:pt x="66" y="150"/>
                  </a:lnTo>
                  <a:lnTo>
                    <a:pt x="66" y="15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7"/>
            <p:cNvSpPr/>
            <p:nvPr/>
          </p:nvSpPr>
          <p:spPr bwMode="auto">
            <a:xfrm>
              <a:off x="5686425" y="3316288"/>
              <a:ext cx="233362" cy="322263"/>
            </a:xfrm>
            <a:custGeom>
              <a:avLst/>
              <a:gdLst>
                <a:gd name="T0" fmla="*/ 81 w 294"/>
                <a:gd name="T1" fmla="*/ 351 h 406"/>
                <a:gd name="T2" fmla="*/ 64 w 294"/>
                <a:gd name="T3" fmla="*/ 366 h 406"/>
                <a:gd name="T4" fmla="*/ 47 w 294"/>
                <a:gd name="T5" fmla="*/ 377 h 406"/>
                <a:gd name="T6" fmla="*/ 34 w 294"/>
                <a:gd name="T7" fmla="*/ 389 h 406"/>
                <a:gd name="T8" fmla="*/ 22 w 294"/>
                <a:gd name="T9" fmla="*/ 396 h 406"/>
                <a:gd name="T10" fmla="*/ 13 w 294"/>
                <a:gd name="T11" fmla="*/ 402 h 406"/>
                <a:gd name="T12" fmla="*/ 7 w 294"/>
                <a:gd name="T13" fmla="*/ 406 h 406"/>
                <a:gd name="T14" fmla="*/ 2 w 294"/>
                <a:gd name="T15" fmla="*/ 406 h 406"/>
                <a:gd name="T16" fmla="*/ 0 w 294"/>
                <a:gd name="T17" fmla="*/ 404 h 406"/>
                <a:gd name="T18" fmla="*/ 2 w 294"/>
                <a:gd name="T19" fmla="*/ 398 h 406"/>
                <a:gd name="T20" fmla="*/ 5 w 294"/>
                <a:gd name="T21" fmla="*/ 391 h 406"/>
                <a:gd name="T22" fmla="*/ 13 w 294"/>
                <a:gd name="T23" fmla="*/ 381 h 406"/>
                <a:gd name="T24" fmla="*/ 22 w 294"/>
                <a:gd name="T25" fmla="*/ 368 h 406"/>
                <a:gd name="T26" fmla="*/ 34 w 294"/>
                <a:gd name="T27" fmla="*/ 353 h 406"/>
                <a:gd name="T28" fmla="*/ 49 w 294"/>
                <a:gd name="T29" fmla="*/ 336 h 406"/>
                <a:gd name="T30" fmla="*/ 66 w 294"/>
                <a:gd name="T31" fmla="*/ 317 h 406"/>
                <a:gd name="T32" fmla="*/ 87 w 294"/>
                <a:gd name="T33" fmla="*/ 294 h 406"/>
                <a:gd name="T34" fmla="*/ 110 w 294"/>
                <a:gd name="T35" fmla="*/ 269 h 406"/>
                <a:gd name="T36" fmla="*/ 133 w 294"/>
                <a:gd name="T37" fmla="*/ 239 h 406"/>
                <a:gd name="T38" fmla="*/ 155 w 294"/>
                <a:gd name="T39" fmla="*/ 205 h 406"/>
                <a:gd name="T40" fmla="*/ 180 w 294"/>
                <a:gd name="T41" fmla="*/ 165 h 406"/>
                <a:gd name="T42" fmla="*/ 207 w 294"/>
                <a:gd name="T43" fmla="*/ 123 h 406"/>
                <a:gd name="T44" fmla="*/ 231 w 294"/>
                <a:gd name="T45" fmla="*/ 78 h 406"/>
                <a:gd name="T46" fmla="*/ 260 w 294"/>
                <a:gd name="T47" fmla="*/ 27 h 406"/>
                <a:gd name="T48" fmla="*/ 283 w 294"/>
                <a:gd name="T49" fmla="*/ 38 h 406"/>
                <a:gd name="T50" fmla="*/ 279 w 294"/>
                <a:gd name="T51" fmla="*/ 99 h 406"/>
                <a:gd name="T52" fmla="*/ 252 w 294"/>
                <a:gd name="T53" fmla="*/ 144 h 406"/>
                <a:gd name="T54" fmla="*/ 226 w 294"/>
                <a:gd name="T55" fmla="*/ 186 h 406"/>
                <a:gd name="T56" fmla="*/ 199 w 294"/>
                <a:gd name="T57" fmla="*/ 224 h 406"/>
                <a:gd name="T58" fmla="*/ 172 w 294"/>
                <a:gd name="T59" fmla="*/ 258 h 406"/>
                <a:gd name="T60" fmla="*/ 148 w 294"/>
                <a:gd name="T61" fmla="*/ 288 h 406"/>
                <a:gd name="T62" fmla="*/ 125 w 294"/>
                <a:gd name="T63" fmla="*/ 313 h 406"/>
                <a:gd name="T64" fmla="*/ 102 w 294"/>
                <a:gd name="T65" fmla="*/ 334 h 406"/>
                <a:gd name="T66" fmla="*/ 93 w 294"/>
                <a:gd name="T67" fmla="*/ 34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4" h="406">
                  <a:moveTo>
                    <a:pt x="93" y="343"/>
                  </a:moveTo>
                  <a:lnTo>
                    <a:pt x="81" y="351"/>
                  </a:lnTo>
                  <a:lnTo>
                    <a:pt x="72" y="358"/>
                  </a:lnTo>
                  <a:lnTo>
                    <a:pt x="64" y="366"/>
                  </a:lnTo>
                  <a:lnTo>
                    <a:pt x="55" y="372"/>
                  </a:lnTo>
                  <a:lnTo>
                    <a:pt x="47" y="377"/>
                  </a:lnTo>
                  <a:lnTo>
                    <a:pt x="40" y="383"/>
                  </a:lnTo>
                  <a:lnTo>
                    <a:pt x="34" y="389"/>
                  </a:lnTo>
                  <a:lnTo>
                    <a:pt x="28" y="393"/>
                  </a:lnTo>
                  <a:lnTo>
                    <a:pt x="22" y="396"/>
                  </a:lnTo>
                  <a:lnTo>
                    <a:pt x="17" y="400"/>
                  </a:lnTo>
                  <a:lnTo>
                    <a:pt x="13" y="402"/>
                  </a:lnTo>
                  <a:lnTo>
                    <a:pt x="9" y="404"/>
                  </a:lnTo>
                  <a:lnTo>
                    <a:pt x="7" y="406"/>
                  </a:lnTo>
                  <a:lnTo>
                    <a:pt x="3" y="406"/>
                  </a:lnTo>
                  <a:lnTo>
                    <a:pt x="2" y="406"/>
                  </a:lnTo>
                  <a:lnTo>
                    <a:pt x="2" y="406"/>
                  </a:lnTo>
                  <a:lnTo>
                    <a:pt x="0" y="404"/>
                  </a:lnTo>
                  <a:lnTo>
                    <a:pt x="2" y="402"/>
                  </a:lnTo>
                  <a:lnTo>
                    <a:pt x="2" y="398"/>
                  </a:lnTo>
                  <a:lnTo>
                    <a:pt x="3" y="395"/>
                  </a:lnTo>
                  <a:lnTo>
                    <a:pt x="5" y="391"/>
                  </a:lnTo>
                  <a:lnTo>
                    <a:pt x="9" y="387"/>
                  </a:lnTo>
                  <a:lnTo>
                    <a:pt x="13" y="381"/>
                  </a:lnTo>
                  <a:lnTo>
                    <a:pt x="17" y="374"/>
                  </a:lnTo>
                  <a:lnTo>
                    <a:pt x="22" y="368"/>
                  </a:lnTo>
                  <a:lnTo>
                    <a:pt x="28" y="360"/>
                  </a:lnTo>
                  <a:lnTo>
                    <a:pt x="34" y="353"/>
                  </a:lnTo>
                  <a:lnTo>
                    <a:pt x="41" y="343"/>
                  </a:lnTo>
                  <a:lnTo>
                    <a:pt x="49" y="336"/>
                  </a:lnTo>
                  <a:lnTo>
                    <a:pt x="57" y="326"/>
                  </a:lnTo>
                  <a:lnTo>
                    <a:pt x="66" y="317"/>
                  </a:lnTo>
                  <a:lnTo>
                    <a:pt x="78" y="305"/>
                  </a:lnTo>
                  <a:lnTo>
                    <a:pt x="87" y="294"/>
                  </a:lnTo>
                  <a:lnTo>
                    <a:pt x="98" y="283"/>
                  </a:lnTo>
                  <a:lnTo>
                    <a:pt x="110" y="269"/>
                  </a:lnTo>
                  <a:lnTo>
                    <a:pt x="119" y="254"/>
                  </a:lnTo>
                  <a:lnTo>
                    <a:pt x="133" y="239"/>
                  </a:lnTo>
                  <a:lnTo>
                    <a:pt x="144" y="222"/>
                  </a:lnTo>
                  <a:lnTo>
                    <a:pt x="155" y="205"/>
                  </a:lnTo>
                  <a:lnTo>
                    <a:pt x="167" y="186"/>
                  </a:lnTo>
                  <a:lnTo>
                    <a:pt x="180" y="165"/>
                  </a:lnTo>
                  <a:lnTo>
                    <a:pt x="193" y="146"/>
                  </a:lnTo>
                  <a:lnTo>
                    <a:pt x="207" y="123"/>
                  </a:lnTo>
                  <a:lnTo>
                    <a:pt x="218" y="100"/>
                  </a:lnTo>
                  <a:lnTo>
                    <a:pt x="231" y="78"/>
                  </a:lnTo>
                  <a:lnTo>
                    <a:pt x="246" y="53"/>
                  </a:lnTo>
                  <a:lnTo>
                    <a:pt x="260" y="27"/>
                  </a:lnTo>
                  <a:lnTo>
                    <a:pt x="273" y="0"/>
                  </a:lnTo>
                  <a:lnTo>
                    <a:pt x="283" y="38"/>
                  </a:lnTo>
                  <a:lnTo>
                    <a:pt x="294" y="76"/>
                  </a:lnTo>
                  <a:lnTo>
                    <a:pt x="279" y="99"/>
                  </a:lnTo>
                  <a:lnTo>
                    <a:pt x="265" y="123"/>
                  </a:lnTo>
                  <a:lnTo>
                    <a:pt x="252" y="144"/>
                  </a:lnTo>
                  <a:lnTo>
                    <a:pt x="239" y="167"/>
                  </a:lnTo>
                  <a:lnTo>
                    <a:pt x="226" y="186"/>
                  </a:lnTo>
                  <a:lnTo>
                    <a:pt x="210" y="207"/>
                  </a:lnTo>
                  <a:lnTo>
                    <a:pt x="199" y="224"/>
                  </a:lnTo>
                  <a:lnTo>
                    <a:pt x="186" y="241"/>
                  </a:lnTo>
                  <a:lnTo>
                    <a:pt x="172" y="258"/>
                  </a:lnTo>
                  <a:lnTo>
                    <a:pt x="159" y="273"/>
                  </a:lnTo>
                  <a:lnTo>
                    <a:pt x="148" y="288"/>
                  </a:lnTo>
                  <a:lnTo>
                    <a:pt x="136" y="302"/>
                  </a:lnTo>
                  <a:lnTo>
                    <a:pt x="125" y="313"/>
                  </a:lnTo>
                  <a:lnTo>
                    <a:pt x="114" y="324"/>
                  </a:lnTo>
                  <a:lnTo>
                    <a:pt x="102" y="334"/>
                  </a:lnTo>
                  <a:lnTo>
                    <a:pt x="93" y="343"/>
                  </a:lnTo>
                  <a:lnTo>
                    <a:pt x="93" y="34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6043613" y="3286125"/>
              <a:ext cx="392112" cy="306388"/>
            </a:xfrm>
            <a:custGeom>
              <a:avLst/>
              <a:gdLst>
                <a:gd name="T0" fmla="*/ 15 w 493"/>
                <a:gd name="T1" fmla="*/ 8 h 385"/>
                <a:gd name="T2" fmla="*/ 26 w 493"/>
                <a:gd name="T3" fmla="*/ 21 h 385"/>
                <a:gd name="T4" fmla="*/ 39 w 493"/>
                <a:gd name="T5" fmla="*/ 36 h 385"/>
                <a:gd name="T6" fmla="*/ 57 w 493"/>
                <a:gd name="T7" fmla="*/ 51 h 385"/>
                <a:gd name="T8" fmla="*/ 83 w 493"/>
                <a:gd name="T9" fmla="*/ 78 h 385"/>
                <a:gd name="T10" fmla="*/ 127 w 493"/>
                <a:gd name="T11" fmla="*/ 118 h 385"/>
                <a:gd name="T12" fmla="*/ 176 w 493"/>
                <a:gd name="T13" fmla="*/ 159 h 385"/>
                <a:gd name="T14" fmla="*/ 227 w 493"/>
                <a:gd name="T15" fmla="*/ 197 h 385"/>
                <a:gd name="T16" fmla="*/ 282 w 493"/>
                <a:gd name="T17" fmla="*/ 233 h 385"/>
                <a:gd name="T18" fmla="*/ 341 w 493"/>
                <a:gd name="T19" fmla="*/ 262 h 385"/>
                <a:gd name="T20" fmla="*/ 387 w 493"/>
                <a:gd name="T21" fmla="*/ 283 h 385"/>
                <a:gd name="T22" fmla="*/ 413 w 493"/>
                <a:gd name="T23" fmla="*/ 294 h 385"/>
                <a:gd name="T24" fmla="*/ 436 w 493"/>
                <a:gd name="T25" fmla="*/ 305 h 385"/>
                <a:gd name="T26" fmla="*/ 455 w 493"/>
                <a:gd name="T27" fmla="*/ 315 h 385"/>
                <a:gd name="T28" fmla="*/ 470 w 493"/>
                <a:gd name="T29" fmla="*/ 322 h 385"/>
                <a:gd name="T30" fmla="*/ 482 w 493"/>
                <a:gd name="T31" fmla="*/ 328 h 385"/>
                <a:gd name="T32" fmla="*/ 489 w 493"/>
                <a:gd name="T33" fmla="*/ 332 h 385"/>
                <a:gd name="T34" fmla="*/ 493 w 493"/>
                <a:gd name="T35" fmla="*/ 336 h 385"/>
                <a:gd name="T36" fmla="*/ 493 w 493"/>
                <a:gd name="T37" fmla="*/ 340 h 385"/>
                <a:gd name="T38" fmla="*/ 487 w 493"/>
                <a:gd name="T39" fmla="*/ 347 h 385"/>
                <a:gd name="T40" fmla="*/ 476 w 493"/>
                <a:gd name="T41" fmla="*/ 353 h 385"/>
                <a:gd name="T42" fmla="*/ 459 w 493"/>
                <a:gd name="T43" fmla="*/ 360 h 385"/>
                <a:gd name="T44" fmla="*/ 434 w 493"/>
                <a:gd name="T45" fmla="*/ 366 h 385"/>
                <a:gd name="T46" fmla="*/ 410 w 493"/>
                <a:gd name="T47" fmla="*/ 374 h 385"/>
                <a:gd name="T48" fmla="*/ 387 w 493"/>
                <a:gd name="T49" fmla="*/ 379 h 385"/>
                <a:gd name="T50" fmla="*/ 366 w 493"/>
                <a:gd name="T51" fmla="*/ 381 h 385"/>
                <a:gd name="T52" fmla="*/ 349 w 493"/>
                <a:gd name="T53" fmla="*/ 383 h 385"/>
                <a:gd name="T54" fmla="*/ 332 w 493"/>
                <a:gd name="T55" fmla="*/ 385 h 385"/>
                <a:gd name="T56" fmla="*/ 317 w 493"/>
                <a:gd name="T57" fmla="*/ 385 h 385"/>
                <a:gd name="T58" fmla="*/ 303 w 493"/>
                <a:gd name="T59" fmla="*/ 383 h 385"/>
                <a:gd name="T60" fmla="*/ 296 w 493"/>
                <a:gd name="T61" fmla="*/ 381 h 385"/>
                <a:gd name="T62" fmla="*/ 290 w 493"/>
                <a:gd name="T63" fmla="*/ 378 h 385"/>
                <a:gd name="T64" fmla="*/ 284 w 493"/>
                <a:gd name="T65" fmla="*/ 374 h 385"/>
                <a:gd name="T66" fmla="*/ 275 w 493"/>
                <a:gd name="T67" fmla="*/ 364 h 385"/>
                <a:gd name="T68" fmla="*/ 263 w 493"/>
                <a:gd name="T69" fmla="*/ 355 h 385"/>
                <a:gd name="T70" fmla="*/ 252 w 493"/>
                <a:gd name="T71" fmla="*/ 341 h 385"/>
                <a:gd name="T72" fmla="*/ 237 w 493"/>
                <a:gd name="T73" fmla="*/ 326 h 385"/>
                <a:gd name="T74" fmla="*/ 220 w 493"/>
                <a:gd name="T75" fmla="*/ 307 h 385"/>
                <a:gd name="T76" fmla="*/ 203 w 493"/>
                <a:gd name="T77" fmla="*/ 286 h 385"/>
                <a:gd name="T78" fmla="*/ 182 w 493"/>
                <a:gd name="T79" fmla="*/ 264 h 385"/>
                <a:gd name="T80" fmla="*/ 159 w 493"/>
                <a:gd name="T81" fmla="*/ 237 h 385"/>
                <a:gd name="T82" fmla="*/ 134 w 493"/>
                <a:gd name="T83" fmla="*/ 209 h 385"/>
                <a:gd name="T84" fmla="*/ 108 w 493"/>
                <a:gd name="T85" fmla="*/ 176 h 385"/>
                <a:gd name="T86" fmla="*/ 79 w 493"/>
                <a:gd name="T87" fmla="*/ 142 h 385"/>
                <a:gd name="T88" fmla="*/ 49 w 493"/>
                <a:gd name="T89" fmla="*/ 104 h 385"/>
                <a:gd name="T90" fmla="*/ 17 w 493"/>
                <a:gd name="T91" fmla="*/ 65 h 385"/>
                <a:gd name="T92" fmla="*/ 5 w 493"/>
                <a:gd name="T93" fmla="*/ 23 h 385"/>
                <a:gd name="T94" fmla="*/ 9 w 493"/>
                <a:gd name="T9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3" h="385">
                  <a:moveTo>
                    <a:pt x="9" y="0"/>
                  </a:moveTo>
                  <a:lnTo>
                    <a:pt x="15" y="8"/>
                  </a:lnTo>
                  <a:lnTo>
                    <a:pt x="20" y="13"/>
                  </a:lnTo>
                  <a:lnTo>
                    <a:pt x="26" y="21"/>
                  </a:lnTo>
                  <a:lnTo>
                    <a:pt x="34" y="28"/>
                  </a:lnTo>
                  <a:lnTo>
                    <a:pt x="39" y="36"/>
                  </a:lnTo>
                  <a:lnTo>
                    <a:pt x="47" y="44"/>
                  </a:lnTo>
                  <a:lnTo>
                    <a:pt x="57" y="51"/>
                  </a:lnTo>
                  <a:lnTo>
                    <a:pt x="64" y="61"/>
                  </a:lnTo>
                  <a:lnTo>
                    <a:pt x="83" y="78"/>
                  </a:lnTo>
                  <a:lnTo>
                    <a:pt x="104" y="97"/>
                  </a:lnTo>
                  <a:lnTo>
                    <a:pt x="127" y="118"/>
                  </a:lnTo>
                  <a:lnTo>
                    <a:pt x="151" y="138"/>
                  </a:lnTo>
                  <a:lnTo>
                    <a:pt x="176" y="159"/>
                  </a:lnTo>
                  <a:lnTo>
                    <a:pt x="201" y="178"/>
                  </a:lnTo>
                  <a:lnTo>
                    <a:pt x="227" y="197"/>
                  </a:lnTo>
                  <a:lnTo>
                    <a:pt x="254" y="216"/>
                  </a:lnTo>
                  <a:lnTo>
                    <a:pt x="282" y="233"/>
                  </a:lnTo>
                  <a:lnTo>
                    <a:pt x="311" y="249"/>
                  </a:lnTo>
                  <a:lnTo>
                    <a:pt x="341" y="262"/>
                  </a:lnTo>
                  <a:lnTo>
                    <a:pt x="372" y="275"/>
                  </a:lnTo>
                  <a:lnTo>
                    <a:pt x="387" y="283"/>
                  </a:lnTo>
                  <a:lnTo>
                    <a:pt x="400" y="288"/>
                  </a:lnTo>
                  <a:lnTo>
                    <a:pt x="413" y="294"/>
                  </a:lnTo>
                  <a:lnTo>
                    <a:pt x="425" y="300"/>
                  </a:lnTo>
                  <a:lnTo>
                    <a:pt x="436" y="305"/>
                  </a:lnTo>
                  <a:lnTo>
                    <a:pt x="446" y="309"/>
                  </a:lnTo>
                  <a:lnTo>
                    <a:pt x="455" y="315"/>
                  </a:lnTo>
                  <a:lnTo>
                    <a:pt x="463" y="319"/>
                  </a:lnTo>
                  <a:lnTo>
                    <a:pt x="470" y="322"/>
                  </a:lnTo>
                  <a:lnTo>
                    <a:pt x="476" y="324"/>
                  </a:lnTo>
                  <a:lnTo>
                    <a:pt x="482" y="328"/>
                  </a:lnTo>
                  <a:lnTo>
                    <a:pt x="486" y="330"/>
                  </a:lnTo>
                  <a:lnTo>
                    <a:pt x="489" y="332"/>
                  </a:lnTo>
                  <a:lnTo>
                    <a:pt x="491" y="334"/>
                  </a:lnTo>
                  <a:lnTo>
                    <a:pt x="493" y="336"/>
                  </a:lnTo>
                  <a:lnTo>
                    <a:pt x="493" y="338"/>
                  </a:lnTo>
                  <a:lnTo>
                    <a:pt x="493" y="340"/>
                  </a:lnTo>
                  <a:lnTo>
                    <a:pt x="489" y="343"/>
                  </a:lnTo>
                  <a:lnTo>
                    <a:pt x="487" y="347"/>
                  </a:lnTo>
                  <a:lnTo>
                    <a:pt x="482" y="349"/>
                  </a:lnTo>
                  <a:lnTo>
                    <a:pt x="476" y="353"/>
                  </a:lnTo>
                  <a:lnTo>
                    <a:pt x="468" y="357"/>
                  </a:lnTo>
                  <a:lnTo>
                    <a:pt x="459" y="360"/>
                  </a:lnTo>
                  <a:lnTo>
                    <a:pt x="448" y="362"/>
                  </a:lnTo>
                  <a:lnTo>
                    <a:pt x="434" y="366"/>
                  </a:lnTo>
                  <a:lnTo>
                    <a:pt x="423" y="370"/>
                  </a:lnTo>
                  <a:lnTo>
                    <a:pt x="410" y="374"/>
                  </a:lnTo>
                  <a:lnTo>
                    <a:pt x="398" y="376"/>
                  </a:lnTo>
                  <a:lnTo>
                    <a:pt x="387" y="379"/>
                  </a:lnTo>
                  <a:lnTo>
                    <a:pt x="377" y="379"/>
                  </a:lnTo>
                  <a:lnTo>
                    <a:pt x="366" y="381"/>
                  </a:lnTo>
                  <a:lnTo>
                    <a:pt x="356" y="381"/>
                  </a:lnTo>
                  <a:lnTo>
                    <a:pt x="349" y="383"/>
                  </a:lnTo>
                  <a:lnTo>
                    <a:pt x="339" y="385"/>
                  </a:lnTo>
                  <a:lnTo>
                    <a:pt x="332" y="385"/>
                  </a:lnTo>
                  <a:lnTo>
                    <a:pt x="322" y="385"/>
                  </a:lnTo>
                  <a:lnTo>
                    <a:pt x="317" y="385"/>
                  </a:lnTo>
                  <a:lnTo>
                    <a:pt x="309" y="385"/>
                  </a:lnTo>
                  <a:lnTo>
                    <a:pt x="303" y="383"/>
                  </a:lnTo>
                  <a:lnTo>
                    <a:pt x="298" y="381"/>
                  </a:lnTo>
                  <a:lnTo>
                    <a:pt x="296" y="381"/>
                  </a:lnTo>
                  <a:lnTo>
                    <a:pt x="294" y="379"/>
                  </a:lnTo>
                  <a:lnTo>
                    <a:pt x="290" y="378"/>
                  </a:lnTo>
                  <a:lnTo>
                    <a:pt x="286" y="376"/>
                  </a:lnTo>
                  <a:lnTo>
                    <a:pt x="284" y="374"/>
                  </a:lnTo>
                  <a:lnTo>
                    <a:pt x="279" y="370"/>
                  </a:lnTo>
                  <a:lnTo>
                    <a:pt x="275" y="364"/>
                  </a:lnTo>
                  <a:lnTo>
                    <a:pt x="269" y="360"/>
                  </a:lnTo>
                  <a:lnTo>
                    <a:pt x="263" y="355"/>
                  </a:lnTo>
                  <a:lnTo>
                    <a:pt x="258" y="349"/>
                  </a:lnTo>
                  <a:lnTo>
                    <a:pt x="252" y="341"/>
                  </a:lnTo>
                  <a:lnTo>
                    <a:pt x="244" y="334"/>
                  </a:lnTo>
                  <a:lnTo>
                    <a:pt x="237" y="326"/>
                  </a:lnTo>
                  <a:lnTo>
                    <a:pt x="229" y="317"/>
                  </a:lnTo>
                  <a:lnTo>
                    <a:pt x="220" y="307"/>
                  </a:lnTo>
                  <a:lnTo>
                    <a:pt x="212" y="298"/>
                  </a:lnTo>
                  <a:lnTo>
                    <a:pt x="203" y="286"/>
                  </a:lnTo>
                  <a:lnTo>
                    <a:pt x="191" y="275"/>
                  </a:lnTo>
                  <a:lnTo>
                    <a:pt x="182" y="264"/>
                  </a:lnTo>
                  <a:lnTo>
                    <a:pt x="170" y="250"/>
                  </a:lnTo>
                  <a:lnTo>
                    <a:pt x="159" y="237"/>
                  </a:lnTo>
                  <a:lnTo>
                    <a:pt x="148" y="222"/>
                  </a:lnTo>
                  <a:lnTo>
                    <a:pt x="134" y="209"/>
                  </a:lnTo>
                  <a:lnTo>
                    <a:pt x="121" y="192"/>
                  </a:lnTo>
                  <a:lnTo>
                    <a:pt x="108" y="176"/>
                  </a:lnTo>
                  <a:lnTo>
                    <a:pt x="94" y="159"/>
                  </a:lnTo>
                  <a:lnTo>
                    <a:pt x="79" y="142"/>
                  </a:lnTo>
                  <a:lnTo>
                    <a:pt x="64" y="123"/>
                  </a:lnTo>
                  <a:lnTo>
                    <a:pt x="49" y="104"/>
                  </a:lnTo>
                  <a:lnTo>
                    <a:pt x="34" y="85"/>
                  </a:lnTo>
                  <a:lnTo>
                    <a:pt x="17" y="65"/>
                  </a:lnTo>
                  <a:lnTo>
                    <a:pt x="0" y="44"/>
                  </a:lnTo>
                  <a:lnTo>
                    <a:pt x="5" y="2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5786438" y="3235325"/>
              <a:ext cx="412750" cy="101600"/>
            </a:xfrm>
            <a:custGeom>
              <a:avLst/>
              <a:gdLst>
                <a:gd name="T0" fmla="*/ 463 w 518"/>
                <a:gd name="T1" fmla="*/ 1 h 129"/>
                <a:gd name="T2" fmla="*/ 474 w 518"/>
                <a:gd name="T3" fmla="*/ 0 h 129"/>
                <a:gd name="T4" fmla="*/ 484 w 518"/>
                <a:gd name="T5" fmla="*/ 1 h 129"/>
                <a:gd name="T6" fmla="*/ 499 w 518"/>
                <a:gd name="T7" fmla="*/ 9 h 129"/>
                <a:gd name="T8" fmla="*/ 509 w 518"/>
                <a:gd name="T9" fmla="*/ 15 h 129"/>
                <a:gd name="T10" fmla="*/ 514 w 518"/>
                <a:gd name="T11" fmla="*/ 20 h 129"/>
                <a:gd name="T12" fmla="*/ 518 w 518"/>
                <a:gd name="T13" fmla="*/ 28 h 129"/>
                <a:gd name="T14" fmla="*/ 518 w 518"/>
                <a:gd name="T15" fmla="*/ 34 h 129"/>
                <a:gd name="T16" fmla="*/ 516 w 518"/>
                <a:gd name="T17" fmla="*/ 41 h 129"/>
                <a:gd name="T18" fmla="*/ 507 w 518"/>
                <a:gd name="T19" fmla="*/ 49 h 129"/>
                <a:gd name="T20" fmla="*/ 493 w 518"/>
                <a:gd name="T21" fmla="*/ 55 h 129"/>
                <a:gd name="T22" fmla="*/ 474 w 518"/>
                <a:gd name="T23" fmla="*/ 58 h 129"/>
                <a:gd name="T24" fmla="*/ 459 w 518"/>
                <a:gd name="T25" fmla="*/ 62 h 129"/>
                <a:gd name="T26" fmla="*/ 440 w 518"/>
                <a:gd name="T27" fmla="*/ 66 h 129"/>
                <a:gd name="T28" fmla="*/ 417 w 518"/>
                <a:gd name="T29" fmla="*/ 70 h 129"/>
                <a:gd name="T30" fmla="*/ 389 w 518"/>
                <a:gd name="T31" fmla="*/ 75 h 129"/>
                <a:gd name="T32" fmla="*/ 359 w 518"/>
                <a:gd name="T33" fmla="*/ 81 h 129"/>
                <a:gd name="T34" fmla="*/ 324 w 518"/>
                <a:gd name="T35" fmla="*/ 89 h 129"/>
                <a:gd name="T36" fmla="*/ 285 w 518"/>
                <a:gd name="T37" fmla="*/ 94 h 129"/>
                <a:gd name="T38" fmla="*/ 241 w 518"/>
                <a:gd name="T39" fmla="*/ 102 h 129"/>
                <a:gd name="T40" fmla="*/ 199 w 518"/>
                <a:gd name="T41" fmla="*/ 110 h 129"/>
                <a:gd name="T42" fmla="*/ 161 w 518"/>
                <a:gd name="T43" fmla="*/ 115 h 129"/>
                <a:gd name="T44" fmla="*/ 129 w 518"/>
                <a:gd name="T45" fmla="*/ 121 h 129"/>
                <a:gd name="T46" fmla="*/ 102 w 518"/>
                <a:gd name="T47" fmla="*/ 125 h 129"/>
                <a:gd name="T48" fmla="*/ 80 w 518"/>
                <a:gd name="T49" fmla="*/ 127 h 129"/>
                <a:gd name="T50" fmla="*/ 63 w 518"/>
                <a:gd name="T51" fmla="*/ 129 h 129"/>
                <a:gd name="T52" fmla="*/ 51 w 518"/>
                <a:gd name="T53" fmla="*/ 129 h 129"/>
                <a:gd name="T54" fmla="*/ 45 w 518"/>
                <a:gd name="T55" fmla="*/ 127 h 129"/>
                <a:gd name="T56" fmla="*/ 34 w 518"/>
                <a:gd name="T57" fmla="*/ 125 h 129"/>
                <a:gd name="T58" fmla="*/ 23 w 518"/>
                <a:gd name="T59" fmla="*/ 117 h 129"/>
                <a:gd name="T60" fmla="*/ 11 w 518"/>
                <a:gd name="T61" fmla="*/ 104 h 129"/>
                <a:gd name="T62" fmla="*/ 0 w 518"/>
                <a:gd name="T63" fmla="*/ 83 h 129"/>
                <a:gd name="T64" fmla="*/ 28 w 518"/>
                <a:gd name="T65" fmla="*/ 79 h 129"/>
                <a:gd name="T66" fmla="*/ 55 w 518"/>
                <a:gd name="T67" fmla="*/ 75 h 129"/>
                <a:gd name="T68" fmla="*/ 80 w 518"/>
                <a:gd name="T69" fmla="*/ 72 h 129"/>
                <a:gd name="T70" fmla="*/ 102 w 518"/>
                <a:gd name="T71" fmla="*/ 68 h 129"/>
                <a:gd name="T72" fmla="*/ 123 w 518"/>
                <a:gd name="T73" fmla="*/ 66 h 129"/>
                <a:gd name="T74" fmla="*/ 140 w 518"/>
                <a:gd name="T75" fmla="*/ 64 h 129"/>
                <a:gd name="T76" fmla="*/ 157 w 518"/>
                <a:gd name="T77" fmla="*/ 60 h 129"/>
                <a:gd name="T78" fmla="*/ 171 w 518"/>
                <a:gd name="T79" fmla="*/ 58 h 129"/>
                <a:gd name="T80" fmla="*/ 201 w 518"/>
                <a:gd name="T81" fmla="*/ 55 h 129"/>
                <a:gd name="T82" fmla="*/ 237 w 518"/>
                <a:gd name="T83" fmla="*/ 47 h 129"/>
                <a:gd name="T84" fmla="*/ 258 w 518"/>
                <a:gd name="T85" fmla="*/ 43 h 129"/>
                <a:gd name="T86" fmla="*/ 281 w 518"/>
                <a:gd name="T87" fmla="*/ 39 h 129"/>
                <a:gd name="T88" fmla="*/ 305 w 518"/>
                <a:gd name="T89" fmla="*/ 34 h 129"/>
                <a:gd name="T90" fmla="*/ 332 w 518"/>
                <a:gd name="T91" fmla="*/ 28 h 129"/>
                <a:gd name="T92" fmla="*/ 357 w 518"/>
                <a:gd name="T93" fmla="*/ 20 h 129"/>
                <a:gd name="T94" fmla="*/ 380 w 518"/>
                <a:gd name="T95" fmla="*/ 15 h 129"/>
                <a:gd name="T96" fmla="*/ 399 w 518"/>
                <a:gd name="T97" fmla="*/ 11 h 129"/>
                <a:gd name="T98" fmla="*/ 416 w 518"/>
                <a:gd name="T99" fmla="*/ 7 h 129"/>
                <a:gd name="T100" fmla="*/ 431 w 518"/>
                <a:gd name="T101" fmla="*/ 5 h 129"/>
                <a:gd name="T102" fmla="*/ 442 w 518"/>
                <a:gd name="T103" fmla="*/ 3 h 129"/>
                <a:gd name="T104" fmla="*/ 452 w 518"/>
                <a:gd name="T105" fmla="*/ 3 h 129"/>
                <a:gd name="T106" fmla="*/ 459 w 518"/>
                <a:gd name="T10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8" h="129">
                  <a:moveTo>
                    <a:pt x="459" y="3"/>
                  </a:moveTo>
                  <a:lnTo>
                    <a:pt x="463" y="1"/>
                  </a:lnTo>
                  <a:lnTo>
                    <a:pt x="469" y="0"/>
                  </a:lnTo>
                  <a:lnTo>
                    <a:pt x="474" y="0"/>
                  </a:lnTo>
                  <a:lnTo>
                    <a:pt x="478" y="1"/>
                  </a:lnTo>
                  <a:lnTo>
                    <a:pt x="484" y="1"/>
                  </a:lnTo>
                  <a:lnTo>
                    <a:pt x="488" y="3"/>
                  </a:lnTo>
                  <a:lnTo>
                    <a:pt x="499" y="9"/>
                  </a:lnTo>
                  <a:lnTo>
                    <a:pt x="505" y="11"/>
                  </a:lnTo>
                  <a:lnTo>
                    <a:pt x="509" y="15"/>
                  </a:lnTo>
                  <a:lnTo>
                    <a:pt x="512" y="18"/>
                  </a:lnTo>
                  <a:lnTo>
                    <a:pt x="514" y="20"/>
                  </a:lnTo>
                  <a:lnTo>
                    <a:pt x="516" y="24"/>
                  </a:lnTo>
                  <a:lnTo>
                    <a:pt x="518" y="28"/>
                  </a:lnTo>
                  <a:lnTo>
                    <a:pt x="518" y="32"/>
                  </a:lnTo>
                  <a:lnTo>
                    <a:pt x="518" y="34"/>
                  </a:lnTo>
                  <a:lnTo>
                    <a:pt x="518" y="37"/>
                  </a:lnTo>
                  <a:lnTo>
                    <a:pt x="516" y="41"/>
                  </a:lnTo>
                  <a:lnTo>
                    <a:pt x="512" y="45"/>
                  </a:lnTo>
                  <a:lnTo>
                    <a:pt x="507" y="49"/>
                  </a:lnTo>
                  <a:lnTo>
                    <a:pt x="501" y="51"/>
                  </a:lnTo>
                  <a:lnTo>
                    <a:pt x="493" y="55"/>
                  </a:lnTo>
                  <a:lnTo>
                    <a:pt x="484" y="56"/>
                  </a:lnTo>
                  <a:lnTo>
                    <a:pt x="474" y="58"/>
                  </a:lnTo>
                  <a:lnTo>
                    <a:pt x="467" y="60"/>
                  </a:lnTo>
                  <a:lnTo>
                    <a:pt x="459" y="62"/>
                  </a:lnTo>
                  <a:lnTo>
                    <a:pt x="450" y="64"/>
                  </a:lnTo>
                  <a:lnTo>
                    <a:pt x="440" y="66"/>
                  </a:lnTo>
                  <a:lnTo>
                    <a:pt x="429" y="68"/>
                  </a:lnTo>
                  <a:lnTo>
                    <a:pt x="417" y="70"/>
                  </a:lnTo>
                  <a:lnTo>
                    <a:pt x="404" y="73"/>
                  </a:lnTo>
                  <a:lnTo>
                    <a:pt x="389" y="75"/>
                  </a:lnTo>
                  <a:lnTo>
                    <a:pt x="376" y="79"/>
                  </a:lnTo>
                  <a:lnTo>
                    <a:pt x="359" y="81"/>
                  </a:lnTo>
                  <a:lnTo>
                    <a:pt x="342" y="85"/>
                  </a:lnTo>
                  <a:lnTo>
                    <a:pt x="324" y="89"/>
                  </a:lnTo>
                  <a:lnTo>
                    <a:pt x="305" y="92"/>
                  </a:lnTo>
                  <a:lnTo>
                    <a:pt x="285" y="94"/>
                  </a:lnTo>
                  <a:lnTo>
                    <a:pt x="264" y="98"/>
                  </a:lnTo>
                  <a:lnTo>
                    <a:pt x="241" y="102"/>
                  </a:lnTo>
                  <a:lnTo>
                    <a:pt x="220" y="106"/>
                  </a:lnTo>
                  <a:lnTo>
                    <a:pt x="199" y="110"/>
                  </a:lnTo>
                  <a:lnTo>
                    <a:pt x="180" y="111"/>
                  </a:lnTo>
                  <a:lnTo>
                    <a:pt x="161" y="115"/>
                  </a:lnTo>
                  <a:lnTo>
                    <a:pt x="144" y="117"/>
                  </a:lnTo>
                  <a:lnTo>
                    <a:pt x="129" y="121"/>
                  </a:lnTo>
                  <a:lnTo>
                    <a:pt x="116" y="123"/>
                  </a:lnTo>
                  <a:lnTo>
                    <a:pt x="102" y="125"/>
                  </a:lnTo>
                  <a:lnTo>
                    <a:pt x="91" y="127"/>
                  </a:lnTo>
                  <a:lnTo>
                    <a:pt x="80" y="127"/>
                  </a:lnTo>
                  <a:lnTo>
                    <a:pt x="72" y="129"/>
                  </a:lnTo>
                  <a:lnTo>
                    <a:pt x="63" y="129"/>
                  </a:lnTo>
                  <a:lnTo>
                    <a:pt x="57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5" y="127"/>
                  </a:lnTo>
                  <a:lnTo>
                    <a:pt x="40" y="127"/>
                  </a:lnTo>
                  <a:lnTo>
                    <a:pt x="34" y="125"/>
                  </a:lnTo>
                  <a:lnTo>
                    <a:pt x="28" y="121"/>
                  </a:lnTo>
                  <a:lnTo>
                    <a:pt x="23" y="117"/>
                  </a:lnTo>
                  <a:lnTo>
                    <a:pt x="17" y="111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0" y="83"/>
                  </a:lnTo>
                  <a:lnTo>
                    <a:pt x="15" y="81"/>
                  </a:lnTo>
                  <a:lnTo>
                    <a:pt x="28" y="79"/>
                  </a:lnTo>
                  <a:lnTo>
                    <a:pt x="44" y="77"/>
                  </a:lnTo>
                  <a:lnTo>
                    <a:pt x="55" y="75"/>
                  </a:lnTo>
                  <a:lnTo>
                    <a:pt x="68" y="73"/>
                  </a:lnTo>
                  <a:lnTo>
                    <a:pt x="80" y="72"/>
                  </a:lnTo>
                  <a:lnTo>
                    <a:pt x="91" y="70"/>
                  </a:lnTo>
                  <a:lnTo>
                    <a:pt x="102" y="68"/>
                  </a:lnTo>
                  <a:lnTo>
                    <a:pt x="114" y="68"/>
                  </a:lnTo>
                  <a:lnTo>
                    <a:pt x="123" y="66"/>
                  </a:lnTo>
                  <a:lnTo>
                    <a:pt x="133" y="64"/>
                  </a:lnTo>
                  <a:lnTo>
                    <a:pt x="140" y="64"/>
                  </a:lnTo>
                  <a:lnTo>
                    <a:pt x="150" y="62"/>
                  </a:lnTo>
                  <a:lnTo>
                    <a:pt x="157" y="60"/>
                  </a:lnTo>
                  <a:lnTo>
                    <a:pt x="165" y="60"/>
                  </a:lnTo>
                  <a:lnTo>
                    <a:pt x="171" y="58"/>
                  </a:lnTo>
                  <a:lnTo>
                    <a:pt x="186" y="56"/>
                  </a:lnTo>
                  <a:lnTo>
                    <a:pt x="201" y="55"/>
                  </a:lnTo>
                  <a:lnTo>
                    <a:pt x="218" y="51"/>
                  </a:lnTo>
                  <a:lnTo>
                    <a:pt x="237" y="47"/>
                  </a:lnTo>
                  <a:lnTo>
                    <a:pt x="247" y="45"/>
                  </a:lnTo>
                  <a:lnTo>
                    <a:pt x="258" y="43"/>
                  </a:lnTo>
                  <a:lnTo>
                    <a:pt x="269" y="41"/>
                  </a:lnTo>
                  <a:lnTo>
                    <a:pt x="281" y="39"/>
                  </a:lnTo>
                  <a:lnTo>
                    <a:pt x="292" y="37"/>
                  </a:lnTo>
                  <a:lnTo>
                    <a:pt x="305" y="34"/>
                  </a:lnTo>
                  <a:lnTo>
                    <a:pt x="319" y="32"/>
                  </a:lnTo>
                  <a:lnTo>
                    <a:pt x="332" y="28"/>
                  </a:lnTo>
                  <a:lnTo>
                    <a:pt x="345" y="24"/>
                  </a:lnTo>
                  <a:lnTo>
                    <a:pt x="357" y="20"/>
                  </a:lnTo>
                  <a:lnTo>
                    <a:pt x="368" y="18"/>
                  </a:lnTo>
                  <a:lnTo>
                    <a:pt x="380" y="15"/>
                  </a:lnTo>
                  <a:lnTo>
                    <a:pt x="389" y="13"/>
                  </a:lnTo>
                  <a:lnTo>
                    <a:pt x="399" y="11"/>
                  </a:lnTo>
                  <a:lnTo>
                    <a:pt x="408" y="9"/>
                  </a:lnTo>
                  <a:lnTo>
                    <a:pt x="416" y="7"/>
                  </a:lnTo>
                  <a:lnTo>
                    <a:pt x="423" y="7"/>
                  </a:lnTo>
                  <a:lnTo>
                    <a:pt x="431" y="5"/>
                  </a:lnTo>
                  <a:lnTo>
                    <a:pt x="436" y="5"/>
                  </a:lnTo>
                  <a:lnTo>
                    <a:pt x="442" y="3"/>
                  </a:lnTo>
                  <a:lnTo>
                    <a:pt x="448" y="3"/>
                  </a:lnTo>
                  <a:lnTo>
                    <a:pt x="452" y="3"/>
                  </a:lnTo>
                  <a:lnTo>
                    <a:pt x="455" y="3"/>
                  </a:lnTo>
                  <a:lnTo>
                    <a:pt x="459" y="3"/>
                  </a:lnTo>
                  <a:lnTo>
                    <a:pt x="459" y="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3" name="Freeform 10"/>
          <p:cNvSpPr/>
          <p:nvPr/>
        </p:nvSpPr>
        <p:spPr>
          <a:xfrm>
            <a:off x="6000750" y="2767013"/>
            <a:ext cx="276225" cy="358775"/>
          </a:xfrm>
          <a:custGeom>
            <a:avLst/>
            <a:gdLst>
              <a:gd name="txL" fmla="*/ 0 w 121"/>
              <a:gd name="txT" fmla="*/ 0 h 177"/>
              <a:gd name="txR" fmla="*/ 121 w 121"/>
              <a:gd name="txB" fmla="*/ 177 h 177"/>
            </a:gdLst>
            <a:ahLst/>
            <a:cxnLst>
              <a:cxn ang="0">
                <a:pos x="102" y="169"/>
              </a:cxn>
              <a:cxn ang="0">
                <a:pos x="95" y="177"/>
              </a:cxn>
              <a:cxn ang="0">
                <a:pos x="91" y="177"/>
              </a:cxn>
              <a:cxn ang="0">
                <a:pos x="83" y="173"/>
              </a:cxn>
              <a:cxn ang="0">
                <a:pos x="80" y="169"/>
              </a:cxn>
              <a:cxn ang="0">
                <a:pos x="72" y="161"/>
              </a:cxn>
              <a:cxn ang="0">
                <a:pos x="66" y="154"/>
              </a:cxn>
              <a:cxn ang="0">
                <a:pos x="57" y="142"/>
              </a:cxn>
              <a:cxn ang="0">
                <a:pos x="49" y="129"/>
              </a:cxn>
              <a:cxn ang="0">
                <a:pos x="40" y="114"/>
              </a:cxn>
              <a:cxn ang="0">
                <a:pos x="23" y="89"/>
              </a:cxn>
              <a:cxn ang="0">
                <a:pos x="11" y="66"/>
              </a:cxn>
              <a:cxn ang="0">
                <a:pos x="2" y="49"/>
              </a:cxn>
              <a:cxn ang="0">
                <a:pos x="0" y="34"/>
              </a:cxn>
              <a:cxn ang="0">
                <a:pos x="0" y="21"/>
              </a:cxn>
              <a:cxn ang="0">
                <a:pos x="4" y="13"/>
              </a:cxn>
              <a:cxn ang="0">
                <a:pos x="5" y="8"/>
              </a:cxn>
              <a:cxn ang="0">
                <a:pos x="11" y="0"/>
              </a:cxn>
              <a:cxn ang="0">
                <a:pos x="19" y="0"/>
              </a:cxn>
              <a:cxn ang="0">
                <a:pos x="28" y="2"/>
              </a:cxn>
              <a:cxn ang="0">
                <a:pos x="42" y="6"/>
              </a:cxn>
              <a:cxn ang="0">
                <a:pos x="64" y="17"/>
              </a:cxn>
              <a:cxn ang="0">
                <a:pos x="89" y="40"/>
              </a:cxn>
              <a:cxn ang="0">
                <a:pos x="100" y="51"/>
              </a:cxn>
              <a:cxn ang="0">
                <a:pos x="110" y="66"/>
              </a:cxn>
              <a:cxn ang="0">
                <a:pos x="116" y="80"/>
              </a:cxn>
              <a:cxn ang="0">
                <a:pos x="119" y="95"/>
              </a:cxn>
              <a:cxn ang="0">
                <a:pos x="121" y="108"/>
              </a:cxn>
              <a:cxn ang="0">
                <a:pos x="119" y="125"/>
              </a:cxn>
              <a:cxn ang="0">
                <a:pos x="117" y="140"/>
              </a:cxn>
              <a:cxn ang="0">
                <a:pos x="112" y="154"/>
              </a:cxn>
              <a:cxn ang="0">
                <a:pos x="106" y="165"/>
              </a:cxn>
            </a:cxnLst>
            <a:rect l="txL" t="txT" r="txR" b="txB"/>
            <a:pathLst>
              <a:path w="121" h="177">
                <a:moveTo>
                  <a:pt x="106" y="165"/>
                </a:moveTo>
                <a:lnTo>
                  <a:pt x="102" y="169"/>
                </a:lnTo>
                <a:lnTo>
                  <a:pt x="99" y="173"/>
                </a:lnTo>
                <a:lnTo>
                  <a:pt x="95" y="177"/>
                </a:lnTo>
                <a:lnTo>
                  <a:pt x="93" y="177"/>
                </a:lnTo>
                <a:lnTo>
                  <a:pt x="91" y="177"/>
                </a:lnTo>
                <a:lnTo>
                  <a:pt x="87" y="177"/>
                </a:lnTo>
                <a:lnTo>
                  <a:pt x="83" y="173"/>
                </a:lnTo>
                <a:lnTo>
                  <a:pt x="81" y="171"/>
                </a:lnTo>
                <a:lnTo>
                  <a:pt x="80" y="169"/>
                </a:lnTo>
                <a:lnTo>
                  <a:pt x="76" y="165"/>
                </a:lnTo>
                <a:lnTo>
                  <a:pt x="72" y="161"/>
                </a:lnTo>
                <a:lnTo>
                  <a:pt x="70" y="158"/>
                </a:lnTo>
                <a:lnTo>
                  <a:pt x="66" y="154"/>
                </a:lnTo>
                <a:lnTo>
                  <a:pt x="62" y="148"/>
                </a:lnTo>
                <a:lnTo>
                  <a:pt x="57" y="142"/>
                </a:lnTo>
                <a:lnTo>
                  <a:pt x="53" y="137"/>
                </a:lnTo>
                <a:lnTo>
                  <a:pt x="49" y="129"/>
                </a:lnTo>
                <a:lnTo>
                  <a:pt x="45" y="123"/>
                </a:lnTo>
                <a:lnTo>
                  <a:pt x="40" y="114"/>
                </a:lnTo>
                <a:lnTo>
                  <a:pt x="30" y="101"/>
                </a:lnTo>
                <a:lnTo>
                  <a:pt x="23" y="89"/>
                </a:lnTo>
                <a:lnTo>
                  <a:pt x="17" y="78"/>
                </a:lnTo>
                <a:lnTo>
                  <a:pt x="11" y="66"/>
                </a:lnTo>
                <a:lnTo>
                  <a:pt x="5" y="57"/>
                </a:lnTo>
                <a:lnTo>
                  <a:pt x="2" y="49"/>
                </a:lnTo>
                <a:lnTo>
                  <a:pt x="0" y="40"/>
                </a:lnTo>
                <a:lnTo>
                  <a:pt x="0" y="34"/>
                </a:lnTo>
                <a:lnTo>
                  <a:pt x="0" y="27"/>
                </a:lnTo>
                <a:lnTo>
                  <a:pt x="0" y="21"/>
                </a:lnTo>
                <a:lnTo>
                  <a:pt x="2" y="17"/>
                </a:lnTo>
                <a:lnTo>
                  <a:pt x="4" y="13"/>
                </a:lnTo>
                <a:lnTo>
                  <a:pt x="4" y="10"/>
                </a:lnTo>
                <a:lnTo>
                  <a:pt x="5" y="8"/>
                </a:lnTo>
                <a:lnTo>
                  <a:pt x="9" y="2"/>
                </a:lnTo>
                <a:lnTo>
                  <a:pt x="11" y="0"/>
                </a:lnTo>
                <a:lnTo>
                  <a:pt x="15" y="0"/>
                </a:lnTo>
                <a:lnTo>
                  <a:pt x="19" y="0"/>
                </a:lnTo>
                <a:lnTo>
                  <a:pt x="23" y="0"/>
                </a:lnTo>
                <a:lnTo>
                  <a:pt x="28" y="2"/>
                </a:lnTo>
                <a:lnTo>
                  <a:pt x="34" y="4"/>
                </a:lnTo>
                <a:lnTo>
                  <a:pt x="42" y="6"/>
                </a:lnTo>
                <a:lnTo>
                  <a:pt x="49" y="8"/>
                </a:lnTo>
                <a:lnTo>
                  <a:pt x="64" y="17"/>
                </a:lnTo>
                <a:lnTo>
                  <a:pt x="78" y="29"/>
                </a:lnTo>
                <a:lnTo>
                  <a:pt x="89" y="40"/>
                </a:lnTo>
                <a:lnTo>
                  <a:pt x="95" y="46"/>
                </a:lnTo>
                <a:lnTo>
                  <a:pt x="100" y="51"/>
                </a:lnTo>
                <a:lnTo>
                  <a:pt x="106" y="59"/>
                </a:lnTo>
                <a:lnTo>
                  <a:pt x="110" y="66"/>
                </a:lnTo>
                <a:lnTo>
                  <a:pt x="114" y="74"/>
                </a:lnTo>
                <a:lnTo>
                  <a:pt x="116" y="80"/>
                </a:lnTo>
                <a:lnTo>
                  <a:pt x="117" y="87"/>
                </a:lnTo>
                <a:lnTo>
                  <a:pt x="119" y="95"/>
                </a:lnTo>
                <a:lnTo>
                  <a:pt x="119" y="101"/>
                </a:lnTo>
                <a:lnTo>
                  <a:pt x="121" y="108"/>
                </a:lnTo>
                <a:lnTo>
                  <a:pt x="119" y="118"/>
                </a:lnTo>
                <a:lnTo>
                  <a:pt x="119" y="125"/>
                </a:lnTo>
                <a:lnTo>
                  <a:pt x="117" y="133"/>
                </a:lnTo>
                <a:lnTo>
                  <a:pt x="117" y="140"/>
                </a:lnTo>
                <a:lnTo>
                  <a:pt x="114" y="148"/>
                </a:lnTo>
                <a:lnTo>
                  <a:pt x="112" y="154"/>
                </a:lnTo>
                <a:lnTo>
                  <a:pt x="108" y="159"/>
                </a:lnTo>
                <a:lnTo>
                  <a:pt x="106" y="165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4" name="Freeform 11"/>
          <p:cNvSpPr/>
          <p:nvPr/>
        </p:nvSpPr>
        <p:spPr>
          <a:xfrm>
            <a:off x="6486525" y="2522538"/>
            <a:ext cx="457200" cy="603250"/>
          </a:xfrm>
          <a:custGeom>
            <a:avLst/>
            <a:gdLst>
              <a:gd name="txL" fmla="*/ 0 w 201"/>
              <a:gd name="txT" fmla="*/ 0 h 296"/>
              <a:gd name="txR" fmla="*/ 201 w 201"/>
              <a:gd name="txB" fmla="*/ 296 h 296"/>
            </a:gdLst>
            <a:ahLst/>
            <a:cxnLst>
              <a:cxn ang="0">
                <a:pos x="99" y="79"/>
              </a:cxn>
              <a:cxn ang="0">
                <a:pos x="103" y="60"/>
              </a:cxn>
              <a:cxn ang="0">
                <a:pos x="103" y="47"/>
              </a:cxn>
              <a:cxn ang="0">
                <a:pos x="99" y="38"/>
              </a:cxn>
              <a:cxn ang="0">
                <a:pos x="91" y="32"/>
              </a:cxn>
              <a:cxn ang="0">
                <a:pos x="87" y="24"/>
              </a:cxn>
              <a:cxn ang="0">
                <a:pos x="87" y="19"/>
              </a:cxn>
              <a:cxn ang="0">
                <a:pos x="89" y="11"/>
              </a:cxn>
              <a:cxn ang="0">
                <a:pos x="93" y="7"/>
              </a:cxn>
              <a:cxn ang="0">
                <a:pos x="99" y="3"/>
              </a:cxn>
              <a:cxn ang="0">
                <a:pos x="108" y="0"/>
              </a:cxn>
              <a:cxn ang="0">
                <a:pos x="120" y="1"/>
              </a:cxn>
              <a:cxn ang="0">
                <a:pos x="131" y="5"/>
              </a:cxn>
              <a:cxn ang="0">
                <a:pos x="150" y="13"/>
              </a:cxn>
              <a:cxn ang="0">
                <a:pos x="169" y="24"/>
              </a:cxn>
              <a:cxn ang="0">
                <a:pos x="180" y="34"/>
              </a:cxn>
              <a:cxn ang="0">
                <a:pos x="190" y="47"/>
              </a:cxn>
              <a:cxn ang="0">
                <a:pos x="198" y="56"/>
              </a:cxn>
              <a:cxn ang="0">
                <a:pos x="201" y="66"/>
              </a:cxn>
              <a:cxn ang="0">
                <a:pos x="201" y="75"/>
              </a:cxn>
              <a:cxn ang="0">
                <a:pos x="198" y="83"/>
              </a:cxn>
              <a:cxn ang="0">
                <a:pos x="192" y="94"/>
              </a:cxn>
              <a:cxn ang="0">
                <a:pos x="184" y="108"/>
              </a:cxn>
              <a:cxn ang="0">
                <a:pos x="173" y="123"/>
              </a:cxn>
              <a:cxn ang="0">
                <a:pos x="158" y="140"/>
              </a:cxn>
              <a:cxn ang="0">
                <a:pos x="141" y="161"/>
              </a:cxn>
              <a:cxn ang="0">
                <a:pos x="122" y="184"/>
              </a:cxn>
              <a:cxn ang="0">
                <a:pos x="99" y="208"/>
              </a:cxn>
              <a:cxn ang="0">
                <a:pos x="76" y="231"/>
              </a:cxn>
              <a:cxn ang="0">
                <a:pos x="57" y="250"/>
              </a:cxn>
              <a:cxn ang="0">
                <a:pos x="42" y="265"/>
              </a:cxn>
              <a:cxn ang="0">
                <a:pos x="29" y="278"/>
              </a:cxn>
              <a:cxn ang="0">
                <a:pos x="19" y="286"/>
              </a:cxn>
              <a:cxn ang="0">
                <a:pos x="10" y="292"/>
              </a:cxn>
              <a:cxn ang="0">
                <a:pos x="6" y="296"/>
              </a:cxn>
              <a:cxn ang="0">
                <a:pos x="2" y="296"/>
              </a:cxn>
              <a:cxn ang="0">
                <a:pos x="0" y="292"/>
              </a:cxn>
              <a:cxn ang="0">
                <a:pos x="2" y="286"/>
              </a:cxn>
              <a:cxn ang="0">
                <a:pos x="4" y="278"/>
              </a:cxn>
              <a:cxn ang="0">
                <a:pos x="8" y="267"/>
              </a:cxn>
              <a:cxn ang="0">
                <a:pos x="13" y="254"/>
              </a:cxn>
              <a:cxn ang="0">
                <a:pos x="23" y="237"/>
              </a:cxn>
              <a:cxn ang="0">
                <a:pos x="34" y="220"/>
              </a:cxn>
              <a:cxn ang="0">
                <a:pos x="51" y="187"/>
              </a:cxn>
              <a:cxn ang="0">
                <a:pos x="68" y="153"/>
              </a:cxn>
              <a:cxn ang="0">
                <a:pos x="84" y="123"/>
              </a:cxn>
              <a:cxn ang="0">
                <a:pos x="93" y="100"/>
              </a:cxn>
              <a:cxn ang="0">
                <a:pos x="95" y="91"/>
              </a:cxn>
            </a:cxnLst>
            <a:rect l="txL" t="txT" r="txR" b="txB"/>
            <a:pathLst>
              <a:path w="201" h="296">
                <a:moveTo>
                  <a:pt x="95" y="91"/>
                </a:moveTo>
                <a:lnTo>
                  <a:pt x="99" y="79"/>
                </a:lnTo>
                <a:lnTo>
                  <a:pt x="101" y="70"/>
                </a:lnTo>
                <a:lnTo>
                  <a:pt x="103" y="60"/>
                </a:lnTo>
                <a:lnTo>
                  <a:pt x="103" y="53"/>
                </a:lnTo>
                <a:lnTo>
                  <a:pt x="103" y="47"/>
                </a:lnTo>
                <a:lnTo>
                  <a:pt x="101" y="41"/>
                </a:lnTo>
                <a:lnTo>
                  <a:pt x="99" y="38"/>
                </a:lnTo>
                <a:lnTo>
                  <a:pt x="95" y="34"/>
                </a:lnTo>
                <a:lnTo>
                  <a:pt x="91" y="32"/>
                </a:lnTo>
                <a:lnTo>
                  <a:pt x="89" y="28"/>
                </a:lnTo>
                <a:lnTo>
                  <a:pt x="87" y="24"/>
                </a:lnTo>
                <a:lnTo>
                  <a:pt x="87" y="22"/>
                </a:lnTo>
                <a:lnTo>
                  <a:pt x="87" y="19"/>
                </a:lnTo>
                <a:lnTo>
                  <a:pt x="87" y="15"/>
                </a:lnTo>
                <a:lnTo>
                  <a:pt x="89" y="11"/>
                </a:lnTo>
                <a:lnTo>
                  <a:pt x="89" y="9"/>
                </a:lnTo>
                <a:lnTo>
                  <a:pt x="93" y="7"/>
                </a:lnTo>
                <a:lnTo>
                  <a:pt x="95" y="5"/>
                </a:lnTo>
                <a:lnTo>
                  <a:pt x="99" y="3"/>
                </a:lnTo>
                <a:lnTo>
                  <a:pt x="104" y="1"/>
                </a:lnTo>
                <a:lnTo>
                  <a:pt x="108" y="0"/>
                </a:lnTo>
                <a:lnTo>
                  <a:pt x="114" y="0"/>
                </a:lnTo>
                <a:lnTo>
                  <a:pt x="120" y="1"/>
                </a:lnTo>
                <a:lnTo>
                  <a:pt x="125" y="3"/>
                </a:lnTo>
                <a:lnTo>
                  <a:pt x="131" y="5"/>
                </a:lnTo>
                <a:lnTo>
                  <a:pt x="137" y="7"/>
                </a:lnTo>
                <a:lnTo>
                  <a:pt x="150" y="13"/>
                </a:lnTo>
                <a:lnTo>
                  <a:pt x="163" y="20"/>
                </a:lnTo>
                <a:lnTo>
                  <a:pt x="169" y="24"/>
                </a:lnTo>
                <a:lnTo>
                  <a:pt x="175" y="28"/>
                </a:lnTo>
                <a:lnTo>
                  <a:pt x="180" y="34"/>
                </a:lnTo>
                <a:lnTo>
                  <a:pt x="186" y="41"/>
                </a:lnTo>
                <a:lnTo>
                  <a:pt x="190" y="47"/>
                </a:lnTo>
                <a:lnTo>
                  <a:pt x="194" y="53"/>
                </a:lnTo>
                <a:lnTo>
                  <a:pt x="198" y="56"/>
                </a:lnTo>
                <a:lnTo>
                  <a:pt x="199" y="62"/>
                </a:lnTo>
                <a:lnTo>
                  <a:pt x="201" y="66"/>
                </a:lnTo>
                <a:lnTo>
                  <a:pt x="201" y="72"/>
                </a:lnTo>
                <a:lnTo>
                  <a:pt x="201" y="75"/>
                </a:lnTo>
                <a:lnTo>
                  <a:pt x="199" y="79"/>
                </a:lnTo>
                <a:lnTo>
                  <a:pt x="198" y="83"/>
                </a:lnTo>
                <a:lnTo>
                  <a:pt x="196" y="89"/>
                </a:lnTo>
                <a:lnTo>
                  <a:pt x="192" y="94"/>
                </a:lnTo>
                <a:lnTo>
                  <a:pt x="188" y="100"/>
                </a:lnTo>
                <a:lnTo>
                  <a:pt x="184" y="108"/>
                </a:lnTo>
                <a:lnTo>
                  <a:pt x="179" y="115"/>
                </a:lnTo>
                <a:lnTo>
                  <a:pt x="173" y="123"/>
                </a:lnTo>
                <a:lnTo>
                  <a:pt x="165" y="130"/>
                </a:lnTo>
                <a:lnTo>
                  <a:pt x="158" y="140"/>
                </a:lnTo>
                <a:lnTo>
                  <a:pt x="150" y="149"/>
                </a:lnTo>
                <a:lnTo>
                  <a:pt x="141" y="161"/>
                </a:lnTo>
                <a:lnTo>
                  <a:pt x="131" y="172"/>
                </a:lnTo>
                <a:lnTo>
                  <a:pt x="122" y="184"/>
                </a:lnTo>
                <a:lnTo>
                  <a:pt x="110" y="197"/>
                </a:lnTo>
                <a:lnTo>
                  <a:pt x="99" y="208"/>
                </a:lnTo>
                <a:lnTo>
                  <a:pt x="87" y="220"/>
                </a:lnTo>
                <a:lnTo>
                  <a:pt x="76" y="231"/>
                </a:lnTo>
                <a:lnTo>
                  <a:pt x="67" y="240"/>
                </a:lnTo>
                <a:lnTo>
                  <a:pt x="57" y="250"/>
                </a:lnTo>
                <a:lnTo>
                  <a:pt x="49" y="258"/>
                </a:lnTo>
                <a:lnTo>
                  <a:pt x="42" y="265"/>
                </a:lnTo>
                <a:lnTo>
                  <a:pt x="34" y="273"/>
                </a:lnTo>
                <a:lnTo>
                  <a:pt x="29" y="278"/>
                </a:lnTo>
                <a:lnTo>
                  <a:pt x="23" y="282"/>
                </a:lnTo>
                <a:lnTo>
                  <a:pt x="19" y="286"/>
                </a:lnTo>
                <a:lnTo>
                  <a:pt x="13" y="290"/>
                </a:lnTo>
                <a:lnTo>
                  <a:pt x="10" y="292"/>
                </a:lnTo>
                <a:lnTo>
                  <a:pt x="8" y="294"/>
                </a:lnTo>
                <a:lnTo>
                  <a:pt x="6" y="296"/>
                </a:lnTo>
                <a:lnTo>
                  <a:pt x="4" y="296"/>
                </a:lnTo>
                <a:lnTo>
                  <a:pt x="2" y="296"/>
                </a:lnTo>
                <a:lnTo>
                  <a:pt x="2" y="294"/>
                </a:lnTo>
                <a:lnTo>
                  <a:pt x="0" y="292"/>
                </a:lnTo>
                <a:lnTo>
                  <a:pt x="0" y="290"/>
                </a:lnTo>
                <a:lnTo>
                  <a:pt x="2" y="286"/>
                </a:lnTo>
                <a:lnTo>
                  <a:pt x="2" y="282"/>
                </a:lnTo>
                <a:lnTo>
                  <a:pt x="4" y="278"/>
                </a:lnTo>
                <a:lnTo>
                  <a:pt x="6" y="273"/>
                </a:lnTo>
                <a:lnTo>
                  <a:pt x="8" y="267"/>
                </a:lnTo>
                <a:lnTo>
                  <a:pt x="11" y="261"/>
                </a:lnTo>
                <a:lnTo>
                  <a:pt x="13" y="254"/>
                </a:lnTo>
                <a:lnTo>
                  <a:pt x="17" y="246"/>
                </a:lnTo>
                <a:lnTo>
                  <a:pt x="23" y="237"/>
                </a:lnTo>
                <a:lnTo>
                  <a:pt x="29" y="229"/>
                </a:lnTo>
                <a:lnTo>
                  <a:pt x="34" y="220"/>
                </a:lnTo>
                <a:lnTo>
                  <a:pt x="40" y="208"/>
                </a:lnTo>
                <a:lnTo>
                  <a:pt x="51" y="187"/>
                </a:lnTo>
                <a:lnTo>
                  <a:pt x="61" y="170"/>
                </a:lnTo>
                <a:lnTo>
                  <a:pt x="68" y="153"/>
                </a:lnTo>
                <a:lnTo>
                  <a:pt x="76" y="138"/>
                </a:lnTo>
                <a:lnTo>
                  <a:pt x="84" y="123"/>
                </a:lnTo>
                <a:lnTo>
                  <a:pt x="89" y="112"/>
                </a:lnTo>
                <a:lnTo>
                  <a:pt x="93" y="100"/>
                </a:lnTo>
                <a:lnTo>
                  <a:pt x="95" y="91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5" name="Freeform 12"/>
          <p:cNvSpPr/>
          <p:nvPr/>
        </p:nvSpPr>
        <p:spPr>
          <a:xfrm>
            <a:off x="5857875" y="3086100"/>
            <a:ext cx="1222375" cy="306388"/>
          </a:xfrm>
          <a:custGeom>
            <a:avLst/>
            <a:gdLst>
              <a:gd name="txL" fmla="*/ 0 w 539"/>
              <a:gd name="txT" fmla="*/ 0 h 149"/>
              <a:gd name="txR" fmla="*/ 539 w 539"/>
              <a:gd name="txB" fmla="*/ 149 h 149"/>
            </a:gdLst>
            <a:ahLst/>
            <a:cxnLst>
              <a:cxn ang="0">
                <a:pos x="117" y="87"/>
              </a:cxn>
              <a:cxn ang="0">
                <a:pos x="132" y="83"/>
              </a:cxn>
              <a:cxn ang="0">
                <a:pos x="151" y="79"/>
              </a:cxn>
              <a:cxn ang="0">
                <a:pos x="172" y="75"/>
              </a:cxn>
              <a:cxn ang="0">
                <a:pos x="195" y="70"/>
              </a:cxn>
              <a:cxn ang="0">
                <a:pos x="222" y="62"/>
              </a:cxn>
              <a:cxn ang="0">
                <a:pos x="252" y="53"/>
              </a:cxn>
              <a:cxn ang="0">
                <a:pos x="284" y="43"/>
              </a:cxn>
              <a:cxn ang="0">
                <a:pos x="318" y="34"/>
              </a:cxn>
              <a:cxn ang="0">
                <a:pos x="351" y="24"/>
              </a:cxn>
              <a:cxn ang="0">
                <a:pos x="381" y="19"/>
              </a:cxn>
              <a:cxn ang="0">
                <a:pos x="406" y="11"/>
              </a:cxn>
              <a:cxn ang="0">
                <a:pos x="429" y="7"/>
              </a:cxn>
              <a:cxn ang="0">
                <a:pos x="449" y="3"/>
              </a:cxn>
              <a:cxn ang="0">
                <a:pos x="465" y="1"/>
              </a:cxn>
              <a:cxn ang="0">
                <a:pos x="478" y="0"/>
              </a:cxn>
              <a:cxn ang="0">
                <a:pos x="491" y="1"/>
              </a:cxn>
              <a:cxn ang="0">
                <a:pos x="508" y="3"/>
              </a:cxn>
              <a:cxn ang="0">
                <a:pos x="523" y="9"/>
              </a:cxn>
              <a:cxn ang="0">
                <a:pos x="535" y="19"/>
              </a:cxn>
              <a:cxn ang="0">
                <a:pos x="539" y="28"/>
              </a:cxn>
              <a:cxn ang="0">
                <a:pos x="539" y="36"/>
              </a:cxn>
              <a:cxn ang="0">
                <a:pos x="537" y="41"/>
              </a:cxn>
              <a:cxn ang="0">
                <a:pos x="533" y="47"/>
              </a:cxn>
              <a:cxn ang="0">
                <a:pos x="527" y="51"/>
              </a:cxn>
              <a:cxn ang="0">
                <a:pos x="518" y="55"/>
              </a:cxn>
              <a:cxn ang="0">
                <a:pos x="508" y="58"/>
              </a:cxn>
              <a:cxn ang="0">
                <a:pos x="495" y="60"/>
              </a:cxn>
              <a:cxn ang="0">
                <a:pos x="472" y="68"/>
              </a:cxn>
              <a:cxn ang="0">
                <a:pos x="440" y="77"/>
              </a:cxn>
              <a:cxn ang="0">
                <a:pos x="406" y="85"/>
              </a:cxn>
              <a:cxn ang="0">
                <a:pos x="368" y="94"/>
              </a:cxn>
              <a:cxn ang="0">
                <a:pos x="326" y="104"/>
              </a:cxn>
              <a:cxn ang="0">
                <a:pos x="282" y="113"/>
              </a:cxn>
              <a:cxn ang="0">
                <a:pos x="214" y="125"/>
              </a:cxn>
              <a:cxn ang="0">
                <a:pos x="165" y="130"/>
              </a:cxn>
              <a:cxn ang="0">
                <a:pos x="142" y="136"/>
              </a:cxn>
              <a:cxn ang="0">
                <a:pos x="121" y="140"/>
              </a:cxn>
              <a:cxn ang="0">
                <a:pos x="104" y="142"/>
              </a:cxn>
              <a:cxn ang="0">
                <a:pos x="91" y="146"/>
              </a:cxn>
              <a:cxn ang="0">
                <a:pos x="77" y="148"/>
              </a:cxn>
              <a:cxn ang="0">
                <a:pos x="70" y="149"/>
              </a:cxn>
              <a:cxn ang="0">
                <a:pos x="62" y="149"/>
              </a:cxn>
              <a:cxn ang="0">
                <a:pos x="60" y="149"/>
              </a:cxn>
              <a:cxn ang="0">
                <a:pos x="53" y="146"/>
              </a:cxn>
              <a:cxn ang="0">
                <a:pos x="41" y="136"/>
              </a:cxn>
              <a:cxn ang="0">
                <a:pos x="22" y="121"/>
              </a:cxn>
              <a:cxn ang="0">
                <a:pos x="0" y="100"/>
              </a:cxn>
              <a:cxn ang="0">
                <a:pos x="28" y="96"/>
              </a:cxn>
              <a:cxn ang="0">
                <a:pos x="83" y="91"/>
              </a:cxn>
              <a:cxn ang="0">
                <a:pos x="110" y="87"/>
              </a:cxn>
            </a:cxnLst>
            <a:rect l="txL" t="txT" r="txR" b="txB"/>
            <a:pathLst>
              <a:path w="539" h="149">
                <a:moveTo>
                  <a:pt x="110" y="87"/>
                </a:moveTo>
                <a:lnTo>
                  <a:pt x="117" y="87"/>
                </a:lnTo>
                <a:lnTo>
                  <a:pt x="125" y="85"/>
                </a:lnTo>
                <a:lnTo>
                  <a:pt x="132" y="83"/>
                </a:lnTo>
                <a:lnTo>
                  <a:pt x="142" y="81"/>
                </a:lnTo>
                <a:lnTo>
                  <a:pt x="151" y="79"/>
                </a:lnTo>
                <a:lnTo>
                  <a:pt x="161" y="77"/>
                </a:lnTo>
                <a:lnTo>
                  <a:pt x="172" y="75"/>
                </a:lnTo>
                <a:lnTo>
                  <a:pt x="184" y="72"/>
                </a:lnTo>
                <a:lnTo>
                  <a:pt x="195" y="70"/>
                </a:lnTo>
                <a:lnTo>
                  <a:pt x="208" y="66"/>
                </a:lnTo>
                <a:lnTo>
                  <a:pt x="222" y="62"/>
                </a:lnTo>
                <a:lnTo>
                  <a:pt x="237" y="58"/>
                </a:lnTo>
                <a:lnTo>
                  <a:pt x="252" y="53"/>
                </a:lnTo>
                <a:lnTo>
                  <a:pt x="267" y="49"/>
                </a:lnTo>
                <a:lnTo>
                  <a:pt x="284" y="43"/>
                </a:lnTo>
                <a:lnTo>
                  <a:pt x="301" y="37"/>
                </a:lnTo>
                <a:lnTo>
                  <a:pt x="318" y="34"/>
                </a:lnTo>
                <a:lnTo>
                  <a:pt x="336" y="28"/>
                </a:lnTo>
                <a:lnTo>
                  <a:pt x="351" y="24"/>
                </a:lnTo>
                <a:lnTo>
                  <a:pt x="366" y="20"/>
                </a:lnTo>
                <a:lnTo>
                  <a:pt x="381" y="19"/>
                </a:lnTo>
                <a:lnTo>
                  <a:pt x="394" y="15"/>
                </a:lnTo>
                <a:lnTo>
                  <a:pt x="406" y="11"/>
                </a:lnTo>
                <a:lnTo>
                  <a:pt x="419" y="9"/>
                </a:lnTo>
                <a:lnTo>
                  <a:pt x="429" y="7"/>
                </a:lnTo>
                <a:lnTo>
                  <a:pt x="440" y="5"/>
                </a:lnTo>
                <a:lnTo>
                  <a:pt x="449" y="3"/>
                </a:lnTo>
                <a:lnTo>
                  <a:pt x="457" y="3"/>
                </a:lnTo>
                <a:lnTo>
                  <a:pt x="465" y="1"/>
                </a:lnTo>
                <a:lnTo>
                  <a:pt x="472" y="1"/>
                </a:lnTo>
                <a:lnTo>
                  <a:pt x="478" y="0"/>
                </a:lnTo>
                <a:lnTo>
                  <a:pt x="482" y="0"/>
                </a:lnTo>
                <a:lnTo>
                  <a:pt x="491" y="1"/>
                </a:lnTo>
                <a:lnTo>
                  <a:pt x="501" y="1"/>
                </a:lnTo>
                <a:lnTo>
                  <a:pt x="508" y="3"/>
                </a:lnTo>
                <a:lnTo>
                  <a:pt x="516" y="5"/>
                </a:lnTo>
                <a:lnTo>
                  <a:pt x="523" y="9"/>
                </a:lnTo>
                <a:lnTo>
                  <a:pt x="529" y="13"/>
                </a:lnTo>
                <a:lnTo>
                  <a:pt x="535" y="19"/>
                </a:lnTo>
                <a:lnTo>
                  <a:pt x="539" y="24"/>
                </a:lnTo>
                <a:lnTo>
                  <a:pt x="539" y="28"/>
                </a:lnTo>
                <a:lnTo>
                  <a:pt x="539" y="32"/>
                </a:lnTo>
                <a:lnTo>
                  <a:pt x="539" y="36"/>
                </a:lnTo>
                <a:lnTo>
                  <a:pt x="539" y="37"/>
                </a:lnTo>
                <a:lnTo>
                  <a:pt x="537" y="41"/>
                </a:lnTo>
                <a:lnTo>
                  <a:pt x="535" y="43"/>
                </a:lnTo>
                <a:lnTo>
                  <a:pt x="533" y="47"/>
                </a:lnTo>
                <a:lnTo>
                  <a:pt x="529" y="49"/>
                </a:lnTo>
                <a:lnTo>
                  <a:pt x="527" y="51"/>
                </a:lnTo>
                <a:lnTo>
                  <a:pt x="523" y="53"/>
                </a:lnTo>
                <a:lnTo>
                  <a:pt x="518" y="55"/>
                </a:lnTo>
                <a:lnTo>
                  <a:pt x="514" y="56"/>
                </a:lnTo>
                <a:lnTo>
                  <a:pt x="508" y="58"/>
                </a:lnTo>
                <a:lnTo>
                  <a:pt x="501" y="60"/>
                </a:lnTo>
                <a:lnTo>
                  <a:pt x="495" y="60"/>
                </a:lnTo>
                <a:lnTo>
                  <a:pt x="487" y="62"/>
                </a:lnTo>
                <a:lnTo>
                  <a:pt x="472" y="68"/>
                </a:lnTo>
                <a:lnTo>
                  <a:pt x="457" y="72"/>
                </a:lnTo>
                <a:lnTo>
                  <a:pt x="440" y="77"/>
                </a:lnTo>
                <a:lnTo>
                  <a:pt x="423" y="81"/>
                </a:lnTo>
                <a:lnTo>
                  <a:pt x="406" y="85"/>
                </a:lnTo>
                <a:lnTo>
                  <a:pt x="387" y="91"/>
                </a:lnTo>
                <a:lnTo>
                  <a:pt x="368" y="94"/>
                </a:lnTo>
                <a:lnTo>
                  <a:pt x="347" y="100"/>
                </a:lnTo>
                <a:lnTo>
                  <a:pt x="326" y="104"/>
                </a:lnTo>
                <a:lnTo>
                  <a:pt x="303" y="110"/>
                </a:lnTo>
                <a:lnTo>
                  <a:pt x="282" y="113"/>
                </a:lnTo>
                <a:lnTo>
                  <a:pt x="260" y="117"/>
                </a:lnTo>
                <a:lnTo>
                  <a:pt x="214" y="125"/>
                </a:lnTo>
                <a:lnTo>
                  <a:pt x="189" y="129"/>
                </a:lnTo>
                <a:lnTo>
                  <a:pt x="165" y="130"/>
                </a:lnTo>
                <a:lnTo>
                  <a:pt x="153" y="132"/>
                </a:lnTo>
                <a:lnTo>
                  <a:pt x="142" y="136"/>
                </a:lnTo>
                <a:lnTo>
                  <a:pt x="132" y="138"/>
                </a:lnTo>
                <a:lnTo>
                  <a:pt x="121" y="140"/>
                </a:lnTo>
                <a:lnTo>
                  <a:pt x="113" y="142"/>
                </a:lnTo>
                <a:lnTo>
                  <a:pt x="104" y="142"/>
                </a:lnTo>
                <a:lnTo>
                  <a:pt x="96" y="144"/>
                </a:lnTo>
                <a:lnTo>
                  <a:pt x="91" y="146"/>
                </a:lnTo>
                <a:lnTo>
                  <a:pt x="83" y="146"/>
                </a:lnTo>
                <a:lnTo>
                  <a:pt x="77" y="148"/>
                </a:lnTo>
                <a:lnTo>
                  <a:pt x="74" y="148"/>
                </a:lnTo>
                <a:lnTo>
                  <a:pt x="70" y="149"/>
                </a:lnTo>
                <a:lnTo>
                  <a:pt x="66" y="149"/>
                </a:lnTo>
                <a:lnTo>
                  <a:pt x="62" y="149"/>
                </a:lnTo>
                <a:lnTo>
                  <a:pt x="60" y="149"/>
                </a:lnTo>
                <a:lnTo>
                  <a:pt x="57" y="149"/>
                </a:lnTo>
                <a:lnTo>
                  <a:pt x="53" y="146"/>
                </a:lnTo>
                <a:lnTo>
                  <a:pt x="47" y="142"/>
                </a:lnTo>
                <a:lnTo>
                  <a:pt x="41" y="136"/>
                </a:lnTo>
                <a:lnTo>
                  <a:pt x="32" y="130"/>
                </a:lnTo>
                <a:lnTo>
                  <a:pt x="22" y="121"/>
                </a:lnTo>
                <a:lnTo>
                  <a:pt x="11" y="111"/>
                </a:lnTo>
                <a:lnTo>
                  <a:pt x="0" y="100"/>
                </a:lnTo>
                <a:lnTo>
                  <a:pt x="15" y="98"/>
                </a:lnTo>
                <a:lnTo>
                  <a:pt x="28" y="96"/>
                </a:lnTo>
                <a:lnTo>
                  <a:pt x="57" y="94"/>
                </a:lnTo>
                <a:lnTo>
                  <a:pt x="83" y="91"/>
                </a:lnTo>
                <a:lnTo>
                  <a:pt x="96" y="89"/>
                </a:lnTo>
                <a:lnTo>
                  <a:pt x="110" y="87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6" name="Freeform 13"/>
          <p:cNvSpPr/>
          <p:nvPr/>
        </p:nvSpPr>
        <p:spPr>
          <a:xfrm>
            <a:off x="6107113" y="3294063"/>
            <a:ext cx="157162" cy="2197100"/>
          </a:xfrm>
          <a:custGeom>
            <a:avLst/>
            <a:gdLst>
              <a:gd name="txL" fmla="*/ 0 w 70"/>
              <a:gd name="txT" fmla="*/ 0 h 1078"/>
              <a:gd name="txR" fmla="*/ 70 w 70"/>
              <a:gd name="txB" fmla="*/ 1078 h 1078"/>
            </a:gdLst>
            <a:ahLst/>
            <a:cxnLst>
              <a:cxn ang="0">
                <a:pos x="70" y="0"/>
              </a:cxn>
              <a:cxn ang="0">
                <a:pos x="68" y="70"/>
              </a:cxn>
              <a:cxn ang="0">
                <a:pos x="68" y="135"/>
              </a:cxn>
              <a:cxn ang="0">
                <a:pos x="66" y="199"/>
              </a:cxn>
              <a:cxn ang="0">
                <a:pos x="66" y="258"/>
              </a:cxn>
              <a:cxn ang="0">
                <a:pos x="65" y="313"/>
              </a:cxn>
              <a:cxn ang="0">
                <a:pos x="65" y="366"/>
              </a:cxn>
              <a:cxn ang="0">
                <a:pos x="63" y="416"/>
              </a:cxn>
              <a:cxn ang="0">
                <a:pos x="63" y="461"/>
              </a:cxn>
              <a:cxn ang="0">
                <a:pos x="63" y="503"/>
              </a:cxn>
              <a:cxn ang="0">
                <a:pos x="61" y="541"/>
              </a:cxn>
              <a:cxn ang="0">
                <a:pos x="61" y="577"/>
              </a:cxn>
              <a:cxn ang="0">
                <a:pos x="61" y="609"/>
              </a:cxn>
              <a:cxn ang="0">
                <a:pos x="61" y="636"/>
              </a:cxn>
              <a:cxn ang="0">
                <a:pos x="59" y="660"/>
              </a:cxn>
              <a:cxn ang="0">
                <a:pos x="59" y="681"/>
              </a:cxn>
              <a:cxn ang="0">
                <a:pos x="59" y="698"/>
              </a:cxn>
              <a:cxn ang="0">
                <a:pos x="59" y="827"/>
              </a:cxn>
              <a:cxn ang="0">
                <a:pos x="57" y="922"/>
              </a:cxn>
              <a:cxn ang="0">
                <a:pos x="53" y="968"/>
              </a:cxn>
              <a:cxn ang="0">
                <a:pos x="51" y="996"/>
              </a:cxn>
              <a:cxn ang="0">
                <a:pos x="49" y="1019"/>
              </a:cxn>
              <a:cxn ang="0">
                <a:pos x="48" y="1038"/>
              </a:cxn>
              <a:cxn ang="0">
                <a:pos x="46" y="1053"/>
              </a:cxn>
              <a:cxn ang="0">
                <a:pos x="44" y="1066"/>
              </a:cxn>
              <a:cxn ang="0">
                <a:pos x="42" y="1074"/>
              </a:cxn>
              <a:cxn ang="0">
                <a:pos x="40" y="1078"/>
              </a:cxn>
              <a:cxn ang="0">
                <a:pos x="38" y="1076"/>
              </a:cxn>
              <a:cxn ang="0">
                <a:pos x="32" y="1068"/>
              </a:cxn>
              <a:cxn ang="0">
                <a:pos x="27" y="1059"/>
              </a:cxn>
              <a:cxn ang="0">
                <a:pos x="21" y="1047"/>
              </a:cxn>
              <a:cxn ang="0">
                <a:pos x="17" y="1034"/>
              </a:cxn>
              <a:cxn ang="0">
                <a:pos x="13" y="1017"/>
              </a:cxn>
              <a:cxn ang="0">
                <a:pos x="10" y="998"/>
              </a:cxn>
              <a:cxn ang="0">
                <a:pos x="6" y="977"/>
              </a:cxn>
              <a:cxn ang="0">
                <a:pos x="2" y="952"/>
              </a:cxn>
              <a:cxn ang="0">
                <a:pos x="0" y="920"/>
              </a:cxn>
              <a:cxn ang="0">
                <a:pos x="2" y="884"/>
              </a:cxn>
              <a:cxn ang="0">
                <a:pos x="4" y="863"/>
              </a:cxn>
              <a:cxn ang="0">
                <a:pos x="6" y="840"/>
              </a:cxn>
              <a:cxn ang="0">
                <a:pos x="10" y="816"/>
              </a:cxn>
              <a:cxn ang="0">
                <a:pos x="11" y="789"/>
              </a:cxn>
              <a:cxn ang="0">
                <a:pos x="13" y="757"/>
              </a:cxn>
              <a:cxn ang="0">
                <a:pos x="15" y="721"/>
              </a:cxn>
              <a:cxn ang="0">
                <a:pos x="15" y="679"/>
              </a:cxn>
              <a:cxn ang="0">
                <a:pos x="17" y="634"/>
              </a:cxn>
              <a:cxn ang="0">
                <a:pos x="19" y="582"/>
              </a:cxn>
              <a:cxn ang="0">
                <a:pos x="19" y="527"/>
              </a:cxn>
              <a:cxn ang="0">
                <a:pos x="19" y="467"/>
              </a:cxn>
              <a:cxn ang="0">
                <a:pos x="19" y="343"/>
              </a:cxn>
              <a:cxn ang="0">
                <a:pos x="19" y="224"/>
              </a:cxn>
              <a:cxn ang="0">
                <a:pos x="17" y="110"/>
              </a:cxn>
              <a:cxn ang="0">
                <a:pos x="13" y="0"/>
              </a:cxn>
            </a:cxnLst>
            <a:rect l="txL" t="txT" r="txR" b="txB"/>
            <a:pathLst>
              <a:path w="70" h="1078">
                <a:moveTo>
                  <a:pt x="13" y="0"/>
                </a:moveTo>
                <a:lnTo>
                  <a:pt x="70" y="0"/>
                </a:lnTo>
                <a:lnTo>
                  <a:pt x="68" y="34"/>
                </a:lnTo>
                <a:lnTo>
                  <a:pt x="68" y="70"/>
                </a:lnTo>
                <a:lnTo>
                  <a:pt x="68" y="103"/>
                </a:lnTo>
                <a:lnTo>
                  <a:pt x="68" y="135"/>
                </a:lnTo>
                <a:lnTo>
                  <a:pt x="66" y="167"/>
                </a:lnTo>
                <a:lnTo>
                  <a:pt x="66" y="199"/>
                </a:lnTo>
                <a:lnTo>
                  <a:pt x="66" y="228"/>
                </a:lnTo>
                <a:lnTo>
                  <a:pt x="66" y="258"/>
                </a:lnTo>
                <a:lnTo>
                  <a:pt x="65" y="287"/>
                </a:lnTo>
                <a:lnTo>
                  <a:pt x="65" y="313"/>
                </a:lnTo>
                <a:lnTo>
                  <a:pt x="65" y="340"/>
                </a:lnTo>
                <a:lnTo>
                  <a:pt x="65" y="366"/>
                </a:lnTo>
                <a:lnTo>
                  <a:pt x="65" y="391"/>
                </a:lnTo>
                <a:lnTo>
                  <a:pt x="63" y="416"/>
                </a:lnTo>
                <a:lnTo>
                  <a:pt x="63" y="438"/>
                </a:lnTo>
                <a:lnTo>
                  <a:pt x="63" y="461"/>
                </a:lnTo>
                <a:lnTo>
                  <a:pt x="63" y="482"/>
                </a:lnTo>
                <a:lnTo>
                  <a:pt x="63" y="503"/>
                </a:lnTo>
                <a:lnTo>
                  <a:pt x="61" y="524"/>
                </a:lnTo>
                <a:lnTo>
                  <a:pt x="61" y="541"/>
                </a:lnTo>
                <a:lnTo>
                  <a:pt x="61" y="560"/>
                </a:lnTo>
                <a:lnTo>
                  <a:pt x="61" y="577"/>
                </a:lnTo>
                <a:lnTo>
                  <a:pt x="61" y="592"/>
                </a:lnTo>
                <a:lnTo>
                  <a:pt x="61" y="609"/>
                </a:lnTo>
                <a:lnTo>
                  <a:pt x="61" y="622"/>
                </a:lnTo>
                <a:lnTo>
                  <a:pt x="61" y="636"/>
                </a:lnTo>
                <a:lnTo>
                  <a:pt x="59" y="649"/>
                </a:lnTo>
                <a:lnTo>
                  <a:pt x="59" y="660"/>
                </a:lnTo>
                <a:lnTo>
                  <a:pt x="59" y="672"/>
                </a:lnTo>
                <a:lnTo>
                  <a:pt x="59" y="681"/>
                </a:lnTo>
                <a:lnTo>
                  <a:pt x="59" y="691"/>
                </a:lnTo>
                <a:lnTo>
                  <a:pt x="59" y="698"/>
                </a:lnTo>
                <a:lnTo>
                  <a:pt x="59" y="763"/>
                </a:lnTo>
                <a:lnTo>
                  <a:pt x="59" y="827"/>
                </a:lnTo>
                <a:lnTo>
                  <a:pt x="57" y="892"/>
                </a:lnTo>
                <a:lnTo>
                  <a:pt x="57" y="922"/>
                </a:lnTo>
                <a:lnTo>
                  <a:pt x="55" y="954"/>
                </a:lnTo>
                <a:lnTo>
                  <a:pt x="53" y="968"/>
                </a:lnTo>
                <a:lnTo>
                  <a:pt x="53" y="983"/>
                </a:lnTo>
                <a:lnTo>
                  <a:pt x="51" y="996"/>
                </a:lnTo>
                <a:lnTo>
                  <a:pt x="51" y="1007"/>
                </a:lnTo>
                <a:lnTo>
                  <a:pt x="49" y="1019"/>
                </a:lnTo>
                <a:lnTo>
                  <a:pt x="49" y="1028"/>
                </a:lnTo>
                <a:lnTo>
                  <a:pt x="48" y="1038"/>
                </a:lnTo>
                <a:lnTo>
                  <a:pt x="48" y="1045"/>
                </a:lnTo>
                <a:lnTo>
                  <a:pt x="46" y="1053"/>
                </a:lnTo>
                <a:lnTo>
                  <a:pt x="46" y="1060"/>
                </a:lnTo>
                <a:lnTo>
                  <a:pt x="44" y="1066"/>
                </a:lnTo>
                <a:lnTo>
                  <a:pt x="44" y="1070"/>
                </a:lnTo>
                <a:lnTo>
                  <a:pt x="42" y="1074"/>
                </a:lnTo>
                <a:lnTo>
                  <a:pt x="42" y="1076"/>
                </a:lnTo>
                <a:lnTo>
                  <a:pt x="40" y="1078"/>
                </a:lnTo>
                <a:lnTo>
                  <a:pt x="38" y="1076"/>
                </a:lnTo>
                <a:lnTo>
                  <a:pt x="34" y="1072"/>
                </a:lnTo>
                <a:lnTo>
                  <a:pt x="32" y="1068"/>
                </a:lnTo>
                <a:lnTo>
                  <a:pt x="29" y="1064"/>
                </a:lnTo>
                <a:lnTo>
                  <a:pt x="27" y="1059"/>
                </a:lnTo>
                <a:lnTo>
                  <a:pt x="23" y="1053"/>
                </a:lnTo>
                <a:lnTo>
                  <a:pt x="21" y="1047"/>
                </a:lnTo>
                <a:lnTo>
                  <a:pt x="19" y="1041"/>
                </a:lnTo>
                <a:lnTo>
                  <a:pt x="17" y="1034"/>
                </a:lnTo>
                <a:lnTo>
                  <a:pt x="15" y="1026"/>
                </a:lnTo>
                <a:lnTo>
                  <a:pt x="13" y="1017"/>
                </a:lnTo>
                <a:lnTo>
                  <a:pt x="11" y="1007"/>
                </a:lnTo>
                <a:lnTo>
                  <a:pt x="10" y="998"/>
                </a:lnTo>
                <a:lnTo>
                  <a:pt x="8" y="988"/>
                </a:lnTo>
                <a:lnTo>
                  <a:pt x="6" y="977"/>
                </a:lnTo>
                <a:lnTo>
                  <a:pt x="4" y="966"/>
                </a:lnTo>
                <a:lnTo>
                  <a:pt x="2" y="952"/>
                </a:lnTo>
                <a:lnTo>
                  <a:pt x="2" y="937"/>
                </a:lnTo>
                <a:lnTo>
                  <a:pt x="0" y="920"/>
                </a:lnTo>
                <a:lnTo>
                  <a:pt x="0" y="903"/>
                </a:lnTo>
                <a:lnTo>
                  <a:pt x="2" y="884"/>
                </a:lnTo>
                <a:lnTo>
                  <a:pt x="2" y="875"/>
                </a:lnTo>
                <a:lnTo>
                  <a:pt x="4" y="863"/>
                </a:lnTo>
                <a:lnTo>
                  <a:pt x="4" y="852"/>
                </a:lnTo>
                <a:lnTo>
                  <a:pt x="6" y="840"/>
                </a:lnTo>
                <a:lnTo>
                  <a:pt x="8" y="829"/>
                </a:lnTo>
                <a:lnTo>
                  <a:pt x="10" y="816"/>
                </a:lnTo>
                <a:lnTo>
                  <a:pt x="10" y="802"/>
                </a:lnTo>
                <a:lnTo>
                  <a:pt x="11" y="789"/>
                </a:lnTo>
                <a:lnTo>
                  <a:pt x="11" y="772"/>
                </a:lnTo>
                <a:lnTo>
                  <a:pt x="13" y="757"/>
                </a:lnTo>
                <a:lnTo>
                  <a:pt x="13" y="738"/>
                </a:lnTo>
                <a:lnTo>
                  <a:pt x="15" y="721"/>
                </a:lnTo>
                <a:lnTo>
                  <a:pt x="15" y="700"/>
                </a:lnTo>
                <a:lnTo>
                  <a:pt x="15" y="679"/>
                </a:lnTo>
                <a:lnTo>
                  <a:pt x="17" y="656"/>
                </a:lnTo>
                <a:lnTo>
                  <a:pt x="17" y="634"/>
                </a:lnTo>
                <a:lnTo>
                  <a:pt x="17" y="609"/>
                </a:lnTo>
                <a:lnTo>
                  <a:pt x="19" y="582"/>
                </a:lnTo>
                <a:lnTo>
                  <a:pt x="19" y="556"/>
                </a:lnTo>
                <a:lnTo>
                  <a:pt x="19" y="527"/>
                </a:lnTo>
                <a:lnTo>
                  <a:pt x="19" y="499"/>
                </a:lnTo>
                <a:lnTo>
                  <a:pt x="19" y="467"/>
                </a:lnTo>
                <a:lnTo>
                  <a:pt x="19" y="404"/>
                </a:lnTo>
                <a:lnTo>
                  <a:pt x="19" y="343"/>
                </a:lnTo>
                <a:lnTo>
                  <a:pt x="19" y="283"/>
                </a:lnTo>
                <a:lnTo>
                  <a:pt x="19" y="224"/>
                </a:lnTo>
                <a:lnTo>
                  <a:pt x="17" y="167"/>
                </a:lnTo>
                <a:lnTo>
                  <a:pt x="17" y="110"/>
                </a:lnTo>
                <a:lnTo>
                  <a:pt x="15" y="55"/>
                </a:lnTo>
                <a:lnTo>
                  <a:pt x="13" y="0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7" name="Freeform 14"/>
          <p:cNvSpPr/>
          <p:nvPr/>
        </p:nvSpPr>
        <p:spPr>
          <a:xfrm>
            <a:off x="5891213" y="3468688"/>
            <a:ext cx="1274762" cy="854075"/>
          </a:xfrm>
          <a:custGeom>
            <a:avLst/>
            <a:gdLst>
              <a:gd name="txL" fmla="*/ 0 w 564"/>
              <a:gd name="txT" fmla="*/ 0 h 418"/>
              <a:gd name="txR" fmla="*/ 564 w 564"/>
              <a:gd name="txB" fmla="*/ 418 h 418"/>
            </a:gdLst>
            <a:ahLst/>
            <a:cxnLst>
              <a:cxn ang="0">
                <a:pos x="421" y="387"/>
              </a:cxn>
              <a:cxn ang="0">
                <a:pos x="434" y="306"/>
              </a:cxn>
              <a:cxn ang="0">
                <a:pos x="444" y="239"/>
              </a:cxn>
              <a:cxn ang="0">
                <a:pos x="452" y="188"/>
              </a:cxn>
              <a:cxn ang="0">
                <a:pos x="455" y="152"/>
              </a:cxn>
              <a:cxn ang="0">
                <a:pos x="457" y="131"/>
              </a:cxn>
              <a:cxn ang="0">
                <a:pos x="457" y="105"/>
              </a:cxn>
              <a:cxn ang="0">
                <a:pos x="453" y="89"/>
              </a:cxn>
              <a:cxn ang="0">
                <a:pos x="448" y="86"/>
              </a:cxn>
              <a:cxn ang="0">
                <a:pos x="434" y="86"/>
              </a:cxn>
              <a:cxn ang="0">
                <a:pos x="412" y="88"/>
              </a:cxn>
              <a:cxn ang="0">
                <a:pos x="381" y="91"/>
              </a:cxn>
              <a:cxn ang="0">
                <a:pos x="341" y="99"/>
              </a:cxn>
              <a:cxn ang="0">
                <a:pos x="294" y="110"/>
              </a:cxn>
              <a:cxn ang="0">
                <a:pos x="248" y="120"/>
              </a:cxn>
              <a:cxn ang="0">
                <a:pos x="207" y="127"/>
              </a:cxn>
              <a:cxn ang="0">
                <a:pos x="171" y="135"/>
              </a:cxn>
              <a:cxn ang="0">
                <a:pos x="140" y="143"/>
              </a:cxn>
              <a:cxn ang="0">
                <a:pos x="116" y="150"/>
              </a:cxn>
              <a:cxn ang="0">
                <a:pos x="78" y="162"/>
              </a:cxn>
              <a:cxn ang="0">
                <a:pos x="57" y="167"/>
              </a:cxn>
              <a:cxn ang="0">
                <a:pos x="47" y="167"/>
              </a:cxn>
              <a:cxn ang="0">
                <a:pos x="32" y="160"/>
              </a:cxn>
              <a:cxn ang="0">
                <a:pos x="9" y="141"/>
              </a:cxn>
              <a:cxn ang="0">
                <a:pos x="13" y="126"/>
              </a:cxn>
              <a:cxn ang="0">
                <a:pos x="40" y="114"/>
              </a:cxn>
              <a:cxn ang="0">
                <a:pos x="76" y="107"/>
              </a:cxn>
              <a:cxn ang="0">
                <a:pos x="95" y="103"/>
              </a:cxn>
              <a:cxn ang="0">
                <a:pos x="123" y="97"/>
              </a:cxn>
              <a:cxn ang="0">
                <a:pos x="159" y="89"/>
              </a:cxn>
              <a:cxn ang="0">
                <a:pos x="203" y="80"/>
              </a:cxn>
              <a:cxn ang="0">
                <a:pos x="252" y="67"/>
              </a:cxn>
              <a:cxn ang="0">
                <a:pos x="307" y="55"/>
              </a:cxn>
              <a:cxn ang="0">
                <a:pos x="353" y="46"/>
              </a:cxn>
              <a:cxn ang="0">
                <a:pos x="387" y="34"/>
              </a:cxn>
              <a:cxn ang="0">
                <a:pos x="414" y="25"/>
              </a:cxn>
              <a:cxn ang="0">
                <a:pos x="429" y="17"/>
              </a:cxn>
              <a:cxn ang="0">
                <a:pos x="434" y="10"/>
              </a:cxn>
              <a:cxn ang="0">
                <a:pos x="450" y="0"/>
              </a:cxn>
              <a:cxn ang="0">
                <a:pos x="461" y="0"/>
              </a:cxn>
              <a:cxn ang="0">
                <a:pos x="480" y="8"/>
              </a:cxn>
              <a:cxn ang="0">
                <a:pos x="507" y="25"/>
              </a:cxn>
              <a:cxn ang="0">
                <a:pos x="537" y="48"/>
              </a:cxn>
              <a:cxn ang="0">
                <a:pos x="558" y="65"/>
              </a:cxn>
              <a:cxn ang="0">
                <a:pos x="564" y="74"/>
              </a:cxn>
              <a:cxn ang="0">
                <a:pos x="560" y="88"/>
              </a:cxn>
              <a:cxn ang="0">
                <a:pos x="552" y="107"/>
              </a:cxn>
              <a:cxn ang="0">
                <a:pos x="548" y="116"/>
              </a:cxn>
              <a:cxn ang="0">
                <a:pos x="545" y="127"/>
              </a:cxn>
              <a:cxn ang="0">
                <a:pos x="537" y="145"/>
              </a:cxn>
              <a:cxn ang="0">
                <a:pos x="531" y="167"/>
              </a:cxn>
              <a:cxn ang="0">
                <a:pos x="522" y="194"/>
              </a:cxn>
              <a:cxn ang="0">
                <a:pos x="512" y="226"/>
              </a:cxn>
              <a:cxn ang="0">
                <a:pos x="503" y="262"/>
              </a:cxn>
              <a:cxn ang="0">
                <a:pos x="490" y="304"/>
              </a:cxn>
              <a:cxn ang="0">
                <a:pos x="476" y="349"/>
              </a:cxn>
              <a:cxn ang="0">
                <a:pos x="463" y="401"/>
              </a:cxn>
            </a:cxnLst>
            <a:rect l="txL" t="txT" r="txR" b="txB"/>
            <a:pathLst>
              <a:path w="564" h="418">
                <a:moveTo>
                  <a:pt x="457" y="418"/>
                </a:moveTo>
                <a:lnTo>
                  <a:pt x="417" y="418"/>
                </a:lnTo>
                <a:lnTo>
                  <a:pt x="421" y="387"/>
                </a:lnTo>
                <a:lnTo>
                  <a:pt x="427" y="359"/>
                </a:lnTo>
                <a:lnTo>
                  <a:pt x="431" y="330"/>
                </a:lnTo>
                <a:lnTo>
                  <a:pt x="434" y="306"/>
                </a:lnTo>
                <a:lnTo>
                  <a:pt x="438" y="281"/>
                </a:lnTo>
                <a:lnTo>
                  <a:pt x="440" y="260"/>
                </a:lnTo>
                <a:lnTo>
                  <a:pt x="444" y="239"/>
                </a:lnTo>
                <a:lnTo>
                  <a:pt x="446" y="220"/>
                </a:lnTo>
                <a:lnTo>
                  <a:pt x="450" y="203"/>
                </a:lnTo>
                <a:lnTo>
                  <a:pt x="452" y="188"/>
                </a:lnTo>
                <a:lnTo>
                  <a:pt x="453" y="175"/>
                </a:lnTo>
                <a:lnTo>
                  <a:pt x="455" y="163"/>
                </a:lnTo>
                <a:lnTo>
                  <a:pt x="455" y="152"/>
                </a:lnTo>
                <a:lnTo>
                  <a:pt x="457" y="145"/>
                </a:lnTo>
                <a:lnTo>
                  <a:pt x="457" y="137"/>
                </a:lnTo>
                <a:lnTo>
                  <a:pt x="457" y="131"/>
                </a:lnTo>
                <a:lnTo>
                  <a:pt x="457" y="118"/>
                </a:lnTo>
                <a:lnTo>
                  <a:pt x="457" y="110"/>
                </a:lnTo>
                <a:lnTo>
                  <a:pt x="457" y="105"/>
                </a:lnTo>
                <a:lnTo>
                  <a:pt x="457" y="99"/>
                </a:lnTo>
                <a:lnTo>
                  <a:pt x="455" y="95"/>
                </a:lnTo>
                <a:lnTo>
                  <a:pt x="453" y="89"/>
                </a:lnTo>
                <a:lnTo>
                  <a:pt x="453" y="88"/>
                </a:lnTo>
                <a:lnTo>
                  <a:pt x="452" y="86"/>
                </a:lnTo>
                <a:lnTo>
                  <a:pt x="448" y="86"/>
                </a:lnTo>
                <a:lnTo>
                  <a:pt x="446" y="86"/>
                </a:lnTo>
                <a:lnTo>
                  <a:pt x="440" y="86"/>
                </a:lnTo>
                <a:lnTo>
                  <a:pt x="434" y="86"/>
                </a:lnTo>
                <a:lnTo>
                  <a:pt x="429" y="86"/>
                </a:lnTo>
                <a:lnTo>
                  <a:pt x="421" y="86"/>
                </a:lnTo>
                <a:lnTo>
                  <a:pt x="412" y="88"/>
                </a:lnTo>
                <a:lnTo>
                  <a:pt x="402" y="88"/>
                </a:lnTo>
                <a:lnTo>
                  <a:pt x="393" y="89"/>
                </a:lnTo>
                <a:lnTo>
                  <a:pt x="381" y="91"/>
                </a:lnTo>
                <a:lnTo>
                  <a:pt x="368" y="93"/>
                </a:lnTo>
                <a:lnTo>
                  <a:pt x="357" y="97"/>
                </a:lnTo>
                <a:lnTo>
                  <a:pt x="341" y="99"/>
                </a:lnTo>
                <a:lnTo>
                  <a:pt x="326" y="103"/>
                </a:lnTo>
                <a:lnTo>
                  <a:pt x="311" y="107"/>
                </a:lnTo>
                <a:lnTo>
                  <a:pt x="294" y="110"/>
                </a:lnTo>
                <a:lnTo>
                  <a:pt x="279" y="112"/>
                </a:lnTo>
                <a:lnTo>
                  <a:pt x="264" y="116"/>
                </a:lnTo>
                <a:lnTo>
                  <a:pt x="248" y="120"/>
                </a:lnTo>
                <a:lnTo>
                  <a:pt x="233" y="122"/>
                </a:lnTo>
                <a:lnTo>
                  <a:pt x="220" y="126"/>
                </a:lnTo>
                <a:lnTo>
                  <a:pt x="207" y="127"/>
                </a:lnTo>
                <a:lnTo>
                  <a:pt x="195" y="129"/>
                </a:lnTo>
                <a:lnTo>
                  <a:pt x="182" y="133"/>
                </a:lnTo>
                <a:lnTo>
                  <a:pt x="171" y="135"/>
                </a:lnTo>
                <a:lnTo>
                  <a:pt x="161" y="137"/>
                </a:lnTo>
                <a:lnTo>
                  <a:pt x="150" y="141"/>
                </a:lnTo>
                <a:lnTo>
                  <a:pt x="140" y="143"/>
                </a:lnTo>
                <a:lnTo>
                  <a:pt x="131" y="145"/>
                </a:lnTo>
                <a:lnTo>
                  <a:pt x="123" y="146"/>
                </a:lnTo>
                <a:lnTo>
                  <a:pt x="116" y="150"/>
                </a:lnTo>
                <a:lnTo>
                  <a:pt x="100" y="154"/>
                </a:lnTo>
                <a:lnTo>
                  <a:pt x="89" y="158"/>
                </a:lnTo>
                <a:lnTo>
                  <a:pt x="78" y="162"/>
                </a:lnTo>
                <a:lnTo>
                  <a:pt x="70" y="163"/>
                </a:lnTo>
                <a:lnTo>
                  <a:pt x="62" y="165"/>
                </a:lnTo>
                <a:lnTo>
                  <a:pt x="57" y="167"/>
                </a:lnTo>
                <a:lnTo>
                  <a:pt x="53" y="167"/>
                </a:lnTo>
                <a:lnTo>
                  <a:pt x="49" y="169"/>
                </a:lnTo>
                <a:lnTo>
                  <a:pt x="47" y="167"/>
                </a:lnTo>
                <a:lnTo>
                  <a:pt x="43" y="165"/>
                </a:lnTo>
                <a:lnTo>
                  <a:pt x="38" y="163"/>
                </a:lnTo>
                <a:lnTo>
                  <a:pt x="32" y="160"/>
                </a:lnTo>
                <a:lnTo>
                  <a:pt x="24" y="154"/>
                </a:lnTo>
                <a:lnTo>
                  <a:pt x="17" y="148"/>
                </a:lnTo>
                <a:lnTo>
                  <a:pt x="9" y="141"/>
                </a:lnTo>
                <a:lnTo>
                  <a:pt x="0" y="131"/>
                </a:lnTo>
                <a:lnTo>
                  <a:pt x="5" y="127"/>
                </a:lnTo>
                <a:lnTo>
                  <a:pt x="13" y="126"/>
                </a:lnTo>
                <a:lnTo>
                  <a:pt x="21" y="122"/>
                </a:lnTo>
                <a:lnTo>
                  <a:pt x="30" y="118"/>
                </a:lnTo>
                <a:lnTo>
                  <a:pt x="40" y="114"/>
                </a:lnTo>
                <a:lnTo>
                  <a:pt x="51" y="112"/>
                </a:lnTo>
                <a:lnTo>
                  <a:pt x="62" y="108"/>
                </a:lnTo>
                <a:lnTo>
                  <a:pt x="76" y="107"/>
                </a:lnTo>
                <a:lnTo>
                  <a:pt x="81" y="105"/>
                </a:lnTo>
                <a:lnTo>
                  <a:pt x="87" y="103"/>
                </a:lnTo>
                <a:lnTo>
                  <a:pt x="95" y="103"/>
                </a:lnTo>
                <a:lnTo>
                  <a:pt x="104" y="101"/>
                </a:lnTo>
                <a:lnTo>
                  <a:pt x="114" y="99"/>
                </a:lnTo>
                <a:lnTo>
                  <a:pt x="123" y="97"/>
                </a:lnTo>
                <a:lnTo>
                  <a:pt x="135" y="93"/>
                </a:lnTo>
                <a:lnTo>
                  <a:pt x="146" y="91"/>
                </a:lnTo>
                <a:lnTo>
                  <a:pt x="159" y="89"/>
                </a:lnTo>
                <a:lnTo>
                  <a:pt x="172" y="86"/>
                </a:lnTo>
                <a:lnTo>
                  <a:pt x="188" y="82"/>
                </a:lnTo>
                <a:lnTo>
                  <a:pt x="203" y="80"/>
                </a:lnTo>
                <a:lnTo>
                  <a:pt x="218" y="76"/>
                </a:lnTo>
                <a:lnTo>
                  <a:pt x="235" y="71"/>
                </a:lnTo>
                <a:lnTo>
                  <a:pt x="252" y="67"/>
                </a:lnTo>
                <a:lnTo>
                  <a:pt x="271" y="63"/>
                </a:lnTo>
                <a:lnTo>
                  <a:pt x="290" y="59"/>
                </a:lnTo>
                <a:lnTo>
                  <a:pt x="307" y="55"/>
                </a:lnTo>
                <a:lnTo>
                  <a:pt x="322" y="52"/>
                </a:lnTo>
                <a:lnTo>
                  <a:pt x="338" y="48"/>
                </a:lnTo>
                <a:lnTo>
                  <a:pt x="353" y="46"/>
                </a:lnTo>
                <a:lnTo>
                  <a:pt x="364" y="42"/>
                </a:lnTo>
                <a:lnTo>
                  <a:pt x="378" y="38"/>
                </a:lnTo>
                <a:lnTo>
                  <a:pt x="387" y="34"/>
                </a:lnTo>
                <a:lnTo>
                  <a:pt x="396" y="33"/>
                </a:lnTo>
                <a:lnTo>
                  <a:pt x="406" y="29"/>
                </a:lnTo>
                <a:lnTo>
                  <a:pt x="414" y="25"/>
                </a:lnTo>
                <a:lnTo>
                  <a:pt x="419" y="23"/>
                </a:lnTo>
                <a:lnTo>
                  <a:pt x="425" y="19"/>
                </a:lnTo>
                <a:lnTo>
                  <a:pt x="429" y="17"/>
                </a:lnTo>
                <a:lnTo>
                  <a:pt x="431" y="16"/>
                </a:lnTo>
                <a:lnTo>
                  <a:pt x="433" y="12"/>
                </a:lnTo>
                <a:lnTo>
                  <a:pt x="434" y="10"/>
                </a:lnTo>
                <a:lnTo>
                  <a:pt x="436" y="8"/>
                </a:lnTo>
                <a:lnTo>
                  <a:pt x="444" y="4"/>
                </a:lnTo>
                <a:lnTo>
                  <a:pt x="450" y="0"/>
                </a:lnTo>
                <a:lnTo>
                  <a:pt x="453" y="0"/>
                </a:lnTo>
                <a:lnTo>
                  <a:pt x="457" y="0"/>
                </a:lnTo>
                <a:lnTo>
                  <a:pt x="461" y="0"/>
                </a:lnTo>
                <a:lnTo>
                  <a:pt x="467" y="2"/>
                </a:lnTo>
                <a:lnTo>
                  <a:pt x="472" y="4"/>
                </a:lnTo>
                <a:lnTo>
                  <a:pt x="480" y="8"/>
                </a:lnTo>
                <a:lnTo>
                  <a:pt x="488" y="14"/>
                </a:lnTo>
                <a:lnTo>
                  <a:pt x="497" y="19"/>
                </a:lnTo>
                <a:lnTo>
                  <a:pt x="507" y="25"/>
                </a:lnTo>
                <a:lnTo>
                  <a:pt x="518" y="31"/>
                </a:lnTo>
                <a:lnTo>
                  <a:pt x="529" y="40"/>
                </a:lnTo>
                <a:lnTo>
                  <a:pt x="537" y="48"/>
                </a:lnTo>
                <a:lnTo>
                  <a:pt x="546" y="55"/>
                </a:lnTo>
                <a:lnTo>
                  <a:pt x="552" y="61"/>
                </a:lnTo>
                <a:lnTo>
                  <a:pt x="558" y="65"/>
                </a:lnTo>
                <a:lnTo>
                  <a:pt x="560" y="69"/>
                </a:lnTo>
                <a:lnTo>
                  <a:pt x="564" y="72"/>
                </a:lnTo>
                <a:lnTo>
                  <a:pt x="564" y="74"/>
                </a:lnTo>
                <a:lnTo>
                  <a:pt x="564" y="78"/>
                </a:lnTo>
                <a:lnTo>
                  <a:pt x="562" y="80"/>
                </a:lnTo>
                <a:lnTo>
                  <a:pt x="560" y="88"/>
                </a:lnTo>
                <a:lnTo>
                  <a:pt x="558" y="97"/>
                </a:lnTo>
                <a:lnTo>
                  <a:pt x="554" y="107"/>
                </a:lnTo>
                <a:lnTo>
                  <a:pt x="552" y="107"/>
                </a:lnTo>
                <a:lnTo>
                  <a:pt x="550" y="110"/>
                </a:lnTo>
                <a:lnTo>
                  <a:pt x="550" y="112"/>
                </a:lnTo>
                <a:lnTo>
                  <a:pt x="548" y="116"/>
                </a:lnTo>
                <a:lnTo>
                  <a:pt x="546" y="118"/>
                </a:lnTo>
                <a:lnTo>
                  <a:pt x="545" y="124"/>
                </a:lnTo>
                <a:lnTo>
                  <a:pt x="545" y="127"/>
                </a:lnTo>
                <a:lnTo>
                  <a:pt x="543" y="133"/>
                </a:lnTo>
                <a:lnTo>
                  <a:pt x="541" y="139"/>
                </a:lnTo>
                <a:lnTo>
                  <a:pt x="537" y="145"/>
                </a:lnTo>
                <a:lnTo>
                  <a:pt x="535" y="152"/>
                </a:lnTo>
                <a:lnTo>
                  <a:pt x="533" y="160"/>
                </a:lnTo>
                <a:lnTo>
                  <a:pt x="531" y="167"/>
                </a:lnTo>
                <a:lnTo>
                  <a:pt x="527" y="175"/>
                </a:lnTo>
                <a:lnTo>
                  <a:pt x="526" y="184"/>
                </a:lnTo>
                <a:lnTo>
                  <a:pt x="522" y="194"/>
                </a:lnTo>
                <a:lnTo>
                  <a:pt x="520" y="203"/>
                </a:lnTo>
                <a:lnTo>
                  <a:pt x="516" y="215"/>
                </a:lnTo>
                <a:lnTo>
                  <a:pt x="512" y="226"/>
                </a:lnTo>
                <a:lnTo>
                  <a:pt x="508" y="237"/>
                </a:lnTo>
                <a:lnTo>
                  <a:pt x="505" y="249"/>
                </a:lnTo>
                <a:lnTo>
                  <a:pt x="503" y="262"/>
                </a:lnTo>
                <a:lnTo>
                  <a:pt x="499" y="275"/>
                </a:lnTo>
                <a:lnTo>
                  <a:pt x="493" y="289"/>
                </a:lnTo>
                <a:lnTo>
                  <a:pt x="490" y="304"/>
                </a:lnTo>
                <a:lnTo>
                  <a:pt x="486" y="319"/>
                </a:lnTo>
                <a:lnTo>
                  <a:pt x="482" y="334"/>
                </a:lnTo>
                <a:lnTo>
                  <a:pt x="476" y="349"/>
                </a:lnTo>
                <a:lnTo>
                  <a:pt x="472" y="366"/>
                </a:lnTo>
                <a:lnTo>
                  <a:pt x="467" y="382"/>
                </a:lnTo>
                <a:lnTo>
                  <a:pt x="463" y="401"/>
                </a:lnTo>
                <a:lnTo>
                  <a:pt x="457" y="418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8" name="Freeform 15"/>
          <p:cNvSpPr/>
          <p:nvPr/>
        </p:nvSpPr>
        <p:spPr>
          <a:xfrm>
            <a:off x="5673725" y="3800475"/>
            <a:ext cx="1873250" cy="384175"/>
          </a:xfrm>
          <a:custGeom>
            <a:avLst/>
            <a:gdLst>
              <a:gd name="txL" fmla="*/ 0 w 828"/>
              <a:gd name="txT" fmla="*/ 0 h 187"/>
              <a:gd name="txR" fmla="*/ 828 w 828"/>
              <a:gd name="txB" fmla="*/ 187 h 187"/>
            </a:gdLst>
            <a:ahLst/>
            <a:cxnLst>
              <a:cxn ang="0">
                <a:pos x="76" y="187"/>
              </a:cxn>
              <a:cxn ang="0">
                <a:pos x="61" y="184"/>
              </a:cxn>
              <a:cxn ang="0">
                <a:pos x="37" y="174"/>
              </a:cxn>
              <a:cxn ang="0">
                <a:pos x="19" y="170"/>
              </a:cxn>
              <a:cxn ang="0">
                <a:pos x="8" y="165"/>
              </a:cxn>
              <a:cxn ang="0">
                <a:pos x="2" y="159"/>
              </a:cxn>
              <a:cxn ang="0">
                <a:pos x="0" y="149"/>
              </a:cxn>
              <a:cxn ang="0">
                <a:pos x="84" y="130"/>
              </a:cxn>
              <a:cxn ang="0">
                <a:pos x="162" y="113"/>
              </a:cxn>
              <a:cxn ang="0">
                <a:pos x="236" y="98"/>
              </a:cxn>
              <a:cxn ang="0">
                <a:pos x="304" y="83"/>
              </a:cxn>
              <a:cxn ang="0">
                <a:pos x="367" y="70"/>
              </a:cxn>
              <a:cxn ang="0">
                <a:pos x="426" y="58"/>
              </a:cxn>
              <a:cxn ang="0">
                <a:pos x="479" y="47"/>
              </a:cxn>
              <a:cxn ang="0">
                <a:pos x="526" y="38"/>
              </a:cxn>
              <a:cxn ang="0">
                <a:pos x="570" y="28"/>
              </a:cxn>
              <a:cxn ang="0">
                <a:pos x="608" y="20"/>
              </a:cxn>
              <a:cxn ang="0">
                <a:pos x="642" y="15"/>
              </a:cxn>
              <a:cxn ang="0">
                <a:pos x="671" y="9"/>
              </a:cxn>
              <a:cxn ang="0">
                <a:pos x="693" y="5"/>
              </a:cxn>
              <a:cxn ang="0">
                <a:pos x="712" y="1"/>
              </a:cxn>
              <a:cxn ang="0">
                <a:pos x="727" y="1"/>
              </a:cxn>
              <a:cxn ang="0">
                <a:pos x="735" y="0"/>
              </a:cxn>
              <a:cxn ang="0">
                <a:pos x="758" y="1"/>
              </a:cxn>
              <a:cxn ang="0">
                <a:pos x="777" y="5"/>
              </a:cxn>
              <a:cxn ang="0">
                <a:pos x="794" y="13"/>
              </a:cxn>
              <a:cxn ang="0">
                <a:pos x="807" y="24"/>
              </a:cxn>
              <a:cxn ang="0">
                <a:pos x="817" y="38"/>
              </a:cxn>
              <a:cxn ang="0">
                <a:pos x="824" y="49"/>
              </a:cxn>
              <a:cxn ang="0">
                <a:pos x="828" y="56"/>
              </a:cxn>
              <a:cxn ang="0">
                <a:pos x="826" y="62"/>
              </a:cxn>
              <a:cxn ang="0">
                <a:pos x="822" y="64"/>
              </a:cxn>
              <a:cxn ang="0">
                <a:pos x="813" y="66"/>
              </a:cxn>
              <a:cxn ang="0">
                <a:pos x="800" y="68"/>
              </a:cxn>
              <a:cxn ang="0">
                <a:pos x="783" y="68"/>
              </a:cxn>
              <a:cxn ang="0">
                <a:pos x="760" y="70"/>
              </a:cxn>
              <a:cxn ang="0">
                <a:pos x="735" y="72"/>
              </a:cxn>
              <a:cxn ang="0">
                <a:pos x="705" y="74"/>
              </a:cxn>
              <a:cxn ang="0">
                <a:pos x="671" y="75"/>
              </a:cxn>
              <a:cxn ang="0">
                <a:pos x="598" y="81"/>
              </a:cxn>
              <a:cxn ang="0">
                <a:pos x="524" y="93"/>
              </a:cxn>
              <a:cxn ang="0">
                <a:pos x="448" y="104"/>
              </a:cxn>
              <a:cxn ang="0">
                <a:pos x="354" y="123"/>
              </a:cxn>
              <a:cxn ang="0">
                <a:pos x="317" y="132"/>
              </a:cxn>
              <a:cxn ang="0">
                <a:pos x="285" y="140"/>
              </a:cxn>
              <a:cxn ang="0">
                <a:pos x="255" y="148"/>
              </a:cxn>
              <a:cxn ang="0">
                <a:pos x="228" y="153"/>
              </a:cxn>
              <a:cxn ang="0">
                <a:pos x="204" y="159"/>
              </a:cxn>
              <a:cxn ang="0">
                <a:pos x="183" y="163"/>
              </a:cxn>
              <a:cxn ang="0">
                <a:pos x="164" y="167"/>
              </a:cxn>
              <a:cxn ang="0">
                <a:pos x="143" y="172"/>
              </a:cxn>
              <a:cxn ang="0">
                <a:pos x="118" y="180"/>
              </a:cxn>
              <a:cxn ang="0">
                <a:pos x="99" y="185"/>
              </a:cxn>
              <a:cxn ang="0">
                <a:pos x="86" y="187"/>
              </a:cxn>
              <a:cxn ang="0">
                <a:pos x="80" y="187"/>
              </a:cxn>
            </a:cxnLst>
            <a:rect l="txL" t="txT" r="txR" b="txB"/>
            <a:pathLst>
              <a:path w="828" h="187">
                <a:moveTo>
                  <a:pt x="80" y="187"/>
                </a:moveTo>
                <a:lnTo>
                  <a:pt x="76" y="187"/>
                </a:lnTo>
                <a:lnTo>
                  <a:pt x="73" y="185"/>
                </a:lnTo>
                <a:lnTo>
                  <a:pt x="61" y="184"/>
                </a:lnTo>
                <a:lnTo>
                  <a:pt x="50" y="180"/>
                </a:lnTo>
                <a:lnTo>
                  <a:pt x="37" y="174"/>
                </a:lnTo>
                <a:lnTo>
                  <a:pt x="27" y="172"/>
                </a:lnTo>
                <a:lnTo>
                  <a:pt x="19" y="170"/>
                </a:lnTo>
                <a:lnTo>
                  <a:pt x="14" y="167"/>
                </a:lnTo>
                <a:lnTo>
                  <a:pt x="8" y="165"/>
                </a:lnTo>
                <a:lnTo>
                  <a:pt x="4" y="161"/>
                </a:lnTo>
                <a:lnTo>
                  <a:pt x="2" y="159"/>
                </a:lnTo>
                <a:lnTo>
                  <a:pt x="0" y="153"/>
                </a:lnTo>
                <a:lnTo>
                  <a:pt x="0" y="149"/>
                </a:lnTo>
                <a:lnTo>
                  <a:pt x="42" y="140"/>
                </a:lnTo>
                <a:lnTo>
                  <a:pt x="84" y="130"/>
                </a:lnTo>
                <a:lnTo>
                  <a:pt x="124" y="123"/>
                </a:lnTo>
                <a:lnTo>
                  <a:pt x="162" y="113"/>
                </a:lnTo>
                <a:lnTo>
                  <a:pt x="200" y="106"/>
                </a:lnTo>
                <a:lnTo>
                  <a:pt x="236" y="98"/>
                </a:lnTo>
                <a:lnTo>
                  <a:pt x="270" y="91"/>
                </a:lnTo>
                <a:lnTo>
                  <a:pt x="304" y="83"/>
                </a:lnTo>
                <a:lnTo>
                  <a:pt x="336" y="77"/>
                </a:lnTo>
                <a:lnTo>
                  <a:pt x="367" y="70"/>
                </a:lnTo>
                <a:lnTo>
                  <a:pt x="397" y="64"/>
                </a:lnTo>
                <a:lnTo>
                  <a:pt x="426" y="58"/>
                </a:lnTo>
                <a:lnTo>
                  <a:pt x="452" y="53"/>
                </a:lnTo>
                <a:lnTo>
                  <a:pt x="479" y="47"/>
                </a:lnTo>
                <a:lnTo>
                  <a:pt x="503" y="41"/>
                </a:lnTo>
                <a:lnTo>
                  <a:pt x="526" y="38"/>
                </a:lnTo>
                <a:lnTo>
                  <a:pt x="549" y="32"/>
                </a:lnTo>
                <a:lnTo>
                  <a:pt x="570" y="28"/>
                </a:lnTo>
                <a:lnTo>
                  <a:pt x="589" y="24"/>
                </a:lnTo>
                <a:lnTo>
                  <a:pt x="608" y="20"/>
                </a:lnTo>
                <a:lnTo>
                  <a:pt x="625" y="17"/>
                </a:lnTo>
                <a:lnTo>
                  <a:pt x="642" y="15"/>
                </a:lnTo>
                <a:lnTo>
                  <a:pt x="657" y="11"/>
                </a:lnTo>
                <a:lnTo>
                  <a:pt x="671" y="9"/>
                </a:lnTo>
                <a:lnTo>
                  <a:pt x="684" y="7"/>
                </a:lnTo>
                <a:lnTo>
                  <a:pt x="693" y="5"/>
                </a:lnTo>
                <a:lnTo>
                  <a:pt x="705" y="3"/>
                </a:lnTo>
                <a:lnTo>
                  <a:pt x="712" y="1"/>
                </a:lnTo>
                <a:lnTo>
                  <a:pt x="720" y="1"/>
                </a:lnTo>
                <a:lnTo>
                  <a:pt x="727" y="1"/>
                </a:lnTo>
                <a:lnTo>
                  <a:pt x="731" y="0"/>
                </a:lnTo>
                <a:lnTo>
                  <a:pt x="735" y="0"/>
                </a:lnTo>
                <a:lnTo>
                  <a:pt x="746" y="0"/>
                </a:lnTo>
                <a:lnTo>
                  <a:pt x="758" y="1"/>
                </a:lnTo>
                <a:lnTo>
                  <a:pt x="767" y="3"/>
                </a:lnTo>
                <a:lnTo>
                  <a:pt x="777" y="5"/>
                </a:lnTo>
                <a:lnTo>
                  <a:pt x="786" y="9"/>
                </a:lnTo>
                <a:lnTo>
                  <a:pt x="794" y="13"/>
                </a:lnTo>
                <a:lnTo>
                  <a:pt x="800" y="19"/>
                </a:lnTo>
                <a:lnTo>
                  <a:pt x="807" y="24"/>
                </a:lnTo>
                <a:lnTo>
                  <a:pt x="811" y="32"/>
                </a:lnTo>
                <a:lnTo>
                  <a:pt x="817" y="38"/>
                </a:lnTo>
                <a:lnTo>
                  <a:pt x="820" y="43"/>
                </a:lnTo>
                <a:lnTo>
                  <a:pt x="824" y="49"/>
                </a:lnTo>
                <a:lnTo>
                  <a:pt x="826" y="53"/>
                </a:lnTo>
                <a:lnTo>
                  <a:pt x="828" y="56"/>
                </a:lnTo>
                <a:lnTo>
                  <a:pt x="828" y="60"/>
                </a:lnTo>
                <a:lnTo>
                  <a:pt x="826" y="62"/>
                </a:lnTo>
                <a:lnTo>
                  <a:pt x="824" y="64"/>
                </a:lnTo>
                <a:lnTo>
                  <a:pt x="822" y="64"/>
                </a:lnTo>
                <a:lnTo>
                  <a:pt x="819" y="66"/>
                </a:lnTo>
                <a:lnTo>
                  <a:pt x="813" y="66"/>
                </a:lnTo>
                <a:lnTo>
                  <a:pt x="807" y="66"/>
                </a:lnTo>
                <a:lnTo>
                  <a:pt x="800" y="68"/>
                </a:lnTo>
                <a:lnTo>
                  <a:pt x="792" y="68"/>
                </a:lnTo>
                <a:lnTo>
                  <a:pt x="783" y="68"/>
                </a:lnTo>
                <a:lnTo>
                  <a:pt x="771" y="70"/>
                </a:lnTo>
                <a:lnTo>
                  <a:pt x="760" y="70"/>
                </a:lnTo>
                <a:lnTo>
                  <a:pt x="748" y="70"/>
                </a:lnTo>
                <a:lnTo>
                  <a:pt x="735" y="72"/>
                </a:lnTo>
                <a:lnTo>
                  <a:pt x="720" y="72"/>
                </a:lnTo>
                <a:lnTo>
                  <a:pt x="705" y="74"/>
                </a:lnTo>
                <a:lnTo>
                  <a:pt x="688" y="74"/>
                </a:lnTo>
                <a:lnTo>
                  <a:pt x="671" y="75"/>
                </a:lnTo>
                <a:lnTo>
                  <a:pt x="634" y="77"/>
                </a:lnTo>
                <a:lnTo>
                  <a:pt x="598" y="81"/>
                </a:lnTo>
                <a:lnTo>
                  <a:pt x="560" y="87"/>
                </a:lnTo>
                <a:lnTo>
                  <a:pt x="524" y="93"/>
                </a:lnTo>
                <a:lnTo>
                  <a:pt x="486" y="98"/>
                </a:lnTo>
                <a:lnTo>
                  <a:pt x="448" y="104"/>
                </a:lnTo>
                <a:lnTo>
                  <a:pt x="373" y="119"/>
                </a:lnTo>
                <a:lnTo>
                  <a:pt x="354" y="123"/>
                </a:lnTo>
                <a:lnTo>
                  <a:pt x="335" y="129"/>
                </a:lnTo>
                <a:lnTo>
                  <a:pt x="317" y="132"/>
                </a:lnTo>
                <a:lnTo>
                  <a:pt x="300" y="136"/>
                </a:lnTo>
                <a:lnTo>
                  <a:pt x="285" y="140"/>
                </a:lnTo>
                <a:lnTo>
                  <a:pt x="268" y="144"/>
                </a:lnTo>
                <a:lnTo>
                  <a:pt x="255" y="148"/>
                </a:lnTo>
                <a:lnTo>
                  <a:pt x="240" y="151"/>
                </a:lnTo>
                <a:lnTo>
                  <a:pt x="228" y="153"/>
                </a:lnTo>
                <a:lnTo>
                  <a:pt x="215" y="157"/>
                </a:lnTo>
                <a:lnTo>
                  <a:pt x="204" y="159"/>
                </a:lnTo>
                <a:lnTo>
                  <a:pt x="192" y="161"/>
                </a:lnTo>
                <a:lnTo>
                  <a:pt x="183" y="163"/>
                </a:lnTo>
                <a:lnTo>
                  <a:pt x="173" y="165"/>
                </a:lnTo>
                <a:lnTo>
                  <a:pt x="164" y="167"/>
                </a:lnTo>
                <a:lnTo>
                  <a:pt x="156" y="168"/>
                </a:lnTo>
                <a:lnTo>
                  <a:pt x="143" y="172"/>
                </a:lnTo>
                <a:lnTo>
                  <a:pt x="130" y="176"/>
                </a:lnTo>
                <a:lnTo>
                  <a:pt x="118" y="180"/>
                </a:lnTo>
                <a:lnTo>
                  <a:pt x="107" y="182"/>
                </a:lnTo>
                <a:lnTo>
                  <a:pt x="99" y="185"/>
                </a:lnTo>
                <a:lnTo>
                  <a:pt x="92" y="185"/>
                </a:lnTo>
                <a:lnTo>
                  <a:pt x="86" y="187"/>
                </a:lnTo>
                <a:lnTo>
                  <a:pt x="80" y="187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9" name="Freeform 16"/>
          <p:cNvSpPr/>
          <p:nvPr/>
        </p:nvSpPr>
        <p:spPr>
          <a:xfrm>
            <a:off x="6434138" y="3265488"/>
            <a:ext cx="161925" cy="2344737"/>
          </a:xfrm>
          <a:custGeom>
            <a:avLst/>
            <a:gdLst>
              <a:gd name="txL" fmla="*/ 0 w 72"/>
              <a:gd name="txT" fmla="*/ 0 h 1147"/>
              <a:gd name="txR" fmla="*/ 72 w 72"/>
              <a:gd name="txB" fmla="*/ 1147 h 1147"/>
            </a:gdLst>
            <a:ahLst/>
            <a:cxnLst>
              <a:cxn ang="0">
                <a:pos x="64" y="171"/>
              </a:cxn>
              <a:cxn ang="0">
                <a:pos x="62" y="212"/>
              </a:cxn>
              <a:cxn ang="0">
                <a:pos x="62" y="271"/>
              </a:cxn>
              <a:cxn ang="0">
                <a:pos x="60" y="343"/>
              </a:cxn>
              <a:cxn ang="0">
                <a:pos x="60" y="432"/>
              </a:cxn>
              <a:cxn ang="0">
                <a:pos x="60" y="533"/>
              </a:cxn>
              <a:cxn ang="0">
                <a:pos x="60" y="626"/>
              </a:cxn>
              <a:cxn ang="0">
                <a:pos x="60" y="705"/>
              </a:cxn>
              <a:cxn ang="0">
                <a:pos x="62" y="770"/>
              </a:cxn>
              <a:cxn ang="0">
                <a:pos x="64" y="819"/>
              </a:cxn>
              <a:cxn ang="0">
                <a:pos x="66" y="853"/>
              </a:cxn>
              <a:cxn ang="0">
                <a:pos x="66" y="916"/>
              </a:cxn>
              <a:cxn ang="0">
                <a:pos x="64" y="984"/>
              </a:cxn>
              <a:cxn ang="0">
                <a:pos x="60" y="1047"/>
              </a:cxn>
              <a:cxn ang="0">
                <a:pos x="56" y="1081"/>
              </a:cxn>
              <a:cxn ang="0">
                <a:pos x="53" y="1108"/>
              </a:cxn>
              <a:cxn ang="0">
                <a:pos x="47" y="1127"/>
              </a:cxn>
              <a:cxn ang="0">
                <a:pos x="43" y="1140"/>
              </a:cxn>
              <a:cxn ang="0">
                <a:pos x="41" y="1147"/>
              </a:cxn>
              <a:cxn ang="0">
                <a:pos x="30" y="1140"/>
              </a:cxn>
              <a:cxn ang="0">
                <a:pos x="20" y="1115"/>
              </a:cxn>
              <a:cxn ang="0">
                <a:pos x="13" y="1073"/>
              </a:cxn>
              <a:cxn ang="0">
                <a:pos x="7" y="1020"/>
              </a:cxn>
              <a:cxn ang="0">
                <a:pos x="9" y="958"/>
              </a:cxn>
              <a:cxn ang="0">
                <a:pos x="11" y="924"/>
              </a:cxn>
              <a:cxn ang="0">
                <a:pos x="13" y="903"/>
              </a:cxn>
              <a:cxn ang="0">
                <a:pos x="13" y="876"/>
              </a:cxn>
              <a:cxn ang="0">
                <a:pos x="15" y="846"/>
              </a:cxn>
              <a:cxn ang="0">
                <a:pos x="15" y="812"/>
              </a:cxn>
              <a:cxn ang="0">
                <a:pos x="15" y="774"/>
              </a:cxn>
              <a:cxn ang="0">
                <a:pos x="15" y="730"/>
              </a:cxn>
              <a:cxn ang="0">
                <a:pos x="15" y="681"/>
              </a:cxn>
              <a:cxn ang="0">
                <a:pos x="15" y="630"/>
              </a:cxn>
              <a:cxn ang="0">
                <a:pos x="15" y="573"/>
              </a:cxn>
              <a:cxn ang="0">
                <a:pos x="15" y="512"/>
              </a:cxn>
              <a:cxn ang="0">
                <a:pos x="15" y="394"/>
              </a:cxn>
              <a:cxn ang="0">
                <a:pos x="13" y="284"/>
              </a:cxn>
              <a:cxn ang="0">
                <a:pos x="11" y="188"/>
              </a:cxn>
              <a:cxn ang="0">
                <a:pos x="7" y="100"/>
              </a:cxn>
              <a:cxn ang="0">
                <a:pos x="1" y="23"/>
              </a:cxn>
              <a:cxn ang="0">
                <a:pos x="17" y="11"/>
              </a:cxn>
              <a:cxn ang="0">
                <a:pos x="36" y="28"/>
              </a:cxn>
              <a:cxn ang="0">
                <a:pos x="53" y="42"/>
              </a:cxn>
              <a:cxn ang="0">
                <a:pos x="64" y="51"/>
              </a:cxn>
              <a:cxn ang="0">
                <a:pos x="70" y="59"/>
              </a:cxn>
              <a:cxn ang="0">
                <a:pos x="72" y="64"/>
              </a:cxn>
              <a:cxn ang="0">
                <a:pos x="70" y="72"/>
              </a:cxn>
              <a:cxn ang="0">
                <a:pos x="70" y="85"/>
              </a:cxn>
              <a:cxn ang="0">
                <a:pos x="70" y="102"/>
              </a:cxn>
              <a:cxn ang="0">
                <a:pos x="68" y="133"/>
              </a:cxn>
            </a:cxnLst>
            <a:rect l="txL" t="txT" r="txR" b="txB"/>
            <a:pathLst>
              <a:path w="72" h="1147">
                <a:moveTo>
                  <a:pt x="66" y="150"/>
                </a:moveTo>
                <a:lnTo>
                  <a:pt x="64" y="159"/>
                </a:lnTo>
                <a:lnTo>
                  <a:pt x="64" y="171"/>
                </a:lnTo>
                <a:lnTo>
                  <a:pt x="64" y="182"/>
                </a:lnTo>
                <a:lnTo>
                  <a:pt x="62" y="197"/>
                </a:lnTo>
                <a:lnTo>
                  <a:pt x="62" y="212"/>
                </a:lnTo>
                <a:lnTo>
                  <a:pt x="62" y="229"/>
                </a:lnTo>
                <a:lnTo>
                  <a:pt x="62" y="250"/>
                </a:lnTo>
                <a:lnTo>
                  <a:pt x="62" y="271"/>
                </a:lnTo>
                <a:lnTo>
                  <a:pt x="60" y="294"/>
                </a:lnTo>
                <a:lnTo>
                  <a:pt x="60" y="318"/>
                </a:lnTo>
                <a:lnTo>
                  <a:pt x="60" y="343"/>
                </a:lnTo>
                <a:lnTo>
                  <a:pt x="60" y="372"/>
                </a:lnTo>
                <a:lnTo>
                  <a:pt x="60" y="402"/>
                </a:lnTo>
                <a:lnTo>
                  <a:pt x="60" y="432"/>
                </a:lnTo>
                <a:lnTo>
                  <a:pt x="60" y="465"/>
                </a:lnTo>
                <a:lnTo>
                  <a:pt x="60" y="499"/>
                </a:lnTo>
                <a:lnTo>
                  <a:pt x="60" y="533"/>
                </a:lnTo>
                <a:lnTo>
                  <a:pt x="60" y="565"/>
                </a:lnTo>
                <a:lnTo>
                  <a:pt x="60" y="597"/>
                </a:lnTo>
                <a:lnTo>
                  <a:pt x="60" y="626"/>
                </a:lnTo>
                <a:lnTo>
                  <a:pt x="60" y="654"/>
                </a:lnTo>
                <a:lnTo>
                  <a:pt x="60" y="681"/>
                </a:lnTo>
                <a:lnTo>
                  <a:pt x="60" y="705"/>
                </a:lnTo>
                <a:lnTo>
                  <a:pt x="62" y="728"/>
                </a:lnTo>
                <a:lnTo>
                  <a:pt x="62" y="749"/>
                </a:lnTo>
                <a:lnTo>
                  <a:pt x="62" y="770"/>
                </a:lnTo>
                <a:lnTo>
                  <a:pt x="62" y="787"/>
                </a:lnTo>
                <a:lnTo>
                  <a:pt x="62" y="804"/>
                </a:lnTo>
                <a:lnTo>
                  <a:pt x="64" y="819"/>
                </a:lnTo>
                <a:lnTo>
                  <a:pt x="64" y="833"/>
                </a:lnTo>
                <a:lnTo>
                  <a:pt x="64" y="844"/>
                </a:lnTo>
                <a:lnTo>
                  <a:pt x="66" y="853"/>
                </a:lnTo>
                <a:lnTo>
                  <a:pt x="66" y="874"/>
                </a:lnTo>
                <a:lnTo>
                  <a:pt x="66" y="893"/>
                </a:lnTo>
                <a:lnTo>
                  <a:pt x="66" y="916"/>
                </a:lnTo>
                <a:lnTo>
                  <a:pt x="64" y="937"/>
                </a:lnTo>
                <a:lnTo>
                  <a:pt x="64" y="962"/>
                </a:lnTo>
                <a:lnTo>
                  <a:pt x="64" y="984"/>
                </a:lnTo>
                <a:lnTo>
                  <a:pt x="62" y="1009"/>
                </a:lnTo>
                <a:lnTo>
                  <a:pt x="60" y="1036"/>
                </a:lnTo>
                <a:lnTo>
                  <a:pt x="60" y="1047"/>
                </a:lnTo>
                <a:lnTo>
                  <a:pt x="58" y="1060"/>
                </a:lnTo>
                <a:lnTo>
                  <a:pt x="56" y="1070"/>
                </a:lnTo>
                <a:lnTo>
                  <a:pt x="56" y="1081"/>
                </a:lnTo>
                <a:lnTo>
                  <a:pt x="55" y="1091"/>
                </a:lnTo>
                <a:lnTo>
                  <a:pt x="53" y="1098"/>
                </a:lnTo>
                <a:lnTo>
                  <a:pt x="53" y="1108"/>
                </a:lnTo>
                <a:lnTo>
                  <a:pt x="51" y="1115"/>
                </a:lnTo>
                <a:lnTo>
                  <a:pt x="49" y="1121"/>
                </a:lnTo>
                <a:lnTo>
                  <a:pt x="47" y="1127"/>
                </a:lnTo>
                <a:lnTo>
                  <a:pt x="47" y="1132"/>
                </a:lnTo>
                <a:lnTo>
                  <a:pt x="45" y="1136"/>
                </a:lnTo>
                <a:lnTo>
                  <a:pt x="43" y="1140"/>
                </a:lnTo>
                <a:lnTo>
                  <a:pt x="43" y="1144"/>
                </a:lnTo>
                <a:lnTo>
                  <a:pt x="41" y="1146"/>
                </a:lnTo>
                <a:lnTo>
                  <a:pt x="41" y="1147"/>
                </a:lnTo>
                <a:lnTo>
                  <a:pt x="37" y="1146"/>
                </a:lnTo>
                <a:lnTo>
                  <a:pt x="34" y="1144"/>
                </a:lnTo>
                <a:lnTo>
                  <a:pt x="30" y="1140"/>
                </a:lnTo>
                <a:lnTo>
                  <a:pt x="26" y="1132"/>
                </a:lnTo>
                <a:lnTo>
                  <a:pt x="22" y="1125"/>
                </a:lnTo>
                <a:lnTo>
                  <a:pt x="20" y="1115"/>
                </a:lnTo>
                <a:lnTo>
                  <a:pt x="17" y="1104"/>
                </a:lnTo>
                <a:lnTo>
                  <a:pt x="15" y="1091"/>
                </a:lnTo>
                <a:lnTo>
                  <a:pt x="13" y="1073"/>
                </a:lnTo>
                <a:lnTo>
                  <a:pt x="9" y="1056"/>
                </a:lnTo>
                <a:lnTo>
                  <a:pt x="7" y="1039"/>
                </a:lnTo>
                <a:lnTo>
                  <a:pt x="7" y="1020"/>
                </a:lnTo>
                <a:lnTo>
                  <a:pt x="7" y="1001"/>
                </a:lnTo>
                <a:lnTo>
                  <a:pt x="7" y="981"/>
                </a:lnTo>
                <a:lnTo>
                  <a:pt x="9" y="958"/>
                </a:lnTo>
                <a:lnTo>
                  <a:pt x="11" y="935"/>
                </a:lnTo>
                <a:lnTo>
                  <a:pt x="11" y="929"/>
                </a:lnTo>
                <a:lnTo>
                  <a:pt x="11" y="924"/>
                </a:lnTo>
                <a:lnTo>
                  <a:pt x="11" y="918"/>
                </a:lnTo>
                <a:lnTo>
                  <a:pt x="13" y="910"/>
                </a:lnTo>
                <a:lnTo>
                  <a:pt x="13" y="903"/>
                </a:lnTo>
                <a:lnTo>
                  <a:pt x="13" y="895"/>
                </a:lnTo>
                <a:lnTo>
                  <a:pt x="13" y="886"/>
                </a:lnTo>
                <a:lnTo>
                  <a:pt x="13" y="876"/>
                </a:lnTo>
                <a:lnTo>
                  <a:pt x="13" y="867"/>
                </a:lnTo>
                <a:lnTo>
                  <a:pt x="13" y="857"/>
                </a:lnTo>
                <a:lnTo>
                  <a:pt x="15" y="846"/>
                </a:lnTo>
                <a:lnTo>
                  <a:pt x="15" y="836"/>
                </a:lnTo>
                <a:lnTo>
                  <a:pt x="15" y="825"/>
                </a:lnTo>
                <a:lnTo>
                  <a:pt x="15" y="812"/>
                </a:lnTo>
                <a:lnTo>
                  <a:pt x="15" y="800"/>
                </a:lnTo>
                <a:lnTo>
                  <a:pt x="15" y="787"/>
                </a:lnTo>
                <a:lnTo>
                  <a:pt x="15" y="774"/>
                </a:lnTo>
                <a:lnTo>
                  <a:pt x="15" y="759"/>
                </a:lnTo>
                <a:lnTo>
                  <a:pt x="15" y="745"/>
                </a:lnTo>
                <a:lnTo>
                  <a:pt x="15" y="730"/>
                </a:lnTo>
                <a:lnTo>
                  <a:pt x="15" y="713"/>
                </a:lnTo>
                <a:lnTo>
                  <a:pt x="15" y="698"/>
                </a:lnTo>
                <a:lnTo>
                  <a:pt x="15" y="681"/>
                </a:lnTo>
                <a:lnTo>
                  <a:pt x="15" y="664"/>
                </a:lnTo>
                <a:lnTo>
                  <a:pt x="15" y="647"/>
                </a:lnTo>
                <a:lnTo>
                  <a:pt x="15" y="630"/>
                </a:lnTo>
                <a:lnTo>
                  <a:pt x="15" y="611"/>
                </a:lnTo>
                <a:lnTo>
                  <a:pt x="15" y="592"/>
                </a:lnTo>
                <a:lnTo>
                  <a:pt x="15" y="573"/>
                </a:lnTo>
                <a:lnTo>
                  <a:pt x="15" y="552"/>
                </a:lnTo>
                <a:lnTo>
                  <a:pt x="15" y="533"/>
                </a:lnTo>
                <a:lnTo>
                  <a:pt x="15" y="512"/>
                </a:lnTo>
                <a:lnTo>
                  <a:pt x="15" y="470"/>
                </a:lnTo>
                <a:lnTo>
                  <a:pt x="15" y="432"/>
                </a:lnTo>
                <a:lnTo>
                  <a:pt x="15" y="394"/>
                </a:lnTo>
                <a:lnTo>
                  <a:pt x="15" y="356"/>
                </a:lnTo>
                <a:lnTo>
                  <a:pt x="15" y="320"/>
                </a:lnTo>
                <a:lnTo>
                  <a:pt x="13" y="284"/>
                </a:lnTo>
                <a:lnTo>
                  <a:pt x="13" y="252"/>
                </a:lnTo>
                <a:lnTo>
                  <a:pt x="11" y="218"/>
                </a:lnTo>
                <a:lnTo>
                  <a:pt x="11" y="188"/>
                </a:lnTo>
                <a:lnTo>
                  <a:pt x="9" y="157"/>
                </a:lnTo>
                <a:lnTo>
                  <a:pt x="7" y="127"/>
                </a:lnTo>
                <a:lnTo>
                  <a:pt x="7" y="100"/>
                </a:lnTo>
                <a:lnTo>
                  <a:pt x="5" y="74"/>
                </a:lnTo>
                <a:lnTo>
                  <a:pt x="3" y="47"/>
                </a:lnTo>
                <a:lnTo>
                  <a:pt x="1" y="23"/>
                </a:lnTo>
                <a:lnTo>
                  <a:pt x="0" y="0"/>
                </a:lnTo>
                <a:lnTo>
                  <a:pt x="9" y="5"/>
                </a:lnTo>
                <a:lnTo>
                  <a:pt x="17" y="11"/>
                </a:lnTo>
                <a:lnTo>
                  <a:pt x="24" y="17"/>
                </a:lnTo>
                <a:lnTo>
                  <a:pt x="30" y="23"/>
                </a:lnTo>
                <a:lnTo>
                  <a:pt x="36" y="28"/>
                </a:lnTo>
                <a:lnTo>
                  <a:pt x="43" y="32"/>
                </a:lnTo>
                <a:lnTo>
                  <a:pt x="47" y="38"/>
                </a:lnTo>
                <a:lnTo>
                  <a:pt x="53" y="42"/>
                </a:lnTo>
                <a:lnTo>
                  <a:pt x="56" y="45"/>
                </a:lnTo>
                <a:lnTo>
                  <a:pt x="60" y="49"/>
                </a:lnTo>
                <a:lnTo>
                  <a:pt x="64" y="51"/>
                </a:lnTo>
                <a:lnTo>
                  <a:pt x="66" y="55"/>
                </a:lnTo>
                <a:lnTo>
                  <a:pt x="68" y="57"/>
                </a:lnTo>
                <a:lnTo>
                  <a:pt x="70" y="59"/>
                </a:lnTo>
                <a:lnTo>
                  <a:pt x="70" y="61"/>
                </a:lnTo>
                <a:lnTo>
                  <a:pt x="72" y="62"/>
                </a:lnTo>
                <a:lnTo>
                  <a:pt x="72" y="64"/>
                </a:lnTo>
                <a:lnTo>
                  <a:pt x="72" y="66"/>
                </a:lnTo>
                <a:lnTo>
                  <a:pt x="70" y="68"/>
                </a:lnTo>
                <a:lnTo>
                  <a:pt x="70" y="72"/>
                </a:lnTo>
                <a:lnTo>
                  <a:pt x="70" y="76"/>
                </a:lnTo>
                <a:lnTo>
                  <a:pt x="70" y="79"/>
                </a:lnTo>
                <a:lnTo>
                  <a:pt x="70" y="85"/>
                </a:lnTo>
                <a:lnTo>
                  <a:pt x="70" y="91"/>
                </a:lnTo>
                <a:lnTo>
                  <a:pt x="70" y="97"/>
                </a:lnTo>
                <a:lnTo>
                  <a:pt x="70" y="102"/>
                </a:lnTo>
                <a:lnTo>
                  <a:pt x="70" y="110"/>
                </a:lnTo>
                <a:lnTo>
                  <a:pt x="68" y="116"/>
                </a:lnTo>
                <a:lnTo>
                  <a:pt x="68" y="133"/>
                </a:lnTo>
                <a:lnTo>
                  <a:pt x="66" y="150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0" name="Freeform 17"/>
          <p:cNvSpPr/>
          <p:nvPr/>
        </p:nvSpPr>
        <p:spPr>
          <a:xfrm>
            <a:off x="5588000" y="4462463"/>
            <a:ext cx="663575" cy="828675"/>
          </a:xfrm>
          <a:custGeom>
            <a:avLst/>
            <a:gdLst>
              <a:gd name="txL" fmla="*/ 0 w 294"/>
              <a:gd name="txT" fmla="*/ 0 h 406"/>
              <a:gd name="txR" fmla="*/ 294 w 294"/>
              <a:gd name="txB" fmla="*/ 406 h 406"/>
            </a:gdLst>
            <a:ahLst/>
            <a:cxnLst>
              <a:cxn ang="0">
                <a:pos x="81" y="351"/>
              </a:cxn>
              <a:cxn ang="0">
                <a:pos x="64" y="366"/>
              </a:cxn>
              <a:cxn ang="0">
                <a:pos x="47" y="377"/>
              </a:cxn>
              <a:cxn ang="0">
                <a:pos x="34" y="389"/>
              </a:cxn>
              <a:cxn ang="0">
                <a:pos x="22" y="396"/>
              </a:cxn>
              <a:cxn ang="0">
                <a:pos x="13" y="402"/>
              </a:cxn>
              <a:cxn ang="0">
                <a:pos x="7" y="406"/>
              </a:cxn>
              <a:cxn ang="0">
                <a:pos x="2" y="406"/>
              </a:cxn>
              <a:cxn ang="0">
                <a:pos x="0" y="404"/>
              </a:cxn>
              <a:cxn ang="0">
                <a:pos x="2" y="398"/>
              </a:cxn>
              <a:cxn ang="0">
                <a:pos x="5" y="391"/>
              </a:cxn>
              <a:cxn ang="0">
                <a:pos x="13" y="381"/>
              </a:cxn>
              <a:cxn ang="0">
                <a:pos x="22" y="368"/>
              </a:cxn>
              <a:cxn ang="0">
                <a:pos x="34" y="353"/>
              </a:cxn>
              <a:cxn ang="0">
                <a:pos x="49" y="336"/>
              </a:cxn>
              <a:cxn ang="0">
                <a:pos x="66" y="317"/>
              </a:cxn>
              <a:cxn ang="0">
                <a:pos x="87" y="294"/>
              </a:cxn>
              <a:cxn ang="0">
                <a:pos x="110" y="269"/>
              </a:cxn>
              <a:cxn ang="0">
                <a:pos x="133" y="239"/>
              </a:cxn>
              <a:cxn ang="0">
                <a:pos x="155" y="205"/>
              </a:cxn>
              <a:cxn ang="0">
                <a:pos x="180" y="165"/>
              </a:cxn>
              <a:cxn ang="0">
                <a:pos x="207" y="123"/>
              </a:cxn>
              <a:cxn ang="0">
                <a:pos x="231" y="78"/>
              </a:cxn>
              <a:cxn ang="0">
                <a:pos x="260" y="27"/>
              </a:cxn>
              <a:cxn ang="0">
                <a:pos x="283" y="38"/>
              </a:cxn>
              <a:cxn ang="0">
                <a:pos x="279" y="99"/>
              </a:cxn>
              <a:cxn ang="0">
                <a:pos x="252" y="144"/>
              </a:cxn>
              <a:cxn ang="0">
                <a:pos x="226" y="186"/>
              </a:cxn>
              <a:cxn ang="0">
                <a:pos x="199" y="224"/>
              </a:cxn>
              <a:cxn ang="0">
                <a:pos x="172" y="258"/>
              </a:cxn>
              <a:cxn ang="0">
                <a:pos x="148" y="288"/>
              </a:cxn>
              <a:cxn ang="0">
                <a:pos x="125" y="313"/>
              </a:cxn>
              <a:cxn ang="0">
                <a:pos x="102" y="334"/>
              </a:cxn>
              <a:cxn ang="0">
                <a:pos x="93" y="343"/>
              </a:cxn>
            </a:cxnLst>
            <a:rect l="txL" t="txT" r="txR" b="txB"/>
            <a:pathLst>
              <a:path w="294" h="406">
                <a:moveTo>
                  <a:pt x="93" y="343"/>
                </a:moveTo>
                <a:lnTo>
                  <a:pt x="81" y="351"/>
                </a:lnTo>
                <a:lnTo>
                  <a:pt x="72" y="358"/>
                </a:lnTo>
                <a:lnTo>
                  <a:pt x="64" y="366"/>
                </a:lnTo>
                <a:lnTo>
                  <a:pt x="55" y="372"/>
                </a:lnTo>
                <a:lnTo>
                  <a:pt x="47" y="377"/>
                </a:lnTo>
                <a:lnTo>
                  <a:pt x="40" y="383"/>
                </a:lnTo>
                <a:lnTo>
                  <a:pt x="34" y="389"/>
                </a:lnTo>
                <a:lnTo>
                  <a:pt x="28" y="393"/>
                </a:lnTo>
                <a:lnTo>
                  <a:pt x="22" y="396"/>
                </a:lnTo>
                <a:lnTo>
                  <a:pt x="17" y="400"/>
                </a:lnTo>
                <a:lnTo>
                  <a:pt x="13" y="402"/>
                </a:lnTo>
                <a:lnTo>
                  <a:pt x="9" y="404"/>
                </a:lnTo>
                <a:lnTo>
                  <a:pt x="7" y="406"/>
                </a:lnTo>
                <a:lnTo>
                  <a:pt x="3" y="406"/>
                </a:lnTo>
                <a:lnTo>
                  <a:pt x="2" y="406"/>
                </a:lnTo>
                <a:lnTo>
                  <a:pt x="0" y="404"/>
                </a:lnTo>
                <a:lnTo>
                  <a:pt x="2" y="402"/>
                </a:lnTo>
                <a:lnTo>
                  <a:pt x="2" y="398"/>
                </a:lnTo>
                <a:lnTo>
                  <a:pt x="3" y="395"/>
                </a:lnTo>
                <a:lnTo>
                  <a:pt x="5" y="391"/>
                </a:lnTo>
                <a:lnTo>
                  <a:pt x="9" y="387"/>
                </a:lnTo>
                <a:lnTo>
                  <a:pt x="13" y="381"/>
                </a:lnTo>
                <a:lnTo>
                  <a:pt x="17" y="374"/>
                </a:lnTo>
                <a:lnTo>
                  <a:pt x="22" y="368"/>
                </a:lnTo>
                <a:lnTo>
                  <a:pt x="28" y="360"/>
                </a:lnTo>
                <a:lnTo>
                  <a:pt x="34" y="353"/>
                </a:lnTo>
                <a:lnTo>
                  <a:pt x="41" y="343"/>
                </a:lnTo>
                <a:lnTo>
                  <a:pt x="49" y="336"/>
                </a:lnTo>
                <a:lnTo>
                  <a:pt x="57" y="326"/>
                </a:lnTo>
                <a:lnTo>
                  <a:pt x="66" y="317"/>
                </a:lnTo>
                <a:lnTo>
                  <a:pt x="78" y="305"/>
                </a:lnTo>
                <a:lnTo>
                  <a:pt x="87" y="294"/>
                </a:lnTo>
                <a:lnTo>
                  <a:pt x="98" y="283"/>
                </a:lnTo>
                <a:lnTo>
                  <a:pt x="110" y="269"/>
                </a:lnTo>
                <a:lnTo>
                  <a:pt x="119" y="254"/>
                </a:lnTo>
                <a:lnTo>
                  <a:pt x="133" y="239"/>
                </a:lnTo>
                <a:lnTo>
                  <a:pt x="144" y="222"/>
                </a:lnTo>
                <a:lnTo>
                  <a:pt x="155" y="205"/>
                </a:lnTo>
                <a:lnTo>
                  <a:pt x="167" y="186"/>
                </a:lnTo>
                <a:lnTo>
                  <a:pt x="180" y="165"/>
                </a:lnTo>
                <a:lnTo>
                  <a:pt x="193" y="146"/>
                </a:lnTo>
                <a:lnTo>
                  <a:pt x="207" y="123"/>
                </a:lnTo>
                <a:lnTo>
                  <a:pt x="218" y="100"/>
                </a:lnTo>
                <a:lnTo>
                  <a:pt x="231" y="78"/>
                </a:lnTo>
                <a:lnTo>
                  <a:pt x="246" y="53"/>
                </a:lnTo>
                <a:lnTo>
                  <a:pt x="260" y="27"/>
                </a:lnTo>
                <a:lnTo>
                  <a:pt x="273" y="0"/>
                </a:lnTo>
                <a:lnTo>
                  <a:pt x="283" y="38"/>
                </a:lnTo>
                <a:lnTo>
                  <a:pt x="294" y="76"/>
                </a:lnTo>
                <a:lnTo>
                  <a:pt x="279" y="99"/>
                </a:lnTo>
                <a:lnTo>
                  <a:pt x="265" y="123"/>
                </a:lnTo>
                <a:lnTo>
                  <a:pt x="252" y="144"/>
                </a:lnTo>
                <a:lnTo>
                  <a:pt x="239" y="167"/>
                </a:lnTo>
                <a:lnTo>
                  <a:pt x="226" y="186"/>
                </a:lnTo>
                <a:lnTo>
                  <a:pt x="210" y="207"/>
                </a:lnTo>
                <a:lnTo>
                  <a:pt x="199" y="224"/>
                </a:lnTo>
                <a:lnTo>
                  <a:pt x="186" y="241"/>
                </a:lnTo>
                <a:lnTo>
                  <a:pt x="172" y="258"/>
                </a:lnTo>
                <a:lnTo>
                  <a:pt x="159" y="273"/>
                </a:lnTo>
                <a:lnTo>
                  <a:pt x="148" y="288"/>
                </a:lnTo>
                <a:lnTo>
                  <a:pt x="136" y="302"/>
                </a:lnTo>
                <a:lnTo>
                  <a:pt x="125" y="313"/>
                </a:lnTo>
                <a:lnTo>
                  <a:pt x="114" y="324"/>
                </a:lnTo>
                <a:lnTo>
                  <a:pt x="102" y="334"/>
                </a:lnTo>
                <a:lnTo>
                  <a:pt x="93" y="343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1" name="Freeform 18"/>
          <p:cNvSpPr/>
          <p:nvPr/>
        </p:nvSpPr>
        <p:spPr>
          <a:xfrm>
            <a:off x="6507163" y="4384675"/>
            <a:ext cx="1119187" cy="787400"/>
          </a:xfrm>
          <a:custGeom>
            <a:avLst/>
            <a:gdLst>
              <a:gd name="txL" fmla="*/ 0 w 493"/>
              <a:gd name="txT" fmla="*/ 0 h 385"/>
              <a:gd name="txR" fmla="*/ 493 w 493"/>
              <a:gd name="txB" fmla="*/ 385 h 385"/>
            </a:gdLst>
            <a:ahLst/>
            <a:cxnLst>
              <a:cxn ang="0">
                <a:pos x="15" y="8"/>
              </a:cxn>
              <a:cxn ang="0">
                <a:pos x="26" y="21"/>
              </a:cxn>
              <a:cxn ang="0">
                <a:pos x="39" y="36"/>
              </a:cxn>
              <a:cxn ang="0">
                <a:pos x="57" y="51"/>
              </a:cxn>
              <a:cxn ang="0">
                <a:pos x="83" y="78"/>
              </a:cxn>
              <a:cxn ang="0">
                <a:pos x="127" y="118"/>
              </a:cxn>
              <a:cxn ang="0">
                <a:pos x="176" y="159"/>
              </a:cxn>
              <a:cxn ang="0">
                <a:pos x="227" y="197"/>
              </a:cxn>
              <a:cxn ang="0">
                <a:pos x="282" y="233"/>
              </a:cxn>
              <a:cxn ang="0">
                <a:pos x="341" y="262"/>
              </a:cxn>
              <a:cxn ang="0">
                <a:pos x="387" y="283"/>
              </a:cxn>
              <a:cxn ang="0">
                <a:pos x="413" y="294"/>
              </a:cxn>
              <a:cxn ang="0">
                <a:pos x="436" y="305"/>
              </a:cxn>
              <a:cxn ang="0">
                <a:pos x="455" y="315"/>
              </a:cxn>
              <a:cxn ang="0">
                <a:pos x="470" y="322"/>
              </a:cxn>
              <a:cxn ang="0">
                <a:pos x="482" y="328"/>
              </a:cxn>
              <a:cxn ang="0">
                <a:pos x="489" y="332"/>
              </a:cxn>
              <a:cxn ang="0">
                <a:pos x="493" y="336"/>
              </a:cxn>
              <a:cxn ang="0">
                <a:pos x="493" y="340"/>
              </a:cxn>
              <a:cxn ang="0">
                <a:pos x="487" y="347"/>
              </a:cxn>
              <a:cxn ang="0">
                <a:pos x="476" y="353"/>
              </a:cxn>
              <a:cxn ang="0">
                <a:pos x="459" y="360"/>
              </a:cxn>
              <a:cxn ang="0">
                <a:pos x="434" y="366"/>
              </a:cxn>
              <a:cxn ang="0">
                <a:pos x="410" y="374"/>
              </a:cxn>
              <a:cxn ang="0">
                <a:pos x="387" y="379"/>
              </a:cxn>
              <a:cxn ang="0">
                <a:pos x="366" y="381"/>
              </a:cxn>
              <a:cxn ang="0">
                <a:pos x="349" y="383"/>
              </a:cxn>
              <a:cxn ang="0">
                <a:pos x="332" y="385"/>
              </a:cxn>
              <a:cxn ang="0">
                <a:pos x="317" y="385"/>
              </a:cxn>
              <a:cxn ang="0">
                <a:pos x="303" y="383"/>
              </a:cxn>
              <a:cxn ang="0">
                <a:pos x="296" y="381"/>
              </a:cxn>
              <a:cxn ang="0">
                <a:pos x="290" y="378"/>
              </a:cxn>
              <a:cxn ang="0">
                <a:pos x="284" y="374"/>
              </a:cxn>
              <a:cxn ang="0">
                <a:pos x="275" y="364"/>
              </a:cxn>
              <a:cxn ang="0">
                <a:pos x="263" y="355"/>
              </a:cxn>
              <a:cxn ang="0">
                <a:pos x="252" y="341"/>
              </a:cxn>
              <a:cxn ang="0">
                <a:pos x="237" y="326"/>
              </a:cxn>
              <a:cxn ang="0">
                <a:pos x="220" y="307"/>
              </a:cxn>
              <a:cxn ang="0">
                <a:pos x="203" y="286"/>
              </a:cxn>
              <a:cxn ang="0">
                <a:pos x="182" y="264"/>
              </a:cxn>
              <a:cxn ang="0">
                <a:pos x="159" y="237"/>
              </a:cxn>
              <a:cxn ang="0">
                <a:pos x="134" y="209"/>
              </a:cxn>
              <a:cxn ang="0">
                <a:pos x="108" y="176"/>
              </a:cxn>
              <a:cxn ang="0">
                <a:pos x="79" y="142"/>
              </a:cxn>
              <a:cxn ang="0">
                <a:pos x="49" y="104"/>
              </a:cxn>
              <a:cxn ang="0">
                <a:pos x="17" y="65"/>
              </a:cxn>
              <a:cxn ang="0">
                <a:pos x="5" y="23"/>
              </a:cxn>
              <a:cxn ang="0">
                <a:pos x="9" y="0"/>
              </a:cxn>
            </a:cxnLst>
            <a:rect l="txL" t="txT" r="txR" b="txB"/>
            <a:pathLst>
              <a:path w="493" h="385">
                <a:moveTo>
                  <a:pt x="9" y="0"/>
                </a:moveTo>
                <a:lnTo>
                  <a:pt x="15" y="8"/>
                </a:lnTo>
                <a:lnTo>
                  <a:pt x="20" y="13"/>
                </a:lnTo>
                <a:lnTo>
                  <a:pt x="26" y="21"/>
                </a:lnTo>
                <a:lnTo>
                  <a:pt x="34" y="28"/>
                </a:lnTo>
                <a:lnTo>
                  <a:pt x="39" y="36"/>
                </a:lnTo>
                <a:lnTo>
                  <a:pt x="47" y="44"/>
                </a:lnTo>
                <a:lnTo>
                  <a:pt x="57" y="51"/>
                </a:lnTo>
                <a:lnTo>
                  <a:pt x="64" y="61"/>
                </a:lnTo>
                <a:lnTo>
                  <a:pt x="83" y="78"/>
                </a:lnTo>
                <a:lnTo>
                  <a:pt x="104" y="97"/>
                </a:lnTo>
                <a:lnTo>
                  <a:pt x="127" y="118"/>
                </a:lnTo>
                <a:lnTo>
                  <a:pt x="151" y="138"/>
                </a:lnTo>
                <a:lnTo>
                  <a:pt x="176" y="159"/>
                </a:lnTo>
                <a:lnTo>
                  <a:pt x="201" y="178"/>
                </a:lnTo>
                <a:lnTo>
                  <a:pt x="227" y="197"/>
                </a:lnTo>
                <a:lnTo>
                  <a:pt x="254" y="216"/>
                </a:lnTo>
                <a:lnTo>
                  <a:pt x="282" y="233"/>
                </a:lnTo>
                <a:lnTo>
                  <a:pt x="311" y="249"/>
                </a:lnTo>
                <a:lnTo>
                  <a:pt x="341" y="262"/>
                </a:lnTo>
                <a:lnTo>
                  <a:pt x="372" y="275"/>
                </a:lnTo>
                <a:lnTo>
                  <a:pt x="387" y="283"/>
                </a:lnTo>
                <a:lnTo>
                  <a:pt x="400" y="288"/>
                </a:lnTo>
                <a:lnTo>
                  <a:pt x="413" y="294"/>
                </a:lnTo>
                <a:lnTo>
                  <a:pt x="425" y="300"/>
                </a:lnTo>
                <a:lnTo>
                  <a:pt x="436" y="305"/>
                </a:lnTo>
                <a:lnTo>
                  <a:pt x="446" y="309"/>
                </a:lnTo>
                <a:lnTo>
                  <a:pt x="455" y="315"/>
                </a:lnTo>
                <a:lnTo>
                  <a:pt x="463" y="319"/>
                </a:lnTo>
                <a:lnTo>
                  <a:pt x="470" y="322"/>
                </a:lnTo>
                <a:lnTo>
                  <a:pt x="476" y="324"/>
                </a:lnTo>
                <a:lnTo>
                  <a:pt x="482" y="328"/>
                </a:lnTo>
                <a:lnTo>
                  <a:pt x="486" y="330"/>
                </a:lnTo>
                <a:lnTo>
                  <a:pt x="489" y="332"/>
                </a:lnTo>
                <a:lnTo>
                  <a:pt x="491" y="334"/>
                </a:lnTo>
                <a:lnTo>
                  <a:pt x="493" y="336"/>
                </a:lnTo>
                <a:lnTo>
                  <a:pt x="493" y="338"/>
                </a:lnTo>
                <a:lnTo>
                  <a:pt x="493" y="340"/>
                </a:lnTo>
                <a:lnTo>
                  <a:pt x="489" y="343"/>
                </a:lnTo>
                <a:lnTo>
                  <a:pt x="487" y="347"/>
                </a:lnTo>
                <a:lnTo>
                  <a:pt x="482" y="349"/>
                </a:lnTo>
                <a:lnTo>
                  <a:pt x="476" y="353"/>
                </a:lnTo>
                <a:lnTo>
                  <a:pt x="468" y="357"/>
                </a:lnTo>
                <a:lnTo>
                  <a:pt x="459" y="360"/>
                </a:lnTo>
                <a:lnTo>
                  <a:pt x="448" y="362"/>
                </a:lnTo>
                <a:lnTo>
                  <a:pt x="434" y="366"/>
                </a:lnTo>
                <a:lnTo>
                  <a:pt x="423" y="370"/>
                </a:lnTo>
                <a:lnTo>
                  <a:pt x="410" y="374"/>
                </a:lnTo>
                <a:lnTo>
                  <a:pt x="398" y="376"/>
                </a:lnTo>
                <a:lnTo>
                  <a:pt x="387" y="379"/>
                </a:lnTo>
                <a:lnTo>
                  <a:pt x="377" y="379"/>
                </a:lnTo>
                <a:lnTo>
                  <a:pt x="366" y="381"/>
                </a:lnTo>
                <a:lnTo>
                  <a:pt x="356" y="381"/>
                </a:lnTo>
                <a:lnTo>
                  <a:pt x="349" y="383"/>
                </a:lnTo>
                <a:lnTo>
                  <a:pt x="339" y="385"/>
                </a:lnTo>
                <a:lnTo>
                  <a:pt x="332" y="385"/>
                </a:lnTo>
                <a:lnTo>
                  <a:pt x="322" y="385"/>
                </a:lnTo>
                <a:lnTo>
                  <a:pt x="317" y="385"/>
                </a:lnTo>
                <a:lnTo>
                  <a:pt x="309" y="385"/>
                </a:lnTo>
                <a:lnTo>
                  <a:pt x="303" y="383"/>
                </a:lnTo>
                <a:lnTo>
                  <a:pt x="298" y="381"/>
                </a:lnTo>
                <a:lnTo>
                  <a:pt x="296" y="381"/>
                </a:lnTo>
                <a:lnTo>
                  <a:pt x="294" y="379"/>
                </a:lnTo>
                <a:lnTo>
                  <a:pt x="290" y="378"/>
                </a:lnTo>
                <a:lnTo>
                  <a:pt x="286" y="376"/>
                </a:lnTo>
                <a:lnTo>
                  <a:pt x="284" y="374"/>
                </a:lnTo>
                <a:lnTo>
                  <a:pt x="279" y="370"/>
                </a:lnTo>
                <a:lnTo>
                  <a:pt x="275" y="364"/>
                </a:lnTo>
                <a:lnTo>
                  <a:pt x="269" y="360"/>
                </a:lnTo>
                <a:lnTo>
                  <a:pt x="263" y="355"/>
                </a:lnTo>
                <a:lnTo>
                  <a:pt x="258" y="349"/>
                </a:lnTo>
                <a:lnTo>
                  <a:pt x="252" y="341"/>
                </a:lnTo>
                <a:lnTo>
                  <a:pt x="244" y="334"/>
                </a:lnTo>
                <a:lnTo>
                  <a:pt x="237" y="326"/>
                </a:lnTo>
                <a:lnTo>
                  <a:pt x="229" y="317"/>
                </a:lnTo>
                <a:lnTo>
                  <a:pt x="220" y="307"/>
                </a:lnTo>
                <a:lnTo>
                  <a:pt x="212" y="298"/>
                </a:lnTo>
                <a:lnTo>
                  <a:pt x="203" y="286"/>
                </a:lnTo>
                <a:lnTo>
                  <a:pt x="191" y="275"/>
                </a:lnTo>
                <a:lnTo>
                  <a:pt x="182" y="264"/>
                </a:lnTo>
                <a:lnTo>
                  <a:pt x="170" y="250"/>
                </a:lnTo>
                <a:lnTo>
                  <a:pt x="159" y="237"/>
                </a:lnTo>
                <a:lnTo>
                  <a:pt x="148" y="222"/>
                </a:lnTo>
                <a:lnTo>
                  <a:pt x="134" y="209"/>
                </a:lnTo>
                <a:lnTo>
                  <a:pt x="121" y="192"/>
                </a:lnTo>
                <a:lnTo>
                  <a:pt x="108" y="176"/>
                </a:lnTo>
                <a:lnTo>
                  <a:pt x="94" y="159"/>
                </a:lnTo>
                <a:lnTo>
                  <a:pt x="79" y="142"/>
                </a:lnTo>
                <a:lnTo>
                  <a:pt x="64" y="123"/>
                </a:lnTo>
                <a:lnTo>
                  <a:pt x="49" y="104"/>
                </a:lnTo>
                <a:lnTo>
                  <a:pt x="34" y="85"/>
                </a:lnTo>
                <a:lnTo>
                  <a:pt x="17" y="65"/>
                </a:lnTo>
                <a:lnTo>
                  <a:pt x="0" y="44"/>
                </a:lnTo>
                <a:lnTo>
                  <a:pt x="5" y="23"/>
                </a:lnTo>
                <a:lnTo>
                  <a:pt x="9" y="0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" name="Freeform 19"/>
          <p:cNvSpPr/>
          <p:nvPr/>
        </p:nvSpPr>
        <p:spPr>
          <a:xfrm>
            <a:off x="5845175" y="4252913"/>
            <a:ext cx="1176338" cy="261937"/>
          </a:xfrm>
          <a:custGeom>
            <a:avLst/>
            <a:gdLst>
              <a:gd name="txL" fmla="*/ 0 w 518"/>
              <a:gd name="txT" fmla="*/ 0 h 129"/>
              <a:gd name="txR" fmla="*/ 518 w 518"/>
              <a:gd name="txB" fmla="*/ 129 h 129"/>
            </a:gdLst>
            <a:ahLst/>
            <a:cxnLst>
              <a:cxn ang="0">
                <a:pos x="463" y="1"/>
              </a:cxn>
              <a:cxn ang="0">
                <a:pos x="474" y="0"/>
              </a:cxn>
              <a:cxn ang="0">
                <a:pos x="484" y="1"/>
              </a:cxn>
              <a:cxn ang="0">
                <a:pos x="499" y="9"/>
              </a:cxn>
              <a:cxn ang="0">
                <a:pos x="509" y="15"/>
              </a:cxn>
              <a:cxn ang="0">
                <a:pos x="514" y="20"/>
              </a:cxn>
              <a:cxn ang="0">
                <a:pos x="518" y="28"/>
              </a:cxn>
              <a:cxn ang="0">
                <a:pos x="518" y="34"/>
              </a:cxn>
              <a:cxn ang="0">
                <a:pos x="516" y="41"/>
              </a:cxn>
              <a:cxn ang="0">
                <a:pos x="507" y="49"/>
              </a:cxn>
              <a:cxn ang="0">
                <a:pos x="493" y="55"/>
              </a:cxn>
              <a:cxn ang="0">
                <a:pos x="474" y="58"/>
              </a:cxn>
              <a:cxn ang="0">
                <a:pos x="459" y="62"/>
              </a:cxn>
              <a:cxn ang="0">
                <a:pos x="440" y="66"/>
              </a:cxn>
              <a:cxn ang="0">
                <a:pos x="417" y="70"/>
              </a:cxn>
              <a:cxn ang="0">
                <a:pos x="389" y="75"/>
              </a:cxn>
              <a:cxn ang="0">
                <a:pos x="359" y="81"/>
              </a:cxn>
              <a:cxn ang="0">
                <a:pos x="324" y="89"/>
              </a:cxn>
              <a:cxn ang="0">
                <a:pos x="285" y="94"/>
              </a:cxn>
              <a:cxn ang="0">
                <a:pos x="241" y="102"/>
              </a:cxn>
              <a:cxn ang="0">
                <a:pos x="199" y="110"/>
              </a:cxn>
              <a:cxn ang="0">
                <a:pos x="161" y="115"/>
              </a:cxn>
              <a:cxn ang="0">
                <a:pos x="129" y="121"/>
              </a:cxn>
              <a:cxn ang="0">
                <a:pos x="102" y="125"/>
              </a:cxn>
              <a:cxn ang="0">
                <a:pos x="80" y="127"/>
              </a:cxn>
              <a:cxn ang="0">
                <a:pos x="63" y="129"/>
              </a:cxn>
              <a:cxn ang="0">
                <a:pos x="51" y="129"/>
              </a:cxn>
              <a:cxn ang="0">
                <a:pos x="45" y="127"/>
              </a:cxn>
              <a:cxn ang="0">
                <a:pos x="34" y="125"/>
              </a:cxn>
              <a:cxn ang="0">
                <a:pos x="23" y="117"/>
              </a:cxn>
              <a:cxn ang="0">
                <a:pos x="11" y="104"/>
              </a:cxn>
              <a:cxn ang="0">
                <a:pos x="0" y="83"/>
              </a:cxn>
              <a:cxn ang="0">
                <a:pos x="28" y="79"/>
              </a:cxn>
              <a:cxn ang="0">
                <a:pos x="55" y="75"/>
              </a:cxn>
              <a:cxn ang="0">
                <a:pos x="80" y="72"/>
              </a:cxn>
              <a:cxn ang="0">
                <a:pos x="102" y="68"/>
              </a:cxn>
              <a:cxn ang="0">
                <a:pos x="123" y="66"/>
              </a:cxn>
              <a:cxn ang="0">
                <a:pos x="140" y="64"/>
              </a:cxn>
              <a:cxn ang="0">
                <a:pos x="157" y="60"/>
              </a:cxn>
              <a:cxn ang="0">
                <a:pos x="171" y="58"/>
              </a:cxn>
              <a:cxn ang="0">
                <a:pos x="201" y="55"/>
              </a:cxn>
              <a:cxn ang="0">
                <a:pos x="237" y="47"/>
              </a:cxn>
              <a:cxn ang="0">
                <a:pos x="258" y="43"/>
              </a:cxn>
              <a:cxn ang="0">
                <a:pos x="281" y="39"/>
              </a:cxn>
              <a:cxn ang="0">
                <a:pos x="305" y="34"/>
              </a:cxn>
              <a:cxn ang="0">
                <a:pos x="332" y="28"/>
              </a:cxn>
              <a:cxn ang="0">
                <a:pos x="357" y="20"/>
              </a:cxn>
              <a:cxn ang="0">
                <a:pos x="380" y="15"/>
              </a:cxn>
              <a:cxn ang="0">
                <a:pos x="399" y="11"/>
              </a:cxn>
              <a:cxn ang="0">
                <a:pos x="416" y="7"/>
              </a:cxn>
              <a:cxn ang="0">
                <a:pos x="431" y="5"/>
              </a:cxn>
              <a:cxn ang="0">
                <a:pos x="442" y="3"/>
              </a:cxn>
              <a:cxn ang="0">
                <a:pos x="452" y="3"/>
              </a:cxn>
              <a:cxn ang="0">
                <a:pos x="459" y="3"/>
              </a:cxn>
            </a:cxnLst>
            <a:rect l="txL" t="txT" r="txR" b="txB"/>
            <a:pathLst>
              <a:path w="518" h="129">
                <a:moveTo>
                  <a:pt x="459" y="3"/>
                </a:moveTo>
                <a:lnTo>
                  <a:pt x="463" y="1"/>
                </a:lnTo>
                <a:lnTo>
                  <a:pt x="469" y="0"/>
                </a:lnTo>
                <a:lnTo>
                  <a:pt x="474" y="0"/>
                </a:lnTo>
                <a:lnTo>
                  <a:pt x="478" y="1"/>
                </a:lnTo>
                <a:lnTo>
                  <a:pt x="484" y="1"/>
                </a:lnTo>
                <a:lnTo>
                  <a:pt x="488" y="3"/>
                </a:lnTo>
                <a:lnTo>
                  <a:pt x="499" y="9"/>
                </a:lnTo>
                <a:lnTo>
                  <a:pt x="505" y="11"/>
                </a:lnTo>
                <a:lnTo>
                  <a:pt x="509" y="15"/>
                </a:lnTo>
                <a:lnTo>
                  <a:pt x="512" y="18"/>
                </a:lnTo>
                <a:lnTo>
                  <a:pt x="514" y="20"/>
                </a:lnTo>
                <a:lnTo>
                  <a:pt x="516" y="24"/>
                </a:lnTo>
                <a:lnTo>
                  <a:pt x="518" y="28"/>
                </a:lnTo>
                <a:lnTo>
                  <a:pt x="518" y="32"/>
                </a:lnTo>
                <a:lnTo>
                  <a:pt x="518" y="34"/>
                </a:lnTo>
                <a:lnTo>
                  <a:pt x="518" y="37"/>
                </a:lnTo>
                <a:lnTo>
                  <a:pt x="516" y="41"/>
                </a:lnTo>
                <a:lnTo>
                  <a:pt x="512" y="45"/>
                </a:lnTo>
                <a:lnTo>
                  <a:pt x="507" y="49"/>
                </a:lnTo>
                <a:lnTo>
                  <a:pt x="501" y="51"/>
                </a:lnTo>
                <a:lnTo>
                  <a:pt x="493" y="55"/>
                </a:lnTo>
                <a:lnTo>
                  <a:pt x="484" y="56"/>
                </a:lnTo>
                <a:lnTo>
                  <a:pt x="474" y="58"/>
                </a:lnTo>
                <a:lnTo>
                  <a:pt x="467" y="60"/>
                </a:lnTo>
                <a:lnTo>
                  <a:pt x="459" y="62"/>
                </a:lnTo>
                <a:lnTo>
                  <a:pt x="450" y="64"/>
                </a:lnTo>
                <a:lnTo>
                  <a:pt x="440" y="66"/>
                </a:lnTo>
                <a:lnTo>
                  <a:pt x="429" y="68"/>
                </a:lnTo>
                <a:lnTo>
                  <a:pt x="417" y="70"/>
                </a:lnTo>
                <a:lnTo>
                  <a:pt x="404" y="73"/>
                </a:lnTo>
                <a:lnTo>
                  <a:pt x="389" y="75"/>
                </a:lnTo>
                <a:lnTo>
                  <a:pt x="376" y="79"/>
                </a:lnTo>
                <a:lnTo>
                  <a:pt x="359" y="81"/>
                </a:lnTo>
                <a:lnTo>
                  <a:pt x="342" y="85"/>
                </a:lnTo>
                <a:lnTo>
                  <a:pt x="324" y="89"/>
                </a:lnTo>
                <a:lnTo>
                  <a:pt x="305" y="92"/>
                </a:lnTo>
                <a:lnTo>
                  <a:pt x="285" y="94"/>
                </a:lnTo>
                <a:lnTo>
                  <a:pt x="264" y="98"/>
                </a:lnTo>
                <a:lnTo>
                  <a:pt x="241" y="102"/>
                </a:lnTo>
                <a:lnTo>
                  <a:pt x="220" y="106"/>
                </a:lnTo>
                <a:lnTo>
                  <a:pt x="199" y="110"/>
                </a:lnTo>
                <a:lnTo>
                  <a:pt x="180" y="111"/>
                </a:lnTo>
                <a:lnTo>
                  <a:pt x="161" y="115"/>
                </a:lnTo>
                <a:lnTo>
                  <a:pt x="144" y="117"/>
                </a:lnTo>
                <a:lnTo>
                  <a:pt x="129" y="121"/>
                </a:lnTo>
                <a:lnTo>
                  <a:pt x="116" y="123"/>
                </a:lnTo>
                <a:lnTo>
                  <a:pt x="102" y="125"/>
                </a:lnTo>
                <a:lnTo>
                  <a:pt x="91" y="127"/>
                </a:lnTo>
                <a:lnTo>
                  <a:pt x="80" y="127"/>
                </a:lnTo>
                <a:lnTo>
                  <a:pt x="72" y="129"/>
                </a:lnTo>
                <a:lnTo>
                  <a:pt x="63" y="129"/>
                </a:lnTo>
                <a:lnTo>
                  <a:pt x="57" y="129"/>
                </a:lnTo>
                <a:lnTo>
                  <a:pt x="51" y="129"/>
                </a:lnTo>
                <a:lnTo>
                  <a:pt x="47" y="129"/>
                </a:lnTo>
                <a:lnTo>
                  <a:pt x="45" y="127"/>
                </a:lnTo>
                <a:lnTo>
                  <a:pt x="40" y="127"/>
                </a:lnTo>
                <a:lnTo>
                  <a:pt x="34" y="125"/>
                </a:lnTo>
                <a:lnTo>
                  <a:pt x="28" y="121"/>
                </a:lnTo>
                <a:lnTo>
                  <a:pt x="23" y="117"/>
                </a:lnTo>
                <a:lnTo>
                  <a:pt x="17" y="111"/>
                </a:lnTo>
                <a:lnTo>
                  <a:pt x="11" y="104"/>
                </a:lnTo>
                <a:lnTo>
                  <a:pt x="6" y="94"/>
                </a:lnTo>
                <a:lnTo>
                  <a:pt x="0" y="83"/>
                </a:lnTo>
                <a:lnTo>
                  <a:pt x="15" y="81"/>
                </a:lnTo>
                <a:lnTo>
                  <a:pt x="28" y="79"/>
                </a:lnTo>
                <a:lnTo>
                  <a:pt x="44" y="77"/>
                </a:lnTo>
                <a:lnTo>
                  <a:pt x="55" y="75"/>
                </a:lnTo>
                <a:lnTo>
                  <a:pt x="68" y="73"/>
                </a:lnTo>
                <a:lnTo>
                  <a:pt x="80" y="72"/>
                </a:lnTo>
                <a:lnTo>
                  <a:pt x="91" y="70"/>
                </a:lnTo>
                <a:lnTo>
                  <a:pt x="102" y="68"/>
                </a:lnTo>
                <a:lnTo>
                  <a:pt x="114" y="68"/>
                </a:lnTo>
                <a:lnTo>
                  <a:pt x="123" y="66"/>
                </a:lnTo>
                <a:lnTo>
                  <a:pt x="133" y="64"/>
                </a:lnTo>
                <a:lnTo>
                  <a:pt x="140" y="64"/>
                </a:lnTo>
                <a:lnTo>
                  <a:pt x="150" y="62"/>
                </a:lnTo>
                <a:lnTo>
                  <a:pt x="157" y="60"/>
                </a:lnTo>
                <a:lnTo>
                  <a:pt x="165" y="60"/>
                </a:lnTo>
                <a:lnTo>
                  <a:pt x="171" y="58"/>
                </a:lnTo>
                <a:lnTo>
                  <a:pt x="186" y="56"/>
                </a:lnTo>
                <a:lnTo>
                  <a:pt x="201" y="55"/>
                </a:lnTo>
                <a:lnTo>
                  <a:pt x="218" y="51"/>
                </a:lnTo>
                <a:lnTo>
                  <a:pt x="237" y="47"/>
                </a:lnTo>
                <a:lnTo>
                  <a:pt x="247" y="45"/>
                </a:lnTo>
                <a:lnTo>
                  <a:pt x="258" y="43"/>
                </a:lnTo>
                <a:lnTo>
                  <a:pt x="269" y="41"/>
                </a:lnTo>
                <a:lnTo>
                  <a:pt x="281" y="39"/>
                </a:lnTo>
                <a:lnTo>
                  <a:pt x="292" y="37"/>
                </a:lnTo>
                <a:lnTo>
                  <a:pt x="305" y="34"/>
                </a:lnTo>
                <a:lnTo>
                  <a:pt x="319" y="32"/>
                </a:lnTo>
                <a:lnTo>
                  <a:pt x="332" y="28"/>
                </a:lnTo>
                <a:lnTo>
                  <a:pt x="345" y="24"/>
                </a:lnTo>
                <a:lnTo>
                  <a:pt x="357" y="20"/>
                </a:lnTo>
                <a:lnTo>
                  <a:pt x="368" y="18"/>
                </a:lnTo>
                <a:lnTo>
                  <a:pt x="380" y="15"/>
                </a:lnTo>
                <a:lnTo>
                  <a:pt x="389" y="13"/>
                </a:lnTo>
                <a:lnTo>
                  <a:pt x="399" y="11"/>
                </a:lnTo>
                <a:lnTo>
                  <a:pt x="408" y="9"/>
                </a:lnTo>
                <a:lnTo>
                  <a:pt x="416" y="7"/>
                </a:lnTo>
                <a:lnTo>
                  <a:pt x="423" y="7"/>
                </a:lnTo>
                <a:lnTo>
                  <a:pt x="431" y="5"/>
                </a:lnTo>
                <a:lnTo>
                  <a:pt x="436" y="5"/>
                </a:lnTo>
                <a:lnTo>
                  <a:pt x="442" y="3"/>
                </a:lnTo>
                <a:lnTo>
                  <a:pt x="448" y="3"/>
                </a:lnTo>
                <a:lnTo>
                  <a:pt x="452" y="3"/>
                </a:lnTo>
                <a:lnTo>
                  <a:pt x="455" y="3"/>
                </a:lnTo>
                <a:lnTo>
                  <a:pt x="459" y="3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2788</Words>
  <Application>WPS 演示</Application>
  <PresentationFormat>自定义</PresentationFormat>
  <Paragraphs>284</Paragraphs>
  <Slides>40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华文中宋</vt:lpstr>
      <vt:lpstr>隶书</vt:lpstr>
      <vt:lpstr>华文新魏</vt:lpstr>
      <vt:lpstr>楷体</vt:lpstr>
      <vt:lpstr>华文楷体</vt:lpstr>
      <vt:lpstr>微软雅黑</vt:lpstr>
      <vt:lpstr>Times New Roman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PowerPoint.Show.8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“我就知道你不敢，懦弱的东西！”铁罐说，带着更加轻蔑的神气。 </vt:lpstr>
      <vt:lpstr>    “住嘴！”铁罐恼怒了，“你怎么敢和我相提并论！你等着吧，要不了几天，你就会破成碎片，我却永远在这里，什么也不怕。” </vt:lpstr>
      <vt:lpstr>PowerPoint 演示文稿</vt:lpstr>
      <vt:lpstr>    “和你在一起，我感到羞耻，你算什么东西！”铁罐说，“走着瞧吧，总有一天，我要把你碰成碎片！” </vt:lpstr>
      <vt:lpstr>PowerPoint 演示文稿</vt:lpstr>
      <vt:lpstr>PowerPoint 演示文稿</vt:lpstr>
      <vt:lpstr>  1.“不敢，铁罐兄弟。”  陶罐谦虚地回答。   2.“我确实不敢碰你，但并不是懦弱。”陶罐争辩说，“我们生来就是盛东西的，并不是来互相碰撞的。说到盛东西，我不见得就比你差。再说……”   3.“何必这样说呢？”陶罐说，“我们还是和睦相处吧，有什么可吵的呢！”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93</cp:revision>
  <dcterms:created xsi:type="dcterms:W3CDTF">2018-07-30T01:54:00Z</dcterms:created>
  <dcterms:modified xsi:type="dcterms:W3CDTF">2023-11-13T12:51:34Z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CD80245F08144BD2A0E1FE833F2A47F7_13</vt:lpwstr>
  </property>
</Properties>
</file>