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8"/>
  </p:notesMasterIdLst>
  <p:sldIdLst>
    <p:sldId id="256" r:id="rId4"/>
    <p:sldId id="257" r:id="rId5"/>
    <p:sldId id="273" r:id="rId6"/>
    <p:sldId id="266" r:id="rId7"/>
    <p:sldId id="295" r:id="rId8"/>
    <p:sldId id="275" r:id="rId9"/>
    <p:sldId id="276" r:id="rId10"/>
    <p:sldId id="296" r:id="rId11"/>
    <p:sldId id="277" r:id="rId12"/>
    <p:sldId id="278" r:id="rId13"/>
    <p:sldId id="297" r:id="rId14"/>
    <p:sldId id="279" r:id="rId15"/>
    <p:sldId id="280" r:id="rId16"/>
    <p:sldId id="281" r:id="rId17"/>
    <p:sldId id="282" r:id="rId18"/>
    <p:sldId id="267" r:id="rId19"/>
    <p:sldId id="285" r:id="rId20"/>
    <p:sldId id="286" r:id="rId21"/>
    <p:sldId id="317" r:id="rId22"/>
    <p:sldId id="287" r:id="rId23"/>
    <p:sldId id="268" r:id="rId24"/>
    <p:sldId id="318" r:id="rId25"/>
    <p:sldId id="263" r:id="rId26"/>
    <p:sldId id="324" r:id="rId27"/>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2" userDrawn="1">
          <p15:clr>
            <a:srgbClr val="A4A3A4"/>
          </p15:clr>
        </p15:guide>
        <p15:guide id="2" pos="38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D1FF"/>
    <a:srgbClr val="F8BDC7"/>
    <a:srgbClr val="9DD5F0"/>
    <a:srgbClr val="FF4949"/>
    <a:srgbClr val="FF3D3D"/>
    <a:srgbClr val="FF4F4F"/>
    <a:srgbClr val="4BCAFF"/>
    <a:srgbClr val="00B4FF"/>
    <a:srgbClr val="ECECE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042"/>
        <p:guide pos="380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gs" Target="tags/tag9.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1.wav"/><Relationship Id="rId3" Type="http://schemas.openxmlformats.org/officeDocument/2006/relationships/image" Target="../media/image18.png"/><Relationship Id="rId2" Type="http://schemas.openxmlformats.org/officeDocument/2006/relationships/tags" Target="../tags/tag7.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1.wav"/><Relationship Id="rId3" Type="http://schemas.openxmlformats.org/officeDocument/2006/relationships/image" Target="../media/image18.png"/><Relationship Id="rId2" Type="http://schemas.openxmlformats.org/officeDocument/2006/relationships/tags" Target="../tags/tag8.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1.wav"/><Relationship Id="rId3" Type="http://schemas.openxmlformats.org/officeDocument/2006/relationships/image" Target="../media/image18.png"/><Relationship Id="rId2" Type="http://schemas.openxmlformats.org/officeDocument/2006/relationships/tags" Target="../tags/tag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1.wav"/><Relationship Id="rId3" Type="http://schemas.openxmlformats.org/officeDocument/2006/relationships/image" Target="../media/image18.png"/><Relationship Id="rId2" Type="http://schemas.openxmlformats.org/officeDocument/2006/relationships/tags" Target="../tags/tag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tags" Target="../tags/tag4.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1.wav"/><Relationship Id="rId3" Type="http://schemas.openxmlformats.org/officeDocument/2006/relationships/image" Target="../media/image18.png"/><Relationship Id="rId2" Type="http://schemas.openxmlformats.org/officeDocument/2006/relationships/tags" Target="../tags/tag5.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1.wav"/><Relationship Id="rId3" Type="http://schemas.openxmlformats.org/officeDocument/2006/relationships/image" Target="../media/image18.png"/><Relationship Id="rId2" Type="http://schemas.openxmlformats.org/officeDocument/2006/relationships/tags" Target="../tags/tag6.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901237" y="2169041"/>
            <a:ext cx="4297680" cy="922020"/>
          </a:xfrm>
          <a:prstGeom prst="rect">
            <a:avLst/>
          </a:prstGeom>
          <a:noFill/>
        </p:spPr>
        <p:txBody>
          <a:bodyPr wrap="none" rtlCol="0">
            <a:spAutoFit/>
          </a:bodyPr>
          <a:lstStyle/>
          <a:p>
            <a:r>
              <a:rPr kumimoji="1" lang="zh-CN" altLang="zh-CN" sz="5400" b="1" dirty="0">
                <a:solidFill>
                  <a:srgbClr val="00B4FF"/>
                </a:solidFill>
              </a:rPr>
              <a:t>商的变化规律</a:t>
            </a:r>
            <a:endParaRPr kumimoji="1" lang="zh-CN" altLang="zh-CN"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3" name="圆角矩形 82"/>
          <p:cNvSpPr/>
          <p:nvPr/>
        </p:nvSpPr>
        <p:spPr>
          <a:xfrm>
            <a:off x="8558530" y="921385"/>
            <a:ext cx="642620" cy="3303270"/>
          </a:xfrm>
          <a:prstGeom prst="roundRect">
            <a:avLst/>
          </a:prstGeom>
          <a:solidFill>
            <a:srgbClr val="F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3"/>
          <p:cNvSpPr txBox="1">
            <a:spLocks noChangeArrowheads="1"/>
          </p:cNvSpPr>
          <p:nvPr/>
        </p:nvSpPr>
        <p:spPr bwMode="auto">
          <a:xfrm>
            <a:off x="3394075" y="1010920"/>
            <a:ext cx="360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文本框 4"/>
          <p:cNvSpPr txBox="1">
            <a:spLocks noChangeArrowheads="1"/>
          </p:cNvSpPr>
          <p:nvPr/>
        </p:nvSpPr>
        <p:spPr bwMode="auto">
          <a:xfrm>
            <a:off x="3335655" y="1844675"/>
            <a:ext cx="8210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60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1" name="文本框 5"/>
          <p:cNvSpPr txBox="1">
            <a:spLocks noChangeArrowheads="1"/>
          </p:cNvSpPr>
          <p:nvPr/>
        </p:nvSpPr>
        <p:spPr bwMode="auto">
          <a:xfrm>
            <a:off x="3253105" y="2804795"/>
            <a:ext cx="939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600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4" name="文本框 6"/>
          <p:cNvSpPr txBox="1">
            <a:spLocks noChangeArrowheads="1"/>
          </p:cNvSpPr>
          <p:nvPr/>
        </p:nvSpPr>
        <p:spPr bwMode="auto">
          <a:xfrm>
            <a:off x="3154045" y="3716020"/>
            <a:ext cx="939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6000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2" name="文本框 7"/>
          <p:cNvSpPr txBox="1">
            <a:spLocks noChangeArrowheads="1"/>
          </p:cNvSpPr>
          <p:nvPr/>
        </p:nvSpPr>
        <p:spPr bwMode="auto">
          <a:xfrm>
            <a:off x="4297680" y="1012190"/>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3" name="文本框 8"/>
          <p:cNvSpPr txBox="1">
            <a:spLocks noChangeArrowheads="1"/>
          </p:cNvSpPr>
          <p:nvPr/>
        </p:nvSpPr>
        <p:spPr bwMode="auto">
          <a:xfrm>
            <a:off x="4300220" y="1828165"/>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4" name="文本框 9"/>
          <p:cNvSpPr txBox="1">
            <a:spLocks noChangeArrowheads="1"/>
          </p:cNvSpPr>
          <p:nvPr/>
        </p:nvSpPr>
        <p:spPr bwMode="auto">
          <a:xfrm>
            <a:off x="4300220" y="2818765"/>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5" name="文本框 10"/>
          <p:cNvSpPr txBox="1">
            <a:spLocks noChangeArrowheads="1"/>
          </p:cNvSpPr>
          <p:nvPr/>
        </p:nvSpPr>
        <p:spPr bwMode="auto">
          <a:xfrm>
            <a:off x="4324985" y="3731895"/>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7" name="文本框 12"/>
          <p:cNvSpPr txBox="1">
            <a:spLocks noChangeArrowheads="1"/>
          </p:cNvSpPr>
          <p:nvPr/>
        </p:nvSpPr>
        <p:spPr bwMode="auto">
          <a:xfrm>
            <a:off x="5384165" y="1010920"/>
            <a:ext cx="4451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8" name="文本框 13"/>
          <p:cNvSpPr txBox="1">
            <a:spLocks noChangeArrowheads="1"/>
          </p:cNvSpPr>
          <p:nvPr/>
        </p:nvSpPr>
        <p:spPr bwMode="auto">
          <a:xfrm>
            <a:off x="5320665" y="1851660"/>
            <a:ext cx="736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9" name="文本框 14"/>
          <p:cNvSpPr txBox="1">
            <a:spLocks noChangeArrowheads="1"/>
          </p:cNvSpPr>
          <p:nvPr/>
        </p:nvSpPr>
        <p:spPr bwMode="auto">
          <a:xfrm>
            <a:off x="5238115" y="2815590"/>
            <a:ext cx="13449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300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0" name="文本框 15"/>
          <p:cNvSpPr txBox="1">
            <a:spLocks noChangeArrowheads="1"/>
          </p:cNvSpPr>
          <p:nvPr/>
        </p:nvSpPr>
        <p:spPr bwMode="auto">
          <a:xfrm>
            <a:off x="5182870" y="3724910"/>
            <a:ext cx="1022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3000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1" name="文本框 35"/>
          <p:cNvSpPr txBox="1">
            <a:spLocks noChangeArrowheads="1"/>
          </p:cNvSpPr>
          <p:nvPr/>
        </p:nvSpPr>
        <p:spPr bwMode="auto">
          <a:xfrm>
            <a:off x="8624574" y="1015135"/>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2" name="文本框 36"/>
          <p:cNvSpPr txBox="1">
            <a:spLocks noChangeArrowheads="1"/>
          </p:cNvSpPr>
          <p:nvPr/>
        </p:nvSpPr>
        <p:spPr bwMode="auto">
          <a:xfrm>
            <a:off x="8631559" y="1882967"/>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文本框 37"/>
          <p:cNvSpPr txBox="1">
            <a:spLocks noChangeArrowheads="1"/>
          </p:cNvSpPr>
          <p:nvPr/>
        </p:nvSpPr>
        <p:spPr bwMode="auto">
          <a:xfrm>
            <a:off x="8631559" y="2854517"/>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4" name="文本框 38"/>
          <p:cNvSpPr txBox="1">
            <a:spLocks noChangeArrowheads="1"/>
          </p:cNvSpPr>
          <p:nvPr/>
        </p:nvSpPr>
        <p:spPr bwMode="auto">
          <a:xfrm>
            <a:off x="8648069" y="3763413"/>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807325" y="3733165"/>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790180" y="2830195"/>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790180" y="1913890"/>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773035" y="1034415"/>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23" name="弧形 122"/>
          <p:cNvSpPr/>
          <p:nvPr/>
        </p:nvSpPr>
        <p:spPr>
          <a:xfrm rot="16200000" flipH="1">
            <a:off x="3064510" y="1370965"/>
            <a:ext cx="767715" cy="574675"/>
          </a:xfrm>
          <a:prstGeom prst="arc">
            <a:avLst>
              <a:gd name="adj1" fmla="val 10825590"/>
              <a:gd name="adj2" fmla="val 21059081"/>
            </a:avLst>
          </a:prstGeom>
          <a:ln w="31750">
            <a:solidFill>
              <a:srgbClr val="FF0000"/>
            </a:solidFill>
            <a:headEnd type="none" w="med" len="med"/>
            <a:tailEnd type="arrow" w="med" len="me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62" name="组合 61"/>
          <p:cNvGrpSpPr/>
          <p:nvPr/>
        </p:nvGrpSpPr>
        <p:grpSpPr>
          <a:xfrm>
            <a:off x="588645" y="4409440"/>
            <a:ext cx="2528570" cy="946150"/>
            <a:chOff x="927" y="6502"/>
            <a:chExt cx="3982" cy="1490"/>
          </a:xfrm>
        </p:grpSpPr>
        <p:pic>
          <p:nvPicPr>
            <p:cNvPr id="92" name="图片 91" descr="320"/>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14671" t="19324" r="13278" b="63955"/>
            <a:stretch>
              <a:fillRect/>
            </a:stretch>
          </p:blipFill>
          <p:spPr>
            <a:xfrm>
              <a:off x="927" y="6502"/>
              <a:ext cx="3983" cy="1490"/>
            </a:xfrm>
            <a:prstGeom prst="rect">
              <a:avLst/>
            </a:prstGeom>
          </p:spPr>
        </p:pic>
        <p:sp>
          <p:nvSpPr>
            <p:cNvPr id="91" name="文本框 90"/>
            <p:cNvSpPr txBox="1"/>
            <p:nvPr/>
          </p:nvSpPr>
          <p:spPr>
            <a:xfrm>
              <a:off x="1482" y="6959"/>
              <a:ext cx="2688" cy="725"/>
            </a:xfrm>
            <a:prstGeom prst="rect">
              <a:avLst/>
            </a:prstGeom>
            <a:noFill/>
          </p:spPr>
          <p:txBody>
            <a:bodyPr wrap="none" rtlCol="0" anchor="t">
              <a:spAutoFit/>
            </a:bodyPr>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从上往下看</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p:txBody>
        </p:sp>
      </p:grpSp>
      <p:grpSp>
        <p:nvGrpSpPr>
          <p:cNvPr id="63" name="组合 62"/>
          <p:cNvGrpSpPr/>
          <p:nvPr/>
        </p:nvGrpSpPr>
        <p:grpSpPr>
          <a:xfrm>
            <a:off x="3665220" y="5341620"/>
            <a:ext cx="6114415" cy="699770"/>
            <a:chOff x="6318" y="8162"/>
            <a:chExt cx="9629" cy="1102"/>
          </a:xfrm>
        </p:grpSpPr>
        <p:sp>
          <p:nvSpPr>
            <p:cNvPr id="65" name="圆角矩形 64"/>
            <p:cNvSpPr/>
            <p:nvPr/>
          </p:nvSpPr>
          <p:spPr>
            <a:xfrm>
              <a:off x="6318" y="8162"/>
              <a:ext cx="9398" cy="1102"/>
            </a:xfrm>
            <a:prstGeom prst="roundRect">
              <a:avLst/>
            </a:prstGeom>
            <a:solidFill>
              <a:srgbClr val="4BCA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文本框 72"/>
            <p:cNvSpPr txBox="1"/>
            <p:nvPr/>
          </p:nvSpPr>
          <p:spPr>
            <a:xfrm>
              <a:off x="6539" y="8351"/>
              <a:ext cx="94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被除数和除数都乘一个相同的数，商不变。</a:t>
              </a:r>
              <a:endParaRPr lang="zh-CN" altLang="en-US" sz="2400">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8347075" y="4288790"/>
            <a:ext cx="1131570" cy="538480"/>
            <a:chOff x="862" y="3411"/>
            <a:chExt cx="1782" cy="848"/>
          </a:xfrm>
        </p:grpSpPr>
        <p:grpSp>
          <p:nvGrpSpPr>
            <p:cNvPr id="85" name="组合 84"/>
            <p:cNvGrpSpPr/>
            <p:nvPr/>
          </p:nvGrpSpPr>
          <p:grpSpPr>
            <a:xfrm rot="0">
              <a:off x="862" y="3411"/>
              <a:ext cx="1782" cy="849"/>
              <a:chOff x="5488" y="1621"/>
              <a:chExt cx="12197" cy="3351"/>
            </a:xfrm>
          </p:grpSpPr>
          <p:grpSp>
            <p:nvGrpSpPr>
              <p:cNvPr id="86" name="组合 85"/>
              <p:cNvGrpSpPr/>
              <p:nvPr/>
            </p:nvGrpSpPr>
            <p:grpSpPr>
              <a:xfrm>
                <a:off x="5488" y="1621"/>
                <a:ext cx="12197" cy="3351"/>
                <a:chOff x="5488" y="1621"/>
                <a:chExt cx="12197" cy="3351"/>
              </a:xfrm>
            </p:grpSpPr>
            <p:sp>
              <p:nvSpPr>
                <p:cNvPr id="87" name="圆角矩形 8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圆角矩形 8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9" name="圆角矩形 88"/>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0" name="文本框 89"/>
            <p:cNvSpPr txBox="1"/>
            <p:nvPr/>
          </p:nvSpPr>
          <p:spPr>
            <a:xfrm>
              <a:off x="1129" y="3446"/>
              <a:ext cx="1248" cy="725"/>
            </a:xfrm>
            <a:prstGeom prst="rect">
              <a:avLst/>
            </a:prstGeom>
            <a:noFill/>
          </p:spPr>
          <p:txBody>
            <a:bodyPr wrap="none" rtlCol="0">
              <a:spAutoFit/>
            </a:bodyPr>
            <a:p>
              <a:r>
                <a:rPr lang="zh-CN" altLang="en-US" sz="2400"/>
                <a:t>不变</a:t>
              </a:r>
              <a:endParaRPr lang="zh-CN" altLang="en-US" sz="2400"/>
            </a:p>
          </p:txBody>
        </p:sp>
      </p:grpSp>
      <p:sp>
        <p:nvSpPr>
          <p:cNvPr id="9" name="弧形 8"/>
          <p:cNvSpPr/>
          <p:nvPr/>
        </p:nvSpPr>
        <p:spPr>
          <a:xfrm rot="16200000" flipH="1">
            <a:off x="2487295" y="1509395"/>
            <a:ext cx="1829435" cy="1231900"/>
          </a:xfrm>
          <a:prstGeom prst="arc">
            <a:avLst>
              <a:gd name="adj1" fmla="val 10848616"/>
              <a:gd name="adj2" fmla="val 21496687"/>
            </a:avLst>
          </a:prstGeom>
          <a:ln w="31750">
            <a:solidFill>
              <a:srgbClr val="FF0000"/>
            </a:solidFill>
            <a:headEnd type="none" w="med" len="med"/>
            <a:tailEnd type="arrow" w="med" len="me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4" name="弧形 13"/>
          <p:cNvSpPr/>
          <p:nvPr/>
        </p:nvSpPr>
        <p:spPr>
          <a:xfrm rot="16200000" flipH="1">
            <a:off x="1790700" y="1553210"/>
            <a:ext cx="2738120" cy="2054225"/>
          </a:xfrm>
          <a:prstGeom prst="arc">
            <a:avLst>
              <a:gd name="adj1" fmla="val 10825590"/>
              <a:gd name="adj2" fmla="val 21502887"/>
            </a:avLst>
          </a:prstGeom>
          <a:ln w="31750">
            <a:solidFill>
              <a:srgbClr val="FF0000"/>
            </a:solidFill>
            <a:headEnd type="none" w="med" len="med"/>
            <a:tailEnd type="arrow" w="med" len="me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64" name="弧形 63"/>
          <p:cNvSpPr/>
          <p:nvPr/>
        </p:nvSpPr>
        <p:spPr>
          <a:xfrm rot="16200000" flipH="1" flipV="1">
            <a:off x="5393055" y="1395095"/>
            <a:ext cx="767080" cy="527685"/>
          </a:xfrm>
          <a:prstGeom prst="arc">
            <a:avLst>
              <a:gd name="adj1" fmla="val 10405856"/>
              <a:gd name="adj2" fmla="val 21556758"/>
            </a:avLst>
          </a:prstGeom>
          <a:ln w="31750">
            <a:solidFill>
              <a:srgbClr val="FF0000"/>
            </a:solidFill>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5" name="弧形 14"/>
          <p:cNvSpPr/>
          <p:nvPr/>
        </p:nvSpPr>
        <p:spPr>
          <a:xfrm rot="16200000" flipH="1" flipV="1">
            <a:off x="4930775" y="1522095"/>
            <a:ext cx="1828800" cy="1231265"/>
          </a:xfrm>
          <a:prstGeom prst="arc">
            <a:avLst>
              <a:gd name="adj1" fmla="val 10622350"/>
              <a:gd name="adj2" fmla="val 21556758"/>
            </a:avLst>
          </a:prstGeom>
          <a:ln w="31750">
            <a:solidFill>
              <a:srgbClr val="FF0000"/>
            </a:solidFill>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6" name="弧形 15"/>
          <p:cNvSpPr/>
          <p:nvPr/>
        </p:nvSpPr>
        <p:spPr>
          <a:xfrm rot="16200000" flipH="1" flipV="1">
            <a:off x="4728157" y="1545433"/>
            <a:ext cx="2739600" cy="2055600"/>
          </a:xfrm>
          <a:prstGeom prst="arc">
            <a:avLst>
              <a:gd name="adj1" fmla="val 10622350"/>
              <a:gd name="adj2" fmla="val 21556758"/>
            </a:avLst>
          </a:prstGeom>
          <a:ln w="31750">
            <a:solidFill>
              <a:srgbClr val="FF0000"/>
            </a:solidFill>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3006725" y="1390844"/>
            <a:ext cx="850265" cy="460252"/>
            <a:chOff x="9648" y="3380"/>
            <a:chExt cx="1339" cy="916"/>
          </a:xfrm>
        </p:grpSpPr>
        <p:grpSp>
          <p:nvGrpSpPr>
            <p:cNvPr id="18" name="组合 17"/>
            <p:cNvGrpSpPr/>
            <p:nvPr/>
          </p:nvGrpSpPr>
          <p:grpSpPr>
            <a:xfrm rot="0">
              <a:off x="9648" y="3415"/>
              <a:ext cx="1339" cy="849"/>
              <a:chOff x="5488" y="1621"/>
              <a:chExt cx="12197" cy="3351"/>
            </a:xfrm>
          </p:grpSpPr>
          <p:grpSp>
            <p:nvGrpSpPr>
              <p:cNvPr id="19" name="组合 18"/>
              <p:cNvGrpSpPr/>
              <p:nvPr/>
            </p:nvGrpSpPr>
            <p:grpSpPr>
              <a:xfrm>
                <a:off x="5488" y="1621"/>
                <a:ext cx="12197" cy="3351"/>
                <a:chOff x="5488" y="1621"/>
                <a:chExt cx="12197" cy="3351"/>
              </a:xfrm>
            </p:grpSpPr>
            <p:sp>
              <p:nvSpPr>
                <p:cNvPr id="20" name="圆角矩形 1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圆角矩形 23"/>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文本框 24"/>
            <p:cNvSpPr txBox="1"/>
            <p:nvPr/>
          </p:nvSpPr>
          <p:spPr>
            <a:xfrm>
              <a:off x="9715" y="3380"/>
              <a:ext cx="1206" cy="916"/>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p:cNvGrpSpPr/>
          <p:nvPr/>
        </p:nvGrpSpPr>
        <p:grpSpPr>
          <a:xfrm>
            <a:off x="2352675" y="1867094"/>
            <a:ext cx="850265" cy="460252"/>
            <a:chOff x="9648" y="3380"/>
            <a:chExt cx="1339" cy="916"/>
          </a:xfrm>
        </p:grpSpPr>
        <p:grpSp>
          <p:nvGrpSpPr>
            <p:cNvPr id="27" name="组合 26"/>
            <p:cNvGrpSpPr/>
            <p:nvPr/>
          </p:nvGrpSpPr>
          <p:grpSpPr>
            <a:xfrm rot="0">
              <a:off x="9648" y="3415"/>
              <a:ext cx="1339" cy="849"/>
              <a:chOff x="5488" y="1621"/>
              <a:chExt cx="12197" cy="3351"/>
            </a:xfrm>
          </p:grpSpPr>
          <p:grpSp>
            <p:nvGrpSpPr>
              <p:cNvPr id="28" name="组合 27"/>
              <p:cNvGrpSpPr/>
              <p:nvPr/>
            </p:nvGrpSpPr>
            <p:grpSpPr>
              <a:xfrm>
                <a:off x="5488" y="1621"/>
                <a:ext cx="12197" cy="3351"/>
                <a:chOff x="5488" y="1621"/>
                <a:chExt cx="12197" cy="3351"/>
              </a:xfrm>
            </p:grpSpPr>
            <p:sp>
              <p:nvSpPr>
                <p:cNvPr id="29" name="圆角矩形 2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3" name="圆角矩形 32"/>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5" name="文本框 34"/>
            <p:cNvSpPr txBox="1"/>
            <p:nvPr/>
          </p:nvSpPr>
          <p:spPr>
            <a:xfrm>
              <a:off x="9715" y="3380"/>
              <a:ext cx="1206" cy="916"/>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6" name="组合 35"/>
          <p:cNvGrpSpPr/>
          <p:nvPr/>
        </p:nvGrpSpPr>
        <p:grpSpPr>
          <a:xfrm>
            <a:off x="1659890" y="2342709"/>
            <a:ext cx="850265" cy="460252"/>
            <a:chOff x="9648" y="3380"/>
            <a:chExt cx="1339" cy="916"/>
          </a:xfrm>
        </p:grpSpPr>
        <p:grpSp>
          <p:nvGrpSpPr>
            <p:cNvPr id="37" name="组合 36"/>
            <p:cNvGrpSpPr/>
            <p:nvPr/>
          </p:nvGrpSpPr>
          <p:grpSpPr>
            <a:xfrm rot="0">
              <a:off x="9648" y="3415"/>
              <a:ext cx="1339" cy="849"/>
              <a:chOff x="5488" y="1621"/>
              <a:chExt cx="12197" cy="3351"/>
            </a:xfrm>
          </p:grpSpPr>
          <p:grpSp>
            <p:nvGrpSpPr>
              <p:cNvPr id="38" name="组合 37"/>
              <p:cNvGrpSpPr/>
              <p:nvPr/>
            </p:nvGrpSpPr>
            <p:grpSpPr>
              <a:xfrm>
                <a:off x="5488" y="1621"/>
                <a:ext cx="12197" cy="3351"/>
                <a:chOff x="5488" y="1621"/>
                <a:chExt cx="12197" cy="3351"/>
              </a:xfrm>
            </p:grpSpPr>
            <p:sp>
              <p:nvSpPr>
                <p:cNvPr id="39" name="圆角矩形 3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1" name="圆角矩形 40"/>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6" name="文本框 45"/>
            <p:cNvSpPr txBox="1"/>
            <p:nvPr/>
          </p:nvSpPr>
          <p:spPr>
            <a:xfrm>
              <a:off x="9715" y="3380"/>
              <a:ext cx="1206" cy="916"/>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5" name="组合 54"/>
          <p:cNvGrpSpPr/>
          <p:nvPr/>
        </p:nvGrpSpPr>
        <p:grpSpPr>
          <a:xfrm>
            <a:off x="5351780" y="1406719"/>
            <a:ext cx="850265" cy="460252"/>
            <a:chOff x="9648" y="3380"/>
            <a:chExt cx="1339" cy="916"/>
          </a:xfrm>
        </p:grpSpPr>
        <p:grpSp>
          <p:nvGrpSpPr>
            <p:cNvPr id="56" name="组合 55"/>
            <p:cNvGrpSpPr/>
            <p:nvPr/>
          </p:nvGrpSpPr>
          <p:grpSpPr>
            <a:xfrm rot="0">
              <a:off x="9648" y="3415"/>
              <a:ext cx="1339" cy="849"/>
              <a:chOff x="5488" y="1621"/>
              <a:chExt cx="12197" cy="3351"/>
            </a:xfrm>
          </p:grpSpPr>
          <p:grpSp>
            <p:nvGrpSpPr>
              <p:cNvPr id="57" name="组合 56"/>
              <p:cNvGrpSpPr/>
              <p:nvPr/>
            </p:nvGrpSpPr>
            <p:grpSpPr>
              <a:xfrm>
                <a:off x="5488" y="1621"/>
                <a:ext cx="12197" cy="3351"/>
                <a:chOff x="5488" y="1621"/>
                <a:chExt cx="12197" cy="3351"/>
              </a:xfrm>
            </p:grpSpPr>
            <p:sp>
              <p:nvSpPr>
                <p:cNvPr id="58" name="圆角矩形 5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圆角矩形 5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0" name="圆角矩形 59"/>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1" name="文本框 60"/>
            <p:cNvSpPr txBox="1"/>
            <p:nvPr/>
          </p:nvSpPr>
          <p:spPr>
            <a:xfrm>
              <a:off x="9715" y="3380"/>
              <a:ext cx="1206" cy="916"/>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6" name="组合 65"/>
          <p:cNvGrpSpPr/>
          <p:nvPr/>
        </p:nvGrpSpPr>
        <p:grpSpPr>
          <a:xfrm>
            <a:off x="5991225" y="1867729"/>
            <a:ext cx="850265" cy="460252"/>
            <a:chOff x="9648" y="3380"/>
            <a:chExt cx="1339" cy="916"/>
          </a:xfrm>
        </p:grpSpPr>
        <p:grpSp>
          <p:nvGrpSpPr>
            <p:cNvPr id="67" name="组合 66"/>
            <p:cNvGrpSpPr/>
            <p:nvPr/>
          </p:nvGrpSpPr>
          <p:grpSpPr>
            <a:xfrm rot="0">
              <a:off x="9648" y="3415"/>
              <a:ext cx="1339" cy="849"/>
              <a:chOff x="5488" y="1621"/>
              <a:chExt cx="12197" cy="3351"/>
            </a:xfrm>
          </p:grpSpPr>
          <p:grpSp>
            <p:nvGrpSpPr>
              <p:cNvPr id="68" name="组合 67"/>
              <p:cNvGrpSpPr/>
              <p:nvPr/>
            </p:nvGrpSpPr>
            <p:grpSpPr>
              <a:xfrm>
                <a:off x="5488" y="1621"/>
                <a:ext cx="12197" cy="3351"/>
                <a:chOff x="5488" y="1621"/>
                <a:chExt cx="12197" cy="3351"/>
              </a:xfrm>
            </p:grpSpPr>
            <p:sp>
              <p:nvSpPr>
                <p:cNvPr id="69" name="圆角矩形 6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圆角矩形 6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1" name="圆角矩形 70"/>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2" name="文本框 71"/>
            <p:cNvSpPr txBox="1"/>
            <p:nvPr/>
          </p:nvSpPr>
          <p:spPr>
            <a:xfrm>
              <a:off x="9715" y="3380"/>
              <a:ext cx="1206" cy="916"/>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4" name="组合 73"/>
          <p:cNvGrpSpPr/>
          <p:nvPr/>
        </p:nvGrpSpPr>
        <p:grpSpPr>
          <a:xfrm>
            <a:off x="6665595" y="2322389"/>
            <a:ext cx="850265" cy="460252"/>
            <a:chOff x="9648" y="3380"/>
            <a:chExt cx="1339" cy="916"/>
          </a:xfrm>
        </p:grpSpPr>
        <p:grpSp>
          <p:nvGrpSpPr>
            <p:cNvPr id="75" name="组合 74"/>
            <p:cNvGrpSpPr/>
            <p:nvPr/>
          </p:nvGrpSpPr>
          <p:grpSpPr>
            <a:xfrm rot="0">
              <a:off x="9648" y="3415"/>
              <a:ext cx="1339" cy="849"/>
              <a:chOff x="5488" y="1621"/>
              <a:chExt cx="12197" cy="3351"/>
            </a:xfrm>
          </p:grpSpPr>
          <p:grpSp>
            <p:nvGrpSpPr>
              <p:cNvPr id="76" name="组合 75"/>
              <p:cNvGrpSpPr/>
              <p:nvPr/>
            </p:nvGrpSpPr>
            <p:grpSpPr>
              <a:xfrm>
                <a:off x="5488" y="1621"/>
                <a:ext cx="12197" cy="3351"/>
                <a:chOff x="5488" y="1621"/>
                <a:chExt cx="12197" cy="3351"/>
              </a:xfrm>
            </p:grpSpPr>
            <p:sp>
              <p:nvSpPr>
                <p:cNvPr id="77" name="圆角矩形 7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圆角矩形 7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9" name="圆角矩形 78"/>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0" name="文本框 79"/>
            <p:cNvSpPr txBox="1"/>
            <p:nvPr/>
          </p:nvSpPr>
          <p:spPr>
            <a:xfrm>
              <a:off x="9715" y="3380"/>
              <a:ext cx="1206" cy="916"/>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2" name="文本框 8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 from="(-#ppt_w/2)" to="(#ppt_x)" calcmode="lin" valueType="num">
                                      <p:cBhvr>
                                        <p:cTn id="7" dur="600" fill="hold">
                                          <p:stCondLst>
                                            <p:cond delay="0"/>
                                          </p:stCondLst>
                                        </p:cTn>
                                        <p:tgtEl>
                                          <p:spTgt spid="62"/>
                                        </p:tgtEl>
                                        <p:attrNameLst>
                                          <p:attrName>ppt_x</p:attrName>
                                        </p:attrNameLst>
                                      </p:cBhvr>
                                    </p:anim>
                                    <p:anim from="0" to="-1.0" calcmode="lin" valueType="num">
                                      <p:cBhvr>
                                        <p:cTn id="8" dur="200" decel="50000" autoRev="1" fill="hold">
                                          <p:stCondLst>
                                            <p:cond delay="600"/>
                                          </p:stCondLst>
                                        </p:cTn>
                                        <p:tgtEl>
                                          <p:spTgt spid="62"/>
                                        </p:tgtEl>
                                        <p:attrNameLst>
                                          <p:attrName>xshear</p:attrName>
                                        </p:attrNameLst>
                                      </p:cBhvr>
                                    </p:anim>
                                    <p:animScale>
                                      <p:cBhvr>
                                        <p:cTn id="9" dur="200" decel="100000" autoRev="1" fill="hold">
                                          <p:stCondLst>
                                            <p:cond delay="600"/>
                                          </p:stCondLst>
                                        </p:cTn>
                                        <p:tgtEl>
                                          <p:spTgt spid="62"/>
                                        </p:tgtEl>
                                      </p:cBhvr>
                                      <p:from x="100000" y="100000"/>
                                      <p:to x="80000" y="100000"/>
                                    </p:animScale>
                                    <p:anim by="(#ppt_h/3+#ppt_w*0.1)" calcmode="lin" valueType="num">
                                      <p:cBhvr additive="sum">
                                        <p:cTn id="10" dur="200" decel="100000" autoRev="1" fill="hold">
                                          <p:stCondLst>
                                            <p:cond delay="600"/>
                                          </p:stCondLst>
                                        </p:cTn>
                                        <p:tgtEl>
                                          <p:spTgt spid="62"/>
                                        </p:tgtEl>
                                        <p:attrNameLst>
                                          <p:attrName>ppt_x</p:attrName>
                                        </p:attrNameLst>
                                      </p:cBhvr>
                                    </p:anim>
                                  </p:childTnLst>
                                  <p:subTnLst>
                                    <p:audio>
                                      <p:cMediaNode>
                                        <p:cTn display="1" masterRel="sameClick">
                                          <p:stCondLst>
                                            <p:cond evt="begin" delay="0">
                                              <p:tn val="5"/>
                                            </p:cond>
                                          </p:stCondLst>
                                          <p:endCondLst>
                                            <p:cond evt="onStopAudio" delay="0">
                                              <p:tgtEl>
                                                <p:sldTgt/>
                                              </p:tgtEl>
                                            </p:cond>
                                          </p:endCondLst>
                                        </p:cTn>
                                        <p:tgtEl>
                                          <p:sndTgt r:embed="rId4" name="whoosh.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up)">
                                      <p:cBhvr>
                                        <p:cTn id="15" dur="500"/>
                                        <p:tgtEl>
                                          <p:spTgt spid="83"/>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84"/>
                                        </p:tgtEl>
                                        <p:attrNameLst>
                                          <p:attrName>style.visibility</p:attrName>
                                        </p:attrNameLst>
                                      </p:cBhvr>
                                      <p:to>
                                        <p:strVal val="visible"/>
                                      </p:to>
                                    </p:set>
                                    <p:anim calcmode="lin" valueType="num">
                                      <p:cBhvr>
                                        <p:cTn id="20" dur="500" fill="hold"/>
                                        <p:tgtEl>
                                          <p:spTgt spid="84"/>
                                        </p:tgtEl>
                                        <p:attrNameLst>
                                          <p:attrName>ppt_w</p:attrName>
                                        </p:attrNameLst>
                                      </p:cBhvr>
                                      <p:tavLst>
                                        <p:tav tm="0">
                                          <p:val>
                                            <p:fltVal val="0"/>
                                          </p:val>
                                        </p:tav>
                                        <p:tav tm="100000">
                                          <p:val>
                                            <p:strVal val="#ppt_w"/>
                                          </p:val>
                                        </p:tav>
                                      </p:tavLst>
                                    </p:anim>
                                    <p:anim calcmode="lin" valueType="num">
                                      <p:cBhvr>
                                        <p:cTn id="21" dur="500" fill="hold"/>
                                        <p:tgtEl>
                                          <p:spTgt spid="84"/>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up)">
                                      <p:cBhvr>
                                        <p:cTn id="26" dur="500"/>
                                        <p:tgtEl>
                                          <p:spTgt spid="123"/>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up)">
                                      <p:cBhvr>
                                        <p:cTn id="37" dur="500"/>
                                        <p:tgtEl>
                                          <p:spTgt spid="64"/>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up)">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23" presetClass="entr" presetSubtype="16" fill="hold" nodeType="clickEffect">
                                  <p:stCondLst>
                                    <p:cond delay="0"/>
                                  </p:stCondLst>
                                  <p:childTnLst>
                                    <p:set>
                                      <p:cBhvr>
                                        <p:cTn id="63" dur="1" fill="hold">
                                          <p:stCondLst>
                                            <p:cond delay="0"/>
                                          </p:stCondLst>
                                        </p:cTn>
                                        <p:tgtEl>
                                          <p:spTgt spid="66"/>
                                        </p:tgtEl>
                                        <p:attrNameLst>
                                          <p:attrName>style.visibility</p:attrName>
                                        </p:attrNameLst>
                                      </p:cBhvr>
                                      <p:to>
                                        <p:strVal val="visible"/>
                                      </p:to>
                                    </p:set>
                                    <p:anim calcmode="lin" valueType="num">
                                      <p:cBhvr>
                                        <p:cTn id="64" dur="500" fill="hold"/>
                                        <p:tgtEl>
                                          <p:spTgt spid="66"/>
                                        </p:tgtEl>
                                        <p:attrNameLst>
                                          <p:attrName>ppt_w</p:attrName>
                                        </p:attrNameLst>
                                      </p:cBhvr>
                                      <p:tavLst>
                                        <p:tav tm="0">
                                          <p:val>
                                            <p:fltVal val="0"/>
                                          </p:val>
                                        </p:tav>
                                        <p:tav tm="100000">
                                          <p:val>
                                            <p:strVal val="#ppt_w"/>
                                          </p:val>
                                        </p:tav>
                                      </p:tavLst>
                                    </p:anim>
                                    <p:anim calcmode="lin" valueType="num">
                                      <p:cBhvr>
                                        <p:cTn id="65"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up)">
                                      <p:cBhvr>
                                        <p:cTn id="70" dur="500"/>
                                        <p:tgtEl>
                                          <p:spTgt spid="14"/>
                                        </p:tgtEl>
                                      </p:cBhvr>
                                    </p:animEffect>
                                  </p:childTnLst>
                                </p:cTn>
                              </p:par>
                            </p:childTnLst>
                          </p:cTn>
                        </p:par>
                      </p:childTnLst>
                    </p:cTn>
                  </p:par>
                  <p:par>
                    <p:cTn id="71" fill="hold">
                      <p:stCondLst>
                        <p:cond delay="indefinite"/>
                      </p:stCondLst>
                      <p:childTnLst>
                        <p:par>
                          <p:cTn id="72" fill="hold">
                            <p:stCondLst>
                              <p:cond delay="0"/>
                            </p:stCondLst>
                            <p:childTnLst>
                              <p:par>
                                <p:cTn id="73" presetID="23" presetClass="entr" presetSubtype="16" fill="hold" nodeType="click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up)">
                                      <p:cBhvr>
                                        <p:cTn id="81" dur="500"/>
                                        <p:tgtEl>
                                          <p:spTgt spid="16"/>
                                        </p:tgtEl>
                                      </p:cBhvr>
                                    </p:animEffect>
                                  </p:childTnLst>
                                </p:cTn>
                              </p:par>
                            </p:childTnLst>
                          </p:cTn>
                        </p:par>
                      </p:childTnLst>
                    </p:cTn>
                  </p:par>
                  <p:par>
                    <p:cTn id="82" fill="hold">
                      <p:stCondLst>
                        <p:cond delay="indefinite"/>
                      </p:stCondLst>
                      <p:childTnLst>
                        <p:par>
                          <p:cTn id="83" fill="hold">
                            <p:stCondLst>
                              <p:cond delay="0"/>
                            </p:stCondLst>
                            <p:childTnLst>
                              <p:par>
                                <p:cTn id="84" presetID="23" presetClass="entr" presetSubtype="16" fill="hold" nodeType="clickEffect">
                                  <p:stCondLst>
                                    <p:cond delay="0"/>
                                  </p:stCondLst>
                                  <p:childTnLst>
                                    <p:set>
                                      <p:cBhvr>
                                        <p:cTn id="85" dur="1" fill="hold">
                                          <p:stCondLst>
                                            <p:cond delay="0"/>
                                          </p:stCondLst>
                                        </p:cTn>
                                        <p:tgtEl>
                                          <p:spTgt spid="74"/>
                                        </p:tgtEl>
                                        <p:attrNameLst>
                                          <p:attrName>style.visibility</p:attrName>
                                        </p:attrNameLst>
                                      </p:cBhvr>
                                      <p:to>
                                        <p:strVal val="visible"/>
                                      </p:to>
                                    </p:set>
                                    <p:anim calcmode="lin" valueType="num">
                                      <p:cBhvr>
                                        <p:cTn id="86" dur="500" fill="hold"/>
                                        <p:tgtEl>
                                          <p:spTgt spid="74"/>
                                        </p:tgtEl>
                                        <p:attrNameLst>
                                          <p:attrName>ppt_w</p:attrName>
                                        </p:attrNameLst>
                                      </p:cBhvr>
                                      <p:tavLst>
                                        <p:tav tm="0">
                                          <p:val>
                                            <p:fltVal val="0"/>
                                          </p:val>
                                        </p:tav>
                                        <p:tav tm="100000">
                                          <p:val>
                                            <p:strVal val="#ppt_w"/>
                                          </p:val>
                                        </p:tav>
                                      </p:tavLst>
                                    </p:anim>
                                    <p:anim calcmode="lin" valueType="num">
                                      <p:cBhvr>
                                        <p:cTn id="87" dur="500" fill="hold"/>
                                        <p:tgtEl>
                                          <p:spTgt spid="74"/>
                                        </p:tgtEl>
                                        <p:attrNameLst>
                                          <p:attrName>ppt_h</p:attrName>
                                        </p:attrNameLst>
                                      </p:cBhvr>
                                      <p:tavLst>
                                        <p:tav tm="0">
                                          <p:val>
                                            <p:fltVal val="0"/>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nodeType="clickEffect">
                                  <p:stCondLst>
                                    <p:cond delay="0"/>
                                  </p:stCondLst>
                                  <p:childTnLst>
                                    <p:set>
                                      <p:cBhvr>
                                        <p:cTn id="91" dur="1" fill="hold">
                                          <p:stCondLst>
                                            <p:cond delay="0"/>
                                          </p:stCondLst>
                                        </p:cTn>
                                        <p:tgtEl>
                                          <p:spTgt spid="63"/>
                                        </p:tgtEl>
                                        <p:attrNameLst>
                                          <p:attrName>style.visibility</p:attrName>
                                        </p:attrNameLst>
                                      </p:cBhvr>
                                      <p:to>
                                        <p:strVal val="visible"/>
                                      </p:to>
                                    </p:set>
                                    <p:anim calcmode="lin" valueType="num">
                                      <p:cBhvr additive="base">
                                        <p:cTn id="92" dur="500"/>
                                        <p:tgtEl>
                                          <p:spTgt spid="63"/>
                                        </p:tgtEl>
                                        <p:attrNameLst>
                                          <p:attrName>ppt_y</p:attrName>
                                        </p:attrNameLst>
                                      </p:cBhvr>
                                      <p:tavLst>
                                        <p:tav tm="0">
                                          <p:val>
                                            <p:strVal val="#ppt_y+#ppt_h*1.125000"/>
                                          </p:val>
                                        </p:tav>
                                        <p:tav tm="100000">
                                          <p:val>
                                            <p:strVal val="#ppt_y"/>
                                          </p:val>
                                        </p:tav>
                                      </p:tavLst>
                                    </p:anim>
                                    <p:animEffect transition="in" filter="wipe(up)">
                                      <p:cBhvr>
                                        <p:cTn id="9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bldLvl="0" animBg="1"/>
      <p:bldP spid="83" grpId="0" bldLvl="0" animBg="1"/>
      <p:bldP spid="9" grpId="0" bldLvl="0" animBg="1"/>
      <p:bldP spid="14" grpId="0" bldLvl="0" animBg="1"/>
      <p:bldP spid="64" grpId="0" bldLvl="0" animBg="1"/>
      <p:bldP spid="15" grpId="0" bldLvl="0" animBg="1"/>
      <p:bldP spid="1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3" name="圆角矩形 82"/>
          <p:cNvSpPr/>
          <p:nvPr/>
        </p:nvSpPr>
        <p:spPr>
          <a:xfrm>
            <a:off x="8558530" y="1381760"/>
            <a:ext cx="642620" cy="3303270"/>
          </a:xfrm>
          <a:prstGeom prst="roundRect">
            <a:avLst/>
          </a:prstGeom>
          <a:solidFill>
            <a:srgbClr val="F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3"/>
          <p:cNvSpPr txBox="1">
            <a:spLocks noChangeArrowheads="1"/>
          </p:cNvSpPr>
          <p:nvPr/>
        </p:nvSpPr>
        <p:spPr bwMode="auto">
          <a:xfrm>
            <a:off x="3394075" y="1471295"/>
            <a:ext cx="360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文本框 4"/>
          <p:cNvSpPr txBox="1">
            <a:spLocks noChangeArrowheads="1"/>
          </p:cNvSpPr>
          <p:nvPr/>
        </p:nvSpPr>
        <p:spPr bwMode="auto">
          <a:xfrm>
            <a:off x="3335655" y="2305050"/>
            <a:ext cx="8210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60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1" name="文本框 5"/>
          <p:cNvSpPr txBox="1">
            <a:spLocks noChangeArrowheads="1"/>
          </p:cNvSpPr>
          <p:nvPr/>
        </p:nvSpPr>
        <p:spPr bwMode="auto">
          <a:xfrm>
            <a:off x="3253105" y="3265170"/>
            <a:ext cx="939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600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4" name="文本框 6"/>
          <p:cNvSpPr txBox="1">
            <a:spLocks noChangeArrowheads="1"/>
          </p:cNvSpPr>
          <p:nvPr/>
        </p:nvSpPr>
        <p:spPr bwMode="auto">
          <a:xfrm>
            <a:off x="3154045" y="4176395"/>
            <a:ext cx="939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6000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2" name="文本框 7"/>
          <p:cNvSpPr txBox="1">
            <a:spLocks noChangeArrowheads="1"/>
          </p:cNvSpPr>
          <p:nvPr/>
        </p:nvSpPr>
        <p:spPr bwMode="auto">
          <a:xfrm>
            <a:off x="4297680" y="1472565"/>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3" name="文本框 8"/>
          <p:cNvSpPr txBox="1">
            <a:spLocks noChangeArrowheads="1"/>
          </p:cNvSpPr>
          <p:nvPr/>
        </p:nvSpPr>
        <p:spPr bwMode="auto">
          <a:xfrm>
            <a:off x="4300220" y="2288540"/>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4" name="文本框 9"/>
          <p:cNvSpPr txBox="1">
            <a:spLocks noChangeArrowheads="1"/>
          </p:cNvSpPr>
          <p:nvPr/>
        </p:nvSpPr>
        <p:spPr bwMode="auto">
          <a:xfrm>
            <a:off x="4300220" y="3279140"/>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5" name="文本框 10"/>
          <p:cNvSpPr txBox="1">
            <a:spLocks noChangeArrowheads="1"/>
          </p:cNvSpPr>
          <p:nvPr/>
        </p:nvSpPr>
        <p:spPr bwMode="auto">
          <a:xfrm>
            <a:off x="4324985" y="4192270"/>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7" name="文本框 12"/>
          <p:cNvSpPr txBox="1">
            <a:spLocks noChangeArrowheads="1"/>
          </p:cNvSpPr>
          <p:nvPr/>
        </p:nvSpPr>
        <p:spPr bwMode="auto">
          <a:xfrm>
            <a:off x="5384165" y="1471295"/>
            <a:ext cx="4451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8" name="文本框 13"/>
          <p:cNvSpPr txBox="1">
            <a:spLocks noChangeArrowheads="1"/>
          </p:cNvSpPr>
          <p:nvPr/>
        </p:nvSpPr>
        <p:spPr bwMode="auto">
          <a:xfrm>
            <a:off x="5320665" y="2312035"/>
            <a:ext cx="736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9" name="文本框 14"/>
          <p:cNvSpPr txBox="1">
            <a:spLocks noChangeArrowheads="1"/>
          </p:cNvSpPr>
          <p:nvPr/>
        </p:nvSpPr>
        <p:spPr bwMode="auto">
          <a:xfrm>
            <a:off x="5238115" y="3275965"/>
            <a:ext cx="13449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300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0" name="文本框 15"/>
          <p:cNvSpPr txBox="1">
            <a:spLocks noChangeArrowheads="1"/>
          </p:cNvSpPr>
          <p:nvPr/>
        </p:nvSpPr>
        <p:spPr bwMode="auto">
          <a:xfrm>
            <a:off x="5182870" y="4185285"/>
            <a:ext cx="1022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3000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1" name="文本框 35"/>
          <p:cNvSpPr txBox="1">
            <a:spLocks noChangeArrowheads="1"/>
          </p:cNvSpPr>
          <p:nvPr/>
        </p:nvSpPr>
        <p:spPr bwMode="auto">
          <a:xfrm>
            <a:off x="8624574" y="1475510"/>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2" name="文本框 36"/>
          <p:cNvSpPr txBox="1">
            <a:spLocks noChangeArrowheads="1"/>
          </p:cNvSpPr>
          <p:nvPr/>
        </p:nvSpPr>
        <p:spPr bwMode="auto">
          <a:xfrm>
            <a:off x="8631559" y="2343342"/>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文本框 37"/>
          <p:cNvSpPr txBox="1">
            <a:spLocks noChangeArrowheads="1"/>
          </p:cNvSpPr>
          <p:nvPr/>
        </p:nvSpPr>
        <p:spPr bwMode="auto">
          <a:xfrm>
            <a:off x="8631559" y="3314892"/>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4" name="文本框 38"/>
          <p:cNvSpPr txBox="1">
            <a:spLocks noChangeArrowheads="1"/>
          </p:cNvSpPr>
          <p:nvPr/>
        </p:nvSpPr>
        <p:spPr bwMode="auto">
          <a:xfrm>
            <a:off x="8648069" y="4223788"/>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807325" y="4193540"/>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790180" y="3290570"/>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790180" y="2374265"/>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773035" y="1494790"/>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23" name="弧形 122"/>
          <p:cNvSpPr/>
          <p:nvPr/>
        </p:nvSpPr>
        <p:spPr>
          <a:xfrm rot="4740000" flipH="1">
            <a:off x="5527040" y="3656965"/>
            <a:ext cx="767715" cy="574675"/>
          </a:xfrm>
          <a:prstGeom prst="arc">
            <a:avLst>
              <a:gd name="adj1" fmla="val 10825590"/>
              <a:gd name="adj2" fmla="val 21059081"/>
            </a:avLst>
          </a:prstGeom>
          <a:ln w="31750">
            <a:solidFill>
              <a:srgbClr val="FF0000"/>
            </a:solidFill>
            <a:headEnd type="none" w="med" len="med"/>
            <a:tailEnd type="arrow" w="med" len="me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63" name="组合 62"/>
          <p:cNvGrpSpPr/>
          <p:nvPr/>
        </p:nvGrpSpPr>
        <p:grpSpPr>
          <a:xfrm>
            <a:off x="3665220" y="5341620"/>
            <a:ext cx="6419215" cy="699770"/>
            <a:chOff x="6318" y="8162"/>
            <a:chExt cx="10109" cy="1102"/>
          </a:xfrm>
        </p:grpSpPr>
        <p:sp>
          <p:nvSpPr>
            <p:cNvPr id="65" name="圆角矩形 64"/>
            <p:cNvSpPr/>
            <p:nvPr/>
          </p:nvSpPr>
          <p:spPr>
            <a:xfrm>
              <a:off x="6318" y="8162"/>
              <a:ext cx="9879" cy="1102"/>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文本框 72"/>
            <p:cNvSpPr txBox="1"/>
            <p:nvPr/>
          </p:nvSpPr>
          <p:spPr>
            <a:xfrm>
              <a:off x="6539" y="8351"/>
              <a:ext cx="988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被除数和除数都除以一个相同的数，商不变。</a:t>
              </a:r>
              <a:endParaRPr lang="zh-CN" altLang="en-US" sz="2400">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8314055" y="792480"/>
            <a:ext cx="1131570" cy="538480"/>
            <a:chOff x="862" y="3411"/>
            <a:chExt cx="1782" cy="848"/>
          </a:xfrm>
        </p:grpSpPr>
        <p:grpSp>
          <p:nvGrpSpPr>
            <p:cNvPr id="85" name="组合 84"/>
            <p:cNvGrpSpPr/>
            <p:nvPr/>
          </p:nvGrpSpPr>
          <p:grpSpPr>
            <a:xfrm rot="0">
              <a:off x="862" y="3411"/>
              <a:ext cx="1782" cy="849"/>
              <a:chOff x="5488" y="1621"/>
              <a:chExt cx="12197" cy="3351"/>
            </a:xfrm>
          </p:grpSpPr>
          <p:grpSp>
            <p:nvGrpSpPr>
              <p:cNvPr id="86" name="组合 85"/>
              <p:cNvGrpSpPr/>
              <p:nvPr/>
            </p:nvGrpSpPr>
            <p:grpSpPr>
              <a:xfrm>
                <a:off x="5488" y="1621"/>
                <a:ext cx="12197" cy="3351"/>
                <a:chOff x="5488" y="1621"/>
                <a:chExt cx="12197" cy="3351"/>
              </a:xfrm>
            </p:grpSpPr>
            <p:sp>
              <p:nvSpPr>
                <p:cNvPr id="87" name="圆角矩形 8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圆角矩形 8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9" name="圆角矩形 88"/>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0" name="文本框 89"/>
            <p:cNvSpPr txBox="1"/>
            <p:nvPr/>
          </p:nvSpPr>
          <p:spPr>
            <a:xfrm>
              <a:off x="1129" y="3446"/>
              <a:ext cx="1248" cy="725"/>
            </a:xfrm>
            <a:prstGeom prst="rect">
              <a:avLst/>
            </a:prstGeom>
            <a:noFill/>
          </p:spPr>
          <p:txBody>
            <a:bodyPr wrap="none" rtlCol="0">
              <a:spAutoFit/>
            </a:bodyPr>
            <a:p>
              <a:r>
                <a:rPr lang="zh-CN" altLang="en-US" sz="2400"/>
                <a:t>不变</a:t>
              </a:r>
              <a:endParaRPr lang="zh-CN" altLang="en-US" sz="2400"/>
            </a:p>
          </p:txBody>
        </p:sp>
      </p:grpSp>
      <p:sp>
        <p:nvSpPr>
          <p:cNvPr id="9" name="弧形 8"/>
          <p:cNvSpPr/>
          <p:nvPr/>
        </p:nvSpPr>
        <p:spPr>
          <a:xfrm rot="4860000" flipH="1">
            <a:off x="5000625" y="2870200"/>
            <a:ext cx="1829435" cy="1231900"/>
          </a:xfrm>
          <a:prstGeom prst="arc">
            <a:avLst>
              <a:gd name="adj1" fmla="val 10848616"/>
              <a:gd name="adj2" fmla="val 21496687"/>
            </a:avLst>
          </a:prstGeom>
          <a:ln w="31750">
            <a:solidFill>
              <a:srgbClr val="FF0000"/>
            </a:solidFill>
            <a:headEnd type="none" w="med" len="med"/>
            <a:tailEnd type="arrow" w="med" len="me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4" name="弧形 13"/>
          <p:cNvSpPr/>
          <p:nvPr/>
        </p:nvSpPr>
        <p:spPr>
          <a:xfrm rot="5100000" flipH="1">
            <a:off x="4545965" y="2064385"/>
            <a:ext cx="2738120" cy="2054225"/>
          </a:xfrm>
          <a:prstGeom prst="arc">
            <a:avLst>
              <a:gd name="adj1" fmla="val 10825590"/>
              <a:gd name="adj2" fmla="val 21502887"/>
            </a:avLst>
          </a:prstGeom>
          <a:ln w="31750">
            <a:solidFill>
              <a:srgbClr val="FF0000"/>
            </a:solidFill>
            <a:headEnd type="none" w="med" len="med"/>
            <a:tailEnd type="arrow" w="med" len="me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64" name="弧形 63"/>
          <p:cNvSpPr/>
          <p:nvPr/>
        </p:nvSpPr>
        <p:spPr>
          <a:xfrm rot="6060000" flipH="1" flipV="1">
            <a:off x="2897505" y="3701415"/>
            <a:ext cx="767080" cy="527685"/>
          </a:xfrm>
          <a:prstGeom prst="arc">
            <a:avLst>
              <a:gd name="adj1" fmla="val 10405856"/>
              <a:gd name="adj2" fmla="val 21556758"/>
            </a:avLst>
          </a:prstGeom>
          <a:ln w="31750">
            <a:solidFill>
              <a:srgbClr val="FF0000"/>
            </a:solidFill>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5" name="弧形 14"/>
          <p:cNvSpPr/>
          <p:nvPr/>
        </p:nvSpPr>
        <p:spPr>
          <a:xfrm rot="5640000" flipH="1" flipV="1">
            <a:off x="2335530" y="2893695"/>
            <a:ext cx="1828800" cy="1231265"/>
          </a:xfrm>
          <a:prstGeom prst="arc">
            <a:avLst>
              <a:gd name="adj1" fmla="val 10622350"/>
              <a:gd name="adj2" fmla="val 21556758"/>
            </a:avLst>
          </a:prstGeom>
          <a:ln w="31750">
            <a:solidFill>
              <a:srgbClr val="FF0000"/>
            </a:solidFill>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6" name="弧形 15"/>
          <p:cNvSpPr/>
          <p:nvPr/>
        </p:nvSpPr>
        <p:spPr>
          <a:xfrm rot="6000000" flipH="1" flipV="1">
            <a:off x="1846527" y="2063593"/>
            <a:ext cx="2739600" cy="2055600"/>
          </a:xfrm>
          <a:prstGeom prst="arc">
            <a:avLst>
              <a:gd name="adj1" fmla="val 10622350"/>
              <a:gd name="adj2" fmla="val 21556758"/>
            </a:avLst>
          </a:prstGeom>
          <a:ln w="31750">
            <a:solidFill>
              <a:srgbClr val="FF0000"/>
            </a:solidFill>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2906395" y="3659699"/>
            <a:ext cx="899160" cy="460252"/>
            <a:chOff x="9648" y="3380"/>
            <a:chExt cx="1416" cy="916"/>
          </a:xfrm>
        </p:grpSpPr>
        <p:grpSp>
          <p:nvGrpSpPr>
            <p:cNvPr id="18" name="组合 17"/>
            <p:cNvGrpSpPr/>
            <p:nvPr/>
          </p:nvGrpSpPr>
          <p:grpSpPr>
            <a:xfrm rot="0">
              <a:off x="9648" y="3415"/>
              <a:ext cx="1339" cy="849"/>
              <a:chOff x="5488" y="1621"/>
              <a:chExt cx="12197" cy="3351"/>
            </a:xfrm>
          </p:grpSpPr>
          <p:grpSp>
            <p:nvGrpSpPr>
              <p:cNvPr id="19" name="组合 18"/>
              <p:cNvGrpSpPr/>
              <p:nvPr/>
            </p:nvGrpSpPr>
            <p:grpSpPr>
              <a:xfrm>
                <a:off x="5488" y="1621"/>
                <a:ext cx="12197" cy="3351"/>
                <a:chOff x="5488" y="1621"/>
                <a:chExt cx="12197" cy="3351"/>
              </a:xfrm>
            </p:grpSpPr>
            <p:sp>
              <p:nvSpPr>
                <p:cNvPr id="20" name="圆角矩形 1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圆角矩形 23"/>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文本框 24"/>
            <p:cNvSpPr txBox="1"/>
            <p:nvPr/>
          </p:nvSpPr>
          <p:spPr>
            <a:xfrm>
              <a:off x="9715" y="3380"/>
              <a:ext cx="1349" cy="916"/>
            </a:xfrm>
            <a:prstGeom prst="rect">
              <a:avLst/>
            </a:prstGeom>
            <a:noFill/>
          </p:spPr>
          <p:txBody>
            <a:bodyPr wrap="square" rtlCol="0" anchor="t">
              <a:spAutoFit/>
            </a:bodyPr>
            <a:p>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p:cNvGrpSpPr/>
          <p:nvPr/>
        </p:nvGrpSpPr>
        <p:grpSpPr>
          <a:xfrm>
            <a:off x="2284095" y="3052639"/>
            <a:ext cx="969010" cy="460252"/>
            <a:chOff x="9648" y="3380"/>
            <a:chExt cx="1526" cy="916"/>
          </a:xfrm>
        </p:grpSpPr>
        <p:grpSp>
          <p:nvGrpSpPr>
            <p:cNvPr id="27" name="组合 26"/>
            <p:cNvGrpSpPr/>
            <p:nvPr/>
          </p:nvGrpSpPr>
          <p:grpSpPr>
            <a:xfrm rot="0">
              <a:off x="9648" y="3415"/>
              <a:ext cx="1339" cy="849"/>
              <a:chOff x="5488" y="1621"/>
              <a:chExt cx="12197" cy="3351"/>
            </a:xfrm>
          </p:grpSpPr>
          <p:grpSp>
            <p:nvGrpSpPr>
              <p:cNvPr id="28" name="组合 27"/>
              <p:cNvGrpSpPr/>
              <p:nvPr/>
            </p:nvGrpSpPr>
            <p:grpSpPr>
              <a:xfrm>
                <a:off x="5488" y="1621"/>
                <a:ext cx="12197" cy="3351"/>
                <a:chOff x="5488" y="1621"/>
                <a:chExt cx="12197" cy="3351"/>
              </a:xfrm>
            </p:grpSpPr>
            <p:sp>
              <p:nvSpPr>
                <p:cNvPr id="29" name="圆角矩形 2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3" name="圆角矩形 32"/>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5" name="文本框 34"/>
            <p:cNvSpPr txBox="1"/>
            <p:nvPr/>
          </p:nvSpPr>
          <p:spPr>
            <a:xfrm>
              <a:off x="9715" y="3380"/>
              <a:ext cx="1459" cy="916"/>
            </a:xfrm>
            <a:prstGeom prst="rect">
              <a:avLst/>
            </a:prstGeom>
            <a:noFill/>
          </p:spPr>
          <p:txBody>
            <a:bodyPr wrap="square" rtlCol="0" anchor="t">
              <a:spAutoFit/>
            </a:bodyPr>
            <a:p>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6" name="组合 35"/>
          <p:cNvGrpSpPr/>
          <p:nvPr/>
        </p:nvGrpSpPr>
        <p:grpSpPr>
          <a:xfrm>
            <a:off x="1763395" y="2486219"/>
            <a:ext cx="1000125" cy="460252"/>
            <a:chOff x="9648" y="3380"/>
            <a:chExt cx="1575" cy="916"/>
          </a:xfrm>
        </p:grpSpPr>
        <p:grpSp>
          <p:nvGrpSpPr>
            <p:cNvPr id="37" name="组合 36"/>
            <p:cNvGrpSpPr/>
            <p:nvPr/>
          </p:nvGrpSpPr>
          <p:grpSpPr>
            <a:xfrm rot="0">
              <a:off x="9648" y="3415"/>
              <a:ext cx="1339" cy="849"/>
              <a:chOff x="5488" y="1621"/>
              <a:chExt cx="12197" cy="3351"/>
            </a:xfrm>
          </p:grpSpPr>
          <p:grpSp>
            <p:nvGrpSpPr>
              <p:cNvPr id="38" name="组合 37"/>
              <p:cNvGrpSpPr/>
              <p:nvPr/>
            </p:nvGrpSpPr>
            <p:grpSpPr>
              <a:xfrm>
                <a:off x="5488" y="1621"/>
                <a:ext cx="12197" cy="3351"/>
                <a:chOff x="5488" y="1621"/>
                <a:chExt cx="12197" cy="3351"/>
              </a:xfrm>
            </p:grpSpPr>
            <p:sp>
              <p:nvSpPr>
                <p:cNvPr id="39" name="圆角矩形 3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1" name="圆角矩形 40"/>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6" name="文本框 45"/>
            <p:cNvSpPr txBox="1"/>
            <p:nvPr/>
          </p:nvSpPr>
          <p:spPr>
            <a:xfrm>
              <a:off x="9715" y="3380"/>
              <a:ext cx="1508" cy="916"/>
            </a:xfrm>
            <a:prstGeom prst="rect">
              <a:avLst/>
            </a:prstGeom>
            <a:noFill/>
          </p:spPr>
          <p:txBody>
            <a:bodyPr wrap="square" rtlCol="0" anchor="t">
              <a:spAutoFit/>
            </a:bodyPr>
            <a:p>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5" name="组合 54"/>
          <p:cNvGrpSpPr/>
          <p:nvPr/>
        </p:nvGrpSpPr>
        <p:grpSpPr>
          <a:xfrm>
            <a:off x="5490210" y="3677479"/>
            <a:ext cx="937260" cy="460252"/>
            <a:chOff x="9648" y="3380"/>
            <a:chExt cx="1476" cy="916"/>
          </a:xfrm>
        </p:grpSpPr>
        <p:grpSp>
          <p:nvGrpSpPr>
            <p:cNvPr id="56" name="组合 55"/>
            <p:cNvGrpSpPr/>
            <p:nvPr/>
          </p:nvGrpSpPr>
          <p:grpSpPr>
            <a:xfrm rot="0">
              <a:off x="9648" y="3415"/>
              <a:ext cx="1339" cy="849"/>
              <a:chOff x="5488" y="1621"/>
              <a:chExt cx="12197" cy="3351"/>
            </a:xfrm>
          </p:grpSpPr>
          <p:grpSp>
            <p:nvGrpSpPr>
              <p:cNvPr id="57" name="组合 56"/>
              <p:cNvGrpSpPr/>
              <p:nvPr/>
            </p:nvGrpSpPr>
            <p:grpSpPr>
              <a:xfrm>
                <a:off x="5488" y="1621"/>
                <a:ext cx="12197" cy="3351"/>
                <a:chOff x="5488" y="1621"/>
                <a:chExt cx="12197" cy="3351"/>
              </a:xfrm>
            </p:grpSpPr>
            <p:sp>
              <p:nvSpPr>
                <p:cNvPr id="58" name="圆角矩形 5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圆角矩形 5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0" name="圆角矩形 59"/>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1" name="文本框 60"/>
            <p:cNvSpPr txBox="1"/>
            <p:nvPr/>
          </p:nvSpPr>
          <p:spPr>
            <a:xfrm>
              <a:off x="9715" y="3380"/>
              <a:ext cx="1409" cy="916"/>
            </a:xfrm>
            <a:prstGeom prst="rect">
              <a:avLst/>
            </a:prstGeom>
            <a:noFill/>
          </p:spPr>
          <p:txBody>
            <a:bodyPr wrap="square" rtlCol="0" anchor="t">
              <a:spAutoFit/>
            </a:bodyPr>
            <a:p>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6" name="组合 65"/>
          <p:cNvGrpSpPr/>
          <p:nvPr/>
        </p:nvGrpSpPr>
        <p:grpSpPr>
          <a:xfrm>
            <a:off x="6416675" y="2470344"/>
            <a:ext cx="1016635" cy="460252"/>
            <a:chOff x="9648" y="3380"/>
            <a:chExt cx="1601" cy="916"/>
          </a:xfrm>
        </p:grpSpPr>
        <p:grpSp>
          <p:nvGrpSpPr>
            <p:cNvPr id="67" name="组合 66"/>
            <p:cNvGrpSpPr/>
            <p:nvPr/>
          </p:nvGrpSpPr>
          <p:grpSpPr>
            <a:xfrm rot="0">
              <a:off x="9648" y="3415"/>
              <a:ext cx="1339" cy="849"/>
              <a:chOff x="5488" y="1621"/>
              <a:chExt cx="12197" cy="3351"/>
            </a:xfrm>
          </p:grpSpPr>
          <p:grpSp>
            <p:nvGrpSpPr>
              <p:cNvPr id="68" name="组合 67"/>
              <p:cNvGrpSpPr/>
              <p:nvPr/>
            </p:nvGrpSpPr>
            <p:grpSpPr>
              <a:xfrm>
                <a:off x="5488" y="1621"/>
                <a:ext cx="12197" cy="3351"/>
                <a:chOff x="5488" y="1621"/>
                <a:chExt cx="12197" cy="3351"/>
              </a:xfrm>
            </p:grpSpPr>
            <p:sp>
              <p:nvSpPr>
                <p:cNvPr id="69" name="圆角矩形 6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圆角矩形 6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1" name="圆角矩形 70"/>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2" name="文本框 71"/>
            <p:cNvSpPr txBox="1"/>
            <p:nvPr/>
          </p:nvSpPr>
          <p:spPr>
            <a:xfrm>
              <a:off x="9715" y="3380"/>
              <a:ext cx="1534" cy="916"/>
            </a:xfrm>
            <a:prstGeom prst="rect">
              <a:avLst/>
            </a:prstGeom>
            <a:noFill/>
          </p:spPr>
          <p:txBody>
            <a:bodyPr wrap="square" rtlCol="0" anchor="t">
              <a:spAutoFit/>
            </a:bodyPr>
            <a:p>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4" name="组合 73"/>
          <p:cNvGrpSpPr/>
          <p:nvPr/>
        </p:nvGrpSpPr>
        <p:grpSpPr>
          <a:xfrm>
            <a:off x="6009640" y="3036764"/>
            <a:ext cx="1048385" cy="460252"/>
            <a:chOff x="9648" y="3380"/>
            <a:chExt cx="1651" cy="916"/>
          </a:xfrm>
        </p:grpSpPr>
        <p:grpSp>
          <p:nvGrpSpPr>
            <p:cNvPr id="75" name="组合 74"/>
            <p:cNvGrpSpPr/>
            <p:nvPr/>
          </p:nvGrpSpPr>
          <p:grpSpPr>
            <a:xfrm rot="0">
              <a:off x="9648" y="3415"/>
              <a:ext cx="1339" cy="849"/>
              <a:chOff x="5488" y="1621"/>
              <a:chExt cx="12197" cy="3351"/>
            </a:xfrm>
          </p:grpSpPr>
          <p:grpSp>
            <p:nvGrpSpPr>
              <p:cNvPr id="76" name="组合 75"/>
              <p:cNvGrpSpPr/>
              <p:nvPr/>
            </p:nvGrpSpPr>
            <p:grpSpPr>
              <a:xfrm>
                <a:off x="5488" y="1621"/>
                <a:ext cx="12197" cy="3351"/>
                <a:chOff x="5488" y="1621"/>
                <a:chExt cx="12197" cy="3351"/>
              </a:xfrm>
            </p:grpSpPr>
            <p:sp>
              <p:nvSpPr>
                <p:cNvPr id="77" name="圆角矩形 7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圆角矩形 7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9" name="圆角矩形 78"/>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0" name="文本框 79"/>
            <p:cNvSpPr txBox="1"/>
            <p:nvPr/>
          </p:nvSpPr>
          <p:spPr>
            <a:xfrm>
              <a:off x="9715" y="3380"/>
              <a:ext cx="1584" cy="916"/>
            </a:xfrm>
            <a:prstGeom prst="rect">
              <a:avLst/>
            </a:prstGeom>
            <a:noFill/>
          </p:spPr>
          <p:txBody>
            <a:bodyPr wrap="square" rtlCol="0" anchor="t">
              <a:spAutoFit/>
            </a:bodyPr>
            <a:p>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6" name="组合 95"/>
          <p:cNvGrpSpPr/>
          <p:nvPr/>
        </p:nvGrpSpPr>
        <p:grpSpPr>
          <a:xfrm>
            <a:off x="595630" y="4565015"/>
            <a:ext cx="2496820" cy="816610"/>
            <a:chOff x="938" y="7189"/>
            <a:chExt cx="3932" cy="1286"/>
          </a:xfrm>
        </p:grpSpPr>
        <p:pic>
          <p:nvPicPr>
            <p:cNvPr id="95" name="图片 94" descr="320"/>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15123" t="49175" r="13748" b="36382"/>
            <a:stretch>
              <a:fillRect/>
            </a:stretch>
          </p:blipFill>
          <p:spPr>
            <a:xfrm>
              <a:off x="938" y="7189"/>
              <a:ext cx="3932" cy="1287"/>
            </a:xfrm>
            <a:prstGeom prst="rect">
              <a:avLst/>
            </a:prstGeom>
          </p:spPr>
        </p:pic>
        <p:sp>
          <p:nvSpPr>
            <p:cNvPr id="2" name="文本框 1"/>
            <p:cNvSpPr txBox="1"/>
            <p:nvPr/>
          </p:nvSpPr>
          <p:spPr>
            <a:xfrm>
              <a:off x="1482" y="7626"/>
              <a:ext cx="2688" cy="725"/>
            </a:xfrm>
            <a:prstGeom prst="rect">
              <a:avLst/>
            </a:prstGeom>
            <a:noFill/>
          </p:spPr>
          <p:txBody>
            <a:bodyPr wrap="none" rtlCol="0" anchor="t">
              <a:spAutoFit/>
            </a:bodyPr>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从下往上看</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p:txBody>
        </p:sp>
      </p:grpSp>
      <p:sp>
        <p:nvSpPr>
          <p:cNvPr id="8" name="文本框 7"/>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 from="(-#ppt_w/2)" to="(#ppt_x)" calcmode="lin" valueType="num">
                                      <p:cBhvr>
                                        <p:cTn id="7" dur="600" fill="hold">
                                          <p:stCondLst>
                                            <p:cond delay="0"/>
                                          </p:stCondLst>
                                        </p:cTn>
                                        <p:tgtEl>
                                          <p:spTgt spid="96"/>
                                        </p:tgtEl>
                                        <p:attrNameLst>
                                          <p:attrName>ppt_x</p:attrName>
                                        </p:attrNameLst>
                                      </p:cBhvr>
                                    </p:anim>
                                    <p:anim from="0" to="-1.0" calcmode="lin" valueType="num">
                                      <p:cBhvr>
                                        <p:cTn id="8" dur="200" decel="50000" autoRev="1" fill="hold">
                                          <p:stCondLst>
                                            <p:cond delay="600"/>
                                          </p:stCondLst>
                                        </p:cTn>
                                        <p:tgtEl>
                                          <p:spTgt spid="96"/>
                                        </p:tgtEl>
                                        <p:attrNameLst>
                                          <p:attrName>xshear</p:attrName>
                                        </p:attrNameLst>
                                      </p:cBhvr>
                                    </p:anim>
                                    <p:animScale>
                                      <p:cBhvr>
                                        <p:cTn id="9" dur="200" decel="100000" autoRev="1" fill="hold">
                                          <p:stCondLst>
                                            <p:cond delay="600"/>
                                          </p:stCondLst>
                                        </p:cTn>
                                        <p:tgtEl>
                                          <p:spTgt spid="96"/>
                                        </p:tgtEl>
                                      </p:cBhvr>
                                      <p:from x="100000" y="100000"/>
                                      <p:to x="80000" y="100000"/>
                                    </p:animScale>
                                    <p:anim by="(#ppt_h/3+#ppt_w*0.1)" calcmode="lin" valueType="num">
                                      <p:cBhvr additive="sum">
                                        <p:cTn id="10" dur="200" decel="100000" autoRev="1" fill="hold">
                                          <p:stCondLst>
                                            <p:cond delay="600"/>
                                          </p:stCondLst>
                                        </p:cTn>
                                        <p:tgtEl>
                                          <p:spTgt spid="96"/>
                                        </p:tgtEl>
                                        <p:attrNameLst>
                                          <p:attrName>ppt_x</p:attrName>
                                        </p:attrNameLst>
                                      </p:cBhvr>
                                    </p:anim>
                                  </p:childTnLst>
                                  <p:subTnLst>
                                    <p:audio>
                                      <p:cMediaNode>
                                        <p:cTn display="1" masterRel="sameClick">
                                          <p:stCondLst>
                                            <p:cond evt="begin" delay="0">
                                              <p:tn val="5"/>
                                            </p:cond>
                                          </p:stCondLst>
                                          <p:endCondLst>
                                            <p:cond evt="onStopAudio" delay="0">
                                              <p:tgtEl>
                                                <p:sldTgt/>
                                              </p:tgtEl>
                                            </p:cond>
                                          </p:endCondLst>
                                        </p:cTn>
                                        <p:tgtEl>
                                          <p:sndTgt r:embed="rId4" name="whoosh.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down)">
                                      <p:cBhvr>
                                        <p:cTn id="15" dur="500"/>
                                        <p:tgtEl>
                                          <p:spTgt spid="83"/>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84"/>
                                        </p:tgtEl>
                                        <p:attrNameLst>
                                          <p:attrName>style.visibility</p:attrName>
                                        </p:attrNameLst>
                                      </p:cBhvr>
                                      <p:to>
                                        <p:strVal val="visible"/>
                                      </p:to>
                                    </p:set>
                                    <p:anim calcmode="lin" valueType="num">
                                      <p:cBhvr>
                                        <p:cTn id="20" dur="500" fill="hold"/>
                                        <p:tgtEl>
                                          <p:spTgt spid="84"/>
                                        </p:tgtEl>
                                        <p:attrNameLst>
                                          <p:attrName>ppt_w</p:attrName>
                                        </p:attrNameLst>
                                      </p:cBhvr>
                                      <p:tavLst>
                                        <p:tav tm="0">
                                          <p:val>
                                            <p:fltVal val="0"/>
                                          </p:val>
                                        </p:tav>
                                        <p:tav tm="100000">
                                          <p:val>
                                            <p:strVal val="#ppt_w"/>
                                          </p:val>
                                        </p:tav>
                                      </p:tavLst>
                                    </p:anim>
                                    <p:anim calcmode="lin" valueType="num">
                                      <p:cBhvr>
                                        <p:cTn id="21" dur="500" fill="hold"/>
                                        <p:tgtEl>
                                          <p:spTgt spid="84"/>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wipe(down)">
                                      <p:cBhvr>
                                        <p:cTn id="26" dur="500"/>
                                        <p:tgtEl>
                                          <p:spTgt spid="64"/>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3"/>
                                        </p:tgtEl>
                                        <p:attrNameLst>
                                          <p:attrName>style.visibility</p:attrName>
                                        </p:attrNameLst>
                                      </p:cBhvr>
                                      <p:to>
                                        <p:strVal val="visible"/>
                                      </p:to>
                                    </p:set>
                                    <p:animEffect transition="in" filter="wipe(down)">
                                      <p:cBhvr>
                                        <p:cTn id="37" dur="500"/>
                                        <p:tgtEl>
                                          <p:spTgt spid="123"/>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down)">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23" presetClass="entr" presetSubtype="16" fill="hold" nodeType="clickEffect">
                                  <p:stCondLst>
                                    <p:cond delay="0"/>
                                  </p:stCondLst>
                                  <p:childTnLst>
                                    <p:set>
                                      <p:cBhvr>
                                        <p:cTn id="63" dur="1" fill="hold">
                                          <p:stCondLst>
                                            <p:cond delay="0"/>
                                          </p:stCondLst>
                                        </p:cTn>
                                        <p:tgtEl>
                                          <p:spTgt spid="74"/>
                                        </p:tgtEl>
                                        <p:attrNameLst>
                                          <p:attrName>style.visibility</p:attrName>
                                        </p:attrNameLst>
                                      </p:cBhvr>
                                      <p:to>
                                        <p:strVal val="visible"/>
                                      </p:to>
                                    </p:set>
                                    <p:anim calcmode="lin" valueType="num">
                                      <p:cBhvr>
                                        <p:cTn id="64" dur="500" fill="hold"/>
                                        <p:tgtEl>
                                          <p:spTgt spid="74"/>
                                        </p:tgtEl>
                                        <p:attrNameLst>
                                          <p:attrName>ppt_w</p:attrName>
                                        </p:attrNameLst>
                                      </p:cBhvr>
                                      <p:tavLst>
                                        <p:tav tm="0">
                                          <p:val>
                                            <p:fltVal val="0"/>
                                          </p:val>
                                        </p:tav>
                                        <p:tav tm="100000">
                                          <p:val>
                                            <p:strVal val="#ppt_w"/>
                                          </p:val>
                                        </p:tav>
                                      </p:tavLst>
                                    </p:anim>
                                    <p:anim calcmode="lin" valueType="num">
                                      <p:cBhvr>
                                        <p:cTn id="65" dur="500" fill="hold"/>
                                        <p:tgtEl>
                                          <p:spTgt spid="74"/>
                                        </p:tgtEl>
                                        <p:attrNameLst>
                                          <p:attrName>ppt_h</p:attrName>
                                        </p:attrNameLst>
                                      </p:cBhvr>
                                      <p:tavLst>
                                        <p:tav tm="0">
                                          <p:val>
                                            <p:fltVal val="0"/>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down)">
                                      <p:cBhvr>
                                        <p:cTn id="70" dur="5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23" presetClass="entr" presetSubtype="16" fill="hold" nodeType="click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wipe(down)">
                                      <p:cBhvr>
                                        <p:cTn id="81" dur="500"/>
                                        <p:tgtEl>
                                          <p:spTgt spid="14"/>
                                        </p:tgtEl>
                                      </p:cBhvr>
                                    </p:animEffect>
                                  </p:childTnLst>
                                </p:cTn>
                              </p:par>
                            </p:childTnLst>
                          </p:cTn>
                        </p:par>
                      </p:childTnLst>
                    </p:cTn>
                  </p:par>
                  <p:par>
                    <p:cTn id="82" fill="hold">
                      <p:stCondLst>
                        <p:cond delay="indefinite"/>
                      </p:stCondLst>
                      <p:childTnLst>
                        <p:par>
                          <p:cTn id="83" fill="hold">
                            <p:stCondLst>
                              <p:cond delay="0"/>
                            </p:stCondLst>
                            <p:childTnLst>
                              <p:par>
                                <p:cTn id="84" presetID="23" presetClass="entr" presetSubtype="16" fill="hold" nodeType="clickEffect">
                                  <p:stCondLst>
                                    <p:cond delay="0"/>
                                  </p:stCondLst>
                                  <p:childTnLst>
                                    <p:set>
                                      <p:cBhvr>
                                        <p:cTn id="85" dur="1" fill="hold">
                                          <p:stCondLst>
                                            <p:cond delay="0"/>
                                          </p:stCondLst>
                                        </p:cTn>
                                        <p:tgtEl>
                                          <p:spTgt spid="66"/>
                                        </p:tgtEl>
                                        <p:attrNameLst>
                                          <p:attrName>style.visibility</p:attrName>
                                        </p:attrNameLst>
                                      </p:cBhvr>
                                      <p:to>
                                        <p:strVal val="visible"/>
                                      </p:to>
                                    </p:set>
                                    <p:anim calcmode="lin" valueType="num">
                                      <p:cBhvr>
                                        <p:cTn id="86" dur="500" fill="hold"/>
                                        <p:tgtEl>
                                          <p:spTgt spid="66"/>
                                        </p:tgtEl>
                                        <p:attrNameLst>
                                          <p:attrName>ppt_w</p:attrName>
                                        </p:attrNameLst>
                                      </p:cBhvr>
                                      <p:tavLst>
                                        <p:tav tm="0">
                                          <p:val>
                                            <p:fltVal val="0"/>
                                          </p:val>
                                        </p:tav>
                                        <p:tav tm="100000">
                                          <p:val>
                                            <p:strVal val="#ppt_w"/>
                                          </p:val>
                                        </p:tav>
                                      </p:tavLst>
                                    </p:anim>
                                    <p:anim calcmode="lin" valueType="num">
                                      <p:cBhvr>
                                        <p:cTn id="87"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nodeType="clickEffect">
                                  <p:stCondLst>
                                    <p:cond delay="0"/>
                                  </p:stCondLst>
                                  <p:childTnLst>
                                    <p:set>
                                      <p:cBhvr>
                                        <p:cTn id="91" dur="1" fill="hold">
                                          <p:stCondLst>
                                            <p:cond delay="0"/>
                                          </p:stCondLst>
                                        </p:cTn>
                                        <p:tgtEl>
                                          <p:spTgt spid="63"/>
                                        </p:tgtEl>
                                        <p:attrNameLst>
                                          <p:attrName>style.visibility</p:attrName>
                                        </p:attrNameLst>
                                      </p:cBhvr>
                                      <p:to>
                                        <p:strVal val="visible"/>
                                      </p:to>
                                    </p:set>
                                    <p:anim calcmode="lin" valueType="num">
                                      <p:cBhvr additive="base">
                                        <p:cTn id="92" dur="500"/>
                                        <p:tgtEl>
                                          <p:spTgt spid="63"/>
                                        </p:tgtEl>
                                        <p:attrNameLst>
                                          <p:attrName>ppt_y</p:attrName>
                                        </p:attrNameLst>
                                      </p:cBhvr>
                                      <p:tavLst>
                                        <p:tav tm="0">
                                          <p:val>
                                            <p:strVal val="#ppt_y+#ppt_h*1.125000"/>
                                          </p:val>
                                        </p:tav>
                                        <p:tav tm="100000">
                                          <p:val>
                                            <p:strVal val="#ppt_y"/>
                                          </p:val>
                                        </p:tav>
                                      </p:tavLst>
                                    </p:anim>
                                    <p:animEffect transition="in" filter="wipe(up)">
                                      <p:cBhvr>
                                        <p:cTn id="9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bldLvl="0" animBg="1"/>
      <p:bldP spid="83" grpId="0" bldLvl="0" animBg="1"/>
      <p:bldP spid="9" grpId="0" bldLvl="0" animBg="1"/>
      <p:bldP spid="14" grpId="0" bldLvl="0" animBg="1"/>
      <p:bldP spid="64" grpId="0" bldLvl="0" animBg="1"/>
      <p:bldP spid="15" grpId="0" bldLvl="0" animBg="1"/>
      <p:bldP spid="1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4" name="组合 23"/>
          <p:cNvGrpSpPr/>
          <p:nvPr/>
        </p:nvGrpSpPr>
        <p:grpSpPr>
          <a:xfrm>
            <a:off x="1605280" y="2542540"/>
            <a:ext cx="9389110" cy="822325"/>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w="190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w="19050">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w="19050">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DD5F0"/>
            </a:solidFill>
            <a:ln w="19050">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1719580" y="2602230"/>
            <a:ext cx="9274175" cy="591185"/>
          </a:xfrm>
          <a:prstGeom prst="rect">
            <a:avLst/>
          </a:prstGeom>
          <a:noFill/>
        </p:spPr>
        <p:txBody>
          <a:bodyPr wrap="none" rtlCol="0" anchor="t">
            <a:spAutoFit/>
          </a:bodyPr>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被除数和除数同时都乘（或除以）一个相同的数（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除外）</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商不变。</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圆角矩形标注 16"/>
          <p:cNvSpPr/>
          <p:nvPr/>
        </p:nvSpPr>
        <p:spPr>
          <a:xfrm>
            <a:off x="7934960" y="3810000"/>
            <a:ext cx="2782570" cy="1236980"/>
          </a:xfrm>
          <a:prstGeom prst="wedgeRoundRectCallout">
            <a:avLst>
              <a:gd name="adj1" fmla="val -23026"/>
              <a:gd name="adj2" fmla="val -96172"/>
              <a:gd name="adj3" fmla="val 16667"/>
            </a:avLst>
          </a:prstGeom>
          <a:noFill/>
          <a:ln w="412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7934960" y="3953510"/>
            <a:ext cx="2673350"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任何数乘以</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都得</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383270" y="4461510"/>
            <a:ext cx="1885315" cy="460375"/>
          </a:xfrm>
          <a:prstGeom prst="rect">
            <a:avLst/>
          </a:prstGeom>
          <a:noFill/>
        </p:spPr>
        <p:txBody>
          <a:bodyPr wrap="none" rtlCol="0" anchor="t">
            <a:spAutoFit/>
          </a:bodyPr>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不能做除数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Text Box 3"/>
          <p:cNvSpPr txBox="1">
            <a:spLocks noChangeArrowheads="1"/>
          </p:cNvSpPr>
          <p:nvPr/>
        </p:nvSpPr>
        <p:spPr bwMode="auto">
          <a:xfrm>
            <a:off x="2790190" y="996315"/>
            <a:ext cx="2235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列竖式计算</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36" name="文本框 2"/>
          <p:cNvSpPr txBox="1">
            <a:spLocks noChangeArrowheads="1"/>
          </p:cNvSpPr>
          <p:nvPr/>
        </p:nvSpPr>
        <p:spPr bwMode="auto">
          <a:xfrm>
            <a:off x="2667635" y="1863090"/>
            <a:ext cx="2149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780 ÷ 30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37" name="Group 98"/>
          <p:cNvGrpSpPr/>
          <p:nvPr/>
        </p:nvGrpSpPr>
        <p:grpSpPr bwMode="auto">
          <a:xfrm>
            <a:off x="2667558" y="3169527"/>
            <a:ext cx="1925638" cy="542924"/>
            <a:chOff x="56" y="2478"/>
            <a:chExt cx="1213" cy="342"/>
          </a:xfrm>
        </p:grpSpPr>
        <p:grpSp>
          <p:nvGrpSpPr>
            <p:cNvPr id="138" name="Group 97"/>
            <p:cNvGrpSpPr/>
            <p:nvPr/>
          </p:nvGrpSpPr>
          <p:grpSpPr bwMode="auto">
            <a:xfrm>
              <a:off x="56" y="2478"/>
              <a:ext cx="1137" cy="342"/>
              <a:chOff x="56" y="2478"/>
              <a:chExt cx="1137" cy="342"/>
            </a:xfrm>
          </p:grpSpPr>
          <p:sp>
            <p:nvSpPr>
              <p:cNvPr id="140" name="Text Box 29"/>
              <p:cNvSpPr txBox="1">
                <a:spLocks noChangeArrowheads="1"/>
              </p:cNvSpPr>
              <p:nvPr/>
            </p:nvSpPr>
            <p:spPr bwMode="auto">
              <a:xfrm>
                <a:off x="56" y="2484"/>
                <a:ext cx="420"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a:solidFill>
                      <a:schemeClr val="tx1"/>
                    </a:solidFill>
                    <a:latin typeface="微软雅黑" panose="020B0503020204020204" pitchFamily="34" charset="-122"/>
                    <a:ea typeface="微软雅黑" panose="020B0503020204020204" pitchFamily="34" charset="-122"/>
                  </a:rPr>
                  <a:t>30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41" name="Text Box 30"/>
              <p:cNvSpPr txBox="1">
                <a:spLocks noChangeArrowheads="1"/>
              </p:cNvSpPr>
              <p:nvPr/>
            </p:nvSpPr>
            <p:spPr bwMode="auto">
              <a:xfrm>
                <a:off x="508" y="2478"/>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7 8 0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pic>
          <p:nvPicPr>
            <p:cNvPr id="139"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 y="2492"/>
              <a:ext cx="863"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2" name="文本框 41"/>
          <p:cNvSpPr txBox="1">
            <a:spLocks noChangeArrowheads="1"/>
          </p:cNvSpPr>
          <p:nvPr/>
        </p:nvSpPr>
        <p:spPr bwMode="auto">
          <a:xfrm>
            <a:off x="3681905" y="2717093"/>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3" name="文本框 41"/>
          <p:cNvSpPr txBox="1">
            <a:spLocks noChangeArrowheads="1"/>
          </p:cNvSpPr>
          <p:nvPr/>
        </p:nvSpPr>
        <p:spPr bwMode="auto">
          <a:xfrm>
            <a:off x="3399396" y="3596567"/>
            <a:ext cx="1031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6 0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4" name="文本框 41"/>
          <p:cNvSpPr txBox="1">
            <a:spLocks noChangeArrowheads="1"/>
          </p:cNvSpPr>
          <p:nvPr/>
        </p:nvSpPr>
        <p:spPr bwMode="auto">
          <a:xfrm>
            <a:off x="3394633" y="4022017"/>
            <a:ext cx="1031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1 8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5" name="文本框 41"/>
          <p:cNvSpPr txBox="1">
            <a:spLocks noChangeArrowheads="1"/>
          </p:cNvSpPr>
          <p:nvPr/>
        </p:nvSpPr>
        <p:spPr bwMode="auto">
          <a:xfrm>
            <a:off x="3929503" y="4049006"/>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6" name="文本框 41"/>
          <p:cNvSpPr txBox="1">
            <a:spLocks noChangeArrowheads="1"/>
          </p:cNvSpPr>
          <p:nvPr/>
        </p:nvSpPr>
        <p:spPr bwMode="auto">
          <a:xfrm>
            <a:off x="3929302" y="2729661"/>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7" name="文本框 41"/>
          <p:cNvSpPr txBox="1">
            <a:spLocks noChangeArrowheads="1"/>
          </p:cNvSpPr>
          <p:nvPr/>
        </p:nvSpPr>
        <p:spPr bwMode="auto">
          <a:xfrm>
            <a:off x="3394633" y="4431592"/>
            <a:ext cx="11985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1 8 0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8" name="文本框 41"/>
          <p:cNvSpPr txBox="1">
            <a:spLocks noChangeArrowheads="1"/>
          </p:cNvSpPr>
          <p:nvPr/>
        </p:nvSpPr>
        <p:spPr bwMode="auto">
          <a:xfrm>
            <a:off x="3921683" y="4893702"/>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149" name="直接连接符 148"/>
          <p:cNvCxnSpPr>
            <a:cxnSpLocks noChangeShapeType="1"/>
          </p:cNvCxnSpPr>
          <p:nvPr/>
        </p:nvCxnSpPr>
        <p:spPr bwMode="auto">
          <a:xfrm>
            <a:off x="3354314" y="4044242"/>
            <a:ext cx="1224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150" name="直接连接符 149"/>
          <p:cNvCxnSpPr>
            <a:cxnSpLocks noChangeShapeType="1"/>
          </p:cNvCxnSpPr>
          <p:nvPr/>
        </p:nvCxnSpPr>
        <p:spPr bwMode="auto">
          <a:xfrm>
            <a:off x="3326694" y="4906255"/>
            <a:ext cx="1224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52" name="文本框 41"/>
          <p:cNvSpPr txBox="1">
            <a:spLocks noChangeArrowheads="1"/>
          </p:cNvSpPr>
          <p:nvPr/>
        </p:nvSpPr>
        <p:spPr bwMode="auto">
          <a:xfrm>
            <a:off x="4705701" y="1873050"/>
            <a:ext cx="64226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39470" y="2600325"/>
            <a:ext cx="1348105" cy="624205"/>
            <a:chOff x="1322" y="4095"/>
            <a:chExt cx="2123" cy="983"/>
          </a:xfrm>
        </p:grpSpPr>
        <p:grpSp>
          <p:nvGrpSpPr>
            <p:cNvPr id="16" name="组合 15"/>
            <p:cNvGrpSpPr/>
            <p:nvPr/>
          </p:nvGrpSpPr>
          <p:grpSpPr>
            <a:xfrm rot="0">
              <a:off x="1322" y="4095"/>
              <a:ext cx="2123" cy="983"/>
              <a:chOff x="5488" y="1621"/>
              <a:chExt cx="12197" cy="3351"/>
            </a:xfrm>
          </p:grpSpPr>
          <p:grpSp>
            <p:nvGrpSpPr>
              <p:cNvPr id="17" name="组合 16"/>
              <p:cNvGrpSpPr/>
              <p:nvPr/>
            </p:nvGrpSpPr>
            <p:grpSpPr>
              <a:xfrm>
                <a:off x="5488" y="1621"/>
                <a:ext cx="12197" cy="3351"/>
                <a:chOff x="5488" y="1621"/>
                <a:chExt cx="12197" cy="3351"/>
              </a:xfrm>
            </p:grpSpPr>
            <p:sp>
              <p:nvSpPr>
                <p:cNvPr id="18" name="圆角矩形 1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圆角矩形 19"/>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1541" y="4216"/>
              <a:ext cx="1728" cy="725"/>
            </a:xfrm>
            <a:prstGeom prst="rect">
              <a:avLst/>
            </a:prstGeom>
            <a:noFill/>
          </p:spPr>
          <p:txBody>
            <a:bodyPr wrap="none" rtlCol="0">
              <a:spAutoFit/>
            </a:bodyPr>
            <a:p>
              <a:r>
                <a:rPr lang="zh-CN" altLang="en-US" sz="2400"/>
                <a:t>方法一</a:t>
              </a:r>
              <a:endParaRPr lang="zh-CN" altLang="en-US" sz="2400"/>
            </a:p>
          </p:txBody>
        </p:sp>
      </p:grpSp>
      <p:grpSp>
        <p:nvGrpSpPr>
          <p:cNvPr id="7" name="组合 6"/>
          <p:cNvGrpSpPr/>
          <p:nvPr/>
        </p:nvGrpSpPr>
        <p:grpSpPr>
          <a:xfrm>
            <a:off x="5709285" y="2634615"/>
            <a:ext cx="1348105" cy="624205"/>
            <a:chOff x="1322" y="4095"/>
            <a:chExt cx="2123" cy="983"/>
          </a:xfrm>
        </p:grpSpPr>
        <p:grpSp>
          <p:nvGrpSpPr>
            <p:cNvPr id="8" name="组合 7"/>
            <p:cNvGrpSpPr/>
            <p:nvPr/>
          </p:nvGrpSpPr>
          <p:grpSpPr>
            <a:xfrm rot="0">
              <a:off x="1322" y="4095"/>
              <a:ext cx="2123" cy="983"/>
              <a:chOff x="5488" y="1621"/>
              <a:chExt cx="12197" cy="3351"/>
            </a:xfrm>
          </p:grpSpPr>
          <p:grpSp>
            <p:nvGrpSpPr>
              <p:cNvPr id="9" name="组合 8"/>
              <p:cNvGrpSpPr/>
              <p:nvPr/>
            </p:nvGrpSpPr>
            <p:grpSpPr>
              <a:xfrm>
                <a:off x="5488" y="1621"/>
                <a:ext cx="12197" cy="3351"/>
                <a:chOff x="5488" y="1621"/>
                <a:chExt cx="12197" cy="3351"/>
              </a:xfrm>
            </p:grpSpPr>
            <p:sp>
              <p:nvSpPr>
                <p:cNvPr id="10" name="圆角矩形 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圆角矩形 11"/>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1541" y="4216"/>
              <a:ext cx="1728" cy="725"/>
            </a:xfrm>
            <a:prstGeom prst="rect">
              <a:avLst/>
            </a:prstGeom>
            <a:noFill/>
          </p:spPr>
          <p:txBody>
            <a:bodyPr wrap="none" rtlCol="0">
              <a:spAutoFit/>
            </a:bodyPr>
            <a:p>
              <a:r>
                <a:rPr lang="zh-CN" altLang="en-US" sz="2400"/>
                <a:t>方法二</a:t>
              </a:r>
              <a:endParaRPr lang="zh-CN" altLang="en-US" sz="2400"/>
            </a:p>
          </p:txBody>
        </p:sp>
      </p:grpSp>
      <p:grpSp>
        <p:nvGrpSpPr>
          <p:cNvPr id="36" name="Group 98"/>
          <p:cNvGrpSpPr/>
          <p:nvPr/>
        </p:nvGrpSpPr>
        <p:grpSpPr bwMode="auto">
          <a:xfrm>
            <a:off x="7458633" y="3169527"/>
            <a:ext cx="1925638" cy="542924"/>
            <a:chOff x="56" y="2478"/>
            <a:chExt cx="1213" cy="342"/>
          </a:xfrm>
        </p:grpSpPr>
        <p:grpSp>
          <p:nvGrpSpPr>
            <p:cNvPr id="37" name="Group 97"/>
            <p:cNvGrpSpPr/>
            <p:nvPr/>
          </p:nvGrpSpPr>
          <p:grpSpPr bwMode="auto">
            <a:xfrm>
              <a:off x="56" y="2478"/>
              <a:ext cx="1137" cy="342"/>
              <a:chOff x="56" y="2478"/>
              <a:chExt cx="1137" cy="342"/>
            </a:xfrm>
          </p:grpSpPr>
          <p:sp>
            <p:nvSpPr>
              <p:cNvPr id="38" name="Text Box 29"/>
              <p:cNvSpPr txBox="1">
                <a:spLocks noChangeArrowheads="1"/>
              </p:cNvSpPr>
              <p:nvPr/>
            </p:nvSpPr>
            <p:spPr bwMode="auto">
              <a:xfrm>
                <a:off x="56" y="2484"/>
                <a:ext cx="420"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a:solidFill>
                      <a:schemeClr val="tx1"/>
                    </a:solidFill>
                    <a:latin typeface="微软雅黑" panose="020B0503020204020204" pitchFamily="34" charset="-122"/>
                    <a:ea typeface="微软雅黑" panose="020B0503020204020204" pitchFamily="34" charset="-122"/>
                  </a:rPr>
                  <a:t>30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9" name="Text Box 30"/>
              <p:cNvSpPr txBox="1">
                <a:spLocks noChangeArrowheads="1"/>
              </p:cNvSpPr>
              <p:nvPr/>
            </p:nvSpPr>
            <p:spPr bwMode="auto">
              <a:xfrm>
                <a:off x="508" y="2478"/>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7 8 0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pic>
          <p:nvPicPr>
            <p:cNvPr id="40"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 y="2492"/>
              <a:ext cx="863"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 name="文本框 41"/>
          <p:cNvSpPr txBox="1">
            <a:spLocks noChangeArrowheads="1"/>
          </p:cNvSpPr>
          <p:nvPr/>
        </p:nvSpPr>
        <p:spPr bwMode="auto">
          <a:xfrm>
            <a:off x="8203105" y="2717093"/>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2" name="文本框 41"/>
          <p:cNvSpPr txBox="1">
            <a:spLocks noChangeArrowheads="1"/>
          </p:cNvSpPr>
          <p:nvPr/>
        </p:nvSpPr>
        <p:spPr bwMode="auto">
          <a:xfrm>
            <a:off x="8190471" y="3596567"/>
            <a:ext cx="1031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6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3" name="文本框 41"/>
          <p:cNvSpPr txBox="1">
            <a:spLocks noChangeArrowheads="1"/>
          </p:cNvSpPr>
          <p:nvPr/>
        </p:nvSpPr>
        <p:spPr bwMode="auto">
          <a:xfrm>
            <a:off x="8185785" y="4022090"/>
            <a:ext cx="3155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文本框 41"/>
          <p:cNvSpPr txBox="1">
            <a:spLocks noChangeArrowheads="1"/>
          </p:cNvSpPr>
          <p:nvPr/>
        </p:nvSpPr>
        <p:spPr bwMode="auto">
          <a:xfrm>
            <a:off x="8466377" y="2729661"/>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6" name="文本框 41"/>
          <p:cNvSpPr txBox="1">
            <a:spLocks noChangeArrowheads="1"/>
          </p:cNvSpPr>
          <p:nvPr/>
        </p:nvSpPr>
        <p:spPr bwMode="auto">
          <a:xfrm>
            <a:off x="8185785" y="4431665"/>
            <a:ext cx="8115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1 8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7" name="文本框 41"/>
          <p:cNvSpPr txBox="1">
            <a:spLocks noChangeArrowheads="1"/>
          </p:cNvSpPr>
          <p:nvPr/>
        </p:nvSpPr>
        <p:spPr bwMode="auto">
          <a:xfrm>
            <a:off x="8458758" y="4893702"/>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48" name="直接连接符 47"/>
          <p:cNvCxnSpPr>
            <a:cxnSpLocks noChangeShapeType="1"/>
          </p:cNvCxnSpPr>
          <p:nvPr/>
        </p:nvCxnSpPr>
        <p:spPr bwMode="auto">
          <a:xfrm>
            <a:off x="8145389" y="4044242"/>
            <a:ext cx="1224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49" name="直接连接符 48"/>
          <p:cNvCxnSpPr>
            <a:cxnSpLocks noChangeShapeType="1"/>
          </p:cNvCxnSpPr>
          <p:nvPr/>
        </p:nvCxnSpPr>
        <p:spPr bwMode="auto">
          <a:xfrm>
            <a:off x="8117769" y="4906255"/>
            <a:ext cx="1224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51" name="直接连接符 50"/>
          <p:cNvCxnSpPr/>
          <p:nvPr/>
        </p:nvCxnSpPr>
        <p:spPr>
          <a:xfrm>
            <a:off x="7712710" y="3242310"/>
            <a:ext cx="205105" cy="4330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792210" y="3242310"/>
            <a:ext cx="205105" cy="4330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8458835" y="1283335"/>
            <a:ext cx="2673350" cy="1027430"/>
            <a:chOff x="12469" y="2168"/>
            <a:chExt cx="4210" cy="1618"/>
          </a:xfrm>
        </p:grpSpPr>
        <p:sp>
          <p:nvSpPr>
            <p:cNvPr id="54" name="圆角矩形标注 53"/>
            <p:cNvSpPr/>
            <p:nvPr/>
          </p:nvSpPr>
          <p:spPr>
            <a:xfrm>
              <a:off x="12469" y="2174"/>
              <a:ext cx="4210" cy="1613"/>
            </a:xfrm>
            <a:prstGeom prst="wedgeRoundRectCallout">
              <a:avLst>
                <a:gd name="adj1" fmla="val 7505"/>
                <a:gd name="adj2" fmla="val 79414"/>
                <a:gd name="adj3" fmla="val 16667"/>
              </a:avLst>
            </a:prstGeom>
            <a:solidFill>
              <a:srgbClr val="F8BDC7"/>
            </a:solidFill>
            <a:ln w="412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文本框 52"/>
            <p:cNvSpPr txBox="1"/>
            <p:nvPr/>
          </p:nvSpPr>
          <p:spPr>
            <a:xfrm>
              <a:off x="12469" y="2168"/>
              <a:ext cx="4210" cy="1598"/>
            </a:xfrm>
            <a:prstGeom prst="rect">
              <a:avLst/>
            </a:prstGeom>
            <a:noFill/>
          </p:spPr>
          <p:txBody>
            <a:bodyPr wrap="none" rtlCol="0" anchor="t">
              <a:spAutoFit/>
            </a:bodyPr>
            <a:p>
              <a:pPr algn="ctr">
                <a:lnSpc>
                  <a:spcPts val="36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780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同时</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ts val="36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除以</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，商不变。</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41"/>
          <p:cNvSpPr txBox="1">
            <a:spLocks noChangeArrowheads="1"/>
          </p:cNvSpPr>
          <p:nvPr/>
        </p:nvSpPr>
        <p:spPr bwMode="auto">
          <a:xfrm>
            <a:off x="8449945" y="4011930"/>
            <a:ext cx="3155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8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2"/>
                                        </p:tgtEl>
                                        <p:attrNameLst>
                                          <p:attrName>style.visibility</p:attrName>
                                        </p:attrNameLst>
                                      </p:cBhvr>
                                      <p:to>
                                        <p:strVal val="visible"/>
                                      </p:to>
                                    </p:set>
                                    <p:animEffect transition="in" filter="fade">
                                      <p:cBhvr>
                                        <p:cTn id="17" dur="500"/>
                                        <p:tgtEl>
                                          <p:spTgt spid="14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3"/>
                                        </p:tgtEl>
                                        <p:attrNameLst>
                                          <p:attrName>style.visibility</p:attrName>
                                        </p:attrNameLst>
                                      </p:cBhvr>
                                      <p:to>
                                        <p:strVal val="visible"/>
                                      </p:to>
                                    </p:set>
                                    <p:animEffect transition="in" filter="fade">
                                      <p:cBhvr>
                                        <p:cTn id="22" dur="500"/>
                                        <p:tgtEl>
                                          <p:spTgt spid="14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9"/>
                                        </p:tgtEl>
                                        <p:attrNameLst>
                                          <p:attrName>style.visibility</p:attrName>
                                        </p:attrNameLst>
                                      </p:cBhvr>
                                      <p:to>
                                        <p:strVal val="visible"/>
                                      </p:to>
                                    </p:set>
                                    <p:animEffect transition="in" filter="wipe(left)">
                                      <p:cBhvr>
                                        <p:cTn id="27" dur="500"/>
                                        <p:tgtEl>
                                          <p:spTgt spid="149"/>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44"/>
                                        </p:tgtEl>
                                        <p:attrNameLst>
                                          <p:attrName>style.visibility</p:attrName>
                                        </p:attrNameLst>
                                      </p:cBhvr>
                                      <p:to>
                                        <p:strVal val="visible"/>
                                      </p:to>
                                    </p:set>
                                    <p:animEffect transition="in" filter="fade">
                                      <p:cBhvr>
                                        <p:cTn id="31" dur="500"/>
                                        <p:tgtEl>
                                          <p:spTgt spid="14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45"/>
                                        </p:tgtEl>
                                        <p:attrNameLst>
                                          <p:attrName>style.visibility</p:attrName>
                                        </p:attrNameLst>
                                      </p:cBhvr>
                                      <p:to>
                                        <p:strVal val="visible"/>
                                      </p:to>
                                    </p:set>
                                    <p:animEffect transition="in" filter="fade">
                                      <p:cBhvr>
                                        <p:cTn id="36" dur="500"/>
                                        <p:tgtEl>
                                          <p:spTgt spid="14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500"/>
                                        <p:tgtEl>
                                          <p:spTgt spid="14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47"/>
                                        </p:tgtEl>
                                        <p:attrNameLst>
                                          <p:attrName>style.visibility</p:attrName>
                                        </p:attrNameLst>
                                      </p:cBhvr>
                                      <p:to>
                                        <p:strVal val="visible"/>
                                      </p:to>
                                    </p:set>
                                    <p:animEffect transition="in" filter="fade">
                                      <p:cBhvr>
                                        <p:cTn id="46" dur="500"/>
                                        <p:tgtEl>
                                          <p:spTgt spid="14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50"/>
                                        </p:tgtEl>
                                        <p:attrNameLst>
                                          <p:attrName>style.visibility</p:attrName>
                                        </p:attrNameLst>
                                      </p:cBhvr>
                                      <p:to>
                                        <p:strVal val="visible"/>
                                      </p:to>
                                    </p:set>
                                    <p:animEffect transition="in" filter="wipe(left)">
                                      <p:cBhvr>
                                        <p:cTn id="51" dur="500"/>
                                        <p:tgtEl>
                                          <p:spTgt spid="150"/>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148"/>
                                        </p:tgtEl>
                                        <p:attrNameLst>
                                          <p:attrName>style.visibility</p:attrName>
                                        </p:attrNameLst>
                                      </p:cBhvr>
                                      <p:to>
                                        <p:strVal val="visible"/>
                                      </p:to>
                                    </p:set>
                                    <p:animEffect transition="in" filter="fade">
                                      <p:cBhvr>
                                        <p:cTn id="55" dur="500"/>
                                        <p:tgtEl>
                                          <p:spTgt spid="14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52"/>
                                        </p:tgtEl>
                                        <p:attrNameLst>
                                          <p:attrName>style.visibility</p:attrName>
                                        </p:attrNameLst>
                                      </p:cBhvr>
                                      <p:to>
                                        <p:strVal val="visible"/>
                                      </p:to>
                                    </p:set>
                                    <p:animEffect transition="in" filter="fade">
                                      <p:cBhvr>
                                        <p:cTn id="60" dur="500"/>
                                        <p:tgtEl>
                                          <p:spTgt spid="152"/>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500"/>
                                        <p:tgtEl>
                                          <p:spTgt spid="7"/>
                                        </p:tgtEl>
                                        <p:attrNameLst>
                                          <p:attrName>ppt_y</p:attrName>
                                        </p:attrNameLst>
                                      </p:cBhvr>
                                      <p:tavLst>
                                        <p:tav tm="0">
                                          <p:val>
                                            <p:strVal val="#ppt_y+#ppt_h*1.125000"/>
                                          </p:val>
                                        </p:tav>
                                        <p:tav tm="100000">
                                          <p:val>
                                            <p:strVal val="#ppt_y"/>
                                          </p:val>
                                        </p:tav>
                                      </p:tavLst>
                                    </p:anim>
                                    <p:animEffect transition="in" filter="wipe(up)">
                                      <p:cBhvr>
                                        <p:cTn id="66" dur="500"/>
                                        <p:tgtEl>
                                          <p:spTgt spid="7"/>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6"/>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up)">
                                      <p:cBhvr>
                                        <p:cTn id="75" dur="500"/>
                                        <p:tgtEl>
                                          <p:spTgt spid="51"/>
                                        </p:tgtEl>
                                      </p:cBhvr>
                                    </p:animEffect>
                                  </p:childTnLst>
                                </p:cTn>
                              </p:par>
                            </p:childTnLst>
                          </p:cTn>
                        </p:par>
                        <p:par>
                          <p:cTn id="76" fill="hold">
                            <p:stCondLst>
                              <p:cond delay="500"/>
                            </p:stCondLst>
                            <p:childTnLst>
                              <p:par>
                                <p:cTn id="77" presetID="22" presetClass="entr" presetSubtype="1" fill="hold"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up)">
                                      <p:cBhvr>
                                        <p:cTn id="79" dur="500"/>
                                        <p:tgtEl>
                                          <p:spTgt spid="52"/>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nodeType="click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wipe(down)">
                                      <p:cBhvr>
                                        <p:cTn id="84" dur="500"/>
                                        <p:tgtEl>
                                          <p:spTgt spid="55"/>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fade">
                                      <p:cBhvr>
                                        <p:cTn id="89" dur="500"/>
                                        <p:tgtEl>
                                          <p:spTgt spid="41"/>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fade">
                                      <p:cBhvr>
                                        <p:cTn id="94" dur="500"/>
                                        <p:tgtEl>
                                          <p:spTgt spid="42"/>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wipe(left)">
                                      <p:cBhvr>
                                        <p:cTn id="99" dur="500"/>
                                        <p:tgtEl>
                                          <p:spTgt spid="48"/>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500"/>
                                        <p:tgtEl>
                                          <p:spTgt spid="43"/>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4"/>
                                        </p:tgtEl>
                                        <p:attrNameLst>
                                          <p:attrName>style.visibility</p:attrName>
                                        </p:attrNameLst>
                                      </p:cBhvr>
                                      <p:to>
                                        <p:strVal val="visible"/>
                                      </p:to>
                                    </p:set>
                                    <p:animEffect transition="in" filter="fade">
                                      <p:cBhvr>
                                        <p:cTn id="109" dur="500"/>
                                        <p:tgtEl>
                                          <p:spTgt spid="4"/>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45"/>
                                        </p:tgtEl>
                                        <p:attrNameLst>
                                          <p:attrName>style.visibility</p:attrName>
                                        </p:attrNameLst>
                                      </p:cBhvr>
                                      <p:to>
                                        <p:strVal val="visible"/>
                                      </p:to>
                                    </p:set>
                                    <p:animEffect transition="in" filter="fade">
                                      <p:cBhvr>
                                        <p:cTn id="114" dur="500"/>
                                        <p:tgtEl>
                                          <p:spTgt spid="45"/>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46"/>
                                        </p:tgtEl>
                                        <p:attrNameLst>
                                          <p:attrName>style.visibility</p:attrName>
                                        </p:attrNameLst>
                                      </p:cBhvr>
                                      <p:to>
                                        <p:strVal val="visible"/>
                                      </p:to>
                                    </p:set>
                                    <p:animEffect transition="in" filter="fade">
                                      <p:cBhvr>
                                        <p:cTn id="119" dur="500"/>
                                        <p:tgtEl>
                                          <p:spTgt spid="46"/>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49"/>
                                        </p:tgtEl>
                                        <p:attrNameLst>
                                          <p:attrName>style.visibility</p:attrName>
                                        </p:attrNameLst>
                                      </p:cBhvr>
                                      <p:to>
                                        <p:strVal val="visible"/>
                                      </p:to>
                                    </p:set>
                                    <p:animEffect transition="in" filter="wipe(left)">
                                      <p:cBhvr>
                                        <p:cTn id="124" dur="500"/>
                                        <p:tgtEl>
                                          <p:spTgt spid="49"/>
                                        </p:tgtEl>
                                      </p:cBhvr>
                                    </p:animEffect>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47"/>
                                        </p:tgtEl>
                                        <p:attrNameLst>
                                          <p:attrName>style.visibility</p:attrName>
                                        </p:attrNameLst>
                                      </p:cBhvr>
                                      <p:to>
                                        <p:strVal val="visible"/>
                                      </p:to>
                                    </p:set>
                                    <p:animEffect transition="in" filter="fade">
                                      <p:cBhvr>
                                        <p:cTn id="12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P spid="143" grpId="0"/>
      <p:bldP spid="144" grpId="0"/>
      <p:bldP spid="145" grpId="0"/>
      <p:bldP spid="146" grpId="0"/>
      <p:bldP spid="147" grpId="0"/>
      <p:bldP spid="148" grpId="0"/>
      <p:bldP spid="152" grpId="0"/>
      <p:bldP spid="41" grpId="0"/>
      <p:bldP spid="42" grpId="0"/>
      <p:bldP spid="43" grpId="0"/>
      <p:bldP spid="45" grpId="0"/>
      <p:bldP spid="46" grpId="0"/>
      <p:bldP spid="47"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36" name="文本框 2"/>
          <p:cNvSpPr txBox="1">
            <a:spLocks noChangeArrowheads="1"/>
          </p:cNvSpPr>
          <p:nvPr/>
        </p:nvSpPr>
        <p:spPr bwMode="auto">
          <a:xfrm>
            <a:off x="4425315" y="1857375"/>
            <a:ext cx="20250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120 ÷ 15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2" name="文本框 41"/>
          <p:cNvSpPr txBox="1">
            <a:spLocks noChangeArrowheads="1"/>
          </p:cNvSpPr>
          <p:nvPr/>
        </p:nvSpPr>
        <p:spPr bwMode="auto">
          <a:xfrm>
            <a:off x="6437025" y="1857280"/>
            <a:ext cx="64226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21" name="Group 98"/>
          <p:cNvGrpSpPr/>
          <p:nvPr/>
        </p:nvGrpSpPr>
        <p:grpSpPr bwMode="auto">
          <a:xfrm>
            <a:off x="4642722" y="3156935"/>
            <a:ext cx="1925638" cy="542925"/>
            <a:chOff x="56" y="2478"/>
            <a:chExt cx="1213" cy="342"/>
          </a:xfrm>
        </p:grpSpPr>
        <p:pic>
          <p:nvPicPr>
            <p:cNvPr id="23"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 y="2492"/>
              <a:ext cx="863"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Group 97"/>
            <p:cNvGrpSpPr/>
            <p:nvPr/>
          </p:nvGrpSpPr>
          <p:grpSpPr bwMode="auto">
            <a:xfrm>
              <a:off x="56" y="2478"/>
              <a:ext cx="1137" cy="342"/>
              <a:chOff x="56" y="2478"/>
              <a:chExt cx="1137" cy="342"/>
            </a:xfrm>
          </p:grpSpPr>
          <p:sp>
            <p:nvSpPr>
              <p:cNvPr id="24" name="Text Box 29"/>
              <p:cNvSpPr txBox="1">
                <a:spLocks noChangeArrowheads="1"/>
              </p:cNvSpPr>
              <p:nvPr/>
            </p:nvSpPr>
            <p:spPr bwMode="auto">
              <a:xfrm>
                <a:off x="56" y="2484"/>
                <a:ext cx="420"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Text Box 30"/>
              <p:cNvSpPr txBox="1">
                <a:spLocks noChangeArrowheads="1"/>
              </p:cNvSpPr>
              <p:nvPr/>
            </p:nvSpPr>
            <p:spPr bwMode="auto">
              <a:xfrm>
                <a:off x="508" y="2478"/>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1 2 0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sp>
        <p:nvSpPr>
          <p:cNvPr id="26" name="文本框 41"/>
          <p:cNvSpPr txBox="1">
            <a:spLocks noChangeArrowheads="1"/>
          </p:cNvSpPr>
          <p:nvPr/>
        </p:nvSpPr>
        <p:spPr bwMode="auto">
          <a:xfrm>
            <a:off x="5907876" y="2788953"/>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1" name="文本框 41"/>
          <p:cNvSpPr txBox="1">
            <a:spLocks noChangeArrowheads="1"/>
          </p:cNvSpPr>
          <p:nvPr/>
        </p:nvSpPr>
        <p:spPr bwMode="auto">
          <a:xfrm>
            <a:off x="5352229" y="3680741"/>
            <a:ext cx="11985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1 2 0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2" name="文本框 41"/>
          <p:cNvSpPr txBox="1">
            <a:spLocks noChangeArrowheads="1"/>
          </p:cNvSpPr>
          <p:nvPr/>
        </p:nvSpPr>
        <p:spPr bwMode="auto">
          <a:xfrm>
            <a:off x="5892757" y="4189800"/>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34" name="直接连接符 33"/>
          <p:cNvCxnSpPr>
            <a:cxnSpLocks noChangeShapeType="1"/>
          </p:cNvCxnSpPr>
          <p:nvPr/>
        </p:nvCxnSpPr>
        <p:spPr bwMode="auto">
          <a:xfrm>
            <a:off x="5197930" y="4189694"/>
            <a:ext cx="1224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12" name="组合 11"/>
          <p:cNvGrpSpPr/>
          <p:nvPr/>
        </p:nvGrpSpPr>
        <p:grpSpPr>
          <a:xfrm>
            <a:off x="361315" y="1080770"/>
            <a:ext cx="3299460" cy="1236980"/>
            <a:chOff x="493" y="1546"/>
            <a:chExt cx="5196" cy="1948"/>
          </a:xfrm>
        </p:grpSpPr>
        <p:grpSp>
          <p:nvGrpSpPr>
            <p:cNvPr id="40" name="组合 39"/>
            <p:cNvGrpSpPr/>
            <p:nvPr/>
          </p:nvGrpSpPr>
          <p:grpSpPr>
            <a:xfrm>
              <a:off x="493" y="1546"/>
              <a:ext cx="5197" cy="1948"/>
              <a:chOff x="5755" y="1019"/>
              <a:chExt cx="5197" cy="1948"/>
            </a:xfrm>
          </p:grpSpPr>
          <p:sp>
            <p:nvSpPr>
              <p:cNvPr id="10" name="圆角矩形 9"/>
              <p:cNvSpPr/>
              <p:nvPr/>
            </p:nvSpPr>
            <p:spPr>
              <a:xfrm>
                <a:off x="6235" y="1724"/>
                <a:ext cx="4717"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3" name="文本框 2"/>
            <p:cNvSpPr txBox="1"/>
            <p:nvPr/>
          </p:nvSpPr>
          <p:spPr>
            <a:xfrm>
              <a:off x="1351" y="2510"/>
              <a:ext cx="4128" cy="725"/>
            </a:xfrm>
            <a:prstGeom prst="rect">
              <a:avLst/>
            </a:prstGeom>
            <a:noFill/>
          </p:spPr>
          <p:txBody>
            <a:bodyPr wrap="none" rtlCol="0">
              <a:spAutoFit/>
            </a:bodyPr>
            <a:p>
              <a:r>
                <a:rPr lang="zh-CN" altLang="zh-CN" sz="2400"/>
                <a:t>用喜欢的方法计算</a:t>
              </a:r>
              <a:endParaRPr lang="zh-CN" altLang="zh-CN"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52"/>
                                        </p:tgtEl>
                                        <p:attrNameLst>
                                          <p:attrName>style.visibility</p:attrName>
                                        </p:attrNameLst>
                                      </p:cBhvr>
                                      <p:to>
                                        <p:strVal val="visible"/>
                                      </p:to>
                                    </p:set>
                                    <p:animEffect transition="in" filter="fade">
                                      <p:cBhvr>
                                        <p:cTn id="30"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26"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4" name="圆角矩形 13"/>
          <p:cNvSpPr/>
          <p:nvPr/>
        </p:nvSpPr>
        <p:spPr>
          <a:xfrm>
            <a:off x="5286375" y="3095625"/>
            <a:ext cx="534035" cy="413385"/>
          </a:xfrm>
          <a:prstGeom prst="roundRect">
            <a:avLst/>
          </a:prstGeom>
          <a:solidFill>
            <a:srgbClr val="FFFF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 name="文本框 2"/>
          <p:cNvSpPr txBox="1">
            <a:spLocks noChangeArrowheads="1"/>
          </p:cNvSpPr>
          <p:nvPr/>
        </p:nvSpPr>
        <p:spPr bwMode="auto">
          <a:xfrm>
            <a:off x="4357371" y="1869185"/>
            <a:ext cx="224084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120 ÷ 15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2"/>
          <p:cNvSpPr txBox="1">
            <a:spLocks noChangeArrowheads="1"/>
          </p:cNvSpPr>
          <p:nvPr/>
        </p:nvSpPr>
        <p:spPr bwMode="auto">
          <a:xfrm>
            <a:off x="3979773" y="2466909"/>
            <a:ext cx="3390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(120 × 4) ÷ (15 × 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2"/>
          <p:cNvSpPr txBox="1">
            <a:spLocks noChangeArrowheads="1"/>
          </p:cNvSpPr>
          <p:nvPr/>
        </p:nvSpPr>
        <p:spPr bwMode="auto">
          <a:xfrm>
            <a:off x="3976395" y="3059554"/>
            <a:ext cx="195069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480 ÷ 60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2"/>
          <p:cNvSpPr txBox="1">
            <a:spLocks noChangeArrowheads="1"/>
          </p:cNvSpPr>
          <p:nvPr/>
        </p:nvSpPr>
        <p:spPr bwMode="auto">
          <a:xfrm>
            <a:off x="3979789" y="3665745"/>
            <a:ext cx="156122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dirty="0">
                <a:solidFill>
                  <a:schemeClr val="tx1"/>
                </a:solidFill>
                <a:latin typeface="微软雅黑" panose="020B0503020204020204" pitchFamily="34" charset="-122"/>
                <a:ea typeface="微软雅黑" panose="020B0503020204020204" pitchFamily="34" charset="-122"/>
              </a:rPr>
              <a:t>=</a:t>
            </a:r>
            <a:r>
              <a:rPr lang="en-US" altLang="zh-CN" sz="2400" baseline="-25000" dirty="0">
                <a:solidFill>
                  <a:schemeClr val="tx1"/>
                </a:solidFill>
                <a:latin typeface="微软雅黑" panose="020B0503020204020204" pitchFamily="34" charset="-122"/>
                <a:ea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8026400" y="2119630"/>
            <a:ext cx="2710815" cy="1154430"/>
          </a:xfrm>
          <a:prstGeom prst="roundRect">
            <a:avLst/>
          </a:prstGeom>
          <a:solidFill>
            <a:schemeClr val="accent3">
              <a:lumMod val="60000"/>
              <a:lumOff val="40000"/>
            </a:schemeClr>
          </a:solidFill>
          <a:ln w="34925" cmpd="sng">
            <a:solidFill>
              <a:srgbClr val="FF0000"/>
            </a:solidFill>
            <a:prstDash val="sysDash"/>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6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被除数和除数同时都乘</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商不变。</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圆角矩形 15"/>
          <p:cNvSpPr/>
          <p:nvPr/>
        </p:nvSpPr>
        <p:spPr>
          <a:xfrm>
            <a:off x="5100320" y="4126230"/>
            <a:ext cx="2773680" cy="1062355"/>
          </a:xfrm>
          <a:prstGeom prst="roundRect">
            <a:avLst/>
          </a:prstGeom>
          <a:solidFill>
            <a:schemeClr val="accent1">
              <a:lumMod val="60000"/>
              <a:lumOff val="40000"/>
            </a:schemeClr>
          </a:solidFill>
          <a:ln w="38100">
            <a:solidFill>
              <a:srgbClr val="FF0000"/>
            </a:solidFill>
            <a:prstDash val="sysDash"/>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600"/>
              </a:lnSpc>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利用商不变的规律把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变成整十数。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右箭头 3"/>
          <p:cNvSpPr/>
          <p:nvPr/>
        </p:nvSpPr>
        <p:spPr>
          <a:xfrm>
            <a:off x="7352665" y="2524760"/>
            <a:ext cx="360045" cy="34417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下箭头 4"/>
          <p:cNvSpPr/>
          <p:nvPr/>
        </p:nvSpPr>
        <p:spPr>
          <a:xfrm>
            <a:off x="5390515" y="3594735"/>
            <a:ext cx="328295" cy="31242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9" name="组合 18"/>
          <p:cNvGrpSpPr/>
          <p:nvPr/>
        </p:nvGrpSpPr>
        <p:grpSpPr>
          <a:xfrm>
            <a:off x="361315" y="1080770"/>
            <a:ext cx="3299460" cy="1236980"/>
            <a:chOff x="493" y="1546"/>
            <a:chExt cx="5196" cy="1948"/>
          </a:xfrm>
        </p:grpSpPr>
        <p:grpSp>
          <p:nvGrpSpPr>
            <p:cNvPr id="20" name="组合 19"/>
            <p:cNvGrpSpPr/>
            <p:nvPr/>
          </p:nvGrpSpPr>
          <p:grpSpPr>
            <a:xfrm>
              <a:off x="493" y="1546"/>
              <a:ext cx="5197" cy="1948"/>
              <a:chOff x="5755" y="1019"/>
              <a:chExt cx="5197" cy="1948"/>
            </a:xfrm>
          </p:grpSpPr>
          <p:sp>
            <p:nvSpPr>
              <p:cNvPr id="21" name="圆角矩形 20"/>
              <p:cNvSpPr/>
              <p:nvPr/>
            </p:nvSpPr>
            <p:spPr>
              <a:xfrm>
                <a:off x="6235" y="1724"/>
                <a:ext cx="4717"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23" name="文本框 22"/>
            <p:cNvSpPr txBox="1"/>
            <p:nvPr/>
          </p:nvSpPr>
          <p:spPr>
            <a:xfrm>
              <a:off x="1351" y="2510"/>
              <a:ext cx="4128" cy="725"/>
            </a:xfrm>
            <a:prstGeom prst="rect">
              <a:avLst/>
            </a:prstGeom>
            <a:noFill/>
          </p:spPr>
          <p:txBody>
            <a:bodyPr wrap="none" rtlCol="0">
              <a:spAutoFit/>
            </a:bodyPr>
            <a:p>
              <a:r>
                <a:rPr lang="zh-CN" altLang="zh-CN" sz="2400"/>
                <a:t>用喜欢的方法计算</a:t>
              </a:r>
              <a:endParaRPr lang="zh-CN" altLang="zh-CN" sz="2400"/>
            </a:p>
          </p:txBody>
        </p:sp>
      </p:grpSp>
      <p:sp>
        <p:nvSpPr>
          <p:cNvPr id="24" name="文本框 23"/>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up)">
                                      <p:cBhvr>
                                        <p:cTn id="36" dur="500"/>
                                        <p:tgtEl>
                                          <p:spTgt spid="5"/>
                                        </p:tgtEl>
                                      </p:cBhvr>
                                    </p:animEffec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3" grpId="0" bldLvl="0" animBg="1"/>
      <p:bldP spid="14" grpId="0" bldLvl="0" animBg="1"/>
      <p:bldP spid="16" grpId="0" bldLvl="0" animBg="1"/>
      <p:bldP spid="4" grpId="0" bldLvl="0" animBg="1"/>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595880" y="1137285"/>
            <a:ext cx="19945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列竖式计算</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36" name="文本框 2"/>
          <p:cNvSpPr txBox="1">
            <a:spLocks noChangeArrowheads="1"/>
          </p:cNvSpPr>
          <p:nvPr/>
        </p:nvSpPr>
        <p:spPr bwMode="auto">
          <a:xfrm>
            <a:off x="2911623" y="2160208"/>
            <a:ext cx="229382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840 ÷ 50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 name="Group 98"/>
          <p:cNvGrpSpPr/>
          <p:nvPr/>
        </p:nvGrpSpPr>
        <p:grpSpPr bwMode="auto">
          <a:xfrm>
            <a:off x="2679843" y="3135454"/>
            <a:ext cx="1941513" cy="571499"/>
            <a:chOff x="56" y="2454"/>
            <a:chExt cx="1223" cy="360"/>
          </a:xfrm>
        </p:grpSpPr>
        <p:pic>
          <p:nvPicPr>
            <p:cNvPr id="22"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 y="2492"/>
              <a:ext cx="863"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Group 97"/>
            <p:cNvGrpSpPr/>
            <p:nvPr/>
          </p:nvGrpSpPr>
          <p:grpSpPr bwMode="auto">
            <a:xfrm>
              <a:off x="56" y="2454"/>
              <a:ext cx="1223" cy="360"/>
              <a:chOff x="56" y="2454"/>
              <a:chExt cx="1223" cy="360"/>
            </a:xfrm>
          </p:grpSpPr>
          <p:sp>
            <p:nvSpPr>
              <p:cNvPr id="23" name="Text Box 29"/>
              <p:cNvSpPr txBox="1">
                <a:spLocks noChangeArrowheads="1"/>
              </p:cNvSpPr>
              <p:nvPr/>
            </p:nvSpPr>
            <p:spPr bwMode="auto">
              <a:xfrm>
                <a:off x="56" y="2454"/>
                <a:ext cx="420"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4" name="Text Box 30"/>
              <p:cNvSpPr txBox="1">
                <a:spLocks noChangeArrowheads="1"/>
              </p:cNvSpPr>
              <p:nvPr/>
            </p:nvSpPr>
            <p:spPr bwMode="auto">
              <a:xfrm>
                <a:off x="594" y="2478"/>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8 4 0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sp>
        <p:nvSpPr>
          <p:cNvPr id="25" name="文本框 41"/>
          <p:cNvSpPr txBox="1">
            <a:spLocks noChangeArrowheads="1"/>
          </p:cNvSpPr>
          <p:nvPr/>
        </p:nvSpPr>
        <p:spPr bwMode="auto">
          <a:xfrm>
            <a:off x="3530801" y="2768745"/>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6" name="文本框 41"/>
          <p:cNvSpPr txBox="1">
            <a:spLocks noChangeArrowheads="1"/>
          </p:cNvSpPr>
          <p:nvPr/>
        </p:nvSpPr>
        <p:spPr bwMode="auto">
          <a:xfrm>
            <a:off x="3544396" y="3584719"/>
            <a:ext cx="4448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文本框 41"/>
          <p:cNvSpPr txBox="1">
            <a:spLocks noChangeArrowheads="1"/>
          </p:cNvSpPr>
          <p:nvPr/>
        </p:nvSpPr>
        <p:spPr bwMode="auto">
          <a:xfrm>
            <a:off x="3538998" y="4044248"/>
            <a:ext cx="31862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8" name="文本框 41"/>
          <p:cNvSpPr txBox="1">
            <a:spLocks noChangeArrowheads="1"/>
          </p:cNvSpPr>
          <p:nvPr/>
        </p:nvSpPr>
        <p:spPr bwMode="auto">
          <a:xfrm>
            <a:off x="3806773" y="2781313"/>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9" name="文本框 41"/>
          <p:cNvSpPr txBox="1">
            <a:spLocks noChangeArrowheads="1"/>
          </p:cNvSpPr>
          <p:nvPr/>
        </p:nvSpPr>
        <p:spPr bwMode="auto">
          <a:xfrm>
            <a:off x="3522488" y="4426517"/>
            <a:ext cx="72502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文本框 41"/>
          <p:cNvSpPr txBox="1">
            <a:spLocks noChangeArrowheads="1"/>
          </p:cNvSpPr>
          <p:nvPr/>
        </p:nvSpPr>
        <p:spPr bwMode="auto">
          <a:xfrm>
            <a:off x="3778554" y="4903403"/>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31" name="直接连接符 30"/>
          <p:cNvCxnSpPr>
            <a:cxnSpLocks noChangeShapeType="1"/>
          </p:cNvCxnSpPr>
          <p:nvPr/>
        </p:nvCxnSpPr>
        <p:spPr bwMode="auto">
          <a:xfrm>
            <a:off x="3366599" y="4048269"/>
            <a:ext cx="1224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32" name="直接连接符 31"/>
          <p:cNvCxnSpPr>
            <a:cxnSpLocks noChangeShapeType="1"/>
          </p:cNvCxnSpPr>
          <p:nvPr/>
        </p:nvCxnSpPr>
        <p:spPr bwMode="auto">
          <a:xfrm>
            <a:off x="3355489" y="4910282"/>
            <a:ext cx="1224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33" name="直接连接符 32"/>
          <p:cNvCxnSpPr/>
          <p:nvPr/>
        </p:nvCxnSpPr>
        <p:spPr>
          <a:xfrm>
            <a:off x="2946614" y="3319575"/>
            <a:ext cx="209973" cy="196426"/>
          </a:xfrm>
          <a:prstGeom prst="line">
            <a:avLst/>
          </a:prstGeom>
          <a:ln w="381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146764" y="3363813"/>
            <a:ext cx="209973" cy="196426"/>
          </a:xfrm>
          <a:prstGeom prst="line">
            <a:avLst/>
          </a:prstGeom>
          <a:ln w="38100">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35" name="文本框 41"/>
          <p:cNvSpPr txBox="1">
            <a:spLocks noChangeArrowheads="1"/>
          </p:cNvSpPr>
          <p:nvPr/>
        </p:nvSpPr>
        <p:spPr bwMode="auto">
          <a:xfrm>
            <a:off x="3792435" y="4044248"/>
            <a:ext cx="65228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4884420" y="4886960"/>
            <a:ext cx="2472055" cy="1029335"/>
          </a:xfrm>
          <a:prstGeom prst="roundRect">
            <a:avLst/>
          </a:prstGeom>
          <a:solidFill>
            <a:srgbClr val="FFFF00"/>
          </a:solidFill>
          <a:ln w="317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ts val="36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余数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在十位上，表示</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个十</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右箭头 3"/>
          <p:cNvSpPr/>
          <p:nvPr/>
        </p:nvSpPr>
        <p:spPr>
          <a:xfrm>
            <a:off x="4247515" y="4988560"/>
            <a:ext cx="360045" cy="34417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文本框 36"/>
          <p:cNvSpPr txBox="1">
            <a:spLocks noChangeArrowheads="1"/>
          </p:cNvSpPr>
          <p:nvPr/>
        </p:nvSpPr>
        <p:spPr bwMode="auto">
          <a:xfrm>
            <a:off x="6088100" y="3556650"/>
            <a:ext cx="119891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rPr>
              <a:t>验算：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7649064" y="2794947"/>
            <a:ext cx="1867522" cy="822957"/>
            <a:chOff x="5436096" y="1680728"/>
            <a:chExt cx="1867522" cy="822957"/>
          </a:xfrm>
        </p:grpSpPr>
        <p:grpSp>
          <p:nvGrpSpPr>
            <p:cNvPr id="40" name="组合 1"/>
            <p:cNvGrpSpPr/>
            <p:nvPr/>
          </p:nvGrpSpPr>
          <p:grpSpPr>
            <a:xfrm>
              <a:off x="5590654" y="1680728"/>
              <a:ext cx="1712964" cy="810059"/>
              <a:chOff x="5590654" y="1680728"/>
              <a:chExt cx="1712964" cy="810059"/>
            </a:xfrm>
          </p:grpSpPr>
          <p:sp>
            <p:nvSpPr>
              <p:cNvPr id="42" name="TextBox 49"/>
              <p:cNvSpPr txBox="1">
                <a:spLocks noChangeArrowheads="1"/>
              </p:cNvSpPr>
              <p:nvPr/>
            </p:nvSpPr>
            <p:spPr bwMode="auto">
              <a:xfrm>
                <a:off x="5590654" y="2030412"/>
                <a:ext cx="171296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5 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TextBox 49"/>
              <p:cNvSpPr txBox="1">
                <a:spLocks noChangeArrowheads="1"/>
              </p:cNvSpPr>
              <p:nvPr/>
            </p:nvSpPr>
            <p:spPr bwMode="auto">
              <a:xfrm>
                <a:off x="5901164" y="1680728"/>
                <a:ext cx="11176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1 6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41" name="直接连接符 40"/>
            <p:cNvCxnSpPr/>
            <p:nvPr/>
          </p:nvCxnSpPr>
          <p:spPr>
            <a:xfrm>
              <a:off x="5436096" y="2503685"/>
              <a:ext cx="165618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4" name="TextBox 51"/>
          <p:cNvSpPr txBox="1">
            <a:spLocks noChangeArrowheads="1"/>
          </p:cNvSpPr>
          <p:nvPr/>
        </p:nvSpPr>
        <p:spPr bwMode="auto">
          <a:xfrm>
            <a:off x="8391611" y="3620288"/>
            <a:ext cx="452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TextBox 49"/>
          <p:cNvSpPr txBox="1">
            <a:spLocks noChangeArrowheads="1"/>
          </p:cNvSpPr>
          <p:nvPr/>
        </p:nvSpPr>
        <p:spPr bwMode="auto">
          <a:xfrm>
            <a:off x="8658994" y="3618700"/>
            <a:ext cx="4524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6" name="TextBox 49"/>
          <p:cNvSpPr txBox="1">
            <a:spLocks noChangeArrowheads="1"/>
          </p:cNvSpPr>
          <p:nvPr/>
        </p:nvSpPr>
        <p:spPr bwMode="auto">
          <a:xfrm>
            <a:off x="8120128" y="3628779"/>
            <a:ext cx="4524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7" name="TextBox 49"/>
          <p:cNvSpPr txBox="1">
            <a:spLocks noChangeArrowheads="1"/>
          </p:cNvSpPr>
          <p:nvPr/>
        </p:nvSpPr>
        <p:spPr bwMode="auto">
          <a:xfrm>
            <a:off x="7892945" y="3995494"/>
            <a:ext cx="171296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   4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7688052" y="4488930"/>
            <a:ext cx="165618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51"/>
          <p:cNvSpPr txBox="1">
            <a:spLocks noChangeArrowheads="1"/>
          </p:cNvSpPr>
          <p:nvPr/>
        </p:nvSpPr>
        <p:spPr bwMode="auto">
          <a:xfrm>
            <a:off x="8407934" y="4497391"/>
            <a:ext cx="452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0" name="TextBox 49"/>
          <p:cNvSpPr txBox="1">
            <a:spLocks noChangeArrowheads="1"/>
          </p:cNvSpPr>
          <p:nvPr/>
        </p:nvSpPr>
        <p:spPr bwMode="auto">
          <a:xfrm>
            <a:off x="8699872" y="4490088"/>
            <a:ext cx="4524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1" name="TextBox 51"/>
          <p:cNvSpPr txBox="1">
            <a:spLocks noChangeArrowheads="1"/>
          </p:cNvSpPr>
          <p:nvPr/>
        </p:nvSpPr>
        <p:spPr bwMode="auto">
          <a:xfrm>
            <a:off x="8144981" y="4487215"/>
            <a:ext cx="452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52" name="文本框 41"/>
          <p:cNvSpPr txBox="1">
            <a:spLocks noChangeArrowheads="1"/>
          </p:cNvSpPr>
          <p:nvPr/>
        </p:nvSpPr>
        <p:spPr bwMode="auto">
          <a:xfrm>
            <a:off x="4785995" y="2163445"/>
            <a:ext cx="1501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16······40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up)">
                                      <p:cBhvr>
                                        <p:cTn id="12" dur="500"/>
                                        <p:tgtEl>
                                          <p:spTgt spid="3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up)">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wipe(left)">
                                      <p:cBhvr>
                                        <p:cTn id="65" dur="500"/>
                                        <p:tgtEl>
                                          <p:spTgt spid="4"/>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left)">
                                      <p:cBhvr>
                                        <p:cTn id="69" dur="500"/>
                                        <p:tgtEl>
                                          <p:spTgt spid="37"/>
                                        </p:tgtEl>
                                      </p:cBhvr>
                                    </p:animEffect>
                                  </p:childTnLst>
                                </p:cTn>
                              </p:par>
                            </p:childTnLst>
                          </p:cTn>
                        </p:par>
                      </p:childTnLst>
                    </p:cTn>
                  </p:par>
                  <p:par>
                    <p:cTn id="70" fill="hold">
                      <p:stCondLst>
                        <p:cond delay="indefinite"/>
                      </p:stCondLst>
                      <p:childTnLst>
                        <p:par>
                          <p:cTn id="71" fill="hold">
                            <p:stCondLst>
                              <p:cond delay="0"/>
                            </p:stCondLst>
                            <p:childTnLst>
                              <p:par>
                                <p:cTn id="72" presetID="12" presetClass="entr" presetSubtype="4" fill="hold" grpId="0" nodeType="clickEffect">
                                  <p:stCondLst>
                                    <p:cond delay="0"/>
                                  </p:stCondLst>
                                  <p:childTnLst>
                                    <p:set>
                                      <p:cBhvr>
                                        <p:cTn id="73" dur="1" fill="hold">
                                          <p:stCondLst>
                                            <p:cond delay="0"/>
                                          </p:stCondLst>
                                        </p:cTn>
                                        <p:tgtEl>
                                          <p:spTgt spid="152"/>
                                        </p:tgtEl>
                                        <p:attrNameLst>
                                          <p:attrName>style.visibility</p:attrName>
                                        </p:attrNameLst>
                                      </p:cBhvr>
                                      <p:to>
                                        <p:strVal val="visible"/>
                                      </p:to>
                                    </p:set>
                                    <p:anim calcmode="lin" valueType="num">
                                      <p:cBhvr additive="base">
                                        <p:cTn id="74" dur="500"/>
                                        <p:tgtEl>
                                          <p:spTgt spid="152"/>
                                        </p:tgtEl>
                                        <p:attrNameLst>
                                          <p:attrName>ppt_y</p:attrName>
                                        </p:attrNameLst>
                                      </p:cBhvr>
                                      <p:tavLst>
                                        <p:tav tm="0">
                                          <p:val>
                                            <p:strVal val="#ppt_y+#ppt_h*1.125000"/>
                                          </p:val>
                                        </p:tav>
                                        <p:tav tm="100000">
                                          <p:val>
                                            <p:strVal val="#ppt_y"/>
                                          </p:val>
                                        </p:tav>
                                      </p:tavLst>
                                    </p:anim>
                                    <p:animEffect transition="in" filter="wipe(up)">
                                      <p:cBhvr>
                                        <p:cTn id="75" dur="500"/>
                                        <p:tgtEl>
                                          <p:spTgt spid="15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500"/>
                                        <p:tgtEl>
                                          <p:spTgt spid="3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500"/>
                                        <p:tgtEl>
                                          <p:spTgt spid="44"/>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45"/>
                                        </p:tgtEl>
                                        <p:attrNameLst>
                                          <p:attrName>style.visibility</p:attrName>
                                        </p:attrNameLst>
                                      </p:cBhvr>
                                      <p:to>
                                        <p:strVal val="visible"/>
                                      </p:to>
                                    </p:set>
                                    <p:animEffect transition="in" filter="fade">
                                      <p:cBhvr>
                                        <p:cTn id="100" dur="500"/>
                                        <p:tgtEl>
                                          <p:spTgt spid="45"/>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grpId="0" nodeType="click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wipe(up)">
                                      <p:cBhvr>
                                        <p:cTn id="105" dur="500"/>
                                        <p:tgtEl>
                                          <p:spTgt spid="47"/>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wipe(left)">
                                      <p:cBhvr>
                                        <p:cTn id="110" dur="500"/>
                                        <p:tgtEl>
                                          <p:spTgt spid="48"/>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50"/>
                                        </p:tgtEl>
                                        <p:attrNameLst>
                                          <p:attrName>style.visibility</p:attrName>
                                        </p:attrNameLst>
                                      </p:cBhvr>
                                      <p:to>
                                        <p:strVal val="visible"/>
                                      </p:to>
                                    </p:set>
                                    <p:animEffect transition="in" filter="fade">
                                      <p:cBhvr>
                                        <p:cTn id="115" dur="500"/>
                                        <p:tgtEl>
                                          <p:spTgt spid="50"/>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500"/>
                                        <p:tgtEl>
                                          <p:spTgt spid="49"/>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51"/>
                                        </p:tgtEl>
                                        <p:attrNameLst>
                                          <p:attrName>style.visibility</p:attrName>
                                        </p:attrNameLst>
                                      </p:cBhvr>
                                      <p:to>
                                        <p:strVal val="visible"/>
                                      </p:to>
                                    </p:set>
                                    <p:animEffect transition="in" filter="fade">
                                      <p:cBhvr>
                                        <p:cTn id="12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9" grpId="0"/>
      <p:bldP spid="30" grpId="0"/>
      <p:bldP spid="35" grpId="0"/>
      <p:bldP spid="37" grpId="0" bldLvl="0" animBg="1"/>
      <p:bldP spid="4" grpId="0" bldLvl="0" animBg="1"/>
      <p:bldP spid="38" grpId="0"/>
      <p:bldP spid="44" grpId="0"/>
      <p:bldP spid="45" grpId="0"/>
      <p:bldP spid="46" grpId="0"/>
      <p:bldP spid="47" grpId="0"/>
      <p:bldP spid="49" grpId="0"/>
      <p:bldP spid="50" grpId="0"/>
      <p:bldP spid="51" grpId="0"/>
      <p:bldP spid="15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78" name="组合 77"/>
          <p:cNvGrpSpPr/>
          <p:nvPr/>
        </p:nvGrpSpPr>
        <p:grpSpPr>
          <a:xfrm rot="0">
            <a:off x="2087880" y="2084070"/>
            <a:ext cx="7479665" cy="3624580"/>
            <a:chOff x="2556" y="6766"/>
            <a:chExt cx="11370" cy="1397"/>
          </a:xfrm>
        </p:grpSpPr>
        <p:sp>
          <p:nvSpPr>
            <p:cNvPr id="79" name="圆角矩形 78"/>
            <p:cNvSpPr/>
            <p:nvPr/>
          </p:nvSpPr>
          <p:spPr>
            <a:xfrm>
              <a:off x="2556" y="6766"/>
              <a:ext cx="11370" cy="1397"/>
            </a:xfrm>
            <a:prstGeom prst="roundRect">
              <a:avLst/>
            </a:prstGeom>
            <a:solidFill>
              <a:srgbClr val="FF000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2896" y="6862"/>
              <a:ext cx="10671" cy="120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757" y="6825"/>
              <a:ext cx="10945" cy="1277"/>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8" name="组合 7"/>
          <p:cNvGrpSpPr/>
          <p:nvPr/>
        </p:nvGrpSpPr>
        <p:grpSpPr>
          <a:xfrm>
            <a:off x="1592580" y="320040"/>
            <a:ext cx="2656840" cy="2420620"/>
            <a:chOff x="2508" y="504"/>
            <a:chExt cx="4184" cy="3812"/>
          </a:xfrm>
        </p:grpSpPr>
        <p:pic>
          <p:nvPicPr>
            <p:cNvPr id="7" name="图片 6" descr="51miz-E1124001-779BF1EC"/>
            <p:cNvPicPr>
              <a:picLocks noChangeAspect="1"/>
            </p:cNvPicPr>
            <p:nvPr/>
          </p:nvPicPr>
          <p:blipFill>
            <a:blip r:embed="rId2"/>
            <a:stretch>
              <a:fillRect/>
            </a:stretch>
          </p:blipFill>
          <p:spPr>
            <a:xfrm>
              <a:off x="2508" y="504"/>
              <a:ext cx="4185" cy="3812"/>
            </a:xfrm>
            <a:prstGeom prst="rect">
              <a:avLst/>
            </a:prstGeom>
          </p:spPr>
        </p:pic>
        <p:sp>
          <p:nvSpPr>
            <p:cNvPr id="9" name="TextBox 8"/>
            <p:cNvSpPr txBox="1"/>
            <p:nvPr/>
          </p:nvSpPr>
          <p:spPr>
            <a:xfrm>
              <a:off x="3688" y="2100"/>
              <a:ext cx="2163"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填一填</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3113013" y="2736593"/>
            <a:ext cx="6276975" cy="2251075"/>
            <a:chOff x="1433512" y="1501130"/>
            <a:chExt cx="6276975" cy="2251075"/>
          </a:xfrm>
        </p:grpSpPr>
        <p:sp>
          <p:nvSpPr>
            <p:cNvPr id="46" name="TextBox 6"/>
            <p:cNvSpPr txBox="1"/>
            <p:nvPr/>
          </p:nvSpPr>
          <p:spPr>
            <a:xfrm>
              <a:off x="1433512" y="1501130"/>
              <a:ext cx="6276975" cy="460375"/>
            </a:xfrm>
            <a:prstGeom prst="rect">
              <a:avLst/>
            </a:prstGeom>
            <a:noFill/>
          </p:spPr>
          <p:txBody>
            <a:bodyPr wrap="square">
              <a:spAutoFit/>
            </a:bodyPr>
            <a:lstStyle/>
            <a:p>
              <a:pPr eaLnBrk="1" hangingPunct="1">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 ÷ 2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 × 3</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 name="TextBox 7"/>
            <p:cNvSpPr txBox="1"/>
            <p:nvPr/>
          </p:nvSpPr>
          <p:spPr>
            <a:xfrm>
              <a:off x="1455320" y="2368888"/>
              <a:ext cx="6069008" cy="460375"/>
            </a:xfrm>
            <a:prstGeom prst="rect">
              <a:avLst/>
            </a:prstGeom>
            <a:noFill/>
          </p:spPr>
          <p:txBody>
            <a:bodyPr wrap="square">
              <a:spAutoFit/>
            </a:bodyPr>
            <a:lstStyle/>
            <a:p>
              <a:pPr eaLnBrk="1" hangingPunct="1">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80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16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80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8" name="TextBox 10"/>
            <p:cNvSpPr txBox="1"/>
            <p:nvPr/>
          </p:nvSpPr>
          <p:spPr>
            <a:xfrm>
              <a:off x="1433512" y="3291830"/>
              <a:ext cx="6276975" cy="460375"/>
            </a:xfrm>
            <a:prstGeom prst="rect">
              <a:avLst/>
            </a:prstGeom>
            <a:noFill/>
          </p:spPr>
          <p:txBody>
            <a:bodyPr wrap="square">
              <a:spAutoFit/>
            </a:bodyPr>
            <a:lstStyle/>
            <a:p>
              <a:pPr eaLnBrk="1" hangingPunct="1">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48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12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48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5</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9" name="矩形 48"/>
            <p:cNvSpPr/>
            <p:nvPr/>
          </p:nvSpPr>
          <p:spPr>
            <a:xfrm>
              <a:off x="5843479" y="1507860"/>
              <a:ext cx="504000" cy="504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2" name="椭圆 51"/>
            <p:cNvSpPr/>
            <p:nvPr/>
          </p:nvSpPr>
          <p:spPr>
            <a:xfrm>
              <a:off x="5246226" y="1543269"/>
              <a:ext cx="432000" cy="43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55" name="TextBox 22"/>
          <p:cNvSpPr txBox="1">
            <a:spLocks noChangeArrowheads="1"/>
          </p:cNvSpPr>
          <p:nvPr/>
        </p:nvSpPr>
        <p:spPr bwMode="auto">
          <a:xfrm>
            <a:off x="5504423" y="3584612"/>
            <a:ext cx="540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dirty="0">
                <a:solidFill>
                  <a:schemeClr val="tx1"/>
                </a:solidFill>
                <a:latin typeface="微软雅黑" panose="020B0503020204020204" pitchFamily="34" charset="-122"/>
                <a:ea typeface="微软雅黑" panose="020B0503020204020204" pitchFamily="34" charset="-122"/>
              </a:rPr>
              <a:t>÷</a:t>
            </a:r>
            <a:endParaRPr lang="zh-CN" altLang="zh-CN" sz="2400" dirty="0">
              <a:solidFill>
                <a:schemeClr val="tx1"/>
              </a:solidFill>
              <a:latin typeface="微软雅黑" panose="020B0503020204020204" pitchFamily="34" charset="-122"/>
              <a:ea typeface="微软雅黑" panose="020B0503020204020204" pitchFamily="34" charset="-122"/>
            </a:endParaRPr>
          </a:p>
        </p:txBody>
      </p:sp>
      <p:sp>
        <p:nvSpPr>
          <p:cNvPr id="56" name="TextBox 13"/>
          <p:cNvSpPr txBox="1">
            <a:spLocks noChangeArrowheads="1"/>
          </p:cNvSpPr>
          <p:nvPr/>
        </p:nvSpPr>
        <p:spPr bwMode="auto">
          <a:xfrm>
            <a:off x="6938181" y="2744930"/>
            <a:ext cx="540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7" name="TextBox 21"/>
          <p:cNvSpPr txBox="1">
            <a:spLocks noChangeArrowheads="1"/>
          </p:cNvSpPr>
          <p:nvPr/>
        </p:nvSpPr>
        <p:spPr bwMode="auto">
          <a:xfrm>
            <a:off x="7539107" y="2771263"/>
            <a:ext cx="609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8" name="TextBox 23"/>
          <p:cNvSpPr txBox="1">
            <a:spLocks noChangeArrowheads="1"/>
          </p:cNvSpPr>
          <p:nvPr/>
        </p:nvSpPr>
        <p:spPr bwMode="auto">
          <a:xfrm>
            <a:off x="6138506" y="3635751"/>
            <a:ext cx="609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9" name="TextBox 24"/>
          <p:cNvSpPr txBox="1">
            <a:spLocks noChangeArrowheads="1"/>
          </p:cNvSpPr>
          <p:nvPr/>
        </p:nvSpPr>
        <p:spPr bwMode="auto">
          <a:xfrm>
            <a:off x="7275359" y="4523675"/>
            <a:ext cx="540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0" name="TextBox 25"/>
          <p:cNvSpPr txBox="1">
            <a:spLocks noChangeArrowheads="1"/>
          </p:cNvSpPr>
          <p:nvPr/>
        </p:nvSpPr>
        <p:spPr bwMode="auto">
          <a:xfrm>
            <a:off x="7894690" y="4554731"/>
            <a:ext cx="609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 name="椭圆 2"/>
          <p:cNvSpPr/>
          <p:nvPr/>
        </p:nvSpPr>
        <p:spPr>
          <a:xfrm>
            <a:off x="5508407" y="3613122"/>
            <a:ext cx="432000" cy="43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 name="椭圆 3"/>
          <p:cNvSpPr/>
          <p:nvPr/>
        </p:nvSpPr>
        <p:spPr>
          <a:xfrm>
            <a:off x="7279422" y="4547207"/>
            <a:ext cx="432000" cy="43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p:nvPr/>
        </p:nvSpPr>
        <p:spPr>
          <a:xfrm>
            <a:off x="6105660" y="3610098"/>
            <a:ext cx="504000" cy="504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7827780" y="4511163"/>
            <a:ext cx="504000" cy="504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animEffect transition="in" filter="fade">
                                      <p:cBhvr>
                                        <p:cTn id="7" dur="500"/>
                                        <p:tgtEl>
                                          <p:spTgt spid="56">
                                            <p:txEl>
                                              <p:pRg st="0" end="0"/>
                                            </p:tx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childTnLst>
                          </p:cTn>
                        </p:par>
                        <p:par>
                          <p:cTn id="16" fill="hold">
                            <p:stCondLst>
                              <p:cond delay="500"/>
                            </p:stCondLst>
                            <p:childTnLst>
                              <p:par>
                                <p:cTn id="17" presetID="1" presetClass="entr" presetSubtype="0" fill="hold" nodeType="afterEffect">
                                  <p:stCondLst>
                                    <p:cond delay="0"/>
                                  </p:stCondLst>
                                  <p:childTnLst>
                                    <p:set>
                                      <p:cBhvr>
                                        <p:cTn id="18" dur="1" fill="hold">
                                          <p:stCondLst>
                                            <p:cond delay="0"/>
                                          </p:stCondLst>
                                        </p:cTn>
                                        <p:tgtEl>
                                          <p:spTgt spid="5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9">
                                            <p:txEl>
                                              <p:pRg st="0" end="0"/>
                                            </p:txEl>
                                          </p:spTgt>
                                        </p:tgtEl>
                                        <p:attrNameLst>
                                          <p:attrName>style.visibility</p:attrName>
                                        </p:attrNameLst>
                                      </p:cBhvr>
                                      <p:to>
                                        <p:strVal val="visible"/>
                                      </p:to>
                                    </p:set>
                                    <p:animEffect transition="in" filter="fade">
                                      <p:cBhvr>
                                        <p:cTn id="23" dur="500"/>
                                        <p:tgtEl>
                                          <p:spTgt spid="59">
                                            <p:txEl>
                                              <p:pRg st="0" end="0"/>
                                            </p:txEl>
                                          </p:spTgt>
                                        </p:tgtEl>
                                      </p:cBhvr>
                                    </p:animEffec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6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6354445" y="1969770"/>
            <a:ext cx="3271520" cy="3682365"/>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2049145" y="1969770"/>
            <a:ext cx="3271520" cy="3682365"/>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7" name="TextBox 6"/>
          <p:cNvSpPr txBox="1"/>
          <p:nvPr/>
        </p:nvSpPr>
        <p:spPr>
          <a:xfrm>
            <a:off x="2918460" y="1016635"/>
            <a:ext cx="6313170" cy="460375"/>
          </a:xfrm>
          <a:prstGeom prst="rect">
            <a:avLst/>
          </a:prstGeom>
          <a:noFill/>
        </p:spPr>
        <p:txBody>
          <a:bodyPr wrap="square" rtlCol="0">
            <a:spAutoFit/>
          </a:bodyPr>
          <a:lstStyle/>
          <a:p>
            <a:pPr>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用商不变的规律列竖式计算下面各题。</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5" name="文本框 15"/>
          <p:cNvSpPr txBox="1">
            <a:spLocks noChangeArrowheads="1"/>
          </p:cNvSpPr>
          <p:nvPr/>
        </p:nvSpPr>
        <p:spPr bwMode="auto">
          <a:xfrm>
            <a:off x="2474664" y="2165193"/>
            <a:ext cx="21240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600 ÷ 40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6" name="Group 119"/>
          <p:cNvGrpSpPr/>
          <p:nvPr/>
        </p:nvGrpSpPr>
        <p:grpSpPr bwMode="auto">
          <a:xfrm>
            <a:off x="2676911" y="3193679"/>
            <a:ext cx="1762125" cy="555626"/>
            <a:chOff x="1444" y="3779"/>
            <a:chExt cx="1110" cy="350"/>
          </a:xfrm>
        </p:grpSpPr>
        <p:grpSp>
          <p:nvGrpSpPr>
            <p:cNvPr id="77" name="Group 115"/>
            <p:cNvGrpSpPr/>
            <p:nvPr/>
          </p:nvGrpSpPr>
          <p:grpSpPr bwMode="auto">
            <a:xfrm>
              <a:off x="1444" y="3779"/>
              <a:ext cx="1110" cy="350"/>
              <a:chOff x="83" y="2464"/>
              <a:chExt cx="1110" cy="350"/>
            </a:xfrm>
          </p:grpSpPr>
          <p:sp>
            <p:nvSpPr>
              <p:cNvPr id="79" name="Text Box 29"/>
              <p:cNvSpPr txBox="1">
                <a:spLocks noChangeArrowheads="1"/>
              </p:cNvSpPr>
              <p:nvPr/>
            </p:nvSpPr>
            <p:spPr bwMode="auto">
              <a:xfrm>
                <a:off x="83" y="2464"/>
                <a:ext cx="393"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0" name="Text Box 30"/>
              <p:cNvSpPr txBox="1">
                <a:spLocks noChangeArrowheads="1"/>
              </p:cNvSpPr>
              <p:nvPr/>
            </p:nvSpPr>
            <p:spPr bwMode="auto">
              <a:xfrm>
                <a:off x="508" y="2478"/>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a:solidFill>
                      <a:schemeClr val="tx1"/>
                    </a:solidFill>
                    <a:latin typeface="微软雅黑" panose="020B0503020204020204" pitchFamily="34" charset="-122"/>
                    <a:ea typeface="微软雅黑" panose="020B0503020204020204" pitchFamily="34" charset="-122"/>
                  </a:rPr>
                  <a:t>6 0 0</a:t>
                </a:r>
                <a:endParaRPr lang="en-US" altLang="zh-CN" sz="2400">
                  <a:solidFill>
                    <a:schemeClr val="tx1"/>
                  </a:solidFill>
                  <a:latin typeface="微软雅黑" panose="020B0503020204020204" pitchFamily="34" charset="-122"/>
                  <a:ea typeface="微软雅黑" panose="020B0503020204020204" pitchFamily="34" charset="-122"/>
                </a:endParaRPr>
              </a:p>
            </p:txBody>
          </p:sp>
        </p:grpSp>
        <p:pic>
          <p:nvPicPr>
            <p:cNvPr id="78"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7" y="3827"/>
              <a:ext cx="787"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1" name="文本框 24"/>
          <p:cNvSpPr txBox="1">
            <a:spLocks noChangeArrowheads="1"/>
          </p:cNvSpPr>
          <p:nvPr/>
        </p:nvSpPr>
        <p:spPr bwMode="auto">
          <a:xfrm>
            <a:off x="3360171" y="3657229"/>
            <a:ext cx="512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4</a:t>
            </a:r>
            <a:endParaRPr lang="en-US" altLang="zh-CN" sz="2400">
              <a:solidFill>
                <a:schemeClr val="tx1"/>
              </a:solidFill>
              <a:latin typeface="微软雅黑" panose="020B0503020204020204" pitchFamily="34" charset="-122"/>
              <a:ea typeface="微软雅黑" panose="020B0503020204020204" pitchFamily="34" charset="-122"/>
            </a:endParaRPr>
          </a:p>
        </p:txBody>
      </p:sp>
      <p:cxnSp>
        <p:nvCxnSpPr>
          <p:cNvPr id="82" name="直接连接符 81"/>
          <p:cNvCxnSpPr>
            <a:cxnSpLocks noChangeShapeType="1"/>
          </p:cNvCxnSpPr>
          <p:nvPr/>
        </p:nvCxnSpPr>
        <p:spPr bwMode="auto">
          <a:xfrm>
            <a:off x="3243331" y="4100142"/>
            <a:ext cx="1044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83" name="文本框 26"/>
          <p:cNvSpPr txBox="1">
            <a:spLocks noChangeArrowheads="1"/>
          </p:cNvSpPr>
          <p:nvPr/>
        </p:nvSpPr>
        <p:spPr bwMode="auto">
          <a:xfrm>
            <a:off x="3377316" y="4053469"/>
            <a:ext cx="5778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2</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84" name="文本框 27"/>
          <p:cNvSpPr txBox="1">
            <a:spLocks noChangeArrowheads="1"/>
          </p:cNvSpPr>
          <p:nvPr/>
        </p:nvSpPr>
        <p:spPr bwMode="auto">
          <a:xfrm>
            <a:off x="3637667" y="2829602"/>
            <a:ext cx="504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5" name="文本框 28"/>
          <p:cNvSpPr txBox="1">
            <a:spLocks noChangeArrowheads="1"/>
          </p:cNvSpPr>
          <p:nvPr/>
        </p:nvSpPr>
        <p:spPr bwMode="auto">
          <a:xfrm>
            <a:off x="3350011" y="2822204"/>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1</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86" name="文本框 29"/>
          <p:cNvSpPr txBox="1">
            <a:spLocks noChangeArrowheads="1"/>
          </p:cNvSpPr>
          <p:nvPr/>
        </p:nvSpPr>
        <p:spPr bwMode="auto">
          <a:xfrm>
            <a:off x="3533843" y="4064582"/>
            <a:ext cx="7127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 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87" name="文本框 33"/>
          <p:cNvSpPr txBox="1">
            <a:spLocks noChangeArrowheads="1"/>
          </p:cNvSpPr>
          <p:nvPr/>
        </p:nvSpPr>
        <p:spPr bwMode="auto">
          <a:xfrm>
            <a:off x="3367791" y="4430659"/>
            <a:ext cx="8778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2 0</a:t>
            </a:r>
            <a:endParaRPr lang="en-US" altLang="zh-CN" sz="2400">
              <a:solidFill>
                <a:schemeClr val="tx1"/>
              </a:solidFill>
              <a:latin typeface="微软雅黑" panose="020B0503020204020204" pitchFamily="34" charset="-122"/>
              <a:ea typeface="微软雅黑" panose="020B0503020204020204" pitchFamily="34" charset="-122"/>
            </a:endParaRPr>
          </a:p>
        </p:txBody>
      </p:sp>
      <p:cxnSp>
        <p:nvCxnSpPr>
          <p:cNvPr id="88" name="直接连接符 87"/>
          <p:cNvCxnSpPr>
            <a:cxnSpLocks noChangeShapeType="1"/>
          </p:cNvCxnSpPr>
          <p:nvPr/>
        </p:nvCxnSpPr>
        <p:spPr bwMode="auto">
          <a:xfrm>
            <a:off x="3243437" y="4898654"/>
            <a:ext cx="1116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89" name="文本框 35"/>
          <p:cNvSpPr txBox="1">
            <a:spLocks noChangeArrowheads="1"/>
          </p:cNvSpPr>
          <p:nvPr/>
        </p:nvSpPr>
        <p:spPr bwMode="auto">
          <a:xfrm>
            <a:off x="3622691" y="4933877"/>
            <a:ext cx="39068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92" name="文本框 45"/>
          <p:cNvSpPr txBox="1">
            <a:spLocks noChangeArrowheads="1"/>
          </p:cNvSpPr>
          <p:nvPr/>
        </p:nvSpPr>
        <p:spPr bwMode="auto">
          <a:xfrm>
            <a:off x="4330202" y="2179781"/>
            <a:ext cx="808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93" name="文本框 46"/>
          <p:cNvSpPr txBox="1">
            <a:spLocks noChangeArrowheads="1"/>
          </p:cNvSpPr>
          <p:nvPr/>
        </p:nvSpPr>
        <p:spPr bwMode="auto">
          <a:xfrm>
            <a:off x="6750436" y="2163288"/>
            <a:ext cx="23145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540 ÷ 20 </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4" name="Group 125"/>
          <p:cNvGrpSpPr/>
          <p:nvPr/>
        </p:nvGrpSpPr>
        <p:grpSpPr bwMode="auto">
          <a:xfrm>
            <a:off x="7110994" y="3231129"/>
            <a:ext cx="1765300" cy="571501"/>
            <a:chOff x="1215" y="3451"/>
            <a:chExt cx="1112" cy="360"/>
          </a:xfrm>
        </p:grpSpPr>
        <p:grpSp>
          <p:nvGrpSpPr>
            <p:cNvPr id="95" name="Group 121"/>
            <p:cNvGrpSpPr/>
            <p:nvPr/>
          </p:nvGrpSpPr>
          <p:grpSpPr bwMode="auto">
            <a:xfrm>
              <a:off x="1215" y="3451"/>
              <a:ext cx="1112" cy="360"/>
              <a:chOff x="81" y="2454"/>
              <a:chExt cx="1112" cy="360"/>
            </a:xfrm>
          </p:grpSpPr>
          <p:sp>
            <p:nvSpPr>
              <p:cNvPr id="97" name="Text Box 29"/>
              <p:cNvSpPr txBox="1">
                <a:spLocks noChangeArrowheads="1"/>
              </p:cNvSpPr>
              <p:nvPr/>
            </p:nvSpPr>
            <p:spPr bwMode="auto">
              <a:xfrm>
                <a:off x="81" y="2454"/>
                <a:ext cx="346"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98" name="Text Box 30"/>
              <p:cNvSpPr txBox="1">
                <a:spLocks noChangeArrowheads="1"/>
              </p:cNvSpPr>
              <p:nvPr/>
            </p:nvSpPr>
            <p:spPr bwMode="auto">
              <a:xfrm>
                <a:off x="508" y="2478"/>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a:solidFill>
                      <a:schemeClr val="tx1"/>
                    </a:solidFill>
                    <a:latin typeface="微软雅黑" panose="020B0503020204020204" pitchFamily="34" charset="-122"/>
                    <a:ea typeface="微软雅黑" panose="020B0503020204020204" pitchFamily="34" charset="-122"/>
                  </a:rPr>
                  <a:t>5 4 0</a:t>
                </a:r>
                <a:endParaRPr lang="en-US" altLang="zh-CN" sz="2400">
                  <a:solidFill>
                    <a:schemeClr val="tx1"/>
                  </a:solidFill>
                  <a:latin typeface="微软雅黑" panose="020B0503020204020204" pitchFamily="34" charset="-122"/>
                  <a:ea typeface="微软雅黑" panose="020B0503020204020204" pitchFamily="34" charset="-122"/>
                </a:endParaRPr>
              </a:p>
            </p:txBody>
          </p:sp>
        </p:grpSp>
        <p:pic>
          <p:nvPicPr>
            <p:cNvPr id="96"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0" y="3489"/>
              <a:ext cx="844"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9" name="文本框 53"/>
          <p:cNvSpPr txBox="1">
            <a:spLocks noChangeArrowheads="1"/>
          </p:cNvSpPr>
          <p:nvPr/>
        </p:nvSpPr>
        <p:spPr bwMode="auto">
          <a:xfrm>
            <a:off x="7780284" y="3689913"/>
            <a:ext cx="4270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4</a:t>
            </a:r>
            <a:endParaRPr lang="en-US" altLang="zh-CN" sz="2400">
              <a:solidFill>
                <a:schemeClr val="tx1"/>
              </a:solidFill>
              <a:latin typeface="微软雅黑" panose="020B0503020204020204" pitchFamily="34" charset="-122"/>
              <a:ea typeface="微软雅黑" panose="020B0503020204020204" pitchFamily="34" charset="-122"/>
            </a:endParaRPr>
          </a:p>
        </p:txBody>
      </p:sp>
      <p:cxnSp>
        <p:nvCxnSpPr>
          <p:cNvPr id="100" name="直接连接符 99"/>
          <p:cNvCxnSpPr>
            <a:cxnSpLocks noChangeShapeType="1"/>
          </p:cNvCxnSpPr>
          <p:nvPr/>
        </p:nvCxnSpPr>
        <p:spPr bwMode="auto">
          <a:xfrm>
            <a:off x="7704402" y="4142350"/>
            <a:ext cx="1008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01" name="文本框 55"/>
          <p:cNvSpPr txBox="1">
            <a:spLocks noChangeArrowheads="1"/>
          </p:cNvSpPr>
          <p:nvPr/>
        </p:nvSpPr>
        <p:spPr bwMode="auto">
          <a:xfrm>
            <a:off x="7806319" y="4108060"/>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2" name="文本框 56"/>
          <p:cNvSpPr txBox="1">
            <a:spLocks noChangeArrowheads="1"/>
          </p:cNvSpPr>
          <p:nvPr/>
        </p:nvSpPr>
        <p:spPr bwMode="auto">
          <a:xfrm>
            <a:off x="8072731" y="2868728"/>
            <a:ext cx="504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3" name="文本框 57"/>
          <p:cNvSpPr txBox="1">
            <a:spLocks noChangeArrowheads="1"/>
          </p:cNvSpPr>
          <p:nvPr/>
        </p:nvSpPr>
        <p:spPr bwMode="auto">
          <a:xfrm>
            <a:off x="7778062" y="2873938"/>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2</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04" name="文本框 58"/>
          <p:cNvSpPr txBox="1">
            <a:spLocks noChangeArrowheads="1"/>
          </p:cNvSpPr>
          <p:nvPr/>
        </p:nvSpPr>
        <p:spPr bwMode="auto">
          <a:xfrm>
            <a:off x="8076951" y="4135348"/>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105" name="直接连接符 104"/>
          <p:cNvCxnSpPr>
            <a:cxnSpLocks noChangeShapeType="1"/>
          </p:cNvCxnSpPr>
          <p:nvPr/>
        </p:nvCxnSpPr>
        <p:spPr bwMode="auto">
          <a:xfrm>
            <a:off x="7704295" y="4917895"/>
            <a:ext cx="972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06" name="文本框 63"/>
          <p:cNvSpPr txBox="1">
            <a:spLocks noChangeArrowheads="1"/>
          </p:cNvSpPr>
          <p:nvPr/>
        </p:nvSpPr>
        <p:spPr bwMode="auto">
          <a:xfrm>
            <a:off x="8093673" y="4949752"/>
            <a:ext cx="33866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9" name="文本框 66"/>
          <p:cNvSpPr txBox="1">
            <a:spLocks noChangeArrowheads="1"/>
          </p:cNvSpPr>
          <p:nvPr/>
        </p:nvSpPr>
        <p:spPr bwMode="auto">
          <a:xfrm>
            <a:off x="8571616" y="2163605"/>
            <a:ext cx="8270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27</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10" name="文本框 55"/>
          <p:cNvSpPr txBox="1">
            <a:spLocks noChangeArrowheads="1"/>
          </p:cNvSpPr>
          <p:nvPr/>
        </p:nvSpPr>
        <p:spPr bwMode="auto">
          <a:xfrm>
            <a:off x="7819018" y="4453183"/>
            <a:ext cx="7921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111" name="直接连接符 110"/>
          <p:cNvCxnSpPr/>
          <p:nvPr/>
        </p:nvCxnSpPr>
        <p:spPr>
          <a:xfrm>
            <a:off x="2932393" y="3419629"/>
            <a:ext cx="209973" cy="196426"/>
          </a:xfrm>
          <a:prstGeom prst="line">
            <a:avLst/>
          </a:prstGeom>
          <a:ln w="381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3969562" y="3416242"/>
            <a:ext cx="209973" cy="196426"/>
          </a:xfrm>
          <a:prstGeom prst="line">
            <a:avLst/>
          </a:prstGeom>
          <a:ln w="381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355380" y="3415819"/>
            <a:ext cx="209973" cy="196426"/>
          </a:xfrm>
          <a:prstGeom prst="line">
            <a:avLst/>
          </a:prstGeom>
          <a:ln w="381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8399322" y="3450955"/>
            <a:ext cx="209973" cy="196426"/>
          </a:xfrm>
          <a:prstGeom prst="line">
            <a:avLst/>
          </a:prstGeom>
          <a:ln w="38100">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11"/>
                                        </p:tgtEl>
                                        <p:attrNameLst>
                                          <p:attrName>style.visibility</p:attrName>
                                        </p:attrNameLst>
                                      </p:cBhvr>
                                      <p:to>
                                        <p:strVal val="visible"/>
                                      </p:to>
                                    </p:set>
                                    <p:animEffect transition="in" filter="wipe(up)">
                                      <p:cBhvr>
                                        <p:cTn id="11" dur="500"/>
                                        <p:tgtEl>
                                          <p:spTgt spid="111"/>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112"/>
                                        </p:tgtEl>
                                        <p:attrNameLst>
                                          <p:attrName>style.visibility</p:attrName>
                                        </p:attrNameLst>
                                      </p:cBhvr>
                                      <p:to>
                                        <p:strVal val="visible"/>
                                      </p:to>
                                    </p:set>
                                    <p:animEffect transition="in" filter="wipe(up)">
                                      <p:cBhvr>
                                        <p:cTn id="15" dur="500"/>
                                        <p:tgtEl>
                                          <p:spTgt spid="1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fade">
                                      <p:cBhvr>
                                        <p:cTn id="20" dur="500"/>
                                        <p:tgtEl>
                                          <p:spTgt spid="8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fade">
                                      <p:cBhvr>
                                        <p:cTn id="25" dur="500"/>
                                        <p:tgtEl>
                                          <p:spTgt spid="8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wipe(left)">
                                      <p:cBhvr>
                                        <p:cTn id="30" dur="500"/>
                                        <p:tgtEl>
                                          <p:spTgt spid="82"/>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fade">
                                      <p:cBhvr>
                                        <p:cTn id="34" dur="500"/>
                                        <p:tgtEl>
                                          <p:spTgt spid="83"/>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86"/>
                                        </p:tgtEl>
                                        <p:attrNameLst>
                                          <p:attrName>style.visibility</p:attrName>
                                        </p:attrNameLst>
                                      </p:cBhvr>
                                      <p:to>
                                        <p:strVal val="visible"/>
                                      </p:to>
                                    </p:set>
                                    <p:animEffect transition="in" filter="fade">
                                      <p:cBhvr>
                                        <p:cTn id="39" dur="500"/>
                                        <p:tgtEl>
                                          <p:spTgt spid="86"/>
                                        </p:tgtEl>
                                      </p:cBhvr>
                                    </p:animEffect>
                                    <p:anim calcmode="lin" valueType="num">
                                      <p:cBhvr>
                                        <p:cTn id="40" dur="500" fill="hold"/>
                                        <p:tgtEl>
                                          <p:spTgt spid="86"/>
                                        </p:tgtEl>
                                        <p:attrNameLst>
                                          <p:attrName>ppt_x</p:attrName>
                                        </p:attrNameLst>
                                      </p:cBhvr>
                                      <p:tavLst>
                                        <p:tav tm="0">
                                          <p:val>
                                            <p:strVal val="#ppt_x"/>
                                          </p:val>
                                        </p:tav>
                                        <p:tav tm="100000">
                                          <p:val>
                                            <p:strVal val="#ppt_x"/>
                                          </p:val>
                                        </p:tav>
                                      </p:tavLst>
                                    </p:anim>
                                    <p:anim calcmode="lin" valueType="num">
                                      <p:cBhvr>
                                        <p:cTn id="41"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wipe(left)">
                                      <p:cBhvr>
                                        <p:cTn id="55" dur="500"/>
                                        <p:tgtEl>
                                          <p:spTgt spid="88"/>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fade">
                                      <p:cBhvr>
                                        <p:cTn id="59" dur="500"/>
                                        <p:tgtEl>
                                          <p:spTgt spid="8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92"/>
                                        </p:tgtEl>
                                        <p:attrNameLst>
                                          <p:attrName>style.visibility</p:attrName>
                                        </p:attrNameLst>
                                      </p:cBhvr>
                                      <p:to>
                                        <p:strVal val="visible"/>
                                      </p:to>
                                    </p:set>
                                    <p:animEffect transition="in" filter="fade">
                                      <p:cBhvr>
                                        <p:cTn id="64" dur="500"/>
                                        <p:tgtEl>
                                          <p:spTgt spid="92"/>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94"/>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113"/>
                                        </p:tgtEl>
                                        <p:attrNameLst>
                                          <p:attrName>style.visibility</p:attrName>
                                        </p:attrNameLst>
                                      </p:cBhvr>
                                      <p:to>
                                        <p:strVal val="visible"/>
                                      </p:to>
                                    </p:set>
                                    <p:animEffect transition="in" filter="wipe(up)">
                                      <p:cBhvr>
                                        <p:cTn id="73" dur="500"/>
                                        <p:tgtEl>
                                          <p:spTgt spid="113"/>
                                        </p:tgtEl>
                                      </p:cBhvr>
                                    </p:animEffect>
                                  </p:childTnLst>
                                </p:cTn>
                              </p:par>
                            </p:childTnLst>
                          </p:cTn>
                        </p:par>
                        <p:par>
                          <p:cTn id="74" fill="hold">
                            <p:stCondLst>
                              <p:cond delay="500"/>
                            </p:stCondLst>
                            <p:childTnLst>
                              <p:par>
                                <p:cTn id="75" presetID="22" presetClass="entr" presetSubtype="1" fill="hold" nodeType="afterEffect">
                                  <p:stCondLst>
                                    <p:cond delay="0"/>
                                  </p:stCondLst>
                                  <p:childTnLst>
                                    <p:set>
                                      <p:cBhvr>
                                        <p:cTn id="76" dur="1" fill="hold">
                                          <p:stCondLst>
                                            <p:cond delay="0"/>
                                          </p:stCondLst>
                                        </p:cTn>
                                        <p:tgtEl>
                                          <p:spTgt spid="114"/>
                                        </p:tgtEl>
                                        <p:attrNameLst>
                                          <p:attrName>style.visibility</p:attrName>
                                        </p:attrNameLst>
                                      </p:cBhvr>
                                      <p:to>
                                        <p:strVal val="visible"/>
                                      </p:to>
                                    </p:set>
                                    <p:animEffect transition="in" filter="wipe(up)">
                                      <p:cBhvr>
                                        <p:cTn id="77" dur="500"/>
                                        <p:tgtEl>
                                          <p:spTgt spid="114"/>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03"/>
                                        </p:tgtEl>
                                        <p:attrNameLst>
                                          <p:attrName>style.visibility</p:attrName>
                                        </p:attrNameLst>
                                      </p:cBhvr>
                                      <p:to>
                                        <p:strVal val="visible"/>
                                      </p:to>
                                    </p:set>
                                    <p:animEffect transition="in" filter="fade">
                                      <p:cBhvr>
                                        <p:cTn id="82" dur="500"/>
                                        <p:tgtEl>
                                          <p:spTgt spid="10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99"/>
                                        </p:tgtEl>
                                        <p:attrNameLst>
                                          <p:attrName>style.visibility</p:attrName>
                                        </p:attrNameLst>
                                      </p:cBhvr>
                                      <p:to>
                                        <p:strVal val="visible"/>
                                      </p:to>
                                    </p:set>
                                    <p:animEffect transition="in" filter="fade">
                                      <p:cBhvr>
                                        <p:cTn id="87" dur="500"/>
                                        <p:tgtEl>
                                          <p:spTgt spid="9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100"/>
                                        </p:tgtEl>
                                        <p:attrNameLst>
                                          <p:attrName>style.visibility</p:attrName>
                                        </p:attrNameLst>
                                      </p:cBhvr>
                                      <p:to>
                                        <p:strVal val="visible"/>
                                      </p:to>
                                    </p:set>
                                    <p:animEffect transition="in" filter="wipe(left)">
                                      <p:cBhvr>
                                        <p:cTn id="92" dur="500"/>
                                        <p:tgtEl>
                                          <p:spTgt spid="100"/>
                                        </p:tgtEl>
                                      </p:cBhvr>
                                    </p:animEffect>
                                  </p:childTnLst>
                                </p:cTn>
                              </p:par>
                            </p:childTnLst>
                          </p:cTn>
                        </p:par>
                        <p:par>
                          <p:cTn id="93" fill="hold">
                            <p:stCondLst>
                              <p:cond delay="500"/>
                            </p:stCondLst>
                            <p:childTnLst>
                              <p:par>
                                <p:cTn id="94" presetID="10" presetClass="entr" presetSubtype="0" fill="hold" grpId="0" nodeType="afterEffect">
                                  <p:stCondLst>
                                    <p:cond delay="0"/>
                                  </p:stCondLst>
                                  <p:childTnLst>
                                    <p:set>
                                      <p:cBhvr>
                                        <p:cTn id="95" dur="1" fill="hold">
                                          <p:stCondLst>
                                            <p:cond delay="0"/>
                                          </p:stCondLst>
                                        </p:cTn>
                                        <p:tgtEl>
                                          <p:spTgt spid="101"/>
                                        </p:tgtEl>
                                        <p:attrNameLst>
                                          <p:attrName>style.visibility</p:attrName>
                                        </p:attrNameLst>
                                      </p:cBhvr>
                                      <p:to>
                                        <p:strVal val="visible"/>
                                      </p:to>
                                    </p:set>
                                    <p:animEffect transition="in" filter="fade">
                                      <p:cBhvr>
                                        <p:cTn id="96" dur="500"/>
                                        <p:tgtEl>
                                          <p:spTgt spid="101"/>
                                        </p:tgtEl>
                                      </p:cBhvr>
                                    </p:animEffect>
                                  </p:childTnLst>
                                </p:cTn>
                              </p:par>
                            </p:childTnLst>
                          </p:cTn>
                        </p:par>
                      </p:childTnLst>
                    </p:cTn>
                  </p:par>
                  <p:par>
                    <p:cTn id="97" fill="hold">
                      <p:stCondLst>
                        <p:cond delay="indefinite"/>
                      </p:stCondLst>
                      <p:childTnLst>
                        <p:par>
                          <p:cTn id="98" fill="hold">
                            <p:stCondLst>
                              <p:cond delay="0"/>
                            </p:stCondLst>
                            <p:childTnLst>
                              <p:par>
                                <p:cTn id="99" presetID="47" presetClass="entr" presetSubtype="0" fill="hold" grpId="0" nodeType="clickEffect">
                                  <p:stCondLst>
                                    <p:cond delay="0"/>
                                  </p:stCondLst>
                                  <p:childTnLst>
                                    <p:set>
                                      <p:cBhvr>
                                        <p:cTn id="100" dur="1" fill="hold">
                                          <p:stCondLst>
                                            <p:cond delay="0"/>
                                          </p:stCondLst>
                                        </p:cTn>
                                        <p:tgtEl>
                                          <p:spTgt spid="104"/>
                                        </p:tgtEl>
                                        <p:attrNameLst>
                                          <p:attrName>style.visibility</p:attrName>
                                        </p:attrNameLst>
                                      </p:cBhvr>
                                      <p:to>
                                        <p:strVal val="visible"/>
                                      </p:to>
                                    </p:set>
                                    <p:animEffect transition="in" filter="fade">
                                      <p:cBhvr>
                                        <p:cTn id="101" dur="500"/>
                                        <p:tgtEl>
                                          <p:spTgt spid="104"/>
                                        </p:tgtEl>
                                      </p:cBhvr>
                                    </p:animEffect>
                                    <p:anim calcmode="lin" valueType="num">
                                      <p:cBhvr>
                                        <p:cTn id="102" dur="500" fill="hold"/>
                                        <p:tgtEl>
                                          <p:spTgt spid="104"/>
                                        </p:tgtEl>
                                        <p:attrNameLst>
                                          <p:attrName>ppt_x</p:attrName>
                                        </p:attrNameLst>
                                      </p:cBhvr>
                                      <p:tavLst>
                                        <p:tav tm="0">
                                          <p:val>
                                            <p:strVal val="#ppt_x"/>
                                          </p:val>
                                        </p:tav>
                                        <p:tav tm="100000">
                                          <p:val>
                                            <p:strVal val="#ppt_x"/>
                                          </p:val>
                                        </p:tav>
                                      </p:tavLst>
                                    </p:anim>
                                    <p:anim calcmode="lin" valueType="num">
                                      <p:cBhvr>
                                        <p:cTn id="103" dur="5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02"/>
                                        </p:tgtEl>
                                        <p:attrNameLst>
                                          <p:attrName>style.visibility</p:attrName>
                                        </p:attrNameLst>
                                      </p:cBhvr>
                                      <p:to>
                                        <p:strVal val="visible"/>
                                      </p:to>
                                    </p:set>
                                    <p:animEffect transition="in" filter="fade">
                                      <p:cBhvr>
                                        <p:cTn id="108" dur="500"/>
                                        <p:tgtEl>
                                          <p:spTgt spid="102"/>
                                        </p:tgtEl>
                                      </p:cBhvr>
                                    </p:animEffect>
                                  </p:childTnLst>
                                </p:cTn>
                              </p:par>
                            </p:childTnLst>
                          </p:cTn>
                        </p:par>
                        <p:par>
                          <p:cTn id="109" fill="hold">
                            <p:stCondLst>
                              <p:cond delay="500"/>
                            </p:stCondLst>
                            <p:childTnLst>
                              <p:par>
                                <p:cTn id="110" presetID="10" presetClass="entr" presetSubtype="0" fill="hold" grpId="0" nodeType="afterEffect">
                                  <p:stCondLst>
                                    <p:cond delay="0"/>
                                  </p:stCondLst>
                                  <p:childTnLst>
                                    <p:set>
                                      <p:cBhvr>
                                        <p:cTn id="111" dur="1" fill="hold">
                                          <p:stCondLst>
                                            <p:cond delay="0"/>
                                          </p:stCondLst>
                                        </p:cTn>
                                        <p:tgtEl>
                                          <p:spTgt spid="110"/>
                                        </p:tgtEl>
                                        <p:attrNameLst>
                                          <p:attrName>style.visibility</p:attrName>
                                        </p:attrNameLst>
                                      </p:cBhvr>
                                      <p:to>
                                        <p:strVal val="visible"/>
                                      </p:to>
                                    </p:set>
                                    <p:animEffect transition="in" filter="fade">
                                      <p:cBhvr>
                                        <p:cTn id="112" dur="500"/>
                                        <p:tgtEl>
                                          <p:spTgt spid="110"/>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105"/>
                                        </p:tgtEl>
                                        <p:attrNameLst>
                                          <p:attrName>style.visibility</p:attrName>
                                        </p:attrNameLst>
                                      </p:cBhvr>
                                      <p:to>
                                        <p:strVal val="visible"/>
                                      </p:to>
                                    </p:set>
                                    <p:animEffect transition="in" filter="wipe(left)">
                                      <p:cBhvr>
                                        <p:cTn id="117" dur="500"/>
                                        <p:tgtEl>
                                          <p:spTgt spid="105"/>
                                        </p:tgtEl>
                                      </p:cBhvr>
                                    </p:animEffect>
                                  </p:childTnLst>
                                </p:cTn>
                              </p:par>
                            </p:childTnLst>
                          </p:cTn>
                        </p:par>
                        <p:par>
                          <p:cTn id="118" fill="hold">
                            <p:stCondLst>
                              <p:cond delay="500"/>
                            </p:stCondLst>
                            <p:childTnLst>
                              <p:par>
                                <p:cTn id="119" presetID="10" presetClass="entr" presetSubtype="0" fill="hold" grpId="0" nodeType="afterEffect">
                                  <p:stCondLst>
                                    <p:cond delay="0"/>
                                  </p:stCondLst>
                                  <p:childTnLst>
                                    <p:set>
                                      <p:cBhvr>
                                        <p:cTn id="120" dur="1" fill="hold">
                                          <p:stCondLst>
                                            <p:cond delay="0"/>
                                          </p:stCondLst>
                                        </p:cTn>
                                        <p:tgtEl>
                                          <p:spTgt spid="106"/>
                                        </p:tgtEl>
                                        <p:attrNameLst>
                                          <p:attrName>style.visibility</p:attrName>
                                        </p:attrNameLst>
                                      </p:cBhvr>
                                      <p:to>
                                        <p:strVal val="visible"/>
                                      </p:to>
                                    </p:set>
                                    <p:animEffect transition="in" filter="fade">
                                      <p:cBhvr>
                                        <p:cTn id="121" dur="500"/>
                                        <p:tgtEl>
                                          <p:spTgt spid="106"/>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109"/>
                                        </p:tgtEl>
                                        <p:attrNameLst>
                                          <p:attrName>style.visibility</p:attrName>
                                        </p:attrNameLst>
                                      </p:cBhvr>
                                      <p:to>
                                        <p:strVal val="visible"/>
                                      </p:to>
                                    </p:set>
                                    <p:animEffect transition="in" filter="fade">
                                      <p:cBhvr>
                                        <p:cTn id="126"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3" grpId="0"/>
      <p:bldP spid="84" grpId="0"/>
      <p:bldP spid="85" grpId="0"/>
      <p:bldP spid="86" grpId="0"/>
      <p:bldP spid="87" grpId="0"/>
      <p:bldP spid="89" grpId="0"/>
      <p:bldP spid="92" grpId="0"/>
      <p:bldP spid="99" grpId="0"/>
      <p:bldP spid="101" grpId="0"/>
      <p:bldP spid="102" grpId="0"/>
      <p:bldP spid="103" grpId="0"/>
      <p:bldP spid="104" grpId="0"/>
      <p:bldP spid="106" grpId="0"/>
      <p:bldP spid="109" grpId="0"/>
      <p:bldP spid="11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049145" y="1969770"/>
            <a:ext cx="3753485" cy="3682365"/>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文本框 29"/>
          <p:cNvSpPr txBox="1">
            <a:spLocks noChangeArrowheads="1"/>
          </p:cNvSpPr>
          <p:nvPr/>
        </p:nvSpPr>
        <p:spPr bwMode="auto">
          <a:xfrm>
            <a:off x="3533843" y="4064582"/>
            <a:ext cx="7127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 7</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84" name="文本框 27"/>
          <p:cNvSpPr txBox="1">
            <a:spLocks noChangeArrowheads="1"/>
          </p:cNvSpPr>
          <p:nvPr/>
        </p:nvSpPr>
        <p:spPr bwMode="auto">
          <a:xfrm>
            <a:off x="3637667" y="2829602"/>
            <a:ext cx="504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 name="矩形 3"/>
          <p:cNvSpPr/>
          <p:nvPr/>
        </p:nvSpPr>
        <p:spPr>
          <a:xfrm>
            <a:off x="6354445" y="1969770"/>
            <a:ext cx="3753485" cy="3682365"/>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7" name="TextBox 6"/>
          <p:cNvSpPr txBox="1"/>
          <p:nvPr/>
        </p:nvSpPr>
        <p:spPr>
          <a:xfrm>
            <a:off x="2918460" y="1016635"/>
            <a:ext cx="6313170" cy="460375"/>
          </a:xfrm>
          <a:prstGeom prst="rect">
            <a:avLst/>
          </a:prstGeom>
          <a:noFill/>
        </p:spPr>
        <p:txBody>
          <a:bodyPr wrap="square" rtlCol="0">
            <a:spAutoFit/>
          </a:bodyPr>
          <a:lstStyle/>
          <a:p>
            <a:pPr>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用商不变的规律列竖式计算下面各题。</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5" name="文本框 15"/>
          <p:cNvSpPr txBox="1">
            <a:spLocks noChangeArrowheads="1"/>
          </p:cNvSpPr>
          <p:nvPr/>
        </p:nvSpPr>
        <p:spPr bwMode="auto">
          <a:xfrm>
            <a:off x="2474664" y="2165193"/>
            <a:ext cx="21240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670 ÷ 30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6" name="Group 119"/>
          <p:cNvGrpSpPr/>
          <p:nvPr/>
        </p:nvGrpSpPr>
        <p:grpSpPr bwMode="auto">
          <a:xfrm>
            <a:off x="2669291" y="3220984"/>
            <a:ext cx="1762125" cy="565151"/>
            <a:chOff x="1444" y="3779"/>
            <a:chExt cx="1110" cy="356"/>
          </a:xfrm>
        </p:grpSpPr>
        <p:grpSp>
          <p:nvGrpSpPr>
            <p:cNvPr id="77" name="Group 115"/>
            <p:cNvGrpSpPr/>
            <p:nvPr/>
          </p:nvGrpSpPr>
          <p:grpSpPr bwMode="auto">
            <a:xfrm>
              <a:off x="1444" y="3779"/>
              <a:ext cx="1110" cy="350"/>
              <a:chOff x="83" y="2464"/>
              <a:chExt cx="1110" cy="350"/>
            </a:xfrm>
          </p:grpSpPr>
          <p:sp>
            <p:nvSpPr>
              <p:cNvPr id="79" name="Text Box 29"/>
              <p:cNvSpPr txBox="1">
                <a:spLocks noChangeArrowheads="1"/>
              </p:cNvSpPr>
              <p:nvPr/>
            </p:nvSpPr>
            <p:spPr bwMode="auto">
              <a:xfrm>
                <a:off x="83" y="2464"/>
                <a:ext cx="393"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0" name="Text Box 30"/>
              <p:cNvSpPr txBox="1">
                <a:spLocks noChangeArrowheads="1"/>
              </p:cNvSpPr>
              <p:nvPr/>
            </p:nvSpPr>
            <p:spPr bwMode="auto">
              <a:xfrm>
                <a:off x="508" y="2478"/>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a:solidFill>
                      <a:schemeClr val="tx1"/>
                    </a:solidFill>
                    <a:latin typeface="微软雅黑" panose="020B0503020204020204" pitchFamily="34" charset="-122"/>
                    <a:ea typeface="微软雅黑" panose="020B0503020204020204" pitchFamily="34" charset="-122"/>
                  </a:rPr>
                  <a:t>6 7 0</a:t>
                </a:r>
                <a:endParaRPr lang="en-US" altLang="zh-CN" sz="2400">
                  <a:solidFill>
                    <a:schemeClr val="tx1"/>
                  </a:solidFill>
                  <a:latin typeface="微软雅黑" panose="020B0503020204020204" pitchFamily="34" charset="-122"/>
                  <a:ea typeface="微软雅黑" panose="020B0503020204020204" pitchFamily="34" charset="-122"/>
                </a:endParaRPr>
              </a:p>
            </p:txBody>
          </p:sp>
        </p:grpSp>
        <p:pic>
          <p:nvPicPr>
            <p:cNvPr id="78"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21" y="3850"/>
              <a:ext cx="787"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1" name="文本框 24"/>
          <p:cNvSpPr txBox="1">
            <a:spLocks noChangeArrowheads="1"/>
          </p:cNvSpPr>
          <p:nvPr/>
        </p:nvSpPr>
        <p:spPr bwMode="auto">
          <a:xfrm>
            <a:off x="3360171" y="3657229"/>
            <a:ext cx="512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6</a:t>
            </a:r>
            <a:endParaRPr lang="en-US" altLang="zh-CN" sz="2400">
              <a:solidFill>
                <a:schemeClr val="tx1"/>
              </a:solidFill>
              <a:latin typeface="微软雅黑" panose="020B0503020204020204" pitchFamily="34" charset="-122"/>
              <a:ea typeface="微软雅黑" panose="020B0503020204020204" pitchFamily="34" charset="-122"/>
            </a:endParaRPr>
          </a:p>
        </p:txBody>
      </p:sp>
      <p:cxnSp>
        <p:nvCxnSpPr>
          <p:cNvPr id="82" name="直接连接符 81"/>
          <p:cNvCxnSpPr>
            <a:cxnSpLocks noChangeShapeType="1"/>
          </p:cNvCxnSpPr>
          <p:nvPr/>
        </p:nvCxnSpPr>
        <p:spPr bwMode="auto">
          <a:xfrm>
            <a:off x="3243331" y="4100142"/>
            <a:ext cx="1044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85" name="文本框 28"/>
          <p:cNvSpPr txBox="1">
            <a:spLocks noChangeArrowheads="1"/>
          </p:cNvSpPr>
          <p:nvPr/>
        </p:nvSpPr>
        <p:spPr bwMode="auto">
          <a:xfrm>
            <a:off x="3350011" y="2822204"/>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2</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87" name="文本框 33"/>
          <p:cNvSpPr txBox="1">
            <a:spLocks noChangeArrowheads="1"/>
          </p:cNvSpPr>
          <p:nvPr/>
        </p:nvSpPr>
        <p:spPr bwMode="auto">
          <a:xfrm>
            <a:off x="3582670" y="4430395"/>
            <a:ext cx="504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6</a:t>
            </a:r>
            <a:endParaRPr lang="en-US" altLang="zh-CN" sz="2400">
              <a:solidFill>
                <a:schemeClr val="tx1"/>
              </a:solidFill>
              <a:latin typeface="微软雅黑" panose="020B0503020204020204" pitchFamily="34" charset="-122"/>
              <a:ea typeface="微软雅黑" panose="020B0503020204020204" pitchFamily="34" charset="-122"/>
            </a:endParaRPr>
          </a:p>
        </p:txBody>
      </p:sp>
      <p:cxnSp>
        <p:nvCxnSpPr>
          <p:cNvPr id="88" name="直接连接符 87"/>
          <p:cNvCxnSpPr>
            <a:cxnSpLocks noChangeShapeType="1"/>
          </p:cNvCxnSpPr>
          <p:nvPr/>
        </p:nvCxnSpPr>
        <p:spPr bwMode="auto">
          <a:xfrm>
            <a:off x="3243437" y="4898654"/>
            <a:ext cx="1116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89" name="文本框 35"/>
          <p:cNvSpPr txBox="1">
            <a:spLocks noChangeArrowheads="1"/>
          </p:cNvSpPr>
          <p:nvPr/>
        </p:nvSpPr>
        <p:spPr bwMode="auto">
          <a:xfrm>
            <a:off x="3622691" y="4933877"/>
            <a:ext cx="39068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92" name="文本框 45"/>
          <p:cNvSpPr txBox="1">
            <a:spLocks noChangeArrowheads="1"/>
          </p:cNvSpPr>
          <p:nvPr/>
        </p:nvSpPr>
        <p:spPr bwMode="auto">
          <a:xfrm>
            <a:off x="4330065" y="2179955"/>
            <a:ext cx="15754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22······10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93" name="文本框 46"/>
          <p:cNvSpPr txBox="1">
            <a:spLocks noChangeArrowheads="1"/>
          </p:cNvSpPr>
          <p:nvPr/>
        </p:nvSpPr>
        <p:spPr bwMode="auto">
          <a:xfrm>
            <a:off x="6750436" y="2163288"/>
            <a:ext cx="23145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540 ÷ 20 </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4" name="Group 125"/>
          <p:cNvGrpSpPr/>
          <p:nvPr/>
        </p:nvGrpSpPr>
        <p:grpSpPr bwMode="auto">
          <a:xfrm>
            <a:off x="7078609" y="3234304"/>
            <a:ext cx="1765300" cy="539751"/>
            <a:chOff x="1215" y="3471"/>
            <a:chExt cx="1112" cy="340"/>
          </a:xfrm>
        </p:grpSpPr>
        <p:grpSp>
          <p:nvGrpSpPr>
            <p:cNvPr id="95" name="Group 121"/>
            <p:cNvGrpSpPr/>
            <p:nvPr/>
          </p:nvGrpSpPr>
          <p:grpSpPr bwMode="auto">
            <a:xfrm>
              <a:off x="1215" y="3471"/>
              <a:ext cx="1112" cy="340"/>
              <a:chOff x="81" y="2474"/>
              <a:chExt cx="1112" cy="340"/>
            </a:xfrm>
          </p:grpSpPr>
          <p:sp>
            <p:nvSpPr>
              <p:cNvPr id="97" name="Text Box 29"/>
              <p:cNvSpPr txBox="1">
                <a:spLocks noChangeArrowheads="1"/>
              </p:cNvSpPr>
              <p:nvPr/>
            </p:nvSpPr>
            <p:spPr bwMode="auto">
              <a:xfrm>
                <a:off x="81" y="2474"/>
                <a:ext cx="346"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98" name="Text Box 30"/>
              <p:cNvSpPr txBox="1">
                <a:spLocks noChangeArrowheads="1"/>
              </p:cNvSpPr>
              <p:nvPr/>
            </p:nvSpPr>
            <p:spPr bwMode="auto">
              <a:xfrm>
                <a:off x="508" y="2478"/>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a:solidFill>
                      <a:schemeClr val="tx1"/>
                    </a:solidFill>
                    <a:latin typeface="微软雅黑" panose="020B0503020204020204" pitchFamily="34" charset="-122"/>
                    <a:ea typeface="微软雅黑" panose="020B0503020204020204" pitchFamily="34" charset="-122"/>
                  </a:rPr>
                  <a:t>9 8 0</a:t>
                </a:r>
                <a:endParaRPr lang="en-US" altLang="zh-CN" sz="2400">
                  <a:solidFill>
                    <a:schemeClr val="tx1"/>
                  </a:solidFill>
                  <a:latin typeface="微软雅黑" panose="020B0503020204020204" pitchFamily="34" charset="-122"/>
                  <a:ea typeface="微软雅黑" panose="020B0503020204020204" pitchFamily="34" charset="-122"/>
                </a:endParaRPr>
              </a:p>
            </p:txBody>
          </p:sp>
        </p:grpSp>
        <p:pic>
          <p:nvPicPr>
            <p:cNvPr id="96"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0" y="3502"/>
              <a:ext cx="844"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9" name="文本框 53"/>
          <p:cNvSpPr txBox="1">
            <a:spLocks noChangeArrowheads="1"/>
          </p:cNvSpPr>
          <p:nvPr/>
        </p:nvSpPr>
        <p:spPr bwMode="auto">
          <a:xfrm>
            <a:off x="7780284" y="3689913"/>
            <a:ext cx="4270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5</a:t>
            </a:r>
            <a:endParaRPr lang="en-US" altLang="zh-CN" sz="2400">
              <a:solidFill>
                <a:schemeClr val="tx1"/>
              </a:solidFill>
              <a:latin typeface="微软雅黑" panose="020B0503020204020204" pitchFamily="34" charset="-122"/>
              <a:ea typeface="微软雅黑" panose="020B0503020204020204" pitchFamily="34" charset="-122"/>
            </a:endParaRPr>
          </a:p>
        </p:txBody>
      </p:sp>
      <p:cxnSp>
        <p:nvCxnSpPr>
          <p:cNvPr id="100" name="直接连接符 99"/>
          <p:cNvCxnSpPr>
            <a:cxnSpLocks noChangeShapeType="1"/>
          </p:cNvCxnSpPr>
          <p:nvPr/>
        </p:nvCxnSpPr>
        <p:spPr bwMode="auto">
          <a:xfrm>
            <a:off x="7704402" y="4142350"/>
            <a:ext cx="1008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01" name="文本框 55"/>
          <p:cNvSpPr txBox="1">
            <a:spLocks noChangeArrowheads="1"/>
          </p:cNvSpPr>
          <p:nvPr/>
        </p:nvSpPr>
        <p:spPr bwMode="auto">
          <a:xfrm>
            <a:off x="7806319" y="4139810"/>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2" name="文本框 56"/>
          <p:cNvSpPr txBox="1">
            <a:spLocks noChangeArrowheads="1"/>
          </p:cNvSpPr>
          <p:nvPr/>
        </p:nvSpPr>
        <p:spPr bwMode="auto">
          <a:xfrm>
            <a:off x="8072731" y="2868728"/>
            <a:ext cx="504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3" name="文本框 57"/>
          <p:cNvSpPr txBox="1">
            <a:spLocks noChangeArrowheads="1"/>
          </p:cNvSpPr>
          <p:nvPr/>
        </p:nvSpPr>
        <p:spPr bwMode="auto">
          <a:xfrm>
            <a:off x="7778062" y="2873938"/>
            <a:ext cx="29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1</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04" name="文本框 58"/>
          <p:cNvSpPr txBox="1">
            <a:spLocks noChangeArrowheads="1"/>
          </p:cNvSpPr>
          <p:nvPr/>
        </p:nvSpPr>
        <p:spPr bwMode="auto">
          <a:xfrm>
            <a:off x="8076951" y="4135348"/>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105" name="直接连接符 104"/>
          <p:cNvCxnSpPr>
            <a:cxnSpLocks noChangeShapeType="1"/>
          </p:cNvCxnSpPr>
          <p:nvPr/>
        </p:nvCxnSpPr>
        <p:spPr bwMode="auto">
          <a:xfrm>
            <a:off x="7704295" y="4917895"/>
            <a:ext cx="972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06" name="文本框 63"/>
          <p:cNvSpPr txBox="1">
            <a:spLocks noChangeArrowheads="1"/>
          </p:cNvSpPr>
          <p:nvPr/>
        </p:nvSpPr>
        <p:spPr bwMode="auto">
          <a:xfrm>
            <a:off x="8093673" y="4949752"/>
            <a:ext cx="33866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9" name="文本框 66"/>
          <p:cNvSpPr txBox="1">
            <a:spLocks noChangeArrowheads="1"/>
          </p:cNvSpPr>
          <p:nvPr/>
        </p:nvSpPr>
        <p:spPr bwMode="auto">
          <a:xfrm>
            <a:off x="8571865" y="2163445"/>
            <a:ext cx="15030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19······30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10" name="文本框 55"/>
          <p:cNvSpPr txBox="1">
            <a:spLocks noChangeArrowheads="1"/>
          </p:cNvSpPr>
          <p:nvPr/>
        </p:nvSpPr>
        <p:spPr bwMode="auto">
          <a:xfrm>
            <a:off x="7822828" y="4474773"/>
            <a:ext cx="7921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4 5</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111" name="直接连接符 110"/>
          <p:cNvCxnSpPr/>
          <p:nvPr/>
        </p:nvCxnSpPr>
        <p:spPr>
          <a:xfrm>
            <a:off x="2932393" y="3419629"/>
            <a:ext cx="209973" cy="196426"/>
          </a:xfrm>
          <a:prstGeom prst="line">
            <a:avLst/>
          </a:prstGeom>
          <a:ln w="381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3969562" y="3416242"/>
            <a:ext cx="209973" cy="196426"/>
          </a:xfrm>
          <a:prstGeom prst="line">
            <a:avLst/>
          </a:prstGeom>
          <a:ln w="381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355380" y="3415819"/>
            <a:ext cx="209973" cy="196426"/>
          </a:xfrm>
          <a:prstGeom prst="line">
            <a:avLst/>
          </a:prstGeom>
          <a:ln w="381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8399322" y="3450955"/>
            <a:ext cx="209973" cy="196426"/>
          </a:xfrm>
          <a:prstGeom prst="line">
            <a:avLst/>
          </a:prstGeom>
          <a:ln w="38100">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11"/>
                                        </p:tgtEl>
                                        <p:attrNameLst>
                                          <p:attrName>style.visibility</p:attrName>
                                        </p:attrNameLst>
                                      </p:cBhvr>
                                      <p:to>
                                        <p:strVal val="visible"/>
                                      </p:to>
                                    </p:set>
                                    <p:animEffect transition="in" filter="wipe(up)">
                                      <p:cBhvr>
                                        <p:cTn id="11" dur="500"/>
                                        <p:tgtEl>
                                          <p:spTgt spid="111"/>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112"/>
                                        </p:tgtEl>
                                        <p:attrNameLst>
                                          <p:attrName>style.visibility</p:attrName>
                                        </p:attrNameLst>
                                      </p:cBhvr>
                                      <p:to>
                                        <p:strVal val="visible"/>
                                      </p:to>
                                    </p:set>
                                    <p:animEffect transition="in" filter="wipe(up)">
                                      <p:cBhvr>
                                        <p:cTn id="15" dur="500"/>
                                        <p:tgtEl>
                                          <p:spTgt spid="1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fade">
                                      <p:cBhvr>
                                        <p:cTn id="20" dur="500"/>
                                        <p:tgtEl>
                                          <p:spTgt spid="8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fade">
                                      <p:cBhvr>
                                        <p:cTn id="25" dur="500"/>
                                        <p:tgtEl>
                                          <p:spTgt spid="8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wipe(left)">
                                      <p:cBhvr>
                                        <p:cTn id="30" dur="500"/>
                                        <p:tgtEl>
                                          <p:spTgt spid="82"/>
                                        </p:tgtEl>
                                      </p:cBhvr>
                                    </p:animEffec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fade">
                                      <p:cBhvr>
                                        <p:cTn id="35" dur="500"/>
                                        <p:tgtEl>
                                          <p:spTgt spid="86"/>
                                        </p:tgtEl>
                                      </p:cBhvr>
                                    </p:animEffect>
                                    <p:anim calcmode="lin" valueType="num">
                                      <p:cBhvr>
                                        <p:cTn id="36" dur="500" fill="hold"/>
                                        <p:tgtEl>
                                          <p:spTgt spid="86"/>
                                        </p:tgtEl>
                                        <p:attrNameLst>
                                          <p:attrName>ppt_x</p:attrName>
                                        </p:attrNameLst>
                                      </p:cBhvr>
                                      <p:tavLst>
                                        <p:tav tm="0">
                                          <p:val>
                                            <p:strVal val="#ppt_x"/>
                                          </p:val>
                                        </p:tav>
                                        <p:tav tm="100000">
                                          <p:val>
                                            <p:strVal val="#ppt_x"/>
                                          </p:val>
                                        </p:tav>
                                      </p:tavLst>
                                    </p:anim>
                                    <p:anim calcmode="lin" valueType="num">
                                      <p:cBhvr>
                                        <p:cTn id="37"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fade">
                                      <p:cBhvr>
                                        <p:cTn id="42" dur="500"/>
                                        <p:tgtEl>
                                          <p:spTgt spid="84"/>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wipe(left)">
                                      <p:cBhvr>
                                        <p:cTn id="51" dur="500"/>
                                        <p:tgtEl>
                                          <p:spTgt spid="88"/>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89"/>
                                        </p:tgtEl>
                                        <p:attrNameLst>
                                          <p:attrName>style.visibility</p:attrName>
                                        </p:attrNameLst>
                                      </p:cBhvr>
                                      <p:to>
                                        <p:strVal val="visible"/>
                                      </p:to>
                                    </p:set>
                                    <p:animEffect transition="in" filter="fade">
                                      <p:cBhvr>
                                        <p:cTn id="55" dur="500"/>
                                        <p:tgtEl>
                                          <p:spTgt spid="8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92"/>
                                        </p:tgtEl>
                                        <p:attrNameLst>
                                          <p:attrName>style.visibility</p:attrName>
                                        </p:attrNameLst>
                                      </p:cBhvr>
                                      <p:to>
                                        <p:strVal val="visible"/>
                                      </p:to>
                                    </p:set>
                                    <p:animEffect transition="in" filter="fade">
                                      <p:cBhvr>
                                        <p:cTn id="60" dur="500"/>
                                        <p:tgtEl>
                                          <p:spTgt spid="92"/>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9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113"/>
                                        </p:tgtEl>
                                        <p:attrNameLst>
                                          <p:attrName>style.visibility</p:attrName>
                                        </p:attrNameLst>
                                      </p:cBhvr>
                                      <p:to>
                                        <p:strVal val="visible"/>
                                      </p:to>
                                    </p:set>
                                    <p:animEffect transition="in" filter="wipe(up)">
                                      <p:cBhvr>
                                        <p:cTn id="69" dur="500"/>
                                        <p:tgtEl>
                                          <p:spTgt spid="113"/>
                                        </p:tgtEl>
                                      </p:cBhvr>
                                    </p:animEffect>
                                  </p:childTnLst>
                                </p:cTn>
                              </p:par>
                            </p:childTnLst>
                          </p:cTn>
                        </p:par>
                        <p:par>
                          <p:cTn id="70" fill="hold">
                            <p:stCondLst>
                              <p:cond delay="500"/>
                            </p:stCondLst>
                            <p:childTnLst>
                              <p:par>
                                <p:cTn id="71" presetID="22" presetClass="entr" presetSubtype="1" fill="hold" nodeType="afterEffect">
                                  <p:stCondLst>
                                    <p:cond delay="0"/>
                                  </p:stCondLst>
                                  <p:childTnLst>
                                    <p:set>
                                      <p:cBhvr>
                                        <p:cTn id="72" dur="1" fill="hold">
                                          <p:stCondLst>
                                            <p:cond delay="0"/>
                                          </p:stCondLst>
                                        </p:cTn>
                                        <p:tgtEl>
                                          <p:spTgt spid="114"/>
                                        </p:tgtEl>
                                        <p:attrNameLst>
                                          <p:attrName>style.visibility</p:attrName>
                                        </p:attrNameLst>
                                      </p:cBhvr>
                                      <p:to>
                                        <p:strVal val="visible"/>
                                      </p:to>
                                    </p:set>
                                    <p:animEffect transition="in" filter="wipe(up)">
                                      <p:cBhvr>
                                        <p:cTn id="73" dur="500"/>
                                        <p:tgtEl>
                                          <p:spTgt spid="114"/>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03"/>
                                        </p:tgtEl>
                                        <p:attrNameLst>
                                          <p:attrName>style.visibility</p:attrName>
                                        </p:attrNameLst>
                                      </p:cBhvr>
                                      <p:to>
                                        <p:strVal val="visible"/>
                                      </p:to>
                                    </p:set>
                                    <p:animEffect transition="in" filter="fade">
                                      <p:cBhvr>
                                        <p:cTn id="78" dur="500"/>
                                        <p:tgtEl>
                                          <p:spTgt spid="103"/>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fade">
                                      <p:cBhvr>
                                        <p:cTn id="83" dur="500"/>
                                        <p:tgtEl>
                                          <p:spTgt spid="99"/>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100"/>
                                        </p:tgtEl>
                                        <p:attrNameLst>
                                          <p:attrName>style.visibility</p:attrName>
                                        </p:attrNameLst>
                                      </p:cBhvr>
                                      <p:to>
                                        <p:strVal val="visible"/>
                                      </p:to>
                                    </p:set>
                                    <p:animEffect transition="in" filter="wipe(left)">
                                      <p:cBhvr>
                                        <p:cTn id="88" dur="500"/>
                                        <p:tgtEl>
                                          <p:spTgt spid="100"/>
                                        </p:tgtEl>
                                      </p:cBhvr>
                                    </p:animEffec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101"/>
                                        </p:tgtEl>
                                        <p:attrNameLst>
                                          <p:attrName>style.visibility</p:attrName>
                                        </p:attrNameLst>
                                      </p:cBhvr>
                                      <p:to>
                                        <p:strVal val="visible"/>
                                      </p:to>
                                    </p:set>
                                    <p:animEffect transition="in" filter="fade">
                                      <p:cBhvr>
                                        <p:cTn id="92" dur="500"/>
                                        <p:tgtEl>
                                          <p:spTgt spid="101"/>
                                        </p:tgtEl>
                                      </p:cBhvr>
                                    </p:animEffect>
                                  </p:childTnLst>
                                </p:cTn>
                              </p:par>
                            </p:childTnLst>
                          </p:cTn>
                        </p:par>
                      </p:childTnLst>
                    </p:cTn>
                  </p:par>
                  <p:par>
                    <p:cTn id="93" fill="hold">
                      <p:stCondLst>
                        <p:cond delay="indefinite"/>
                      </p:stCondLst>
                      <p:childTnLst>
                        <p:par>
                          <p:cTn id="94" fill="hold">
                            <p:stCondLst>
                              <p:cond delay="0"/>
                            </p:stCondLst>
                            <p:childTnLst>
                              <p:par>
                                <p:cTn id="95" presetID="47" presetClass="entr" presetSubtype="0" fill="hold" grpId="0" nodeType="clickEffect">
                                  <p:stCondLst>
                                    <p:cond delay="0"/>
                                  </p:stCondLst>
                                  <p:childTnLst>
                                    <p:set>
                                      <p:cBhvr>
                                        <p:cTn id="96" dur="1" fill="hold">
                                          <p:stCondLst>
                                            <p:cond delay="0"/>
                                          </p:stCondLst>
                                        </p:cTn>
                                        <p:tgtEl>
                                          <p:spTgt spid="104"/>
                                        </p:tgtEl>
                                        <p:attrNameLst>
                                          <p:attrName>style.visibility</p:attrName>
                                        </p:attrNameLst>
                                      </p:cBhvr>
                                      <p:to>
                                        <p:strVal val="visible"/>
                                      </p:to>
                                    </p:set>
                                    <p:animEffect transition="in" filter="fade">
                                      <p:cBhvr>
                                        <p:cTn id="97" dur="500"/>
                                        <p:tgtEl>
                                          <p:spTgt spid="104"/>
                                        </p:tgtEl>
                                      </p:cBhvr>
                                    </p:animEffect>
                                    <p:anim calcmode="lin" valueType="num">
                                      <p:cBhvr>
                                        <p:cTn id="98" dur="500" fill="hold"/>
                                        <p:tgtEl>
                                          <p:spTgt spid="104"/>
                                        </p:tgtEl>
                                        <p:attrNameLst>
                                          <p:attrName>ppt_x</p:attrName>
                                        </p:attrNameLst>
                                      </p:cBhvr>
                                      <p:tavLst>
                                        <p:tav tm="0">
                                          <p:val>
                                            <p:strVal val="#ppt_x"/>
                                          </p:val>
                                        </p:tav>
                                        <p:tav tm="100000">
                                          <p:val>
                                            <p:strVal val="#ppt_x"/>
                                          </p:val>
                                        </p:tav>
                                      </p:tavLst>
                                    </p:anim>
                                    <p:anim calcmode="lin" valueType="num">
                                      <p:cBhvr>
                                        <p:cTn id="99" dur="5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102"/>
                                        </p:tgtEl>
                                        <p:attrNameLst>
                                          <p:attrName>style.visibility</p:attrName>
                                        </p:attrNameLst>
                                      </p:cBhvr>
                                      <p:to>
                                        <p:strVal val="visible"/>
                                      </p:to>
                                    </p:set>
                                    <p:animEffect transition="in" filter="fade">
                                      <p:cBhvr>
                                        <p:cTn id="104" dur="500"/>
                                        <p:tgtEl>
                                          <p:spTgt spid="102"/>
                                        </p:tgtEl>
                                      </p:cBhvr>
                                    </p:animEffect>
                                  </p:childTnLst>
                                </p:cTn>
                              </p:par>
                            </p:childTnLst>
                          </p:cTn>
                        </p:par>
                        <p:par>
                          <p:cTn id="105" fill="hold">
                            <p:stCondLst>
                              <p:cond delay="500"/>
                            </p:stCondLst>
                            <p:childTnLst>
                              <p:par>
                                <p:cTn id="106" presetID="10" presetClass="entr" presetSubtype="0" fill="hold" grpId="0" nodeType="afterEffect">
                                  <p:stCondLst>
                                    <p:cond delay="0"/>
                                  </p:stCondLst>
                                  <p:childTnLst>
                                    <p:set>
                                      <p:cBhvr>
                                        <p:cTn id="107" dur="1" fill="hold">
                                          <p:stCondLst>
                                            <p:cond delay="0"/>
                                          </p:stCondLst>
                                        </p:cTn>
                                        <p:tgtEl>
                                          <p:spTgt spid="110"/>
                                        </p:tgtEl>
                                        <p:attrNameLst>
                                          <p:attrName>style.visibility</p:attrName>
                                        </p:attrNameLst>
                                      </p:cBhvr>
                                      <p:to>
                                        <p:strVal val="visible"/>
                                      </p:to>
                                    </p:set>
                                    <p:animEffect transition="in" filter="fade">
                                      <p:cBhvr>
                                        <p:cTn id="108" dur="500"/>
                                        <p:tgtEl>
                                          <p:spTgt spid="11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105"/>
                                        </p:tgtEl>
                                        <p:attrNameLst>
                                          <p:attrName>style.visibility</p:attrName>
                                        </p:attrNameLst>
                                      </p:cBhvr>
                                      <p:to>
                                        <p:strVal val="visible"/>
                                      </p:to>
                                    </p:set>
                                    <p:animEffect transition="in" filter="wipe(left)">
                                      <p:cBhvr>
                                        <p:cTn id="113" dur="500"/>
                                        <p:tgtEl>
                                          <p:spTgt spid="105"/>
                                        </p:tgtEl>
                                      </p:cBhvr>
                                    </p:animEffect>
                                  </p:childTnLst>
                                </p:cTn>
                              </p:par>
                            </p:childTnLst>
                          </p:cTn>
                        </p:par>
                        <p:par>
                          <p:cTn id="114" fill="hold">
                            <p:stCondLst>
                              <p:cond delay="500"/>
                            </p:stCondLst>
                            <p:childTnLst>
                              <p:par>
                                <p:cTn id="115" presetID="10" presetClass="entr" presetSubtype="0" fill="hold" grpId="0" nodeType="afterEffect">
                                  <p:stCondLst>
                                    <p:cond delay="0"/>
                                  </p:stCondLst>
                                  <p:childTnLst>
                                    <p:set>
                                      <p:cBhvr>
                                        <p:cTn id="116" dur="1" fill="hold">
                                          <p:stCondLst>
                                            <p:cond delay="0"/>
                                          </p:stCondLst>
                                        </p:cTn>
                                        <p:tgtEl>
                                          <p:spTgt spid="106"/>
                                        </p:tgtEl>
                                        <p:attrNameLst>
                                          <p:attrName>style.visibility</p:attrName>
                                        </p:attrNameLst>
                                      </p:cBhvr>
                                      <p:to>
                                        <p:strVal val="visible"/>
                                      </p:to>
                                    </p:set>
                                    <p:animEffect transition="in" filter="fade">
                                      <p:cBhvr>
                                        <p:cTn id="117" dur="500"/>
                                        <p:tgtEl>
                                          <p:spTgt spid="106"/>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09"/>
                                        </p:tgtEl>
                                        <p:attrNameLst>
                                          <p:attrName>style.visibility</p:attrName>
                                        </p:attrNameLst>
                                      </p:cBhvr>
                                      <p:to>
                                        <p:strVal val="visible"/>
                                      </p:to>
                                    </p:set>
                                    <p:animEffect transition="in" filter="fade">
                                      <p:cBhvr>
                                        <p:cTn id="12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4" grpId="0"/>
      <p:bldP spid="85" grpId="0"/>
      <p:bldP spid="86" grpId="0"/>
      <p:bldP spid="87" grpId="0"/>
      <p:bldP spid="89" grpId="0"/>
      <p:bldP spid="92" grpId="0"/>
      <p:bldP spid="99" grpId="0"/>
      <p:bldP spid="101" grpId="0"/>
      <p:bldP spid="102" grpId="0"/>
      <p:bldP spid="103" grpId="0"/>
      <p:bldP spid="104" grpId="0"/>
      <p:bldP spid="106" grpId="0"/>
      <p:bldP spid="109" grpId="0"/>
      <p:bldP spid="1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5" name="矩形 24"/>
          <p:cNvSpPr/>
          <p:nvPr/>
        </p:nvSpPr>
        <p:spPr>
          <a:xfrm>
            <a:off x="1816100" y="265684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3088640" y="3375660"/>
            <a:ext cx="999490" cy="460375"/>
          </a:xfrm>
          <a:prstGeom prst="rect">
            <a:avLst/>
          </a:prstGeom>
          <a:noFill/>
        </p:spPr>
        <p:txBody>
          <a:bodyPr wrap="none" rtlCol="0">
            <a:spAutoFit/>
          </a:bodyPr>
          <a:p>
            <a:pPr algn="l"/>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8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文本框 44"/>
          <p:cNvSpPr txBox="1"/>
          <p:nvPr/>
        </p:nvSpPr>
        <p:spPr>
          <a:xfrm>
            <a:off x="2092960" y="272732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16</a:t>
            </a:r>
            <a:endParaRPr lang="en-US" altLang="zh-CN" sz="2400">
              <a:latin typeface="微软雅黑" panose="020B0503020204020204" pitchFamily="34" charset="-122"/>
              <a:ea typeface="微软雅黑" panose="020B0503020204020204" pitchFamily="34" charset="-122"/>
            </a:endParaRPr>
          </a:p>
        </p:txBody>
      </p:sp>
      <p:sp>
        <p:nvSpPr>
          <p:cNvPr id="4" name="矩形 3"/>
          <p:cNvSpPr/>
          <p:nvPr/>
        </p:nvSpPr>
        <p:spPr>
          <a:xfrm>
            <a:off x="1816100" y="325501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1816100" y="385318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4177665" y="265684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177665" y="325501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4177665" y="385318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999615" y="3323590"/>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160</a:t>
            </a:r>
            <a:endParaRPr lang="en-US" altLang="zh-CN" sz="2400">
              <a:latin typeface="微软雅黑" panose="020B0503020204020204" pitchFamily="34" charset="-122"/>
              <a:ea typeface="微软雅黑" panose="020B0503020204020204" pitchFamily="34" charset="-122"/>
            </a:endParaRPr>
          </a:p>
        </p:txBody>
      </p:sp>
      <p:sp>
        <p:nvSpPr>
          <p:cNvPr id="10" name="文本框 9"/>
          <p:cNvSpPr txBox="1"/>
          <p:nvPr/>
        </p:nvSpPr>
        <p:spPr>
          <a:xfrm>
            <a:off x="2014855" y="391985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320</a:t>
            </a:r>
            <a:endParaRPr lang="en-US" altLang="zh-CN" sz="2400">
              <a:latin typeface="微软雅黑" panose="020B0503020204020204" pitchFamily="34" charset="-122"/>
              <a:ea typeface="微软雅黑" panose="020B0503020204020204" pitchFamily="34" charset="-122"/>
            </a:endParaRPr>
          </a:p>
        </p:txBody>
      </p:sp>
      <p:sp>
        <p:nvSpPr>
          <p:cNvPr id="11" name="文本框 10"/>
          <p:cNvSpPr txBox="1"/>
          <p:nvPr/>
        </p:nvSpPr>
        <p:spPr>
          <a:xfrm>
            <a:off x="4530725" y="27190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12" name="文本框 11"/>
          <p:cNvSpPr txBox="1"/>
          <p:nvPr/>
        </p:nvSpPr>
        <p:spPr>
          <a:xfrm>
            <a:off x="4454525" y="332359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endParaRPr>
          </a:p>
        </p:txBody>
      </p:sp>
      <p:sp>
        <p:nvSpPr>
          <p:cNvPr id="13" name="文本框 12"/>
          <p:cNvSpPr txBox="1"/>
          <p:nvPr/>
        </p:nvSpPr>
        <p:spPr>
          <a:xfrm>
            <a:off x="4455160" y="392874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40</a:t>
            </a:r>
            <a:endParaRPr lang="en-US" altLang="zh-CN" sz="2400">
              <a:latin typeface="微软雅黑" panose="020B0503020204020204" pitchFamily="34" charset="-122"/>
              <a:ea typeface="微软雅黑" panose="020B0503020204020204" pitchFamily="34" charset="-122"/>
            </a:endParaRPr>
          </a:p>
        </p:txBody>
      </p:sp>
      <p:sp>
        <p:nvSpPr>
          <p:cNvPr id="14" name="矩形 13"/>
          <p:cNvSpPr/>
          <p:nvPr/>
        </p:nvSpPr>
        <p:spPr>
          <a:xfrm>
            <a:off x="7816850" y="266382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6539865" y="3331210"/>
            <a:ext cx="305117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200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8176260" y="27343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17" name="矩形 16"/>
          <p:cNvSpPr/>
          <p:nvPr/>
        </p:nvSpPr>
        <p:spPr>
          <a:xfrm>
            <a:off x="7816850" y="326199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7816850" y="386016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9629775" y="266382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9629775" y="326199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矩形 50"/>
          <p:cNvSpPr/>
          <p:nvPr/>
        </p:nvSpPr>
        <p:spPr>
          <a:xfrm>
            <a:off x="9629775" y="386016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文本框 51"/>
          <p:cNvSpPr txBox="1"/>
          <p:nvPr/>
        </p:nvSpPr>
        <p:spPr>
          <a:xfrm>
            <a:off x="8082915" y="333057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endParaRPr>
          </a:p>
        </p:txBody>
      </p:sp>
      <p:sp>
        <p:nvSpPr>
          <p:cNvPr id="53" name="文本框 52"/>
          <p:cNvSpPr txBox="1"/>
          <p:nvPr/>
        </p:nvSpPr>
        <p:spPr>
          <a:xfrm>
            <a:off x="8081645" y="392684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40</a:t>
            </a:r>
            <a:endParaRPr lang="en-US" altLang="zh-CN" sz="2400">
              <a:latin typeface="微软雅黑" panose="020B0503020204020204" pitchFamily="34" charset="-122"/>
              <a:ea typeface="微软雅黑" panose="020B0503020204020204" pitchFamily="34" charset="-122"/>
            </a:endParaRPr>
          </a:p>
        </p:txBody>
      </p:sp>
      <p:sp>
        <p:nvSpPr>
          <p:cNvPr id="54" name="文本框 53"/>
          <p:cNvSpPr txBox="1"/>
          <p:nvPr/>
        </p:nvSpPr>
        <p:spPr>
          <a:xfrm>
            <a:off x="9817735" y="272605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100</a:t>
            </a:r>
            <a:endParaRPr lang="en-US" altLang="zh-CN" sz="2400">
              <a:latin typeface="微软雅黑" panose="020B0503020204020204" pitchFamily="34" charset="-122"/>
              <a:ea typeface="微软雅黑" panose="020B0503020204020204" pitchFamily="34" charset="-122"/>
            </a:endParaRPr>
          </a:p>
        </p:txBody>
      </p:sp>
      <p:sp>
        <p:nvSpPr>
          <p:cNvPr id="55" name="文本框 54"/>
          <p:cNvSpPr txBox="1"/>
          <p:nvPr/>
        </p:nvSpPr>
        <p:spPr>
          <a:xfrm>
            <a:off x="9906635" y="333057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endParaRPr>
          </a:p>
        </p:txBody>
      </p:sp>
      <p:sp>
        <p:nvSpPr>
          <p:cNvPr id="56" name="文本框 55"/>
          <p:cNvSpPr txBox="1"/>
          <p:nvPr/>
        </p:nvSpPr>
        <p:spPr>
          <a:xfrm>
            <a:off x="9973310" y="393573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endParaRPr>
          </a:p>
        </p:txBody>
      </p:sp>
      <p:grpSp>
        <p:nvGrpSpPr>
          <p:cNvPr id="59" name="组合 58"/>
          <p:cNvGrpSpPr/>
          <p:nvPr/>
        </p:nvGrpSpPr>
        <p:grpSpPr>
          <a:xfrm>
            <a:off x="3735705" y="1014730"/>
            <a:ext cx="4798060" cy="986790"/>
            <a:chOff x="5883" y="902"/>
            <a:chExt cx="7556" cy="1554"/>
          </a:xfrm>
        </p:grpSpPr>
        <p:pic>
          <p:nvPicPr>
            <p:cNvPr id="58" name="图片 57" descr="51miz-E781852-E8E2048D"/>
            <p:cNvPicPr>
              <a:picLocks noChangeAspect="1"/>
            </p:cNvPicPr>
            <p:nvPr/>
          </p:nvPicPr>
          <p:blipFill>
            <a:blip r:embed="rId2"/>
            <a:stretch>
              <a:fillRect/>
            </a:stretch>
          </p:blipFill>
          <p:spPr>
            <a:xfrm>
              <a:off x="5883" y="902"/>
              <a:ext cx="7556" cy="1555"/>
            </a:xfrm>
            <a:prstGeom prst="rect">
              <a:avLst/>
            </a:prstGeom>
          </p:spPr>
        </p:pic>
        <p:sp>
          <p:nvSpPr>
            <p:cNvPr id="57" name="文本框 56"/>
            <p:cNvSpPr txBox="1"/>
            <p:nvPr/>
          </p:nvSpPr>
          <p:spPr>
            <a:xfrm>
              <a:off x="6579" y="1280"/>
              <a:ext cx="65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比一比，看谁算的又对又快。</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68" name="组合 67"/>
          <p:cNvGrpSpPr/>
          <p:nvPr/>
        </p:nvGrpSpPr>
        <p:grpSpPr>
          <a:xfrm>
            <a:off x="889000" y="4792980"/>
            <a:ext cx="6877050" cy="1389380"/>
            <a:chOff x="1400" y="7548"/>
            <a:chExt cx="10830" cy="2188"/>
          </a:xfrm>
        </p:grpSpPr>
        <p:grpSp>
          <p:nvGrpSpPr>
            <p:cNvPr id="66" name="组合 65"/>
            <p:cNvGrpSpPr/>
            <p:nvPr/>
          </p:nvGrpSpPr>
          <p:grpSpPr>
            <a:xfrm>
              <a:off x="4918" y="8204"/>
              <a:ext cx="7312" cy="1360"/>
              <a:chOff x="4918" y="8204"/>
              <a:chExt cx="7312" cy="1360"/>
            </a:xfrm>
          </p:grpSpPr>
          <p:grpSp>
            <p:nvGrpSpPr>
              <p:cNvPr id="62" name="组合 61"/>
              <p:cNvGrpSpPr/>
              <p:nvPr/>
            </p:nvGrpSpPr>
            <p:grpSpPr>
              <a:xfrm rot="0">
                <a:off x="4918" y="8204"/>
                <a:ext cx="7313" cy="1361"/>
                <a:chOff x="11732" y="6237"/>
                <a:chExt cx="5252" cy="1361"/>
              </a:xfrm>
            </p:grpSpPr>
            <p:sp>
              <p:nvSpPr>
                <p:cNvPr id="63" name="圆角矩形 62"/>
                <p:cNvSpPr/>
                <p:nvPr/>
              </p:nvSpPr>
              <p:spPr>
                <a:xfrm>
                  <a:off x="11785" y="6350"/>
                  <a:ext cx="5130"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标注 63"/>
                <p:cNvSpPr/>
                <p:nvPr/>
              </p:nvSpPr>
              <p:spPr>
                <a:xfrm>
                  <a:off x="11732" y="6237"/>
                  <a:ext cx="5252" cy="1361"/>
                </a:xfrm>
                <a:prstGeom prst="wedgeRoundRectCallout">
                  <a:avLst>
                    <a:gd name="adj1" fmla="val -59501"/>
                    <a:gd name="adj2" fmla="val -26414"/>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0" name="文本框 59"/>
              <p:cNvSpPr txBox="1"/>
              <p:nvPr/>
            </p:nvSpPr>
            <p:spPr>
              <a:xfrm>
                <a:off x="5125" y="8493"/>
                <a:ext cx="7008" cy="725"/>
              </a:xfrm>
              <a:prstGeom prst="rect">
                <a:avLst/>
              </a:prstGeom>
              <a:noFill/>
            </p:spPr>
            <p:txBody>
              <a:bodyPr wrap="none" rtlCol="0" anchor="t">
                <a:spAutoFit/>
              </a:bodyPr>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观察这两组题，你能发现什么？</a:t>
                </a:r>
                <a:endParaRPr lang="zh-CN" altLang="en-US" sz="2400">
                  <a:latin typeface="微软雅黑" panose="020B0503020204020204" pitchFamily="34" charset="-122"/>
                  <a:ea typeface="微软雅黑" panose="020B0503020204020204" pitchFamily="34" charset="-122"/>
                </a:endParaRPr>
              </a:p>
            </p:txBody>
          </p:sp>
        </p:grpSp>
        <p:pic>
          <p:nvPicPr>
            <p:cNvPr id="67" name="图片 66" descr="图片160"/>
            <p:cNvPicPr>
              <a:picLocks noChangeAspect="1"/>
            </p:cNvPicPr>
            <p:nvPr/>
          </p:nvPicPr>
          <p:blipFill>
            <a:blip r:embed="rId3"/>
            <a:stretch>
              <a:fillRect/>
            </a:stretch>
          </p:blipFill>
          <p:spPr>
            <a:xfrm>
              <a:off x="1400" y="7548"/>
              <a:ext cx="2746" cy="2189"/>
            </a:xfrm>
            <a:prstGeom prst="rect">
              <a:avLst/>
            </a:prstGeom>
          </p:spPr>
        </p:pic>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p:tgtEl>
                                          <p:spTgt spid="11">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1">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additive="base">
                                        <p:cTn id="13" dur="500"/>
                                        <p:tgtEl>
                                          <p:spTgt spid="12">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 calcmode="lin" valueType="num">
                                      <p:cBhvr additive="base">
                                        <p:cTn id="19"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4">
                                            <p:txEl>
                                              <p:pRg st="0" end="0"/>
                                            </p:txEl>
                                          </p:spTgt>
                                        </p:tgtEl>
                                        <p:attrNameLst>
                                          <p:attrName>style.visibility</p:attrName>
                                        </p:attrNameLst>
                                      </p:cBhvr>
                                      <p:to>
                                        <p:strVal val="visible"/>
                                      </p:to>
                                    </p:set>
                                    <p:anim calcmode="lin" valueType="num">
                                      <p:cBhvr additive="base">
                                        <p:cTn id="25" dur="500"/>
                                        <p:tgtEl>
                                          <p:spTgt spid="54">
                                            <p:txEl>
                                              <p:pRg st="0" end="0"/>
                                            </p:txEl>
                                          </p:spTgt>
                                        </p:tgtEl>
                                        <p:attrNameLst>
                                          <p:attrName>ppt_y</p:attrName>
                                        </p:attrNameLst>
                                      </p:cBhvr>
                                      <p:tavLst>
                                        <p:tav tm="0">
                                          <p:val>
                                            <p:strVal val="#ppt_y+#ppt_h*1.125000"/>
                                          </p:val>
                                        </p:tav>
                                        <p:tav tm="100000">
                                          <p:val>
                                            <p:strVal val="#ppt_y"/>
                                          </p:val>
                                        </p:tav>
                                      </p:tavLst>
                                    </p:anim>
                                    <p:animEffect transition="in" filter="wipe(up)">
                                      <p:cBhvr>
                                        <p:cTn id="26" dur="500"/>
                                        <p:tgtEl>
                                          <p:spTgt spid="5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55">
                                            <p:txEl>
                                              <p:pRg st="0" end="0"/>
                                            </p:txEl>
                                          </p:spTgt>
                                        </p:tgtEl>
                                        <p:attrNameLst>
                                          <p:attrName>style.visibility</p:attrName>
                                        </p:attrNameLst>
                                      </p:cBhvr>
                                      <p:to>
                                        <p:strVal val="visible"/>
                                      </p:to>
                                    </p:set>
                                    <p:anim calcmode="lin" valueType="num">
                                      <p:cBhvr additive="base">
                                        <p:cTn id="31" dur="500"/>
                                        <p:tgtEl>
                                          <p:spTgt spid="55">
                                            <p:txEl>
                                              <p:pRg st="0" end="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5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56">
                                            <p:txEl>
                                              <p:pRg st="0" end="0"/>
                                            </p:txEl>
                                          </p:spTgt>
                                        </p:tgtEl>
                                        <p:attrNameLst>
                                          <p:attrName>style.visibility</p:attrName>
                                        </p:attrNameLst>
                                      </p:cBhvr>
                                      <p:to>
                                        <p:strVal val="visible"/>
                                      </p:to>
                                    </p:set>
                                    <p:anim calcmode="lin" valueType="num">
                                      <p:cBhvr additive="base">
                                        <p:cTn id="37" dur="500"/>
                                        <p:tgtEl>
                                          <p:spTgt spid="56">
                                            <p:txEl>
                                              <p:pRg st="0" end="0"/>
                                            </p:txEl>
                                          </p:spTgt>
                                        </p:tgtEl>
                                        <p:attrNameLst>
                                          <p:attrName>ppt_y</p:attrName>
                                        </p:attrNameLst>
                                      </p:cBhvr>
                                      <p:tavLst>
                                        <p:tav tm="0">
                                          <p:val>
                                            <p:strVal val="#ppt_y+#ppt_h*1.125000"/>
                                          </p:val>
                                        </p:tav>
                                        <p:tav tm="100000">
                                          <p:val>
                                            <p:strVal val="#ppt_y"/>
                                          </p:val>
                                        </p:tav>
                                      </p:tavLst>
                                    </p:anim>
                                    <p:animEffect transition="in" filter="wipe(up)">
                                      <p:cBhvr>
                                        <p:cTn id="38" dur="500"/>
                                        <p:tgtEl>
                                          <p:spTgt spid="56">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down)">
                                      <p:cBhvr>
                                        <p:cTn id="4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7" name="Round Diagonal Corner Rectangle 6"/>
          <p:cNvSpPr/>
          <p:nvPr/>
        </p:nvSpPr>
        <p:spPr>
          <a:xfrm flipV="1">
            <a:off x="1069340" y="2102485"/>
            <a:ext cx="4624705" cy="3394075"/>
          </a:xfrm>
          <a:prstGeom prst="round2DiagRect">
            <a:avLst>
              <a:gd name="adj1" fmla="val 30369"/>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14" name="Round Diagonal Corner Rectangle 13"/>
          <p:cNvSpPr/>
          <p:nvPr/>
        </p:nvSpPr>
        <p:spPr>
          <a:xfrm flipH="1" flipV="1">
            <a:off x="5873115" y="2102485"/>
            <a:ext cx="4624705" cy="3394075"/>
          </a:xfrm>
          <a:prstGeom prst="round2DiagRect">
            <a:avLst>
              <a:gd name="adj1" fmla="val 30369"/>
              <a:gd name="adj2" fmla="val 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1"/>
          <p:cNvSpPr txBox="1"/>
          <p:nvPr/>
        </p:nvSpPr>
        <p:spPr>
          <a:xfrm>
            <a:off x="2454910" y="1115060"/>
            <a:ext cx="5137150" cy="553085"/>
          </a:xfrm>
          <a:prstGeom prst="rect">
            <a:avLst/>
          </a:prstGeom>
          <a:noFill/>
        </p:spPr>
        <p:txBody>
          <a:bodyPr wrap="square" rtlCol="0">
            <a:spAutoFit/>
          </a:bodyPr>
          <a:lstStyle/>
          <a:p>
            <a:pPr lvl="0">
              <a:lnSpc>
                <a:spcPts val="3600"/>
              </a:lnSpc>
            </a:pPr>
            <a:r>
              <a:rPr lang="zh-CN" altLang="en-US" sz="2400" dirty="0">
                <a:solidFill>
                  <a:schemeClr val="tx1"/>
                </a:solidFill>
                <a:latin typeface="微软雅黑" panose="020B0503020204020204" pitchFamily="34" charset="-122"/>
                <a:ea typeface="微软雅黑" panose="020B0503020204020204" pitchFamily="34" charset="-122"/>
              </a:rPr>
              <a:t>计算下面各题，怎样简便怎样算</a:t>
            </a:r>
            <a:r>
              <a:rPr lang="zh-CN" altLang="zh-CN" sz="2400" dirty="0">
                <a:solidFill>
                  <a:schemeClr val="tx1"/>
                </a:solidFill>
                <a:latin typeface="微软雅黑" panose="020B0503020204020204" pitchFamily="34" charset="-122"/>
                <a:ea typeface="微软雅黑" panose="020B0503020204020204" pitchFamily="34" charset="-122"/>
              </a:rPr>
              <a:t>。</a:t>
            </a:r>
            <a:endParaRPr lang="zh-CN" altLang="zh-CN" sz="2400" dirty="0">
              <a:solidFill>
                <a:schemeClr val="tx1"/>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2030095" y="2540635"/>
            <a:ext cx="227457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1200 ÷ 25  	 </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TextBox 31"/>
          <p:cNvSpPr txBox="1">
            <a:spLocks noChangeArrowheads="1"/>
          </p:cNvSpPr>
          <p:nvPr/>
        </p:nvSpPr>
        <p:spPr bwMode="auto">
          <a:xfrm>
            <a:off x="1493877" y="2994045"/>
            <a:ext cx="3775784"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defTabSz="914400">
              <a:lnSpc>
                <a:spcPct val="200000"/>
              </a:lnSpc>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(1200 × 4) </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 × 4)</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4800 ÷ 100</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48</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TextBox 32"/>
          <p:cNvSpPr txBox="1">
            <a:spLocks noChangeArrowheads="1"/>
          </p:cNvSpPr>
          <p:nvPr/>
        </p:nvSpPr>
        <p:spPr bwMode="auto">
          <a:xfrm>
            <a:off x="6445999" y="2993949"/>
            <a:ext cx="3376241"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defTabSz="914400">
              <a:lnSpc>
                <a:spcPct val="200000"/>
              </a:lnSpc>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(280 × 2) </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(35 × 2)</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560÷70</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8</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6824345" y="2540635"/>
            <a:ext cx="1661795" cy="460375"/>
          </a:xfrm>
          <a:prstGeom prst="rect">
            <a:avLst/>
          </a:prstGeom>
          <a:noFill/>
        </p:spPr>
        <p:txBody>
          <a:bodyPr wrap="none" rtlCol="0">
            <a:spAutoFit/>
          </a:bodyPr>
          <a:p>
            <a:pPr algn="l"/>
            <a:r>
              <a:rPr lang="en-US"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280 ÷ 35 </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up)">
                                      <p:cBhvr>
                                        <p:cTn id="7" dur="500"/>
                                        <p:tgtEl>
                                          <p:spTgt spid="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4">
                                            <p:txEl>
                                              <p:pRg st="1" end="1"/>
                                            </p:txEl>
                                          </p:spTgt>
                                        </p:tgtEl>
                                        <p:attrNameLst>
                                          <p:attrName>style.visibility</p:attrName>
                                        </p:attrNameLst>
                                      </p:cBhvr>
                                      <p:to>
                                        <p:strVal val="visible"/>
                                      </p:to>
                                    </p:set>
                                    <p:animEffect transition="in" filter="wipe(up)">
                                      <p:cBhvr>
                                        <p:cTn id="12" dur="500"/>
                                        <p:tgtEl>
                                          <p:spTgt spid="3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4">
                                            <p:txEl>
                                              <p:pRg st="2" end="2"/>
                                            </p:txEl>
                                          </p:spTgt>
                                        </p:tgtEl>
                                        <p:attrNameLst>
                                          <p:attrName>style.visibility</p:attrName>
                                        </p:attrNameLst>
                                      </p:cBhvr>
                                      <p:to>
                                        <p:strVal val="visible"/>
                                      </p:to>
                                    </p:set>
                                    <p:animEffect transition="in" filter="wipe(up)">
                                      <p:cBhvr>
                                        <p:cTn id="17" dur="500"/>
                                        <p:tgtEl>
                                          <p:spTgt spid="3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5">
                                            <p:txEl>
                                              <p:pRg st="0" end="0"/>
                                            </p:txEl>
                                          </p:spTgt>
                                        </p:tgtEl>
                                        <p:attrNameLst>
                                          <p:attrName>style.visibility</p:attrName>
                                        </p:attrNameLst>
                                      </p:cBhvr>
                                      <p:to>
                                        <p:strVal val="visible"/>
                                      </p:to>
                                    </p:set>
                                    <p:animEffect transition="in" filter="wipe(up)">
                                      <p:cBhvr>
                                        <p:cTn id="22" dur="500"/>
                                        <p:tgtEl>
                                          <p:spTgt spid="3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5">
                                            <p:txEl>
                                              <p:pRg st="1" end="1"/>
                                            </p:txEl>
                                          </p:spTgt>
                                        </p:tgtEl>
                                        <p:attrNameLst>
                                          <p:attrName>style.visibility</p:attrName>
                                        </p:attrNameLst>
                                      </p:cBhvr>
                                      <p:to>
                                        <p:strVal val="visible"/>
                                      </p:to>
                                    </p:set>
                                    <p:animEffect transition="in" filter="wipe(up)">
                                      <p:cBhvr>
                                        <p:cTn id="27" dur="500"/>
                                        <p:tgtEl>
                                          <p:spTgt spid="3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5">
                                            <p:txEl>
                                              <p:pRg st="2" end="2"/>
                                            </p:txEl>
                                          </p:spTgt>
                                        </p:tgtEl>
                                        <p:attrNameLst>
                                          <p:attrName>style.visibility</p:attrName>
                                        </p:attrNameLst>
                                      </p:cBhvr>
                                      <p:to>
                                        <p:strVal val="visible"/>
                                      </p:to>
                                    </p:set>
                                    <p:animEffect transition="in" filter="wipe(up)">
                                      <p:cBhvr>
                                        <p:cTn id="32" dur="500"/>
                                        <p:tgtEl>
                                          <p:spTgt spid="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2208530" y="1096645"/>
            <a:ext cx="7774940" cy="1168400"/>
          </a:xfrm>
          <a:prstGeom prst="rect">
            <a:avLst/>
          </a:prstGeom>
          <a:noFill/>
        </p:spPr>
        <p:txBody>
          <a:bodyPr wrap="square" rtlCol="0">
            <a:spAutoFit/>
          </a:bodyPr>
          <a:p>
            <a:pPr>
              <a:lnSpc>
                <a:spcPts val="4200"/>
              </a:lnSpc>
              <a:defRPr/>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服装厂要加工</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套衣服，已经加工了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天，还差</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360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套。平均每天加工了多少套？</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矩形 9"/>
          <p:cNvSpPr/>
          <p:nvPr/>
        </p:nvSpPr>
        <p:spPr>
          <a:xfrm>
            <a:off x="4138716" y="2761907"/>
            <a:ext cx="3312795" cy="1568450"/>
          </a:xfrm>
          <a:prstGeom prst="rect">
            <a:avLst/>
          </a:prstGeom>
        </p:spPr>
        <p:txBody>
          <a:bodyPr wrap="none">
            <a:spAutoFit/>
          </a:bodyPr>
          <a:p>
            <a:pPr eaLnBrk="1" hangingPunct="1">
              <a:lnSpc>
                <a:spcPct val="200000"/>
              </a:lnSpc>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360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（套）</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540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12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45</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（套）</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10"/>
          <p:cNvSpPr/>
          <p:nvPr/>
        </p:nvSpPr>
        <p:spPr>
          <a:xfrm>
            <a:off x="3849386" y="5147295"/>
            <a:ext cx="3892550" cy="460375"/>
          </a:xfrm>
          <a:prstGeom prst="rect">
            <a:avLst/>
          </a:prstGeom>
        </p:spPr>
        <p:txBody>
          <a:bodyPr wrap="none">
            <a:spAutoFit/>
          </a:bodyPr>
          <a:p>
            <a:pPr eaLnBrk="1" hangingPunct="1">
              <a:defRPr/>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答：平均每天加工</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45</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套。</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left)">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图片264"/>
          <p:cNvPicPr>
            <a:picLocks noChangeAspect="1"/>
          </p:cNvPicPr>
          <p:nvPr/>
        </p:nvPicPr>
        <p:blipFill>
          <a:blip r:embed="rId2"/>
          <a:stretch>
            <a:fillRect/>
          </a:stretch>
        </p:blipFill>
        <p:spPr>
          <a:xfrm>
            <a:off x="2002790" y="165735"/>
            <a:ext cx="6676390" cy="652653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3" name="文本框 2"/>
          <p:cNvSpPr txBox="1"/>
          <p:nvPr/>
        </p:nvSpPr>
        <p:spPr>
          <a:xfrm>
            <a:off x="3108960" y="2537460"/>
            <a:ext cx="4754880" cy="1329690"/>
          </a:xfrm>
          <a:prstGeom prst="rect">
            <a:avLst/>
          </a:prstGeom>
          <a:noFill/>
        </p:spPr>
        <p:txBody>
          <a:bodyPr wrap="none" rtlCol="0" anchor="t">
            <a:spAutoFit/>
          </a:bodyPr>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被除数和除数同时都乘（或除以）</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一个相同的数（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除外）</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商不变。</a:t>
            </a:r>
            <a:endParaRPr lang="zh-CN" altLang="en-US" sz="2400"/>
          </a:p>
        </p:txBody>
      </p:sp>
      <p:pic>
        <p:nvPicPr>
          <p:cNvPr id="5" name="图片 4" descr="51miz-E1127885-08B255A1"/>
          <p:cNvPicPr>
            <a:picLocks noChangeAspect="1"/>
          </p:cNvPicPr>
          <p:nvPr/>
        </p:nvPicPr>
        <p:blipFill>
          <a:blip r:embed="rId3"/>
          <a:stretch>
            <a:fillRect/>
          </a:stretch>
        </p:blipFill>
        <p:spPr>
          <a:xfrm>
            <a:off x="7667625" y="2331085"/>
            <a:ext cx="3529965" cy="352996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5" name="矩形 24"/>
          <p:cNvSpPr/>
          <p:nvPr/>
        </p:nvSpPr>
        <p:spPr>
          <a:xfrm>
            <a:off x="1816100" y="265684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3683000" y="3328035"/>
            <a:ext cx="40894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文本框 44"/>
          <p:cNvSpPr txBox="1"/>
          <p:nvPr/>
        </p:nvSpPr>
        <p:spPr>
          <a:xfrm>
            <a:off x="2092960" y="272732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16</a:t>
            </a:r>
            <a:endParaRPr lang="en-US" altLang="zh-CN" sz="2400">
              <a:latin typeface="微软雅黑" panose="020B0503020204020204" pitchFamily="34" charset="-122"/>
              <a:ea typeface="微软雅黑" panose="020B0503020204020204" pitchFamily="34" charset="-122"/>
            </a:endParaRPr>
          </a:p>
        </p:txBody>
      </p:sp>
      <p:sp>
        <p:nvSpPr>
          <p:cNvPr id="4" name="矩形 3"/>
          <p:cNvSpPr/>
          <p:nvPr/>
        </p:nvSpPr>
        <p:spPr>
          <a:xfrm>
            <a:off x="1816100" y="325501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1816100" y="385318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4177665" y="265684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177665" y="325501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4177665" y="3853180"/>
            <a:ext cx="1094105" cy="598170"/>
          </a:xfrm>
          <a:prstGeom prst="rect">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999615" y="3323590"/>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160</a:t>
            </a:r>
            <a:endParaRPr lang="en-US" altLang="zh-CN" sz="2400">
              <a:latin typeface="微软雅黑" panose="020B0503020204020204" pitchFamily="34" charset="-122"/>
              <a:ea typeface="微软雅黑" panose="020B0503020204020204" pitchFamily="34" charset="-122"/>
            </a:endParaRPr>
          </a:p>
        </p:txBody>
      </p:sp>
      <p:sp>
        <p:nvSpPr>
          <p:cNvPr id="10" name="文本框 9"/>
          <p:cNvSpPr txBox="1"/>
          <p:nvPr/>
        </p:nvSpPr>
        <p:spPr>
          <a:xfrm>
            <a:off x="2014855" y="391985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320</a:t>
            </a:r>
            <a:endParaRPr lang="en-US" altLang="zh-CN" sz="2400">
              <a:latin typeface="微软雅黑" panose="020B0503020204020204" pitchFamily="34" charset="-122"/>
              <a:ea typeface="微软雅黑" panose="020B0503020204020204" pitchFamily="34" charset="-122"/>
            </a:endParaRPr>
          </a:p>
        </p:txBody>
      </p:sp>
      <p:sp>
        <p:nvSpPr>
          <p:cNvPr id="11" name="文本框 10"/>
          <p:cNvSpPr txBox="1"/>
          <p:nvPr/>
        </p:nvSpPr>
        <p:spPr>
          <a:xfrm>
            <a:off x="4530725" y="27190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12" name="文本框 11"/>
          <p:cNvSpPr txBox="1"/>
          <p:nvPr/>
        </p:nvSpPr>
        <p:spPr>
          <a:xfrm>
            <a:off x="4454525" y="332359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endParaRPr>
          </a:p>
        </p:txBody>
      </p:sp>
      <p:sp>
        <p:nvSpPr>
          <p:cNvPr id="13" name="文本框 12"/>
          <p:cNvSpPr txBox="1"/>
          <p:nvPr/>
        </p:nvSpPr>
        <p:spPr>
          <a:xfrm>
            <a:off x="4455160" y="392874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40</a:t>
            </a:r>
            <a:endParaRPr lang="en-US" altLang="zh-CN" sz="240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7063105" y="2025650"/>
            <a:ext cx="2805430" cy="2805430"/>
            <a:chOff x="11123" y="3190"/>
            <a:chExt cx="4418" cy="4418"/>
          </a:xfrm>
        </p:grpSpPr>
        <p:pic>
          <p:nvPicPr>
            <p:cNvPr id="3" name="图片 2" descr="41f950ff-3256-44ae-9321-7309b3c50668"/>
            <p:cNvPicPr>
              <a:picLocks noChangeAspect="1"/>
            </p:cNvPicPr>
            <p:nvPr>
              <p:custDataLst>
                <p:tags r:id="rId2"/>
              </p:custDataLst>
            </p:nvPr>
          </p:nvPicPr>
          <p:blipFill>
            <a:blip r:embed="rId3"/>
            <a:stretch>
              <a:fillRect/>
            </a:stretch>
          </p:blipFill>
          <p:spPr>
            <a:xfrm>
              <a:off x="11123" y="3190"/>
              <a:ext cx="4419" cy="4419"/>
            </a:xfrm>
            <a:prstGeom prst="rect">
              <a:avLst/>
            </a:prstGeom>
          </p:spPr>
        </p:pic>
        <p:sp>
          <p:nvSpPr>
            <p:cNvPr id="15" name="文本框 14"/>
            <p:cNvSpPr txBox="1"/>
            <p:nvPr/>
          </p:nvSpPr>
          <p:spPr>
            <a:xfrm>
              <a:off x="12336" y="5343"/>
              <a:ext cx="1994" cy="725"/>
            </a:xfrm>
            <a:prstGeom prst="rect">
              <a:avLst/>
            </a:prstGeom>
            <a:noFill/>
          </p:spPr>
          <p:txBody>
            <a:bodyPr wrap="none" rtlCol="0">
              <a:spAutoFit/>
            </a:bodyPr>
            <a:p>
              <a:r>
                <a:rPr lang="zh-CN" altLang="en-US" sz="2400" b="1">
                  <a:solidFill>
                    <a:srgbClr val="FF0000"/>
                  </a:solidFill>
                </a:rPr>
                <a:t>第</a:t>
              </a:r>
              <a:r>
                <a:rPr lang="en-US" altLang="zh-CN" sz="2400" b="1">
                  <a:solidFill>
                    <a:srgbClr val="FF0000"/>
                  </a:solidFill>
                </a:rPr>
                <a:t> </a:t>
              </a:r>
              <a:r>
                <a:rPr lang="zh-CN" altLang="en-US" sz="2400" b="1">
                  <a:solidFill>
                    <a:srgbClr val="FF0000"/>
                  </a:solidFill>
                </a:rPr>
                <a:t>一</a:t>
              </a:r>
              <a:r>
                <a:rPr lang="en-US" altLang="zh-CN" sz="2400" b="1">
                  <a:solidFill>
                    <a:srgbClr val="FF0000"/>
                  </a:solidFill>
                </a:rPr>
                <a:t> </a:t>
              </a:r>
              <a:r>
                <a:rPr lang="zh-CN" altLang="en-US" sz="2400" b="1">
                  <a:solidFill>
                    <a:srgbClr val="FF0000"/>
                  </a:solidFill>
                </a:rPr>
                <a:t>组</a:t>
              </a:r>
              <a:endParaRPr lang="zh-CN" altLang="en-US" sz="2400" b="1">
                <a:solidFill>
                  <a:srgbClr val="FF0000"/>
                </a:solidFill>
              </a:endParaRPr>
            </a:p>
          </p:txBody>
        </p:sp>
      </p:grpSp>
      <p:sp>
        <p:nvSpPr>
          <p:cNvPr id="17" name="文本框 16"/>
          <p:cNvSpPr txBox="1"/>
          <p:nvPr/>
        </p:nvSpPr>
        <p:spPr>
          <a:xfrm>
            <a:off x="3339465" y="3339465"/>
            <a:ext cx="3613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2976245" y="3324225"/>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3" name="圆角矩形 82"/>
          <p:cNvSpPr/>
          <p:nvPr/>
        </p:nvSpPr>
        <p:spPr>
          <a:xfrm>
            <a:off x="6085840" y="1543050"/>
            <a:ext cx="434340" cy="2445385"/>
          </a:xfrm>
          <a:prstGeom prst="roundRect">
            <a:avLst/>
          </a:prstGeom>
          <a:solidFill>
            <a:srgbClr val="FF3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5" name="文本框 44"/>
          <p:cNvSpPr txBox="1"/>
          <p:nvPr/>
        </p:nvSpPr>
        <p:spPr>
          <a:xfrm>
            <a:off x="3924300" y="154368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16</a:t>
            </a:r>
            <a:endParaRPr lang="en-US" altLang="zh-CN" sz="2400">
              <a:latin typeface="微软雅黑" panose="020B0503020204020204" pitchFamily="34" charset="-122"/>
              <a:ea typeface="微软雅黑" panose="020B0503020204020204" pitchFamily="34" charset="-122"/>
            </a:endParaRPr>
          </a:p>
        </p:txBody>
      </p:sp>
      <p:sp>
        <p:nvSpPr>
          <p:cNvPr id="9" name="文本框 8"/>
          <p:cNvSpPr txBox="1"/>
          <p:nvPr/>
        </p:nvSpPr>
        <p:spPr>
          <a:xfrm>
            <a:off x="3830955" y="260032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160</a:t>
            </a:r>
            <a:endParaRPr lang="en-US" altLang="zh-CN" sz="2400">
              <a:latin typeface="微软雅黑" panose="020B0503020204020204" pitchFamily="34" charset="-122"/>
              <a:ea typeface="微软雅黑" panose="020B0503020204020204" pitchFamily="34" charset="-122"/>
            </a:endParaRPr>
          </a:p>
        </p:txBody>
      </p:sp>
      <p:sp>
        <p:nvSpPr>
          <p:cNvPr id="10" name="文本框 9"/>
          <p:cNvSpPr txBox="1"/>
          <p:nvPr/>
        </p:nvSpPr>
        <p:spPr>
          <a:xfrm>
            <a:off x="3846195" y="352996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320</a:t>
            </a:r>
            <a:endParaRPr lang="en-US" altLang="zh-CN" sz="2400">
              <a:latin typeface="微软雅黑" panose="020B0503020204020204" pitchFamily="34" charset="-122"/>
              <a:ea typeface="微软雅黑" panose="020B0503020204020204" pitchFamily="34" charset="-122"/>
            </a:endParaRPr>
          </a:p>
        </p:txBody>
      </p:sp>
      <p:sp>
        <p:nvSpPr>
          <p:cNvPr id="11" name="文本框 10"/>
          <p:cNvSpPr txBox="1"/>
          <p:nvPr/>
        </p:nvSpPr>
        <p:spPr>
          <a:xfrm>
            <a:off x="7649845" y="153543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12" name="文本框 11"/>
          <p:cNvSpPr txBox="1"/>
          <p:nvPr/>
        </p:nvSpPr>
        <p:spPr>
          <a:xfrm>
            <a:off x="7573645" y="260032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endParaRPr>
          </a:p>
        </p:txBody>
      </p:sp>
      <p:sp>
        <p:nvSpPr>
          <p:cNvPr id="13" name="文本框 12"/>
          <p:cNvSpPr txBox="1"/>
          <p:nvPr/>
        </p:nvSpPr>
        <p:spPr>
          <a:xfrm>
            <a:off x="7574280" y="353885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40</a:t>
            </a:r>
            <a:endParaRPr lang="en-US" altLang="zh-CN" sz="2400">
              <a:latin typeface="微软雅黑" panose="020B0503020204020204" pitchFamily="34" charset="-122"/>
              <a:ea typeface="微软雅黑" panose="020B0503020204020204" pitchFamily="34" charset="-122"/>
            </a:endParaRPr>
          </a:p>
        </p:txBody>
      </p:sp>
      <p:sp>
        <p:nvSpPr>
          <p:cNvPr id="3" name="文本框 2"/>
          <p:cNvSpPr txBox="1"/>
          <p:nvPr/>
        </p:nvSpPr>
        <p:spPr>
          <a:xfrm>
            <a:off x="6934200" y="2600325"/>
            <a:ext cx="40894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6128385" y="2611755"/>
            <a:ext cx="3613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5154295" y="2596515"/>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6951980" y="3538855"/>
            <a:ext cx="40894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6146165" y="3550285"/>
            <a:ext cx="3613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5172075" y="3535045"/>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6920230" y="1559560"/>
            <a:ext cx="40894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6114415" y="1570990"/>
            <a:ext cx="3613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5140325" y="1555750"/>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3" name="弧形 122"/>
          <p:cNvSpPr/>
          <p:nvPr/>
        </p:nvSpPr>
        <p:spPr>
          <a:xfrm rot="16200000" flipH="1">
            <a:off x="3616325" y="2002790"/>
            <a:ext cx="864235" cy="485775"/>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56" name="组合 55"/>
          <p:cNvGrpSpPr/>
          <p:nvPr/>
        </p:nvGrpSpPr>
        <p:grpSpPr>
          <a:xfrm>
            <a:off x="2867025" y="1976755"/>
            <a:ext cx="849630" cy="538480"/>
            <a:chOff x="9648" y="3415"/>
            <a:chExt cx="1338" cy="848"/>
          </a:xfrm>
        </p:grpSpPr>
        <p:grpSp>
          <p:nvGrpSpPr>
            <p:cNvPr id="49" name="组合 48"/>
            <p:cNvGrpSpPr/>
            <p:nvPr/>
          </p:nvGrpSpPr>
          <p:grpSpPr>
            <a:xfrm rot="0">
              <a:off x="9648" y="3415"/>
              <a:ext cx="1339" cy="849"/>
              <a:chOff x="5488" y="1621"/>
              <a:chExt cx="12197" cy="3351"/>
            </a:xfrm>
          </p:grpSpPr>
          <p:grpSp>
            <p:nvGrpSpPr>
              <p:cNvPr id="50" name="组合 49"/>
              <p:cNvGrpSpPr/>
              <p:nvPr/>
            </p:nvGrpSpPr>
            <p:grpSpPr>
              <a:xfrm>
                <a:off x="5488" y="1621"/>
                <a:ext cx="12197" cy="3351"/>
                <a:chOff x="5488" y="1621"/>
                <a:chExt cx="12197" cy="3351"/>
              </a:xfrm>
            </p:grpSpPr>
            <p:sp>
              <p:nvSpPr>
                <p:cNvPr id="51" name="圆角矩形 5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圆角矩形 51"/>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3" name="圆角矩形 52"/>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5" name="文本框 54"/>
            <p:cNvSpPr txBox="1"/>
            <p:nvPr/>
          </p:nvSpPr>
          <p:spPr>
            <a:xfrm>
              <a:off x="9715" y="3476"/>
              <a:ext cx="1206"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4" name="弧形 63"/>
          <p:cNvSpPr/>
          <p:nvPr/>
        </p:nvSpPr>
        <p:spPr>
          <a:xfrm rot="16200000" flipH="1" flipV="1">
            <a:off x="7534910" y="2032635"/>
            <a:ext cx="833755" cy="517525"/>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66" name="组合 65"/>
          <p:cNvGrpSpPr/>
          <p:nvPr/>
        </p:nvGrpSpPr>
        <p:grpSpPr>
          <a:xfrm>
            <a:off x="8289290" y="1957070"/>
            <a:ext cx="849630" cy="538480"/>
            <a:chOff x="9648" y="3415"/>
            <a:chExt cx="1338" cy="848"/>
          </a:xfrm>
        </p:grpSpPr>
        <p:grpSp>
          <p:nvGrpSpPr>
            <p:cNvPr id="67" name="组合 66"/>
            <p:cNvGrpSpPr/>
            <p:nvPr/>
          </p:nvGrpSpPr>
          <p:grpSpPr>
            <a:xfrm rot="0">
              <a:off x="9648" y="3415"/>
              <a:ext cx="1339" cy="849"/>
              <a:chOff x="5488" y="1621"/>
              <a:chExt cx="12197" cy="3351"/>
            </a:xfrm>
          </p:grpSpPr>
          <p:grpSp>
            <p:nvGrpSpPr>
              <p:cNvPr id="68" name="组合 67"/>
              <p:cNvGrpSpPr/>
              <p:nvPr/>
            </p:nvGrpSpPr>
            <p:grpSpPr>
              <a:xfrm>
                <a:off x="5488" y="1621"/>
                <a:ext cx="12197" cy="3351"/>
                <a:chOff x="5488" y="1621"/>
                <a:chExt cx="12197" cy="3351"/>
              </a:xfrm>
            </p:grpSpPr>
            <p:sp>
              <p:nvSpPr>
                <p:cNvPr id="69" name="圆角矩形 6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圆角矩形 6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1" name="圆角矩形 70"/>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2" name="文本框 71"/>
            <p:cNvSpPr txBox="1"/>
            <p:nvPr/>
          </p:nvSpPr>
          <p:spPr>
            <a:xfrm>
              <a:off x="9715" y="3476"/>
              <a:ext cx="1206"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3" name="弧形 32"/>
          <p:cNvSpPr/>
          <p:nvPr/>
        </p:nvSpPr>
        <p:spPr>
          <a:xfrm rot="16200000" flipH="1">
            <a:off x="3575050" y="3017520"/>
            <a:ext cx="864235" cy="485775"/>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2825750" y="2991485"/>
            <a:ext cx="850265" cy="539115"/>
            <a:chOff x="9648" y="3415"/>
            <a:chExt cx="1339" cy="849"/>
          </a:xfrm>
        </p:grpSpPr>
        <p:grpSp>
          <p:nvGrpSpPr>
            <p:cNvPr id="35" name="组合 34"/>
            <p:cNvGrpSpPr/>
            <p:nvPr/>
          </p:nvGrpSpPr>
          <p:grpSpPr>
            <a:xfrm rot="0">
              <a:off x="9648" y="3415"/>
              <a:ext cx="1339" cy="849"/>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文本框 39"/>
            <p:cNvSpPr txBox="1"/>
            <p:nvPr/>
          </p:nvSpPr>
          <p:spPr>
            <a:xfrm>
              <a:off x="9715" y="3476"/>
              <a:ext cx="1067"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1" name="弧形 40"/>
          <p:cNvSpPr/>
          <p:nvPr/>
        </p:nvSpPr>
        <p:spPr>
          <a:xfrm rot="16200000" flipH="1" flipV="1">
            <a:off x="7550150" y="3027680"/>
            <a:ext cx="833755" cy="517525"/>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42" name="组合 41"/>
          <p:cNvGrpSpPr/>
          <p:nvPr/>
        </p:nvGrpSpPr>
        <p:grpSpPr>
          <a:xfrm>
            <a:off x="8304530" y="2952115"/>
            <a:ext cx="850265" cy="539115"/>
            <a:chOff x="9648" y="3415"/>
            <a:chExt cx="1339" cy="849"/>
          </a:xfrm>
        </p:grpSpPr>
        <p:grpSp>
          <p:nvGrpSpPr>
            <p:cNvPr id="43" name="组合 42"/>
            <p:cNvGrpSpPr/>
            <p:nvPr/>
          </p:nvGrpSpPr>
          <p:grpSpPr>
            <a:xfrm rot="0">
              <a:off x="9648" y="3415"/>
              <a:ext cx="1339" cy="849"/>
              <a:chOff x="5488" y="1621"/>
              <a:chExt cx="12197" cy="3351"/>
            </a:xfrm>
          </p:grpSpPr>
          <p:grpSp>
            <p:nvGrpSpPr>
              <p:cNvPr id="44" name="组合 43"/>
              <p:cNvGrpSpPr/>
              <p:nvPr/>
            </p:nvGrpSpPr>
            <p:grpSpPr>
              <a:xfrm>
                <a:off x="5488" y="1621"/>
                <a:ext cx="12197" cy="3351"/>
                <a:chOff x="5488" y="1621"/>
                <a:chExt cx="12197" cy="3351"/>
              </a:xfrm>
            </p:grpSpPr>
            <p:sp>
              <p:nvSpPr>
                <p:cNvPr id="46" name="圆角矩形 4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圆角矩形 47"/>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4" name="文本框 53"/>
            <p:cNvSpPr txBox="1"/>
            <p:nvPr/>
          </p:nvSpPr>
          <p:spPr>
            <a:xfrm>
              <a:off x="9715" y="3476"/>
              <a:ext cx="1067"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8" name="弧形 57"/>
          <p:cNvSpPr/>
          <p:nvPr/>
        </p:nvSpPr>
        <p:spPr>
          <a:xfrm rot="16200000" flipH="1">
            <a:off x="2604770" y="1384935"/>
            <a:ext cx="2143125" cy="2750820"/>
          </a:xfrm>
          <a:prstGeom prst="arc">
            <a:avLst>
              <a:gd name="adj1" fmla="val 10158427"/>
              <a:gd name="adj2" fmla="val 99792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60" name="组合 59"/>
          <p:cNvGrpSpPr/>
          <p:nvPr/>
        </p:nvGrpSpPr>
        <p:grpSpPr>
          <a:xfrm>
            <a:off x="1363345" y="2413635"/>
            <a:ext cx="850265" cy="539115"/>
            <a:chOff x="9648" y="3415"/>
            <a:chExt cx="1339" cy="849"/>
          </a:xfrm>
        </p:grpSpPr>
        <p:grpSp>
          <p:nvGrpSpPr>
            <p:cNvPr id="61" name="组合 60"/>
            <p:cNvGrpSpPr/>
            <p:nvPr/>
          </p:nvGrpSpPr>
          <p:grpSpPr>
            <a:xfrm rot="0">
              <a:off x="9648" y="3415"/>
              <a:ext cx="1339" cy="849"/>
              <a:chOff x="5488" y="1621"/>
              <a:chExt cx="12197" cy="3351"/>
            </a:xfrm>
          </p:grpSpPr>
          <p:grpSp>
            <p:nvGrpSpPr>
              <p:cNvPr id="62" name="组合 61"/>
              <p:cNvGrpSpPr/>
              <p:nvPr/>
            </p:nvGrpSpPr>
            <p:grpSpPr>
              <a:xfrm>
                <a:off x="5488" y="1621"/>
                <a:ext cx="12197" cy="3351"/>
                <a:chOff x="5488" y="1621"/>
                <a:chExt cx="12197" cy="3351"/>
              </a:xfrm>
            </p:grpSpPr>
            <p:sp>
              <p:nvSpPr>
                <p:cNvPr id="63" name="圆角矩形 6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圆角矩形 6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3" name="圆角矩形 72"/>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4" name="文本框 73"/>
            <p:cNvSpPr txBox="1"/>
            <p:nvPr/>
          </p:nvSpPr>
          <p:spPr>
            <a:xfrm>
              <a:off x="9715" y="3476"/>
              <a:ext cx="1206"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5" name="弧形 74"/>
          <p:cNvSpPr/>
          <p:nvPr/>
        </p:nvSpPr>
        <p:spPr>
          <a:xfrm rot="16200000" flipH="1" flipV="1">
            <a:off x="7224430" y="1386025"/>
            <a:ext cx="2142000" cy="2750400"/>
          </a:xfrm>
          <a:prstGeom prst="arc">
            <a:avLst>
              <a:gd name="adj1" fmla="val 10152802"/>
              <a:gd name="adj2" fmla="val 618501"/>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76" name="组合 75"/>
          <p:cNvGrpSpPr/>
          <p:nvPr/>
        </p:nvGrpSpPr>
        <p:grpSpPr>
          <a:xfrm>
            <a:off x="9752965" y="2413635"/>
            <a:ext cx="850265" cy="539115"/>
            <a:chOff x="9648" y="3415"/>
            <a:chExt cx="1339" cy="849"/>
          </a:xfrm>
        </p:grpSpPr>
        <p:grpSp>
          <p:nvGrpSpPr>
            <p:cNvPr id="77" name="组合 76"/>
            <p:cNvGrpSpPr/>
            <p:nvPr/>
          </p:nvGrpSpPr>
          <p:grpSpPr>
            <a:xfrm rot="0">
              <a:off x="9648" y="3415"/>
              <a:ext cx="1339" cy="849"/>
              <a:chOff x="5488" y="1621"/>
              <a:chExt cx="12197" cy="3351"/>
            </a:xfrm>
          </p:grpSpPr>
          <p:grpSp>
            <p:nvGrpSpPr>
              <p:cNvPr id="78" name="组合 77"/>
              <p:cNvGrpSpPr/>
              <p:nvPr/>
            </p:nvGrpSpPr>
            <p:grpSpPr>
              <a:xfrm>
                <a:off x="5488" y="1621"/>
                <a:ext cx="12197" cy="3351"/>
                <a:chOff x="5488" y="1621"/>
                <a:chExt cx="12197" cy="3351"/>
              </a:xfrm>
            </p:grpSpPr>
            <p:sp>
              <p:nvSpPr>
                <p:cNvPr id="79" name="圆角矩形 7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1" name="圆角矩形 80"/>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2" name="文本框 81"/>
            <p:cNvSpPr txBox="1"/>
            <p:nvPr/>
          </p:nvSpPr>
          <p:spPr>
            <a:xfrm>
              <a:off x="9715" y="3476"/>
              <a:ext cx="1206"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4" name="组合 83"/>
          <p:cNvGrpSpPr/>
          <p:nvPr/>
        </p:nvGrpSpPr>
        <p:grpSpPr>
          <a:xfrm>
            <a:off x="5745480" y="4042410"/>
            <a:ext cx="1131570" cy="538480"/>
            <a:chOff x="862" y="3411"/>
            <a:chExt cx="1782" cy="848"/>
          </a:xfrm>
        </p:grpSpPr>
        <p:grpSp>
          <p:nvGrpSpPr>
            <p:cNvPr id="85" name="组合 84"/>
            <p:cNvGrpSpPr/>
            <p:nvPr/>
          </p:nvGrpSpPr>
          <p:grpSpPr>
            <a:xfrm rot="0">
              <a:off x="862" y="3411"/>
              <a:ext cx="1782" cy="849"/>
              <a:chOff x="5488" y="1621"/>
              <a:chExt cx="12197" cy="3351"/>
            </a:xfrm>
          </p:grpSpPr>
          <p:grpSp>
            <p:nvGrpSpPr>
              <p:cNvPr id="86" name="组合 85"/>
              <p:cNvGrpSpPr/>
              <p:nvPr/>
            </p:nvGrpSpPr>
            <p:grpSpPr>
              <a:xfrm>
                <a:off x="5488" y="1621"/>
                <a:ext cx="12197" cy="3351"/>
                <a:chOff x="5488" y="1621"/>
                <a:chExt cx="12197" cy="3351"/>
              </a:xfrm>
            </p:grpSpPr>
            <p:sp>
              <p:nvSpPr>
                <p:cNvPr id="87" name="圆角矩形 8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圆角矩形 8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9" name="圆角矩形 88"/>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0" name="文本框 89"/>
            <p:cNvSpPr txBox="1"/>
            <p:nvPr/>
          </p:nvSpPr>
          <p:spPr>
            <a:xfrm>
              <a:off x="1129" y="3446"/>
              <a:ext cx="1248" cy="725"/>
            </a:xfrm>
            <a:prstGeom prst="rect">
              <a:avLst/>
            </a:prstGeom>
            <a:noFill/>
          </p:spPr>
          <p:txBody>
            <a:bodyPr wrap="none" rtlCol="0">
              <a:spAutoFit/>
            </a:bodyPr>
            <a:p>
              <a:r>
                <a:rPr lang="zh-CN" altLang="en-US" sz="2400"/>
                <a:t>不变</a:t>
              </a:r>
              <a:endParaRPr lang="zh-CN" altLang="en-US" sz="2400"/>
            </a:p>
          </p:txBody>
        </p:sp>
      </p:grpSp>
      <p:grpSp>
        <p:nvGrpSpPr>
          <p:cNvPr id="4" name="组合 3"/>
          <p:cNvGrpSpPr/>
          <p:nvPr/>
        </p:nvGrpSpPr>
        <p:grpSpPr>
          <a:xfrm>
            <a:off x="588645" y="4552315"/>
            <a:ext cx="2528570" cy="946150"/>
            <a:chOff x="927" y="6502"/>
            <a:chExt cx="3982" cy="1490"/>
          </a:xfrm>
        </p:grpSpPr>
        <p:pic>
          <p:nvPicPr>
            <p:cNvPr id="92" name="图片 91" descr="320"/>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14671" t="19324" r="13278" b="63955"/>
            <a:stretch>
              <a:fillRect/>
            </a:stretch>
          </p:blipFill>
          <p:spPr>
            <a:xfrm>
              <a:off x="927" y="6502"/>
              <a:ext cx="3983" cy="1490"/>
            </a:xfrm>
            <a:prstGeom prst="rect">
              <a:avLst/>
            </a:prstGeom>
          </p:spPr>
        </p:pic>
        <p:sp>
          <p:nvSpPr>
            <p:cNvPr id="91" name="文本框 90"/>
            <p:cNvSpPr txBox="1"/>
            <p:nvPr/>
          </p:nvSpPr>
          <p:spPr>
            <a:xfrm>
              <a:off x="1482" y="6959"/>
              <a:ext cx="2688" cy="725"/>
            </a:xfrm>
            <a:prstGeom prst="rect">
              <a:avLst/>
            </a:prstGeom>
            <a:noFill/>
          </p:spPr>
          <p:txBody>
            <a:bodyPr wrap="none" rtlCol="0" anchor="t">
              <a:spAutoFit/>
            </a:bodyPr>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从上往下看</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p:txBody>
        </p:sp>
      </p:grpSp>
      <p:grpSp>
        <p:nvGrpSpPr>
          <p:cNvPr id="22" name="组合 21"/>
          <p:cNvGrpSpPr/>
          <p:nvPr/>
        </p:nvGrpSpPr>
        <p:grpSpPr>
          <a:xfrm>
            <a:off x="3665220" y="5182870"/>
            <a:ext cx="5200015" cy="699770"/>
            <a:chOff x="6318" y="8162"/>
            <a:chExt cx="8189" cy="1102"/>
          </a:xfrm>
        </p:grpSpPr>
        <p:sp>
          <p:nvSpPr>
            <p:cNvPr id="7" name="圆角矩形 6"/>
            <p:cNvSpPr/>
            <p:nvPr/>
          </p:nvSpPr>
          <p:spPr>
            <a:xfrm>
              <a:off x="6318" y="8162"/>
              <a:ext cx="8034" cy="1102"/>
            </a:xfrm>
            <a:prstGeom prst="roundRect">
              <a:avLst/>
            </a:prstGeom>
            <a:solidFill>
              <a:srgbClr val="4BCA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539" y="8351"/>
              <a:ext cx="796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除数不变，被除数乘几，商也乘几。</a:t>
              </a: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subTnLst>
                                    <p:audio>
                                      <p:cMediaNode>
                                        <p:cTn display="1" masterRel="sameClick">
                                          <p:stCondLst>
                                            <p:cond evt="begin" delay="0">
                                              <p:tn val="5"/>
                                            </p:cond>
                                          </p:stCondLst>
                                          <p:endCondLst>
                                            <p:cond evt="onStopAudio" delay="0">
                                              <p:tgtEl>
                                                <p:sldTgt/>
                                              </p:tgtEl>
                                            </p:cond>
                                          </p:endCondLst>
                                        </p:cTn>
                                        <p:tgtEl>
                                          <p:sndTgt r:embed="rId4" name="whoosh.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up)">
                                      <p:cBhvr>
                                        <p:cTn id="15" dur="500"/>
                                        <p:tgtEl>
                                          <p:spTgt spid="83"/>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84"/>
                                        </p:tgtEl>
                                        <p:attrNameLst>
                                          <p:attrName>style.visibility</p:attrName>
                                        </p:attrNameLst>
                                      </p:cBhvr>
                                      <p:to>
                                        <p:strVal val="visible"/>
                                      </p:to>
                                    </p:set>
                                    <p:anim calcmode="lin" valueType="num">
                                      <p:cBhvr>
                                        <p:cTn id="20" dur="500" fill="hold"/>
                                        <p:tgtEl>
                                          <p:spTgt spid="84"/>
                                        </p:tgtEl>
                                        <p:attrNameLst>
                                          <p:attrName>ppt_w</p:attrName>
                                        </p:attrNameLst>
                                      </p:cBhvr>
                                      <p:tavLst>
                                        <p:tav tm="0">
                                          <p:val>
                                            <p:fltVal val="0"/>
                                          </p:val>
                                        </p:tav>
                                        <p:tav tm="100000">
                                          <p:val>
                                            <p:strVal val="#ppt_w"/>
                                          </p:val>
                                        </p:tav>
                                      </p:tavLst>
                                    </p:anim>
                                    <p:anim calcmode="lin" valueType="num">
                                      <p:cBhvr>
                                        <p:cTn id="21" dur="500" fill="hold"/>
                                        <p:tgtEl>
                                          <p:spTgt spid="84"/>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up)">
                                      <p:cBhvr>
                                        <p:cTn id="26" dur="500"/>
                                        <p:tgtEl>
                                          <p:spTgt spid="123"/>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up)">
                                      <p:cBhvr>
                                        <p:cTn id="37" dur="500"/>
                                        <p:tgtEl>
                                          <p:spTgt spid="64"/>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p:cTn id="42" dur="500" fill="hold"/>
                                        <p:tgtEl>
                                          <p:spTgt spid="66"/>
                                        </p:tgtEl>
                                        <p:attrNameLst>
                                          <p:attrName>ppt_w</p:attrName>
                                        </p:attrNameLst>
                                      </p:cBhvr>
                                      <p:tavLst>
                                        <p:tav tm="0">
                                          <p:val>
                                            <p:fltVal val="0"/>
                                          </p:val>
                                        </p:tav>
                                        <p:tav tm="100000">
                                          <p:val>
                                            <p:strVal val="#ppt_w"/>
                                          </p:val>
                                        </p:tav>
                                      </p:tavLst>
                                    </p:anim>
                                    <p:anim calcmode="lin" valueType="num">
                                      <p:cBhvr>
                                        <p:cTn id="43"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up)">
                                      <p:cBhvr>
                                        <p:cTn id="48" dur="500"/>
                                        <p:tgtEl>
                                          <p:spTgt spid="33"/>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up)">
                                      <p:cBhvr>
                                        <p:cTn id="59" dur="500"/>
                                        <p:tgtEl>
                                          <p:spTgt spid="41"/>
                                        </p:tgtEl>
                                      </p:cBhvr>
                                    </p:animEffect>
                                  </p:childTnLst>
                                </p:cTn>
                              </p:par>
                            </p:childTnLst>
                          </p:cTn>
                        </p:par>
                      </p:childTnLst>
                    </p:cTn>
                  </p:par>
                  <p:par>
                    <p:cTn id="60" fill="hold">
                      <p:stCondLst>
                        <p:cond delay="indefinite"/>
                      </p:stCondLst>
                      <p:childTnLst>
                        <p:par>
                          <p:cTn id="61" fill="hold">
                            <p:stCondLst>
                              <p:cond delay="0"/>
                            </p:stCondLst>
                            <p:childTnLst>
                              <p:par>
                                <p:cTn id="62" presetID="23" presetClass="entr" presetSubtype="16" fill="hold" nodeType="click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up)">
                                      <p:cBhvr>
                                        <p:cTn id="70" dur="500"/>
                                        <p:tgtEl>
                                          <p:spTgt spid="58"/>
                                        </p:tgtEl>
                                      </p:cBhvr>
                                    </p:animEffect>
                                  </p:childTnLst>
                                </p:cTn>
                              </p:par>
                            </p:childTnLst>
                          </p:cTn>
                        </p:par>
                      </p:childTnLst>
                    </p:cTn>
                  </p:par>
                  <p:par>
                    <p:cTn id="71" fill="hold">
                      <p:stCondLst>
                        <p:cond delay="indefinite"/>
                      </p:stCondLst>
                      <p:childTnLst>
                        <p:par>
                          <p:cTn id="72" fill="hold">
                            <p:stCondLst>
                              <p:cond delay="0"/>
                            </p:stCondLst>
                            <p:childTnLst>
                              <p:par>
                                <p:cTn id="73" presetID="23" presetClass="entr" presetSubtype="16" fill="hold" nodeType="clickEffect">
                                  <p:stCondLst>
                                    <p:cond delay="0"/>
                                  </p:stCondLst>
                                  <p:childTnLst>
                                    <p:set>
                                      <p:cBhvr>
                                        <p:cTn id="74" dur="1" fill="hold">
                                          <p:stCondLst>
                                            <p:cond delay="0"/>
                                          </p:stCondLst>
                                        </p:cTn>
                                        <p:tgtEl>
                                          <p:spTgt spid="60"/>
                                        </p:tgtEl>
                                        <p:attrNameLst>
                                          <p:attrName>style.visibility</p:attrName>
                                        </p:attrNameLst>
                                      </p:cBhvr>
                                      <p:to>
                                        <p:strVal val="visible"/>
                                      </p:to>
                                    </p:set>
                                    <p:anim calcmode="lin" valueType="num">
                                      <p:cBhvr>
                                        <p:cTn id="75" dur="500" fill="hold"/>
                                        <p:tgtEl>
                                          <p:spTgt spid="60"/>
                                        </p:tgtEl>
                                        <p:attrNameLst>
                                          <p:attrName>ppt_w</p:attrName>
                                        </p:attrNameLst>
                                      </p:cBhvr>
                                      <p:tavLst>
                                        <p:tav tm="0">
                                          <p:val>
                                            <p:fltVal val="0"/>
                                          </p:val>
                                        </p:tav>
                                        <p:tav tm="100000">
                                          <p:val>
                                            <p:strVal val="#ppt_w"/>
                                          </p:val>
                                        </p:tav>
                                      </p:tavLst>
                                    </p:anim>
                                    <p:anim calcmode="lin" valueType="num">
                                      <p:cBhvr>
                                        <p:cTn id="76" dur="500" fill="hold"/>
                                        <p:tgtEl>
                                          <p:spTgt spid="60"/>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75"/>
                                        </p:tgtEl>
                                        <p:attrNameLst>
                                          <p:attrName>style.visibility</p:attrName>
                                        </p:attrNameLst>
                                      </p:cBhvr>
                                      <p:to>
                                        <p:strVal val="visible"/>
                                      </p:to>
                                    </p:set>
                                    <p:animEffect transition="in" filter="wipe(up)">
                                      <p:cBhvr>
                                        <p:cTn id="81" dur="500"/>
                                        <p:tgtEl>
                                          <p:spTgt spid="75"/>
                                        </p:tgtEl>
                                      </p:cBhvr>
                                    </p:animEffect>
                                  </p:childTnLst>
                                </p:cTn>
                              </p:par>
                            </p:childTnLst>
                          </p:cTn>
                        </p:par>
                      </p:childTnLst>
                    </p:cTn>
                  </p:par>
                  <p:par>
                    <p:cTn id="82" fill="hold">
                      <p:stCondLst>
                        <p:cond delay="indefinite"/>
                      </p:stCondLst>
                      <p:childTnLst>
                        <p:par>
                          <p:cTn id="83" fill="hold">
                            <p:stCondLst>
                              <p:cond delay="0"/>
                            </p:stCondLst>
                            <p:childTnLst>
                              <p:par>
                                <p:cTn id="84" presetID="23" presetClass="entr" presetSubtype="16" fill="hold" nodeType="clickEffect">
                                  <p:stCondLst>
                                    <p:cond delay="0"/>
                                  </p:stCondLst>
                                  <p:childTnLst>
                                    <p:set>
                                      <p:cBhvr>
                                        <p:cTn id="85" dur="1" fill="hold">
                                          <p:stCondLst>
                                            <p:cond delay="0"/>
                                          </p:stCondLst>
                                        </p:cTn>
                                        <p:tgtEl>
                                          <p:spTgt spid="76"/>
                                        </p:tgtEl>
                                        <p:attrNameLst>
                                          <p:attrName>style.visibility</p:attrName>
                                        </p:attrNameLst>
                                      </p:cBhvr>
                                      <p:to>
                                        <p:strVal val="visible"/>
                                      </p:to>
                                    </p:set>
                                    <p:anim calcmode="lin" valueType="num">
                                      <p:cBhvr>
                                        <p:cTn id="86" dur="500" fill="hold"/>
                                        <p:tgtEl>
                                          <p:spTgt spid="76"/>
                                        </p:tgtEl>
                                        <p:attrNameLst>
                                          <p:attrName>ppt_w</p:attrName>
                                        </p:attrNameLst>
                                      </p:cBhvr>
                                      <p:tavLst>
                                        <p:tav tm="0">
                                          <p:val>
                                            <p:fltVal val="0"/>
                                          </p:val>
                                        </p:tav>
                                        <p:tav tm="100000">
                                          <p:val>
                                            <p:strVal val="#ppt_w"/>
                                          </p:val>
                                        </p:tav>
                                      </p:tavLst>
                                    </p:anim>
                                    <p:anim calcmode="lin" valueType="num">
                                      <p:cBhvr>
                                        <p:cTn id="87" dur="500" fill="hold"/>
                                        <p:tgtEl>
                                          <p:spTgt spid="76"/>
                                        </p:tgtEl>
                                        <p:attrNameLst>
                                          <p:attrName>ppt_h</p:attrName>
                                        </p:attrNameLst>
                                      </p:cBhvr>
                                      <p:tavLst>
                                        <p:tav tm="0">
                                          <p:val>
                                            <p:fltVal val="0"/>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nodeType="click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500"/>
                                        <p:tgtEl>
                                          <p:spTgt spid="22"/>
                                        </p:tgtEl>
                                        <p:attrNameLst>
                                          <p:attrName>ppt_y</p:attrName>
                                        </p:attrNameLst>
                                      </p:cBhvr>
                                      <p:tavLst>
                                        <p:tav tm="0">
                                          <p:val>
                                            <p:strVal val="#ppt_y+#ppt_h*1.125000"/>
                                          </p:val>
                                        </p:tav>
                                        <p:tav tm="100000">
                                          <p:val>
                                            <p:strVal val="#ppt_y"/>
                                          </p:val>
                                        </p:tav>
                                      </p:tavLst>
                                    </p:anim>
                                    <p:animEffect transition="in" filter="wipe(up)">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bldLvl="0" animBg="1"/>
      <p:bldP spid="64" grpId="0" bldLvl="0" animBg="1"/>
      <p:bldP spid="33" grpId="0" bldLvl="0" animBg="1"/>
      <p:bldP spid="41" grpId="0" bldLvl="0" animBg="1"/>
      <p:bldP spid="58" grpId="0" bldLvl="0" animBg="1"/>
      <p:bldP spid="75" grpId="0" bldLvl="0" animBg="1"/>
      <p:bldP spid="8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3" name="圆角矩形 82"/>
          <p:cNvSpPr/>
          <p:nvPr/>
        </p:nvSpPr>
        <p:spPr>
          <a:xfrm>
            <a:off x="6085840" y="1543050"/>
            <a:ext cx="434340" cy="2445385"/>
          </a:xfrm>
          <a:prstGeom prst="roundRect">
            <a:avLst/>
          </a:prstGeom>
          <a:solidFill>
            <a:srgbClr val="FF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5" name="文本框 44"/>
          <p:cNvSpPr txBox="1"/>
          <p:nvPr/>
        </p:nvSpPr>
        <p:spPr>
          <a:xfrm>
            <a:off x="3924300" y="154368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16</a:t>
            </a:r>
            <a:endParaRPr lang="en-US" altLang="zh-CN" sz="2400">
              <a:latin typeface="微软雅黑" panose="020B0503020204020204" pitchFamily="34" charset="-122"/>
              <a:ea typeface="微软雅黑" panose="020B0503020204020204" pitchFamily="34" charset="-122"/>
            </a:endParaRPr>
          </a:p>
        </p:txBody>
      </p:sp>
      <p:sp>
        <p:nvSpPr>
          <p:cNvPr id="9" name="文本框 8"/>
          <p:cNvSpPr txBox="1"/>
          <p:nvPr/>
        </p:nvSpPr>
        <p:spPr>
          <a:xfrm>
            <a:off x="3830955" y="260032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160</a:t>
            </a:r>
            <a:endParaRPr lang="en-US" altLang="zh-CN" sz="2400">
              <a:latin typeface="微软雅黑" panose="020B0503020204020204" pitchFamily="34" charset="-122"/>
              <a:ea typeface="微软雅黑" panose="020B0503020204020204" pitchFamily="34" charset="-122"/>
            </a:endParaRPr>
          </a:p>
        </p:txBody>
      </p:sp>
      <p:sp>
        <p:nvSpPr>
          <p:cNvPr id="10" name="文本框 9"/>
          <p:cNvSpPr txBox="1"/>
          <p:nvPr/>
        </p:nvSpPr>
        <p:spPr>
          <a:xfrm>
            <a:off x="3846195" y="352996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320</a:t>
            </a:r>
            <a:endParaRPr lang="en-US" altLang="zh-CN" sz="2400">
              <a:latin typeface="微软雅黑" panose="020B0503020204020204" pitchFamily="34" charset="-122"/>
              <a:ea typeface="微软雅黑" panose="020B0503020204020204" pitchFamily="34" charset="-122"/>
            </a:endParaRPr>
          </a:p>
        </p:txBody>
      </p:sp>
      <p:sp>
        <p:nvSpPr>
          <p:cNvPr id="11" name="文本框 10"/>
          <p:cNvSpPr txBox="1"/>
          <p:nvPr/>
        </p:nvSpPr>
        <p:spPr>
          <a:xfrm>
            <a:off x="7649845" y="153543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12" name="文本框 11"/>
          <p:cNvSpPr txBox="1"/>
          <p:nvPr/>
        </p:nvSpPr>
        <p:spPr>
          <a:xfrm>
            <a:off x="7573645" y="260032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endParaRPr>
          </a:p>
        </p:txBody>
      </p:sp>
      <p:sp>
        <p:nvSpPr>
          <p:cNvPr id="13" name="文本框 12"/>
          <p:cNvSpPr txBox="1"/>
          <p:nvPr/>
        </p:nvSpPr>
        <p:spPr>
          <a:xfrm>
            <a:off x="7574280" y="353885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40</a:t>
            </a:r>
            <a:endParaRPr lang="en-US" altLang="zh-CN" sz="2400">
              <a:latin typeface="微软雅黑" panose="020B0503020204020204" pitchFamily="34" charset="-122"/>
              <a:ea typeface="微软雅黑" panose="020B0503020204020204" pitchFamily="34" charset="-122"/>
            </a:endParaRPr>
          </a:p>
        </p:txBody>
      </p:sp>
      <p:sp>
        <p:nvSpPr>
          <p:cNvPr id="3" name="文本框 2"/>
          <p:cNvSpPr txBox="1"/>
          <p:nvPr/>
        </p:nvSpPr>
        <p:spPr>
          <a:xfrm>
            <a:off x="6934200" y="2600325"/>
            <a:ext cx="40894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6128385" y="2611755"/>
            <a:ext cx="3613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5154295" y="2596515"/>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6951980" y="3538855"/>
            <a:ext cx="40894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6146165" y="3550285"/>
            <a:ext cx="3613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5172075" y="3535045"/>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6920230" y="1559560"/>
            <a:ext cx="40894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6114415" y="1570990"/>
            <a:ext cx="3613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5140325" y="1555750"/>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5" name="弧形 74"/>
          <p:cNvSpPr/>
          <p:nvPr/>
        </p:nvSpPr>
        <p:spPr>
          <a:xfrm rot="5400000" flipH="1" flipV="1">
            <a:off x="2630205" y="1398725"/>
            <a:ext cx="2142000" cy="2750400"/>
          </a:xfrm>
          <a:prstGeom prst="arc">
            <a:avLst>
              <a:gd name="adj1" fmla="val 10152802"/>
              <a:gd name="adj2" fmla="val 618501"/>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84" name="组合 83"/>
          <p:cNvGrpSpPr/>
          <p:nvPr/>
        </p:nvGrpSpPr>
        <p:grpSpPr>
          <a:xfrm>
            <a:off x="5769610" y="901700"/>
            <a:ext cx="1131570" cy="538480"/>
            <a:chOff x="862" y="3411"/>
            <a:chExt cx="1782" cy="848"/>
          </a:xfrm>
        </p:grpSpPr>
        <p:grpSp>
          <p:nvGrpSpPr>
            <p:cNvPr id="85" name="组合 84"/>
            <p:cNvGrpSpPr/>
            <p:nvPr/>
          </p:nvGrpSpPr>
          <p:grpSpPr>
            <a:xfrm rot="0">
              <a:off x="862" y="3411"/>
              <a:ext cx="1782" cy="849"/>
              <a:chOff x="5488" y="1621"/>
              <a:chExt cx="12197" cy="3351"/>
            </a:xfrm>
          </p:grpSpPr>
          <p:grpSp>
            <p:nvGrpSpPr>
              <p:cNvPr id="86" name="组合 85"/>
              <p:cNvGrpSpPr/>
              <p:nvPr/>
            </p:nvGrpSpPr>
            <p:grpSpPr>
              <a:xfrm>
                <a:off x="5488" y="1621"/>
                <a:ext cx="12197" cy="3351"/>
                <a:chOff x="5488" y="1621"/>
                <a:chExt cx="12197" cy="3351"/>
              </a:xfrm>
            </p:grpSpPr>
            <p:sp>
              <p:nvSpPr>
                <p:cNvPr id="87" name="圆角矩形 8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圆角矩形 8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9" name="圆角矩形 88"/>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0" name="文本框 89"/>
            <p:cNvSpPr txBox="1"/>
            <p:nvPr/>
          </p:nvSpPr>
          <p:spPr>
            <a:xfrm>
              <a:off x="1129" y="3446"/>
              <a:ext cx="1248" cy="725"/>
            </a:xfrm>
            <a:prstGeom prst="rect">
              <a:avLst/>
            </a:prstGeom>
            <a:noFill/>
          </p:spPr>
          <p:txBody>
            <a:bodyPr wrap="none" rtlCol="0">
              <a:spAutoFit/>
            </a:bodyPr>
            <a:p>
              <a:r>
                <a:rPr lang="zh-CN" altLang="en-US" sz="2400"/>
                <a:t>不变</a:t>
              </a:r>
              <a:endParaRPr lang="zh-CN" altLang="en-US" sz="2400"/>
            </a:p>
          </p:txBody>
        </p:sp>
      </p:grpSp>
      <p:grpSp>
        <p:nvGrpSpPr>
          <p:cNvPr id="96" name="组合 95"/>
          <p:cNvGrpSpPr/>
          <p:nvPr/>
        </p:nvGrpSpPr>
        <p:grpSpPr>
          <a:xfrm>
            <a:off x="595630" y="4565015"/>
            <a:ext cx="2496820" cy="816610"/>
            <a:chOff x="938" y="7189"/>
            <a:chExt cx="3932" cy="1286"/>
          </a:xfrm>
        </p:grpSpPr>
        <p:pic>
          <p:nvPicPr>
            <p:cNvPr id="95" name="图片 94" descr="320"/>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15123" t="49175" r="13748" b="36382"/>
            <a:stretch>
              <a:fillRect/>
            </a:stretch>
          </p:blipFill>
          <p:spPr>
            <a:xfrm>
              <a:off x="938" y="7189"/>
              <a:ext cx="3932" cy="1287"/>
            </a:xfrm>
            <a:prstGeom prst="rect">
              <a:avLst/>
            </a:prstGeom>
          </p:spPr>
        </p:pic>
        <p:sp>
          <p:nvSpPr>
            <p:cNvPr id="91" name="文本框 90"/>
            <p:cNvSpPr txBox="1"/>
            <p:nvPr/>
          </p:nvSpPr>
          <p:spPr>
            <a:xfrm>
              <a:off x="1482" y="7626"/>
              <a:ext cx="2688" cy="725"/>
            </a:xfrm>
            <a:prstGeom prst="rect">
              <a:avLst/>
            </a:prstGeom>
            <a:noFill/>
          </p:spPr>
          <p:txBody>
            <a:bodyPr wrap="none" rtlCol="0" anchor="t">
              <a:spAutoFit/>
            </a:bodyPr>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从下往上看</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p:txBody>
        </p:sp>
      </p:grpSp>
      <p:grpSp>
        <p:nvGrpSpPr>
          <p:cNvPr id="22" name="组合 21"/>
          <p:cNvGrpSpPr/>
          <p:nvPr/>
        </p:nvGrpSpPr>
        <p:grpSpPr>
          <a:xfrm>
            <a:off x="3665220" y="5182870"/>
            <a:ext cx="5809615" cy="699770"/>
            <a:chOff x="6318" y="8162"/>
            <a:chExt cx="9149" cy="1102"/>
          </a:xfrm>
        </p:grpSpPr>
        <p:sp>
          <p:nvSpPr>
            <p:cNvPr id="7" name="圆角矩形 6"/>
            <p:cNvSpPr/>
            <p:nvPr/>
          </p:nvSpPr>
          <p:spPr>
            <a:xfrm>
              <a:off x="6318" y="8162"/>
              <a:ext cx="9053" cy="1102"/>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539" y="8351"/>
              <a:ext cx="89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除数不变，被除数除以几，商也除以几。</a:t>
              </a:r>
              <a:endParaRPr lang="zh-CN" altLang="en-US" sz="2400">
                <a:latin typeface="微软雅黑" panose="020B0503020204020204" pitchFamily="34" charset="-122"/>
                <a:ea typeface="微软雅黑" panose="020B0503020204020204" pitchFamily="34" charset="-122"/>
              </a:endParaRPr>
            </a:p>
          </p:txBody>
        </p:sp>
      </p:grpSp>
      <p:sp>
        <p:nvSpPr>
          <p:cNvPr id="6" name="弧形 5"/>
          <p:cNvSpPr/>
          <p:nvPr/>
        </p:nvSpPr>
        <p:spPr>
          <a:xfrm rot="5400000" flipH="1" flipV="1">
            <a:off x="3560445" y="3098800"/>
            <a:ext cx="864235" cy="500380"/>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57" name="组合 56"/>
          <p:cNvGrpSpPr/>
          <p:nvPr/>
        </p:nvGrpSpPr>
        <p:grpSpPr>
          <a:xfrm>
            <a:off x="2793365" y="2961640"/>
            <a:ext cx="1120140" cy="539115"/>
            <a:chOff x="9648" y="3415"/>
            <a:chExt cx="1764" cy="849"/>
          </a:xfrm>
        </p:grpSpPr>
        <p:grpSp>
          <p:nvGrpSpPr>
            <p:cNvPr id="8" name="组合 7"/>
            <p:cNvGrpSpPr/>
            <p:nvPr/>
          </p:nvGrpSpPr>
          <p:grpSpPr>
            <a:xfrm rot="0">
              <a:off x="9648" y="3415"/>
              <a:ext cx="1339" cy="849"/>
              <a:chOff x="5488" y="1621"/>
              <a:chExt cx="12197" cy="3351"/>
            </a:xfrm>
          </p:grpSpPr>
          <p:grpSp>
            <p:nvGrpSpPr>
              <p:cNvPr id="59" name="组合 58"/>
              <p:cNvGrpSpPr/>
              <p:nvPr/>
            </p:nvGrpSpPr>
            <p:grpSpPr>
              <a:xfrm>
                <a:off x="5488" y="1621"/>
                <a:ext cx="12197" cy="3351"/>
                <a:chOff x="5488" y="1621"/>
                <a:chExt cx="12197" cy="3351"/>
              </a:xfrm>
            </p:grpSpPr>
            <p:sp>
              <p:nvSpPr>
                <p:cNvPr id="23" name="圆角矩形 2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圆角矩形 24"/>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文本框 25"/>
            <p:cNvSpPr txBox="1"/>
            <p:nvPr/>
          </p:nvSpPr>
          <p:spPr>
            <a:xfrm>
              <a:off x="9715" y="3476"/>
              <a:ext cx="1697" cy="725"/>
            </a:xfrm>
            <a:prstGeom prst="rect">
              <a:avLst/>
            </a:prstGeom>
            <a:noFill/>
          </p:spPr>
          <p:txBody>
            <a:bodyPr wrap="square" rtlCol="0" anchor="t">
              <a:spAutoFit/>
            </a:bodyPr>
            <a:p>
              <a:pPr algn="l"/>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7" name="弧形 26"/>
          <p:cNvSpPr/>
          <p:nvPr/>
        </p:nvSpPr>
        <p:spPr>
          <a:xfrm rot="5400000" flipH="1">
            <a:off x="7503160" y="3063240"/>
            <a:ext cx="864235" cy="571500"/>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8293735" y="2963545"/>
            <a:ext cx="1120140" cy="539115"/>
            <a:chOff x="9648" y="3415"/>
            <a:chExt cx="1764" cy="849"/>
          </a:xfrm>
        </p:grpSpPr>
        <p:grpSp>
          <p:nvGrpSpPr>
            <p:cNvPr id="29" name="组合 28"/>
            <p:cNvGrpSpPr/>
            <p:nvPr/>
          </p:nvGrpSpPr>
          <p:grpSpPr>
            <a:xfrm rot="0">
              <a:off x="9648" y="3415"/>
              <a:ext cx="1339" cy="849"/>
              <a:chOff x="5488" y="1621"/>
              <a:chExt cx="12197" cy="3351"/>
            </a:xfrm>
          </p:grpSpPr>
          <p:grpSp>
            <p:nvGrpSpPr>
              <p:cNvPr id="30" name="组合 29"/>
              <p:cNvGrpSpPr/>
              <p:nvPr/>
            </p:nvGrpSpPr>
            <p:grpSpPr>
              <a:xfrm>
                <a:off x="5488" y="1621"/>
                <a:ext cx="12197" cy="3351"/>
                <a:chOff x="5488" y="1621"/>
                <a:chExt cx="12197" cy="3351"/>
              </a:xfrm>
            </p:grpSpPr>
            <p:sp>
              <p:nvSpPr>
                <p:cNvPr id="31" name="圆角矩形 3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31"/>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3" name="圆角矩形 92"/>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4" name="文本框 93"/>
            <p:cNvSpPr txBox="1"/>
            <p:nvPr/>
          </p:nvSpPr>
          <p:spPr>
            <a:xfrm>
              <a:off x="9715" y="3476"/>
              <a:ext cx="1697" cy="725"/>
            </a:xfrm>
            <a:prstGeom prst="rect">
              <a:avLst/>
            </a:prstGeom>
            <a:noFill/>
          </p:spPr>
          <p:txBody>
            <a:bodyPr wrap="square" rtlCol="0" anchor="t">
              <a:spAutoFit/>
            </a:bodyPr>
            <a:p>
              <a:pPr algn="l"/>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97" name="弧形 96"/>
          <p:cNvSpPr/>
          <p:nvPr/>
        </p:nvSpPr>
        <p:spPr>
          <a:xfrm rot="5400000" flipH="1" flipV="1">
            <a:off x="3554095" y="2099310"/>
            <a:ext cx="864235" cy="500380"/>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98" name="组合 97"/>
          <p:cNvGrpSpPr/>
          <p:nvPr/>
        </p:nvGrpSpPr>
        <p:grpSpPr>
          <a:xfrm>
            <a:off x="2787015" y="2057400"/>
            <a:ext cx="1120140" cy="539115"/>
            <a:chOff x="9648" y="3415"/>
            <a:chExt cx="1764" cy="849"/>
          </a:xfrm>
        </p:grpSpPr>
        <p:grpSp>
          <p:nvGrpSpPr>
            <p:cNvPr id="99" name="组合 98"/>
            <p:cNvGrpSpPr/>
            <p:nvPr/>
          </p:nvGrpSpPr>
          <p:grpSpPr>
            <a:xfrm rot="0">
              <a:off x="9648" y="3415"/>
              <a:ext cx="1339" cy="849"/>
              <a:chOff x="5488" y="1621"/>
              <a:chExt cx="12197" cy="3351"/>
            </a:xfrm>
          </p:grpSpPr>
          <p:grpSp>
            <p:nvGrpSpPr>
              <p:cNvPr id="100" name="组合 99"/>
              <p:cNvGrpSpPr/>
              <p:nvPr/>
            </p:nvGrpSpPr>
            <p:grpSpPr>
              <a:xfrm>
                <a:off x="5488" y="1621"/>
                <a:ext cx="12197" cy="3351"/>
                <a:chOff x="5488" y="1621"/>
                <a:chExt cx="12197" cy="3351"/>
              </a:xfrm>
            </p:grpSpPr>
            <p:sp>
              <p:nvSpPr>
                <p:cNvPr id="101" name="圆角矩形 10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2" name="圆角矩形 101"/>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3" name="圆角矩形 102"/>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4" name="文本框 103"/>
            <p:cNvSpPr txBox="1"/>
            <p:nvPr/>
          </p:nvSpPr>
          <p:spPr>
            <a:xfrm>
              <a:off x="9715" y="3476"/>
              <a:ext cx="1697" cy="725"/>
            </a:xfrm>
            <a:prstGeom prst="rect">
              <a:avLst/>
            </a:prstGeom>
            <a:noFill/>
          </p:spPr>
          <p:txBody>
            <a:bodyPr wrap="square" rtlCol="0" anchor="t">
              <a:spAutoFit/>
            </a:bodyPr>
            <a:p>
              <a:pPr algn="l"/>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05" name="弧形 104"/>
          <p:cNvSpPr/>
          <p:nvPr/>
        </p:nvSpPr>
        <p:spPr>
          <a:xfrm rot="5400000" flipH="1">
            <a:off x="7503160" y="2052320"/>
            <a:ext cx="864235" cy="571500"/>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106" name="组合 105"/>
          <p:cNvGrpSpPr/>
          <p:nvPr/>
        </p:nvGrpSpPr>
        <p:grpSpPr>
          <a:xfrm>
            <a:off x="8293735" y="2016125"/>
            <a:ext cx="1120140" cy="539115"/>
            <a:chOff x="9648" y="3415"/>
            <a:chExt cx="1764" cy="849"/>
          </a:xfrm>
        </p:grpSpPr>
        <p:grpSp>
          <p:nvGrpSpPr>
            <p:cNvPr id="107" name="组合 106"/>
            <p:cNvGrpSpPr/>
            <p:nvPr/>
          </p:nvGrpSpPr>
          <p:grpSpPr>
            <a:xfrm rot="0">
              <a:off x="9648" y="3415"/>
              <a:ext cx="1339" cy="849"/>
              <a:chOff x="5488" y="1621"/>
              <a:chExt cx="12197" cy="3351"/>
            </a:xfrm>
          </p:grpSpPr>
          <p:grpSp>
            <p:nvGrpSpPr>
              <p:cNvPr id="108" name="组合 107"/>
              <p:cNvGrpSpPr/>
              <p:nvPr/>
            </p:nvGrpSpPr>
            <p:grpSpPr>
              <a:xfrm>
                <a:off x="5488" y="1621"/>
                <a:ext cx="12197" cy="3351"/>
                <a:chOff x="5488" y="1621"/>
                <a:chExt cx="12197" cy="3351"/>
              </a:xfrm>
            </p:grpSpPr>
            <p:sp>
              <p:nvSpPr>
                <p:cNvPr id="109" name="圆角矩形 10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0" name="圆角矩形 10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1" name="圆角矩形 110"/>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2" name="文本框 111"/>
            <p:cNvSpPr txBox="1"/>
            <p:nvPr/>
          </p:nvSpPr>
          <p:spPr>
            <a:xfrm>
              <a:off x="9715" y="3476"/>
              <a:ext cx="1697" cy="725"/>
            </a:xfrm>
            <a:prstGeom prst="rect">
              <a:avLst/>
            </a:prstGeom>
            <a:noFill/>
          </p:spPr>
          <p:txBody>
            <a:bodyPr wrap="square" rtlCol="0" anchor="t">
              <a:spAutoFit/>
            </a:bodyPr>
            <a:p>
              <a:pPr algn="l"/>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3" name="组合 112"/>
          <p:cNvGrpSpPr/>
          <p:nvPr/>
        </p:nvGrpSpPr>
        <p:grpSpPr>
          <a:xfrm>
            <a:off x="1354455" y="2422525"/>
            <a:ext cx="1120140" cy="539115"/>
            <a:chOff x="9648" y="3415"/>
            <a:chExt cx="1764" cy="849"/>
          </a:xfrm>
        </p:grpSpPr>
        <p:grpSp>
          <p:nvGrpSpPr>
            <p:cNvPr id="114" name="组合 113"/>
            <p:cNvGrpSpPr/>
            <p:nvPr/>
          </p:nvGrpSpPr>
          <p:grpSpPr>
            <a:xfrm rot="0">
              <a:off x="9648" y="3415"/>
              <a:ext cx="1339" cy="849"/>
              <a:chOff x="5488" y="1621"/>
              <a:chExt cx="12197" cy="3351"/>
            </a:xfrm>
          </p:grpSpPr>
          <p:grpSp>
            <p:nvGrpSpPr>
              <p:cNvPr id="115" name="组合 114"/>
              <p:cNvGrpSpPr/>
              <p:nvPr/>
            </p:nvGrpSpPr>
            <p:grpSpPr>
              <a:xfrm>
                <a:off x="5488" y="1621"/>
                <a:ext cx="12197" cy="3351"/>
                <a:chOff x="5488" y="1621"/>
                <a:chExt cx="12197" cy="3351"/>
              </a:xfrm>
            </p:grpSpPr>
            <p:sp>
              <p:nvSpPr>
                <p:cNvPr id="116" name="圆角矩形 11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7" name="圆角矩形 11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8" name="圆角矩形 117"/>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9" name="文本框 118"/>
            <p:cNvSpPr txBox="1"/>
            <p:nvPr/>
          </p:nvSpPr>
          <p:spPr>
            <a:xfrm>
              <a:off x="9715" y="3476"/>
              <a:ext cx="1697" cy="725"/>
            </a:xfrm>
            <a:prstGeom prst="rect">
              <a:avLst/>
            </a:prstGeom>
            <a:noFill/>
          </p:spPr>
          <p:txBody>
            <a:bodyPr wrap="square" rtlCol="0" anchor="t">
              <a:spAutoFit/>
            </a:bodyPr>
            <a:p>
              <a:pPr algn="l"/>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20" name="弧形 119"/>
          <p:cNvSpPr/>
          <p:nvPr/>
        </p:nvSpPr>
        <p:spPr>
          <a:xfrm rot="5400000" flipH="1">
            <a:off x="7168017" y="1396013"/>
            <a:ext cx="2142000" cy="2750400"/>
          </a:xfrm>
          <a:prstGeom prst="arc">
            <a:avLst>
              <a:gd name="adj1" fmla="val 10115132"/>
              <a:gd name="adj2" fmla="val 658154"/>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124" name="组合 123"/>
          <p:cNvGrpSpPr/>
          <p:nvPr/>
        </p:nvGrpSpPr>
        <p:grpSpPr>
          <a:xfrm>
            <a:off x="9765030" y="2421890"/>
            <a:ext cx="1120140" cy="539115"/>
            <a:chOff x="9648" y="3415"/>
            <a:chExt cx="1764" cy="849"/>
          </a:xfrm>
        </p:grpSpPr>
        <p:grpSp>
          <p:nvGrpSpPr>
            <p:cNvPr id="125" name="组合 124"/>
            <p:cNvGrpSpPr/>
            <p:nvPr/>
          </p:nvGrpSpPr>
          <p:grpSpPr>
            <a:xfrm rot="0">
              <a:off x="9648" y="3415"/>
              <a:ext cx="1339" cy="849"/>
              <a:chOff x="5488" y="1621"/>
              <a:chExt cx="12197" cy="3351"/>
            </a:xfrm>
          </p:grpSpPr>
          <p:grpSp>
            <p:nvGrpSpPr>
              <p:cNvPr id="126" name="组合 125"/>
              <p:cNvGrpSpPr/>
              <p:nvPr/>
            </p:nvGrpSpPr>
            <p:grpSpPr>
              <a:xfrm>
                <a:off x="5488" y="1621"/>
                <a:ext cx="12197" cy="3351"/>
                <a:chOff x="5488" y="1621"/>
                <a:chExt cx="12197" cy="3351"/>
              </a:xfrm>
            </p:grpSpPr>
            <p:sp>
              <p:nvSpPr>
                <p:cNvPr id="127" name="圆角矩形 12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8" name="圆角矩形 12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9" name="圆角矩形 128"/>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0" name="文本框 129"/>
            <p:cNvSpPr txBox="1"/>
            <p:nvPr/>
          </p:nvSpPr>
          <p:spPr>
            <a:xfrm>
              <a:off x="9715" y="3476"/>
              <a:ext cx="1697" cy="725"/>
            </a:xfrm>
            <a:prstGeom prst="rect">
              <a:avLst/>
            </a:prstGeom>
            <a:noFill/>
          </p:spPr>
          <p:txBody>
            <a:bodyPr wrap="square" rtlCol="0" anchor="t">
              <a:spAutoFit/>
            </a:bodyPr>
            <a:p>
              <a:pPr algn="l"/>
              <a:r>
                <a:rPr lang="zh-CN" altLang="en-US" sz="2400" b="1">
                  <a:latin typeface="Arial" panose="020B0604020202020204" pitchFamily="34" charset="0"/>
                  <a:sym typeface="+mn-ea"/>
                </a:rPr>
                <a:t>÷</a:t>
              </a:r>
              <a:r>
                <a:rPr lang="en-US" altLang="zh-CN" sz="2400" b="1">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 from="(-#ppt_w/2)" to="(#ppt_x)" calcmode="lin" valueType="num">
                                      <p:cBhvr>
                                        <p:cTn id="7" dur="600" fill="hold">
                                          <p:stCondLst>
                                            <p:cond delay="0"/>
                                          </p:stCondLst>
                                        </p:cTn>
                                        <p:tgtEl>
                                          <p:spTgt spid="96"/>
                                        </p:tgtEl>
                                        <p:attrNameLst>
                                          <p:attrName>ppt_x</p:attrName>
                                        </p:attrNameLst>
                                      </p:cBhvr>
                                    </p:anim>
                                    <p:anim from="0" to="-1.0" calcmode="lin" valueType="num">
                                      <p:cBhvr>
                                        <p:cTn id="8" dur="200" decel="50000" autoRev="1" fill="hold">
                                          <p:stCondLst>
                                            <p:cond delay="600"/>
                                          </p:stCondLst>
                                        </p:cTn>
                                        <p:tgtEl>
                                          <p:spTgt spid="96"/>
                                        </p:tgtEl>
                                        <p:attrNameLst>
                                          <p:attrName>xshear</p:attrName>
                                        </p:attrNameLst>
                                      </p:cBhvr>
                                    </p:anim>
                                    <p:animScale>
                                      <p:cBhvr>
                                        <p:cTn id="9" dur="200" decel="100000" autoRev="1" fill="hold">
                                          <p:stCondLst>
                                            <p:cond delay="600"/>
                                          </p:stCondLst>
                                        </p:cTn>
                                        <p:tgtEl>
                                          <p:spTgt spid="96"/>
                                        </p:tgtEl>
                                      </p:cBhvr>
                                      <p:from x="100000" y="100000"/>
                                      <p:to x="80000" y="100000"/>
                                    </p:animScale>
                                    <p:anim by="(#ppt_h/3+#ppt_w*0.1)" calcmode="lin" valueType="num">
                                      <p:cBhvr additive="sum">
                                        <p:cTn id="10" dur="200" decel="100000" autoRev="1" fill="hold">
                                          <p:stCondLst>
                                            <p:cond delay="600"/>
                                          </p:stCondLst>
                                        </p:cTn>
                                        <p:tgtEl>
                                          <p:spTgt spid="96"/>
                                        </p:tgtEl>
                                        <p:attrNameLst>
                                          <p:attrName>ppt_x</p:attrName>
                                        </p:attrNameLst>
                                      </p:cBhvr>
                                    </p:anim>
                                  </p:childTnLst>
                                  <p:subTnLst>
                                    <p:audio>
                                      <p:cMediaNode>
                                        <p:cTn display="1" masterRel="sameClick">
                                          <p:stCondLst>
                                            <p:cond evt="begin" delay="0">
                                              <p:tn val="5"/>
                                            </p:cond>
                                          </p:stCondLst>
                                          <p:endCondLst>
                                            <p:cond evt="onStopAudio" delay="0">
                                              <p:tgtEl>
                                                <p:sldTgt/>
                                              </p:tgtEl>
                                            </p:cond>
                                          </p:endCondLst>
                                        </p:cTn>
                                        <p:tgtEl>
                                          <p:sndTgt r:embed="rId4" name="whoosh.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down)">
                                      <p:cBhvr>
                                        <p:cTn id="15" dur="500"/>
                                        <p:tgtEl>
                                          <p:spTgt spid="83"/>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84"/>
                                        </p:tgtEl>
                                        <p:attrNameLst>
                                          <p:attrName>style.visibility</p:attrName>
                                        </p:attrNameLst>
                                      </p:cBhvr>
                                      <p:to>
                                        <p:strVal val="visible"/>
                                      </p:to>
                                    </p:set>
                                    <p:anim calcmode="lin" valueType="num">
                                      <p:cBhvr>
                                        <p:cTn id="20" dur="500" fill="hold"/>
                                        <p:tgtEl>
                                          <p:spTgt spid="84"/>
                                        </p:tgtEl>
                                        <p:attrNameLst>
                                          <p:attrName>ppt_w</p:attrName>
                                        </p:attrNameLst>
                                      </p:cBhvr>
                                      <p:tavLst>
                                        <p:tav tm="0">
                                          <p:val>
                                            <p:fltVal val="0"/>
                                          </p:val>
                                        </p:tav>
                                        <p:tav tm="100000">
                                          <p:val>
                                            <p:strVal val="#ppt_w"/>
                                          </p:val>
                                        </p:tav>
                                      </p:tavLst>
                                    </p:anim>
                                    <p:anim calcmode="lin" valueType="num">
                                      <p:cBhvr>
                                        <p:cTn id="21" dur="500" fill="hold"/>
                                        <p:tgtEl>
                                          <p:spTgt spid="84"/>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97"/>
                                        </p:tgtEl>
                                        <p:attrNameLst>
                                          <p:attrName>style.visibility</p:attrName>
                                        </p:attrNameLst>
                                      </p:cBhvr>
                                      <p:to>
                                        <p:strVal val="visible"/>
                                      </p:to>
                                    </p:set>
                                    <p:animEffect transition="in" filter="wipe(down)">
                                      <p:cBhvr>
                                        <p:cTn id="48" dur="500"/>
                                        <p:tgtEl>
                                          <p:spTgt spid="97"/>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98"/>
                                        </p:tgtEl>
                                        <p:attrNameLst>
                                          <p:attrName>style.visibility</p:attrName>
                                        </p:attrNameLst>
                                      </p:cBhvr>
                                      <p:to>
                                        <p:strVal val="visible"/>
                                      </p:to>
                                    </p:set>
                                    <p:anim calcmode="lin" valueType="num">
                                      <p:cBhvr>
                                        <p:cTn id="53" dur="500" fill="hold"/>
                                        <p:tgtEl>
                                          <p:spTgt spid="98"/>
                                        </p:tgtEl>
                                        <p:attrNameLst>
                                          <p:attrName>ppt_w</p:attrName>
                                        </p:attrNameLst>
                                      </p:cBhvr>
                                      <p:tavLst>
                                        <p:tav tm="0">
                                          <p:val>
                                            <p:fltVal val="0"/>
                                          </p:val>
                                        </p:tav>
                                        <p:tav tm="100000">
                                          <p:val>
                                            <p:strVal val="#ppt_w"/>
                                          </p:val>
                                        </p:tav>
                                      </p:tavLst>
                                    </p:anim>
                                    <p:anim calcmode="lin" valueType="num">
                                      <p:cBhvr>
                                        <p:cTn id="54" dur="500" fill="hold"/>
                                        <p:tgtEl>
                                          <p:spTgt spid="98"/>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05"/>
                                        </p:tgtEl>
                                        <p:attrNameLst>
                                          <p:attrName>style.visibility</p:attrName>
                                        </p:attrNameLst>
                                      </p:cBhvr>
                                      <p:to>
                                        <p:strVal val="visible"/>
                                      </p:to>
                                    </p:set>
                                    <p:animEffect transition="in" filter="wipe(down)">
                                      <p:cBhvr>
                                        <p:cTn id="59" dur="500"/>
                                        <p:tgtEl>
                                          <p:spTgt spid="105"/>
                                        </p:tgtEl>
                                      </p:cBhvr>
                                    </p:animEffect>
                                  </p:childTnLst>
                                </p:cTn>
                              </p:par>
                            </p:childTnLst>
                          </p:cTn>
                        </p:par>
                      </p:childTnLst>
                    </p:cTn>
                  </p:par>
                  <p:par>
                    <p:cTn id="60" fill="hold">
                      <p:stCondLst>
                        <p:cond delay="indefinite"/>
                      </p:stCondLst>
                      <p:childTnLst>
                        <p:par>
                          <p:cTn id="61" fill="hold">
                            <p:stCondLst>
                              <p:cond delay="0"/>
                            </p:stCondLst>
                            <p:childTnLst>
                              <p:par>
                                <p:cTn id="62" presetID="23" presetClass="entr" presetSubtype="16" fill="hold" nodeType="clickEffect">
                                  <p:stCondLst>
                                    <p:cond delay="0"/>
                                  </p:stCondLst>
                                  <p:childTnLst>
                                    <p:set>
                                      <p:cBhvr>
                                        <p:cTn id="63" dur="1" fill="hold">
                                          <p:stCondLst>
                                            <p:cond delay="0"/>
                                          </p:stCondLst>
                                        </p:cTn>
                                        <p:tgtEl>
                                          <p:spTgt spid="106"/>
                                        </p:tgtEl>
                                        <p:attrNameLst>
                                          <p:attrName>style.visibility</p:attrName>
                                        </p:attrNameLst>
                                      </p:cBhvr>
                                      <p:to>
                                        <p:strVal val="visible"/>
                                      </p:to>
                                    </p:set>
                                    <p:anim calcmode="lin" valueType="num">
                                      <p:cBhvr>
                                        <p:cTn id="64" dur="500" fill="hold"/>
                                        <p:tgtEl>
                                          <p:spTgt spid="106"/>
                                        </p:tgtEl>
                                        <p:attrNameLst>
                                          <p:attrName>ppt_w</p:attrName>
                                        </p:attrNameLst>
                                      </p:cBhvr>
                                      <p:tavLst>
                                        <p:tav tm="0">
                                          <p:val>
                                            <p:fltVal val="0"/>
                                          </p:val>
                                        </p:tav>
                                        <p:tav tm="100000">
                                          <p:val>
                                            <p:strVal val="#ppt_w"/>
                                          </p:val>
                                        </p:tav>
                                      </p:tavLst>
                                    </p:anim>
                                    <p:anim calcmode="lin" valueType="num">
                                      <p:cBhvr>
                                        <p:cTn id="65" dur="500" fill="hold"/>
                                        <p:tgtEl>
                                          <p:spTgt spid="106"/>
                                        </p:tgtEl>
                                        <p:attrNameLst>
                                          <p:attrName>ppt_h</p:attrName>
                                        </p:attrNameLst>
                                      </p:cBhvr>
                                      <p:tavLst>
                                        <p:tav tm="0">
                                          <p:val>
                                            <p:fltVal val="0"/>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wipe(down)">
                                      <p:cBhvr>
                                        <p:cTn id="70" dur="500"/>
                                        <p:tgtEl>
                                          <p:spTgt spid="75"/>
                                        </p:tgtEl>
                                      </p:cBhvr>
                                    </p:animEffect>
                                  </p:childTnLst>
                                </p:cTn>
                              </p:par>
                            </p:childTnLst>
                          </p:cTn>
                        </p:par>
                      </p:childTnLst>
                    </p:cTn>
                  </p:par>
                  <p:par>
                    <p:cTn id="71" fill="hold">
                      <p:stCondLst>
                        <p:cond delay="indefinite"/>
                      </p:stCondLst>
                      <p:childTnLst>
                        <p:par>
                          <p:cTn id="72" fill="hold">
                            <p:stCondLst>
                              <p:cond delay="0"/>
                            </p:stCondLst>
                            <p:childTnLst>
                              <p:par>
                                <p:cTn id="73" presetID="23" presetClass="entr" presetSubtype="16" fill="hold" nodeType="clickEffect">
                                  <p:stCondLst>
                                    <p:cond delay="0"/>
                                  </p:stCondLst>
                                  <p:childTnLst>
                                    <p:set>
                                      <p:cBhvr>
                                        <p:cTn id="74" dur="1" fill="hold">
                                          <p:stCondLst>
                                            <p:cond delay="0"/>
                                          </p:stCondLst>
                                        </p:cTn>
                                        <p:tgtEl>
                                          <p:spTgt spid="113"/>
                                        </p:tgtEl>
                                        <p:attrNameLst>
                                          <p:attrName>style.visibility</p:attrName>
                                        </p:attrNameLst>
                                      </p:cBhvr>
                                      <p:to>
                                        <p:strVal val="visible"/>
                                      </p:to>
                                    </p:set>
                                    <p:anim calcmode="lin" valueType="num">
                                      <p:cBhvr>
                                        <p:cTn id="75" dur="500" fill="hold"/>
                                        <p:tgtEl>
                                          <p:spTgt spid="113"/>
                                        </p:tgtEl>
                                        <p:attrNameLst>
                                          <p:attrName>ppt_w</p:attrName>
                                        </p:attrNameLst>
                                      </p:cBhvr>
                                      <p:tavLst>
                                        <p:tav tm="0">
                                          <p:val>
                                            <p:fltVal val="0"/>
                                          </p:val>
                                        </p:tav>
                                        <p:tav tm="100000">
                                          <p:val>
                                            <p:strVal val="#ppt_w"/>
                                          </p:val>
                                        </p:tav>
                                      </p:tavLst>
                                    </p:anim>
                                    <p:anim calcmode="lin" valueType="num">
                                      <p:cBhvr>
                                        <p:cTn id="76" dur="500" fill="hold"/>
                                        <p:tgtEl>
                                          <p:spTgt spid="113"/>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120"/>
                                        </p:tgtEl>
                                        <p:attrNameLst>
                                          <p:attrName>style.visibility</p:attrName>
                                        </p:attrNameLst>
                                      </p:cBhvr>
                                      <p:to>
                                        <p:strVal val="visible"/>
                                      </p:to>
                                    </p:set>
                                    <p:animEffect transition="in" filter="wipe(down)">
                                      <p:cBhvr>
                                        <p:cTn id="81" dur="500"/>
                                        <p:tgtEl>
                                          <p:spTgt spid="120"/>
                                        </p:tgtEl>
                                      </p:cBhvr>
                                    </p:animEffect>
                                  </p:childTnLst>
                                </p:cTn>
                              </p:par>
                            </p:childTnLst>
                          </p:cTn>
                        </p:par>
                      </p:childTnLst>
                    </p:cTn>
                  </p:par>
                  <p:par>
                    <p:cTn id="82" fill="hold">
                      <p:stCondLst>
                        <p:cond delay="indefinite"/>
                      </p:stCondLst>
                      <p:childTnLst>
                        <p:par>
                          <p:cTn id="83" fill="hold">
                            <p:stCondLst>
                              <p:cond delay="0"/>
                            </p:stCondLst>
                            <p:childTnLst>
                              <p:par>
                                <p:cTn id="84" presetID="23" presetClass="entr" presetSubtype="16" fill="hold" nodeType="clickEffect">
                                  <p:stCondLst>
                                    <p:cond delay="0"/>
                                  </p:stCondLst>
                                  <p:childTnLst>
                                    <p:set>
                                      <p:cBhvr>
                                        <p:cTn id="85" dur="1" fill="hold">
                                          <p:stCondLst>
                                            <p:cond delay="0"/>
                                          </p:stCondLst>
                                        </p:cTn>
                                        <p:tgtEl>
                                          <p:spTgt spid="124"/>
                                        </p:tgtEl>
                                        <p:attrNameLst>
                                          <p:attrName>style.visibility</p:attrName>
                                        </p:attrNameLst>
                                      </p:cBhvr>
                                      <p:to>
                                        <p:strVal val="visible"/>
                                      </p:to>
                                    </p:set>
                                    <p:anim calcmode="lin" valueType="num">
                                      <p:cBhvr>
                                        <p:cTn id="86" dur="500" fill="hold"/>
                                        <p:tgtEl>
                                          <p:spTgt spid="124"/>
                                        </p:tgtEl>
                                        <p:attrNameLst>
                                          <p:attrName>ppt_w</p:attrName>
                                        </p:attrNameLst>
                                      </p:cBhvr>
                                      <p:tavLst>
                                        <p:tav tm="0">
                                          <p:val>
                                            <p:fltVal val="0"/>
                                          </p:val>
                                        </p:tav>
                                        <p:tav tm="100000">
                                          <p:val>
                                            <p:strVal val="#ppt_w"/>
                                          </p:val>
                                        </p:tav>
                                      </p:tavLst>
                                    </p:anim>
                                    <p:anim calcmode="lin" valueType="num">
                                      <p:cBhvr>
                                        <p:cTn id="87" dur="500" fill="hold"/>
                                        <p:tgtEl>
                                          <p:spTgt spid="124"/>
                                        </p:tgtEl>
                                        <p:attrNameLst>
                                          <p:attrName>ppt_h</p:attrName>
                                        </p:attrNameLst>
                                      </p:cBhvr>
                                      <p:tavLst>
                                        <p:tav tm="0">
                                          <p:val>
                                            <p:fltVal val="0"/>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nodeType="click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500"/>
                                        <p:tgtEl>
                                          <p:spTgt spid="22"/>
                                        </p:tgtEl>
                                        <p:attrNameLst>
                                          <p:attrName>ppt_y</p:attrName>
                                        </p:attrNameLst>
                                      </p:cBhvr>
                                      <p:tavLst>
                                        <p:tav tm="0">
                                          <p:val>
                                            <p:strVal val="#ppt_y+#ppt_h*1.125000"/>
                                          </p:val>
                                        </p:tav>
                                        <p:tav tm="100000">
                                          <p:val>
                                            <p:strVal val="#ppt_y"/>
                                          </p:val>
                                        </p:tav>
                                      </p:tavLst>
                                    </p:anim>
                                    <p:animEffect transition="in" filter="wipe(up)">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nimBg="1"/>
      <p:bldP spid="83" grpId="0" bldLvl="0" animBg="1"/>
      <p:bldP spid="6" grpId="0" bldLvl="0" animBg="1"/>
      <p:bldP spid="27" grpId="0" bldLvl="0" animBg="1"/>
      <p:bldP spid="97" grpId="0" bldLvl="0" animBg="1"/>
      <p:bldP spid="105" grpId="0" bldLvl="0" animBg="1"/>
      <p:bldP spid="12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4" name="矩形 13"/>
          <p:cNvSpPr/>
          <p:nvPr/>
        </p:nvSpPr>
        <p:spPr>
          <a:xfrm>
            <a:off x="7816850" y="266382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6539865" y="3331210"/>
            <a:ext cx="89852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200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8176260" y="27343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17" name="矩形 16"/>
          <p:cNvSpPr/>
          <p:nvPr/>
        </p:nvSpPr>
        <p:spPr>
          <a:xfrm>
            <a:off x="7816850" y="326199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7816850" y="386016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9629775" y="266382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9629775" y="326199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矩形 50"/>
          <p:cNvSpPr/>
          <p:nvPr/>
        </p:nvSpPr>
        <p:spPr>
          <a:xfrm>
            <a:off x="9629775" y="3860165"/>
            <a:ext cx="1094105" cy="598170"/>
          </a:xfrm>
          <a:prstGeom prst="rect">
            <a:avLst/>
          </a:prstGeom>
          <a:solidFill>
            <a:schemeClr val="accent1">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文本框 51"/>
          <p:cNvSpPr txBox="1"/>
          <p:nvPr/>
        </p:nvSpPr>
        <p:spPr>
          <a:xfrm>
            <a:off x="8082915" y="333057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endParaRPr>
          </a:p>
        </p:txBody>
      </p:sp>
      <p:sp>
        <p:nvSpPr>
          <p:cNvPr id="53" name="文本框 52"/>
          <p:cNvSpPr txBox="1"/>
          <p:nvPr/>
        </p:nvSpPr>
        <p:spPr>
          <a:xfrm>
            <a:off x="8081645" y="392684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40</a:t>
            </a:r>
            <a:endParaRPr lang="en-US" altLang="zh-CN" sz="2400">
              <a:latin typeface="微软雅黑" panose="020B0503020204020204" pitchFamily="34" charset="-122"/>
              <a:ea typeface="微软雅黑" panose="020B0503020204020204" pitchFamily="34" charset="-122"/>
            </a:endParaRPr>
          </a:p>
        </p:txBody>
      </p:sp>
      <p:sp>
        <p:nvSpPr>
          <p:cNvPr id="54" name="文本框 53"/>
          <p:cNvSpPr txBox="1"/>
          <p:nvPr/>
        </p:nvSpPr>
        <p:spPr>
          <a:xfrm>
            <a:off x="9817735" y="272605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100</a:t>
            </a:r>
            <a:endParaRPr lang="en-US" altLang="zh-CN" sz="2400">
              <a:latin typeface="微软雅黑" panose="020B0503020204020204" pitchFamily="34" charset="-122"/>
              <a:ea typeface="微软雅黑" panose="020B0503020204020204" pitchFamily="34" charset="-122"/>
            </a:endParaRPr>
          </a:p>
        </p:txBody>
      </p:sp>
      <p:sp>
        <p:nvSpPr>
          <p:cNvPr id="55" name="文本框 54"/>
          <p:cNvSpPr txBox="1"/>
          <p:nvPr/>
        </p:nvSpPr>
        <p:spPr>
          <a:xfrm>
            <a:off x="9906635" y="333057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endParaRPr>
          </a:p>
        </p:txBody>
      </p:sp>
      <p:sp>
        <p:nvSpPr>
          <p:cNvPr id="56" name="文本框 55"/>
          <p:cNvSpPr txBox="1"/>
          <p:nvPr/>
        </p:nvSpPr>
        <p:spPr>
          <a:xfrm>
            <a:off x="9973310" y="393573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endParaRPr>
          </a:p>
        </p:txBody>
      </p:sp>
      <p:grpSp>
        <p:nvGrpSpPr>
          <p:cNvPr id="3" name="组合 2"/>
          <p:cNvGrpSpPr/>
          <p:nvPr/>
        </p:nvGrpSpPr>
        <p:grpSpPr>
          <a:xfrm>
            <a:off x="2044700" y="2026285"/>
            <a:ext cx="2806065" cy="2806065"/>
            <a:chOff x="11123" y="3190"/>
            <a:chExt cx="4419" cy="4419"/>
          </a:xfrm>
        </p:grpSpPr>
        <p:pic>
          <p:nvPicPr>
            <p:cNvPr id="4" name="图片 3" descr="41f950ff-3256-44ae-9321-7309b3c50668"/>
            <p:cNvPicPr>
              <a:picLocks noChangeAspect="1"/>
            </p:cNvPicPr>
            <p:nvPr>
              <p:custDataLst>
                <p:tags r:id="rId2"/>
              </p:custDataLst>
            </p:nvPr>
          </p:nvPicPr>
          <p:blipFill>
            <a:blip r:embed="rId3"/>
            <a:stretch>
              <a:fillRect/>
            </a:stretch>
          </p:blipFill>
          <p:spPr>
            <a:xfrm>
              <a:off x="11123" y="3190"/>
              <a:ext cx="4419" cy="4419"/>
            </a:xfrm>
            <a:prstGeom prst="rect">
              <a:avLst/>
            </a:prstGeom>
          </p:spPr>
        </p:pic>
        <p:sp>
          <p:nvSpPr>
            <p:cNvPr id="5" name="文本框 4"/>
            <p:cNvSpPr txBox="1"/>
            <p:nvPr/>
          </p:nvSpPr>
          <p:spPr>
            <a:xfrm>
              <a:off x="12336" y="5343"/>
              <a:ext cx="1994" cy="725"/>
            </a:xfrm>
            <a:prstGeom prst="rect">
              <a:avLst/>
            </a:prstGeom>
            <a:noFill/>
          </p:spPr>
          <p:txBody>
            <a:bodyPr wrap="none" rtlCol="0">
              <a:spAutoFit/>
            </a:bodyPr>
            <a:p>
              <a:r>
                <a:rPr lang="zh-CN" altLang="en-US" sz="2400" b="1">
                  <a:solidFill>
                    <a:srgbClr val="FF0000"/>
                  </a:solidFill>
                </a:rPr>
                <a:t>第</a:t>
              </a:r>
              <a:r>
                <a:rPr lang="en-US" altLang="zh-CN" sz="2400" b="1">
                  <a:solidFill>
                    <a:srgbClr val="FF0000"/>
                  </a:solidFill>
                </a:rPr>
                <a:t> </a:t>
              </a:r>
              <a:r>
                <a:rPr lang="zh-CN" altLang="en-US" sz="2400" b="1">
                  <a:solidFill>
                    <a:srgbClr val="FF0000"/>
                  </a:solidFill>
                </a:rPr>
                <a:t>二</a:t>
              </a:r>
              <a:r>
                <a:rPr lang="en-US" altLang="zh-CN" sz="2400" b="1">
                  <a:solidFill>
                    <a:srgbClr val="FF0000"/>
                  </a:solidFill>
                </a:rPr>
                <a:t> </a:t>
              </a:r>
              <a:r>
                <a:rPr lang="zh-CN" altLang="en-US" sz="2400" b="1">
                  <a:solidFill>
                    <a:srgbClr val="FF0000"/>
                  </a:solidFill>
                </a:rPr>
                <a:t>组</a:t>
              </a:r>
              <a:endParaRPr lang="zh-CN" altLang="en-US" sz="2400" b="1">
                <a:solidFill>
                  <a:srgbClr val="FF0000"/>
                </a:solidFill>
              </a:endParaRPr>
            </a:p>
          </p:txBody>
        </p:sp>
      </p:grpSp>
      <p:sp>
        <p:nvSpPr>
          <p:cNvPr id="6" name="文本框 5"/>
          <p:cNvSpPr txBox="1"/>
          <p:nvPr/>
        </p:nvSpPr>
        <p:spPr>
          <a:xfrm>
            <a:off x="7352665" y="3314700"/>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9020810" y="3314700"/>
            <a:ext cx="4991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3" name="圆角矩形 82"/>
          <p:cNvSpPr/>
          <p:nvPr/>
        </p:nvSpPr>
        <p:spPr>
          <a:xfrm>
            <a:off x="3322955" y="1413510"/>
            <a:ext cx="642620" cy="2445385"/>
          </a:xfrm>
          <a:prstGeom prst="roundRect">
            <a:avLst/>
          </a:prstGeom>
          <a:solidFill>
            <a:srgbClr val="F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弧形 57"/>
          <p:cNvSpPr/>
          <p:nvPr/>
        </p:nvSpPr>
        <p:spPr>
          <a:xfrm rot="16200000" flipH="1" flipV="1">
            <a:off x="4904740" y="2211705"/>
            <a:ext cx="2030095" cy="899795"/>
          </a:xfrm>
          <a:prstGeom prst="arc">
            <a:avLst>
              <a:gd name="adj1" fmla="val 10727987"/>
              <a:gd name="adj2" fmla="val 21418782"/>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994400" y="2376805"/>
            <a:ext cx="850265" cy="539115"/>
            <a:chOff x="9648" y="3415"/>
            <a:chExt cx="1339" cy="849"/>
          </a:xfrm>
        </p:grpSpPr>
        <p:grpSp>
          <p:nvGrpSpPr>
            <p:cNvPr id="25" name="组合 24"/>
            <p:cNvGrpSpPr/>
            <p:nvPr/>
          </p:nvGrpSpPr>
          <p:grpSpPr>
            <a:xfrm rot="0">
              <a:off x="9648" y="3415"/>
              <a:ext cx="1339" cy="849"/>
              <a:chOff x="5488" y="1621"/>
              <a:chExt cx="12197" cy="3351"/>
            </a:xfrm>
          </p:grpSpPr>
          <p:grpSp>
            <p:nvGrpSpPr>
              <p:cNvPr id="26" name="组合 25"/>
              <p:cNvGrpSpPr/>
              <p:nvPr/>
            </p:nvGrpSpPr>
            <p:grpSpPr>
              <a:xfrm>
                <a:off x="5488" y="1621"/>
                <a:ext cx="12197" cy="3351"/>
                <a:chOff x="5488" y="1621"/>
                <a:chExt cx="12197" cy="3351"/>
              </a:xfrm>
            </p:grpSpPr>
            <p:sp>
              <p:nvSpPr>
                <p:cNvPr id="27" name="圆角矩形 2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圆角矩形 28"/>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9715" y="3476"/>
              <a:ext cx="1206"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5" name="文本框 14"/>
          <p:cNvSpPr txBox="1"/>
          <p:nvPr/>
        </p:nvSpPr>
        <p:spPr>
          <a:xfrm>
            <a:off x="3190875" y="2447925"/>
            <a:ext cx="89852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200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5570220" y="14065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52" name="文本框 51"/>
          <p:cNvSpPr txBox="1"/>
          <p:nvPr/>
        </p:nvSpPr>
        <p:spPr>
          <a:xfrm>
            <a:off x="5476875" y="244729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endParaRPr>
          </a:p>
        </p:txBody>
      </p:sp>
      <p:sp>
        <p:nvSpPr>
          <p:cNvPr id="53" name="文本框 52"/>
          <p:cNvSpPr txBox="1"/>
          <p:nvPr/>
        </p:nvSpPr>
        <p:spPr>
          <a:xfrm>
            <a:off x="5475605" y="345630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40</a:t>
            </a:r>
            <a:endParaRPr lang="en-US" altLang="zh-CN" sz="2400">
              <a:latin typeface="微软雅黑" panose="020B0503020204020204" pitchFamily="34" charset="-122"/>
              <a:ea typeface="微软雅黑" panose="020B0503020204020204" pitchFamily="34" charset="-122"/>
            </a:endParaRPr>
          </a:p>
        </p:txBody>
      </p:sp>
      <p:sp>
        <p:nvSpPr>
          <p:cNvPr id="54" name="文本框 53"/>
          <p:cNvSpPr txBox="1"/>
          <p:nvPr/>
        </p:nvSpPr>
        <p:spPr>
          <a:xfrm>
            <a:off x="7228205" y="1398270"/>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100</a:t>
            </a:r>
            <a:endParaRPr lang="en-US" altLang="zh-CN" sz="2400">
              <a:latin typeface="微软雅黑" panose="020B0503020204020204" pitchFamily="34" charset="-122"/>
              <a:ea typeface="微软雅黑" panose="020B0503020204020204" pitchFamily="34" charset="-122"/>
            </a:endParaRPr>
          </a:p>
        </p:txBody>
      </p:sp>
      <p:sp>
        <p:nvSpPr>
          <p:cNvPr id="55" name="文本框 54"/>
          <p:cNvSpPr txBox="1"/>
          <p:nvPr/>
        </p:nvSpPr>
        <p:spPr>
          <a:xfrm>
            <a:off x="7317105" y="244729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endParaRPr>
          </a:p>
        </p:txBody>
      </p:sp>
      <p:sp>
        <p:nvSpPr>
          <p:cNvPr id="56" name="文本框 55"/>
          <p:cNvSpPr txBox="1"/>
          <p:nvPr/>
        </p:nvSpPr>
        <p:spPr>
          <a:xfrm>
            <a:off x="7383780" y="346519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endParaRPr>
          </a:p>
        </p:txBody>
      </p:sp>
      <p:sp>
        <p:nvSpPr>
          <p:cNvPr id="6" name="文本框 5"/>
          <p:cNvSpPr txBox="1"/>
          <p:nvPr/>
        </p:nvSpPr>
        <p:spPr>
          <a:xfrm>
            <a:off x="4086225" y="2431415"/>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6943090" y="2431415"/>
            <a:ext cx="4991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904990" y="1399540"/>
            <a:ext cx="4991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938010" y="3431540"/>
            <a:ext cx="4991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083050" y="1398905"/>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4105910" y="3433445"/>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3190875" y="3433445"/>
            <a:ext cx="89852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200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3190875" y="1397635"/>
            <a:ext cx="89852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200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3" name="弧形 122"/>
          <p:cNvSpPr/>
          <p:nvPr/>
        </p:nvSpPr>
        <p:spPr>
          <a:xfrm rot="16200000" flipH="1">
            <a:off x="5184775" y="1891665"/>
            <a:ext cx="864235" cy="485775"/>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435475" y="1865630"/>
            <a:ext cx="849630" cy="538480"/>
            <a:chOff x="9648" y="3415"/>
            <a:chExt cx="1338" cy="848"/>
          </a:xfrm>
        </p:grpSpPr>
        <p:grpSp>
          <p:nvGrpSpPr>
            <p:cNvPr id="49" name="组合 48"/>
            <p:cNvGrpSpPr/>
            <p:nvPr/>
          </p:nvGrpSpPr>
          <p:grpSpPr>
            <a:xfrm rot="0">
              <a:off x="9648" y="3415"/>
              <a:ext cx="1339" cy="849"/>
              <a:chOff x="5488" y="1621"/>
              <a:chExt cx="12197" cy="3351"/>
            </a:xfrm>
          </p:grpSpPr>
          <p:grpSp>
            <p:nvGrpSpPr>
              <p:cNvPr id="12" name="组合 11"/>
              <p:cNvGrpSpPr/>
              <p:nvPr/>
            </p:nvGrpSpPr>
            <p:grpSpPr>
              <a:xfrm>
                <a:off x="5488" y="1621"/>
                <a:ext cx="12197" cy="3351"/>
                <a:chOff x="5488" y="1621"/>
                <a:chExt cx="12197" cy="3351"/>
              </a:xfrm>
            </p:grpSpPr>
            <p:sp>
              <p:nvSpPr>
                <p:cNvPr id="13" name="圆角矩形 1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圆角矩形 20"/>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2" name="文本框 21"/>
            <p:cNvSpPr txBox="1"/>
            <p:nvPr/>
          </p:nvSpPr>
          <p:spPr>
            <a:xfrm>
              <a:off x="9715" y="3476"/>
              <a:ext cx="1206"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3" name="弧形 32"/>
          <p:cNvSpPr/>
          <p:nvPr/>
        </p:nvSpPr>
        <p:spPr>
          <a:xfrm rot="16200000" flipH="1">
            <a:off x="5143500" y="2906395"/>
            <a:ext cx="864235" cy="485775"/>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394200" y="2880360"/>
            <a:ext cx="850265" cy="539115"/>
            <a:chOff x="9648" y="3415"/>
            <a:chExt cx="1339" cy="849"/>
          </a:xfrm>
        </p:grpSpPr>
        <p:grpSp>
          <p:nvGrpSpPr>
            <p:cNvPr id="35" name="组合 34"/>
            <p:cNvGrpSpPr/>
            <p:nvPr/>
          </p:nvGrpSpPr>
          <p:grpSpPr>
            <a:xfrm rot="0">
              <a:off x="9648" y="3415"/>
              <a:ext cx="1339" cy="849"/>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文本框 39"/>
            <p:cNvSpPr txBox="1"/>
            <p:nvPr/>
          </p:nvSpPr>
          <p:spPr>
            <a:xfrm>
              <a:off x="9715" y="3476"/>
              <a:ext cx="1067"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4" name="弧形 63"/>
          <p:cNvSpPr/>
          <p:nvPr/>
        </p:nvSpPr>
        <p:spPr>
          <a:xfrm rot="16200000" flipH="1" flipV="1">
            <a:off x="7270750" y="1937385"/>
            <a:ext cx="833755" cy="517525"/>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66" name="组合 65"/>
          <p:cNvGrpSpPr/>
          <p:nvPr/>
        </p:nvGrpSpPr>
        <p:grpSpPr>
          <a:xfrm>
            <a:off x="8025130" y="1861820"/>
            <a:ext cx="850265" cy="539115"/>
            <a:chOff x="9648" y="3415"/>
            <a:chExt cx="1339" cy="849"/>
          </a:xfrm>
        </p:grpSpPr>
        <p:grpSp>
          <p:nvGrpSpPr>
            <p:cNvPr id="67" name="组合 66"/>
            <p:cNvGrpSpPr/>
            <p:nvPr/>
          </p:nvGrpSpPr>
          <p:grpSpPr>
            <a:xfrm rot="0">
              <a:off x="9648" y="3415"/>
              <a:ext cx="1339" cy="849"/>
              <a:chOff x="5488" y="1621"/>
              <a:chExt cx="12197" cy="3351"/>
            </a:xfrm>
          </p:grpSpPr>
          <p:grpSp>
            <p:nvGrpSpPr>
              <p:cNvPr id="68" name="组合 67"/>
              <p:cNvGrpSpPr/>
              <p:nvPr/>
            </p:nvGrpSpPr>
            <p:grpSpPr>
              <a:xfrm>
                <a:off x="5488" y="1621"/>
                <a:ext cx="12197" cy="3351"/>
                <a:chOff x="5488" y="1621"/>
                <a:chExt cx="12197" cy="3351"/>
              </a:xfrm>
            </p:grpSpPr>
            <p:sp>
              <p:nvSpPr>
                <p:cNvPr id="69" name="圆角矩形 6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圆角矩形 6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1" name="圆角矩形 70"/>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2" name="文本框 71"/>
            <p:cNvSpPr txBox="1"/>
            <p:nvPr/>
          </p:nvSpPr>
          <p:spPr>
            <a:xfrm>
              <a:off x="9715" y="3476"/>
              <a:ext cx="1215" cy="725"/>
            </a:xfrm>
            <a:prstGeom prst="rect">
              <a:avLst/>
            </a:prstGeom>
            <a:noFill/>
          </p:spPr>
          <p:txBody>
            <a:bodyPr wrap="none" rtlCol="0" anchor="t">
              <a:spAutoFit/>
            </a:bodyPr>
            <a:p>
              <a:pPr algn="l"/>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1" name="弧形 40"/>
          <p:cNvSpPr/>
          <p:nvPr/>
        </p:nvSpPr>
        <p:spPr>
          <a:xfrm rot="16200000" flipH="1" flipV="1">
            <a:off x="7285990" y="2932430"/>
            <a:ext cx="833755" cy="517525"/>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42" name="组合 41"/>
          <p:cNvGrpSpPr/>
          <p:nvPr/>
        </p:nvGrpSpPr>
        <p:grpSpPr>
          <a:xfrm>
            <a:off x="8040370" y="2856865"/>
            <a:ext cx="850265" cy="539115"/>
            <a:chOff x="9648" y="3415"/>
            <a:chExt cx="1339" cy="849"/>
          </a:xfrm>
        </p:grpSpPr>
        <p:grpSp>
          <p:nvGrpSpPr>
            <p:cNvPr id="43" name="组合 42"/>
            <p:cNvGrpSpPr/>
            <p:nvPr/>
          </p:nvGrpSpPr>
          <p:grpSpPr>
            <a:xfrm rot="0">
              <a:off x="9648" y="3415"/>
              <a:ext cx="1339" cy="849"/>
              <a:chOff x="5488" y="1621"/>
              <a:chExt cx="12197" cy="3351"/>
            </a:xfrm>
          </p:grpSpPr>
          <p:grpSp>
            <p:nvGrpSpPr>
              <p:cNvPr id="44" name="组合 43"/>
              <p:cNvGrpSpPr/>
              <p:nvPr/>
            </p:nvGrpSpPr>
            <p:grpSpPr>
              <a:xfrm>
                <a:off x="5488" y="1621"/>
                <a:ext cx="12197" cy="3351"/>
                <a:chOff x="5488" y="1621"/>
                <a:chExt cx="12197" cy="3351"/>
              </a:xfrm>
            </p:grpSpPr>
            <p:sp>
              <p:nvSpPr>
                <p:cNvPr id="46" name="圆角矩形 4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圆角矩形 47"/>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 name="文本框 22"/>
            <p:cNvSpPr txBox="1"/>
            <p:nvPr/>
          </p:nvSpPr>
          <p:spPr>
            <a:xfrm>
              <a:off x="9715" y="3476"/>
              <a:ext cx="1076" cy="725"/>
            </a:xfrm>
            <a:prstGeom prst="rect">
              <a:avLst/>
            </a:prstGeom>
            <a:noFill/>
          </p:spPr>
          <p:txBody>
            <a:bodyPr wrap="none" rtlCol="0" anchor="t">
              <a:spAutoFit/>
            </a:bodyPr>
            <a:p>
              <a:pPr algn="l"/>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5" name="弧形 74"/>
          <p:cNvSpPr/>
          <p:nvPr/>
        </p:nvSpPr>
        <p:spPr>
          <a:xfrm rot="16200000" flipH="1" flipV="1">
            <a:off x="6993925" y="1286330"/>
            <a:ext cx="2142000" cy="2750400"/>
          </a:xfrm>
          <a:prstGeom prst="arc">
            <a:avLst>
              <a:gd name="adj1" fmla="val 10152802"/>
              <a:gd name="adj2" fmla="val 618501"/>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31" name="组合 30"/>
          <p:cNvGrpSpPr/>
          <p:nvPr/>
        </p:nvGrpSpPr>
        <p:grpSpPr>
          <a:xfrm>
            <a:off x="9551035" y="2356485"/>
            <a:ext cx="850265" cy="539115"/>
            <a:chOff x="9648" y="3415"/>
            <a:chExt cx="1339" cy="849"/>
          </a:xfrm>
        </p:grpSpPr>
        <p:grpSp>
          <p:nvGrpSpPr>
            <p:cNvPr id="32" name="组合 31"/>
            <p:cNvGrpSpPr/>
            <p:nvPr/>
          </p:nvGrpSpPr>
          <p:grpSpPr>
            <a:xfrm rot="0">
              <a:off x="9648" y="3415"/>
              <a:ext cx="1339" cy="849"/>
              <a:chOff x="5488" y="1621"/>
              <a:chExt cx="12197" cy="3351"/>
            </a:xfrm>
          </p:grpSpPr>
          <p:grpSp>
            <p:nvGrpSpPr>
              <p:cNvPr id="45" name="组合 44"/>
              <p:cNvGrpSpPr/>
              <p:nvPr/>
            </p:nvGrpSpPr>
            <p:grpSpPr>
              <a:xfrm>
                <a:off x="5488" y="1621"/>
                <a:ext cx="12197" cy="3351"/>
                <a:chOff x="5488" y="1621"/>
                <a:chExt cx="12197" cy="3351"/>
              </a:xfrm>
            </p:grpSpPr>
            <p:sp>
              <p:nvSpPr>
                <p:cNvPr id="57" name="圆角矩形 5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圆角矩形 5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0" name="圆角矩形 59"/>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1" name="文本框 60"/>
            <p:cNvSpPr txBox="1"/>
            <p:nvPr/>
          </p:nvSpPr>
          <p:spPr>
            <a:xfrm>
              <a:off x="9715" y="3476"/>
              <a:ext cx="1215" cy="725"/>
            </a:xfrm>
            <a:prstGeom prst="rect">
              <a:avLst/>
            </a:prstGeom>
            <a:noFill/>
          </p:spPr>
          <p:txBody>
            <a:bodyPr wrap="none" rtlCol="0" anchor="t">
              <a:spAutoFit/>
            </a:bodyPr>
            <a:p>
              <a:pPr algn="l"/>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4" name="组合 83"/>
          <p:cNvGrpSpPr/>
          <p:nvPr/>
        </p:nvGrpSpPr>
        <p:grpSpPr>
          <a:xfrm>
            <a:off x="3143885" y="3903345"/>
            <a:ext cx="1131570" cy="538480"/>
            <a:chOff x="862" y="3411"/>
            <a:chExt cx="1782" cy="848"/>
          </a:xfrm>
        </p:grpSpPr>
        <p:grpSp>
          <p:nvGrpSpPr>
            <p:cNvPr id="85" name="组合 84"/>
            <p:cNvGrpSpPr/>
            <p:nvPr/>
          </p:nvGrpSpPr>
          <p:grpSpPr>
            <a:xfrm rot="0">
              <a:off x="862" y="3411"/>
              <a:ext cx="1782" cy="849"/>
              <a:chOff x="5488" y="1621"/>
              <a:chExt cx="12197" cy="3351"/>
            </a:xfrm>
          </p:grpSpPr>
          <p:grpSp>
            <p:nvGrpSpPr>
              <p:cNvPr id="86" name="组合 85"/>
              <p:cNvGrpSpPr/>
              <p:nvPr/>
            </p:nvGrpSpPr>
            <p:grpSpPr>
              <a:xfrm>
                <a:off x="5488" y="1621"/>
                <a:ext cx="12197" cy="3351"/>
                <a:chOff x="5488" y="1621"/>
                <a:chExt cx="12197" cy="3351"/>
              </a:xfrm>
            </p:grpSpPr>
            <p:sp>
              <p:nvSpPr>
                <p:cNvPr id="87" name="圆角矩形 8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圆角矩形 8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9" name="圆角矩形 88"/>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0" name="文本框 89"/>
            <p:cNvSpPr txBox="1"/>
            <p:nvPr/>
          </p:nvSpPr>
          <p:spPr>
            <a:xfrm>
              <a:off x="1129" y="3446"/>
              <a:ext cx="1248" cy="725"/>
            </a:xfrm>
            <a:prstGeom prst="rect">
              <a:avLst/>
            </a:prstGeom>
            <a:noFill/>
          </p:spPr>
          <p:txBody>
            <a:bodyPr wrap="none" rtlCol="0">
              <a:spAutoFit/>
            </a:bodyPr>
            <a:p>
              <a:r>
                <a:rPr lang="zh-CN" altLang="en-US" sz="2400"/>
                <a:t>不变</a:t>
              </a:r>
              <a:endParaRPr lang="zh-CN" altLang="en-US" sz="2400"/>
            </a:p>
          </p:txBody>
        </p:sp>
      </p:grpSp>
      <p:grpSp>
        <p:nvGrpSpPr>
          <p:cNvPr id="62" name="组合 61"/>
          <p:cNvGrpSpPr/>
          <p:nvPr/>
        </p:nvGrpSpPr>
        <p:grpSpPr>
          <a:xfrm>
            <a:off x="588645" y="4552315"/>
            <a:ext cx="2528570" cy="946150"/>
            <a:chOff x="927" y="6502"/>
            <a:chExt cx="3982" cy="1490"/>
          </a:xfrm>
        </p:grpSpPr>
        <p:pic>
          <p:nvPicPr>
            <p:cNvPr id="92" name="图片 91" descr="320"/>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14671" t="19324" r="13278" b="63955"/>
            <a:stretch>
              <a:fillRect/>
            </a:stretch>
          </p:blipFill>
          <p:spPr>
            <a:xfrm>
              <a:off x="927" y="6502"/>
              <a:ext cx="3983" cy="1490"/>
            </a:xfrm>
            <a:prstGeom prst="rect">
              <a:avLst/>
            </a:prstGeom>
          </p:spPr>
        </p:pic>
        <p:sp>
          <p:nvSpPr>
            <p:cNvPr id="91" name="文本框 90"/>
            <p:cNvSpPr txBox="1"/>
            <p:nvPr/>
          </p:nvSpPr>
          <p:spPr>
            <a:xfrm>
              <a:off x="1482" y="6959"/>
              <a:ext cx="2688" cy="725"/>
            </a:xfrm>
            <a:prstGeom prst="rect">
              <a:avLst/>
            </a:prstGeom>
            <a:noFill/>
          </p:spPr>
          <p:txBody>
            <a:bodyPr wrap="none" rtlCol="0" anchor="t">
              <a:spAutoFit/>
            </a:bodyPr>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从上往下看</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p:txBody>
        </p:sp>
      </p:grpSp>
      <p:grpSp>
        <p:nvGrpSpPr>
          <p:cNvPr id="63" name="组合 62"/>
          <p:cNvGrpSpPr/>
          <p:nvPr/>
        </p:nvGrpSpPr>
        <p:grpSpPr>
          <a:xfrm>
            <a:off x="3665220" y="5182870"/>
            <a:ext cx="5809615" cy="699770"/>
            <a:chOff x="6318" y="8162"/>
            <a:chExt cx="9149" cy="1102"/>
          </a:xfrm>
        </p:grpSpPr>
        <p:sp>
          <p:nvSpPr>
            <p:cNvPr id="65" name="圆角矩形 64"/>
            <p:cNvSpPr/>
            <p:nvPr/>
          </p:nvSpPr>
          <p:spPr>
            <a:xfrm>
              <a:off x="6318" y="8162"/>
              <a:ext cx="9094" cy="1102"/>
            </a:xfrm>
            <a:prstGeom prst="roundRect">
              <a:avLst/>
            </a:prstGeom>
            <a:solidFill>
              <a:srgbClr val="4BCA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文本框 72"/>
            <p:cNvSpPr txBox="1"/>
            <p:nvPr/>
          </p:nvSpPr>
          <p:spPr>
            <a:xfrm>
              <a:off x="6539" y="8351"/>
              <a:ext cx="89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被除数不变，除数乘几，商反而除以几。</a:t>
              </a: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 from="(-#ppt_w/2)" to="(#ppt_x)" calcmode="lin" valueType="num">
                                      <p:cBhvr>
                                        <p:cTn id="7" dur="600" fill="hold">
                                          <p:stCondLst>
                                            <p:cond delay="0"/>
                                          </p:stCondLst>
                                        </p:cTn>
                                        <p:tgtEl>
                                          <p:spTgt spid="62"/>
                                        </p:tgtEl>
                                        <p:attrNameLst>
                                          <p:attrName>ppt_x</p:attrName>
                                        </p:attrNameLst>
                                      </p:cBhvr>
                                    </p:anim>
                                    <p:anim from="0" to="-1.0" calcmode="lin" valueType="num">
                                      <p:cBhvr>
                                        <p:cTn id="8" dur="200" decel="50000" autoRev="1" fill="hold">
                                          <p:stCondLst>
                                            <p:cond delay="600"/>
                                          </p:stCondLst>
                                        </p:cTn>
                                        <p:tgtEl>
                                          <p:spTgt spid="62"/>
                                        </p:tgtEl>
                                        <p:attrNameLst>
                                          <p:attrName>xshear</p:attrName>
                                        </p:attrNameLst>
                                      </p:cBhvr>
                                    </p:anim>
                                    <p:animScale>
                                      <p:cBhvr>
                                        <p:cTn id="9" dur="200" decel="100000" autoRev="1" fill="hold">
                                          <p:stCondLst>
                                            <p:cond delay="600"/>
                                          </p:stCondLst>
                                        </p:cTn>
                                        <p:tgtEl>
                                          <p:spTgt spid="62"/>
                                        </p:tgtEl>
                                      </p:cBhvr>
                                      <p:from x="100000" y="100000"/>
                                      <p:to x="80000" y="100000"/>
                                    </p:animScale>
                                    <p:anim by="(#ppt_h/3+#ppt_w*0.1)" calcmode="lin" valueType="num">
                                      <p:cBhvr additive="sum">
                                        <p:cTn id="10" dur="200" decel="100000" autoRev="1" fill="hold">
                                          <p:stCondLst>
                                            <p:cond delay="600"/>
                                          </p:stCondLst>
                                        </p:cTn>
                                        <p:tgtEl>
                                          <p:spTgt spid="62"/>
                                        </p:tgtEl>
                                        <p:attrNameLst>
                                          <p:attrName>ppt_x</p:attrName>
                                        </p:attrNameLst>
                                      </p:cBhvr>
                                    </p:anim>
                                  </p:childTnLst>
                                  <p:subTnLst>
                                    <p:audio>
                                      <p:cMediaNode>
                                        <p:cTn display="1" masterRel="sameClick">
                                          <p:stCondLst>
                                            <p:cond evt="begin" delay="0">
                                              <p:tn val="5"/>
                                            </p:cond>
                                          </p:stCondLst>
                                          <p:endCondLst>
                                            <p:cond evt="onStopAudio" delay="0">
                                              <p:tgtEl>
                                                <p:sldTgt/>
                                              </p:tgtEl>
                                            </p:cond>
                                          </p:endCondLst>
                                        </p:cTn>
                                        <p:tgtEl>
                                          <p:sndTgt r:embed="rId4" name="whoosh.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up)">
                                      <p:cBhvr>
                                        <p:cTn id="15" dur="500"/>
                                        <p:tgtEl>
                                          <p:spTgt spid="83"/>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84"/>
                                        </p:tgtEl>
                                        <p:attrNameLst>
                                          <p:attrName>style.visibility</p:attrName>
                                        </p:attrNameLst>
                                      </p:cBhvr>
                                      <p:to>
                                        <p:strVal val="visible"/>
                                      </p:to>
                                    </p:set>
                                    <p:anim calcmode="lin" valueType="num">
                                      <p:cBhvr>
                                        <p:cTn id="20" dur="500" fill="hold"/>
                                        <p:tgtEl>
                                          <p:spTgt spid="84"/>
                                        </p:tgtEl>
                                        <p:attrNameLst>
                                          <p:attrName>ppt_w</p:attrName>
                                        </p:attrNameLst>
                                      </p:cBhvr>
                                      <p:tavLst>
                                        <p:tav tm="0">
                                          <p:val>
                                            <p:fltVal val="0"/>
                                          </p:val>
                                        </p:tav>
                                        <p:tav tm="100000">
                                          <p:val>
                                            <p:strVal val="#ppt_w"/>
                                          </p:val>
                                        </p:tav>
                                      </p:tavLst>
                                    </p:anim>
                                    <p:anim calcmode="lin" valueType="num">
                                      <p:cBhvr>
                                        <p:cTn id="21" dur="500" fill="hold"/>
                                        <p:tgtEl>
                                          <p:spTgt spid="84"/>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up)">
                                      <p:cBhvr>
                                        <p:cTn id="26" dur="500"/>
                                        <p:tgtEl>
                                          <p:spTgt spid="123"/>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up)">
                                      <p:cBhvr>
                                        <p:cTn id="37" dur="500"/>
                                        <p:tgtEl>
                                          <p:spTgt spid="64"/>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p:cTn id="42" dur="500" fill="hold"/>
                                        <p:tgtEl>
                                          <p:spTgt spid="66"/>
                                        </p:tgtEl>
                                        <p:attrNameLst>
                                          <p:attrName>ppt_w</p:attrName>
                                        </p:attrNameLst>
                                      </p:cBhvr>
                                      <p:tavLst>
                                        <p:tav tm="0">
                                          <p:val>
                                            <p:fltVal val="0"/>
                                          </p:val>
                                        </p:tav>
                                        <p:tav tm="100000">
                                          <p:val>
                                            <p:strVal val="#ppt_w"/>
                                          </p:val>
                                        </p:tav>
                                      </p:tavLst>
                                    </p:anim>
                                    <p:anim calcmode="lin" valueType="num">
                                      <p:cBhvr>
                                        <p:cTn id="43"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up)">
                                      <p:cBhvr>
                                        <p:cTn id="48" dur="500"/>
                                        <p:tgtEl>
                                          <p:spTgt spid="33"/>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up)">
                                      <p:cBhvr>
                                        <p:cTn id="59" dur="500"/>
                                        <p:tgtEl>
                                          <p:spTgt spid="41"/>
                                        </p:tgtEl>
                                      </p:cBhvr>
                                    </p:animEffect>
                                  </p:childTnLst>
                                </p:cTn>
                              </p:par>
                            </p:childTnLst>
                          </p:cTn>
                        </p:par>
                      </p:childTnLst>
                    </p:cTn>
                  </p:par>
                  <p:par>
                    <p:cTn id="60" fill="hold">
                      <p:stCondLst>
                        <p:cond delay="indefinite"/>
                      </p:stCondLst>
                      <p:childTnLst>
                        <p:par>
                          <p:cTn id="61" fill="hold">
                            <p:stCondLst>
                              <p:cond delay="0"/>
                            </p:stCondLst>
                            <p:childTnLst>
                              <p:par>
                                <p:cTn id="62" presetID="23" presetClass="entr" presetSubtype="16" fill="hold" nodeType="click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up)">
                                      <p:cBhvr>
                                        <p:cTn id="70" dur="500"/>
                                        <p:tgtEl>
                                          <p:spTgt spid="58"/>
                                        </p:tgtEl>
                                      </p:cBhvr>
                                    </p:animEffect>
                                  </p:childTnLst>
                                </p:cTn>
                              </p:par>
                            </p:childTnLst>
                          </p:cTn>
                        </p:par>
                      </p:childTnLst>
                    </p:cTn>
                  </p:par>
                  <p:par>
                    <p:cTn id="71" fill="hold">
                      <p:stCondLst>
                        <p:cond delay="indefinite"/>
                      </p:stCondLst>
                      <p:childTnLst>
                        <p:par>
                          <p:cTn id="72" fill="hold">
                            <p:stCondLst>
                              <p:cond delay="0"/>
                            </p:stCondLst>
                            <p:childTnLst>
                              <p:par>
                                <p:cTn id="73" presetID="23" presetClass="entr" presetSubtype="16" fill="hold" nodeType="click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500" fill="hold"/>
                                        <p:tgtEl>
                                          <p:spTgt spid="24"/>
                                        </p:tgtEl>
                                        <p:attrNameLst>
                                          <p:attrName>ppt_w</p:attrName>
                                        </p:attrNameLst>
                                      </p:cBhvr>
                                      <p:tavLst>
                                        <p:tav tm="0">
                                          <p:val>
                                            <p:fltVal val="0"/>
                                          </p:val>
                                        </p:tav>
                                        <p:tav tm="100000">
                                          <p:val>
                                            <p:strVal val="#ppt_w"/>
                                          </p:val>
                                        </p:tav>
                                      </p:tavLst>
                                    </p:anim>
                                    <p:anim calcmode="lin" valueType="num">
                                      <p:cBhvr>
                                        <p:cTn id="76"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75"/>
                                        </p:tgtEl>
                                        <p:attrNameLst>
                                          <p:attrName>style.visibility</p:attrName>
                                        </p:attrNameLst>
                                      </p:cBhvr>
                                      <p:to>
                                        <p:strVal val="visible"/>
                                      </p:to>
                                    </p:set>
                                    <p:animEffect transition="in" filter="wipe(up)">
                                      <p:cBhvr>
                                        <p:cTn id="81" dur="500"/>
                                        <p:tgtEl>
                                          <p:spTgt spid="75"/>
                                        </p:tgtEl>
                                      </p:cBhvr>
                                    </p:animEffect>
                                  </p:childTnLst>
                                </p:cTn>
                              </p:par>
                            </p:childTnLst>
                          </p:cTn>
                        </p:par>
                      </p:childTnLst>
                    </p:cTn>
                  </p:par>
                  <p:par>
                    <p:cTn id="82" fill="hold">
                      <p:stCondLst>
                        <p:cond delay="indefinite"/>
                      </p:stCondLst>
                      <p:childTnLst>
                        <p:par>
                          <p:cTn id="83" fill="hold">
                            <p:stCondLst>
                              <p:cond delay="0"/>
                            </p:stCondLst>
                            <p:childTnLst>
                              <p:par>
                                <p:cTn id="84" presetID="23" presetClass="entr" presetSubtype="16" fill="hold" nodeType="click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nodeType="clickEffect">
                                  <p:stCondLst>
                                    <p:cond delay="0"/>
                                  </p:stCondLst>
                                  <p:childTnLst>
                                    <p:set>
                                      <p:cBhvr>
                                        <p:cTn id="91" dur="1" fill="hold">
                                          <p:stCondLst>
                                            <p:cond delay="0"/>
                                          </p:stCondLst>
                                        </p:cTn>
                                        <p:tgtEl>
                                          <p:spTgt spid="63"/>
                                        </p:tgtEl>
                                        <p:attrNameLst>
                                          <p:attrName>style.visibility</p:attrName>
                                        </p:attrNameLst>
                                      </p:cBhvr>
                                      <p:to>
                                        <p:strVal val="visible"/>
                                      </p:to>
                                    </p:set>
                                    <p:anim calcmode="lin" valueType="num">
                                      <p:cBhvr additive="base">
                                        <p:cTn id="92" dur="500"/>
                                        <p:tgtEl>
                                          <p:spTgt spid="63"/>
                                        </p:tgtEl>
                                        <p:attrNameLst>
                                          <p:attrName>ppt_y</p:attrName>
                                        </p:attrNameLst>
                                      </p:cBhvr>
                                      <p:tavLst>
                                        <p:tav tm="0">
                                          <p:val>
                                            <p:strVal val="#ppt_y+#ppt_h*1.125000"/>
                                          </p:val>
                                        </p:tav>
                                        <p:tav tm="100000">
                                          <p:val>
                                            <p:strVal val="#ppt_y"/>
                                          </p:val>
                                        </p:tav>
                                      </p:tavLst>
                                    </p:anim>
                                    <p:animEffect transition="in" filter="wipe(up)">
                                      <p:cBhvr>
                                        <p:cTn id="9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bldLvl="0" animBg="1"/>
      <p:bldP spid="33" grpId="0" bldLvl="0" animBg="1"/>
      <p:bldP spid="64" grpId="0" bldLvl="0" animBg="1"/>
      <p:bldP spid="41" grpId="0" bldLvl="0" animBg="1"/>
      <p:bldP spid="58" grpId="0" bldLvl="0" animBg="1"/>
      <p:bldP spid="75" grpId="0" bldLvl="0" animBg="1"/>
      <p:bldP spid="8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8" name="弧形 17"/>
          <p:cNvSpPr/>
          <p:nvPr/>
        </p:nvSpPr>
        <p:spPr>
          <a:xfrm rot="5400000" flipH="1">
            <a:off x="4944745" y="2226945"/>
            <a:ext cx="2030095" cy="900430"/>
          </a:xfrm>
          <a:prstGeom prst="arc">
            <a:avLst>
              <a:gd name="adj1" fmla="val 10736433"/>
              <a:gd name="adj2" fmla="val 200995"/>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83" name="圆角矩形 82"/>
          <p:cNvSpPr/>
          <p:nvPr/>
        </p:nvSpPr>
        <p:spPr>
          <a:xfrm>
            <a:off x="3322955" y="1413510"/>
            <a:ext cx="642620" cy="2445385"/>
          </a:xfrm>
          <a:prstGeom prst="roundRect">
            <a:avLst/>
          </a:prstGeom>
          <a:solidFill>
            <a:srgbClr val="F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5994400" y="2376805"/>
            <a:ext cx="850265" cy="539115"/>
            <a:chOff x="9648" y="3415"/>
            <a:chExt cx="1339" cy="849"/>
          </a:xfrm>
        </p:grpSpPr>
        <p:grpSp>
          <p:nvGrpSpPr>
            <p:cNvPr id="25" name="组合 24"/>
            <p:cNvGrpSpPr/>
            <p:nvPr/>
          </p:nvGrpSpPr>
          <p:grpSpPr>
            <a:xfrm rot="0">
              <a:off x="9648" y="3415"/>
              <a:ext cx="1339" cy="849"/>
              <a:chOff x="5488" y="1621"/>
              <a:chExt cx="12197" cy="3351"/>
            </a:xfrm>
          </p:grpSpPr>
          <p:grpSp>
            <p:nvGrpSpPr>
              <p:cNvPr id="26" name="组合 25"/>
              <p:cNvGrpSpPr/>
              <p:nvPr/>
            </p:nvGrpSpPr>
            <p:grpSpPr>
              <a:xfrm>
                <a:off x="5488" y="1621"/>
                <a:ext cx="12197" cy="3351"/>
                <a:chOff x="5488" y="1621"/>
                <a:chExt cx="12197" cy="3351"/>
              </a:xfrm>
            </p:grpSpPr>
            <p:sp>
              <p:nvSpPr>
                <p:cNvPr id="27" name="圆角矩形 2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圆角矩形 28"/>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9715" y="3476"/>
              <a:ext cx="1215" cy="725"/>
            </a:xfrm>
            <a:prstGeom prst="rect">
              <a:avLst/>
            </a:prstGeom>
            <a:noFill/>
          </p:spPr>
          <p:txBody>
            <a:bodyPr wrap="none" rtlCol="0" anchor="t">
              <a:spAutoFit/>
            </a:bodyPr>
            <a:p>
              <a:pPr algn="l"/>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5" name="文本框 14"/>
          <p:cNvSpPr txBox="1"/>
          <p:nvPr/>
        </p:nvSpPr>
        <p:spPr>
          <a:xfrm>
            <a:off x="3190875" y="2447925"/>
            <a:ext cx="89852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200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5570220" y="14065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52" name="文本框 51"/>
          <p:cNvSpPr txBox="1"/>
          <p:nvPr/>
        </p:nvSpPr>
        <p:spPr>
          <a:xfrm>
            <a:off x="5476875" y="244729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endParaRPr>
          </a:p>
        </p:txBody>
      </p:sp>
      <p:sp>
        <p:nvSpPr>
          <p:cNvPr id="53" name="文本框 52"/>
          <p:cNvSpPr txBox="1"/>
          <p:nvPr/>
        </p:nvSpPr>
        <p:spPr>
          <a:xfrm>
            <a:off x="5475605" y="345630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40</a:t>
            </a:r>
            <a:endParaRPr lang="en-US" altLang="zh-CN" sz="2400">
              <a:latin typeface="微软雅黑" panose="020B0503020204020204" pitchFamily="34" charset="-122"/>
              <a:ea typeface="微软雅黑" panose="020B0503020204020204" pitchFamily="34" charset="-122"/>
            </a:endParaRPr>
          </a:p>
        </p:txBody>
      </p:sp>
      <p:sp>
        <p:nvSpPr>
          <p:cNvPr id="54" name="文本框 53"/>
          <p:cNvSpPr txBox="1"/>
          <p:nvPr/>
        </p:nvSpPr>
        <p:spPr>
          <a:xfrm>
            <a:off x="7228205" y="1398270"/>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100</a:t>
            </a:r>
            <a:endParaRPr lang="en-US" altLang="zh-CN" sz="2400">
              <a:latin typeface="微软雅黑" panose="020B0503020204020204" pitchFamily="34" charset="-122"/>
              <a:ea typeface="微软雅黑" panose="020B0503020204020204" pitchFamily="34" charset="-122"/>
            </a:endParaRPr>
          </a:p>
        </p:txBody>
      </p:sp>
      <p:sp>
        <p:nvSpPr>
          <p:cNvPr id="55" name="文本框 54"/>
          <p:cNvSpPr txBox="1"/>
          <p:nvPr/>
        </p:nvSpPr>
        <p:spPr>
          <a:xfrm>
            <a:off x="7317105" y="244729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endParaRPr>
          </a:p>
        </p:txBody>
      </p:sp>
      <p:sp>
        <p:nvSpPr>
          <p:cNvPr id="56" name="文本框 55"/>
          <p:cNvSpPr txBox="1"/>
          <p:nvPr/>
        </p:nvSpPr>
        <p:spPr>
          <a:xfrm>
            <a:off x="7383780" y="346519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endParaRPr>
          </a:p>
        </p:txBody>
      </p:sp>
      <p:sp>
        <p:nvSpPr>
          <p:cNvPr id="6" name="文本框 5"/>
          <p:cNvSpPr txBox="1"/>
          <p:nvPr/>
        </p:nvSpPr>
        <p:spPr>
          <a:xfrm>
            <a:off x="4086225" y="2431415"/>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6943090" y="2431415"/>
            <a:ext cx="4991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904990" y="1399540"/>
            <a:ext cx="4991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938010" y="3431540"/>
            <a:ext cx="4991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083050" y="1398905"/>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4105910" y="3433445"/>
            <a:ext cx="414655" cy="460375"/>
          </a:xfrm>
          <a:prstGeom prst="rect">
            <a:avLst/>
          </a:prstGeom>
          <a:noFill/>
        </p:spPr>
        <p:txBody>
          <a:bodyPr wrap="none" rtlCol="0">
            <a:spAutoFit/>
          </a:bodyPr>
          <a:p>
            <a:pPr algn="l"/>
            <a:r>
              <a:rPr lang="zh-CN" altLang="en-US" sz="2400" b="1">
                <a:latin typeface="Arial" panose="020B0604020202020204" pitchFamily="34" charset="0"/>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3190875" y="3433445"/>
            <a:ext cx="89852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200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3190875" y="1397635"/>
            <a:ext cx="89852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200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4435475" y="1865630"/>
            <a:ext cx="850265" cy="539115"/>
            <a:chOff x="9648" y="3415"/>
            <a:chExt cx="1339" cy="849"/>
          </a:xfrm>
        </p:grpSpPr>
        <p:grpSp>
          <p:nvGrpSpPr>
            <p:cNvPr id="49" name="组合 48"/>
            <p:cNvGrpSpPr/>
            <p:nvPr/>
          </p:nvGrpSpPr>
          <p:grpSpPr>
            <a:xfrm rot="0">
              <a:off x="9648" y="3415"/>
              <a:ext cx="1339" cy="849"/>
              <a:chOff x="5488" y="1621"/>
              <a:chExt cx="12197" cy="3351"/>
            </a:xfrm>
          </p:grpSpPr>
          <p:grpSp>
            <p:nvGrpSpPr>
              <p:cNvPr id="12" name="组合 11"/>
              <p:cNvGrpSpPr/>
              <p:nvPr/>
            </p:nvGrpSpPr>
            <p:grpSpPr>
              <a:xfrm>
                <a:off x="5488" y="1621"/>
                <a:ext cx="12197" cy="3351"/>
                <a:chOff x="5488" y="1621"/>
                <a:chExt cx="12197" cy="3351"/>
              </a:xfrm>
            </p:grpSpPr>
            <p:sp>
              <p:nvSpPr>
                <p:cNvPr id="13" name="圆角矩形 1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圆角矩形 20"/>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2" name="文本框 21"/>
            <p:cNvSpPr txBox="1"/>
            <p:nvPr/>
          </p:nvSpPr>
          <p:spPr>
            <a:xfrm>
              <a:off x="9715" y="3476"/>
              <a:ext cx="1215" cy="725"/>
            </a:xfrm>
            <a:prstGeom prst="rect">
              <a:avLst/>
            </a:prstGeom>
            <a:noFill/>
          </p:spPr>
          <p:txBody>
            <a:bodyPr wrap="none" rtlCol="0" anchor="t">
              <a:spAutoFit/>
            </a:bodyPr>
            <a:p>
              <a:pPr algn="l"/>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4" name="组合 33"/>
          <p:cNvGrpSpPr/>
          <p:nvPr/>
        </p:nvGrpSpPr>
        <p:grpSpPr>
          <a:xfrm>
            <a:off x="4394200" y="2880360"/>
            <a:ext cx="850265" cy="539115"/>
            <a:chOff x="9648" y="3415"/>
            <a:chExt cx="1339" cy="849"/>
          </a:xfrm>
        </p:grpSpPr>
        <p:grpSp>
          <p:nvGrpSpPr>
            <p:cNvPr id="35" name="组合 34"/>
            <p:cNvGrpSpPr/>
            <p:nvPr/>
          </p:nvGrpSpPr>
          <p:grpSpPr>
            <a:xfrm rot="0">
              <a:off x="9648" y="3415"/>
              <a:ext cx="1339" cy="849"/>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文本框 39"/>
            <p:cNvSpPr txBox="1"/>
            <p:nvPr/>
          </p:nvSpPr>
          <p:spPr>
            <a:xfrm>
              <a:off x="9715" y="3476"/>
              <a:ext cx="1076" cy="725"/>
            </a:xfrm>
            <a:prstGeom prst="rect">
              <a:avLst/>
            </a:prstGeom>
            <a:noFill/>
          </p:spPr>
          <p:txBody>
            <a:bodyPr wrap="none" rtlCol="0" anchor="t">
              <a:spAutoFit/>
            </a:bodyPr>
            <a:p>
              <a:pPr algn="l"/>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6" name="组合 65"/>
          <p:cNvGrpSpPr/>
          <p:nvPr/>
        </p:nvGrpSpPr>
        <p:grpSpPr>
          <a:xfrm>
            <a:off x="8025130" y="1861820"/>
            <a:ext cx="850265" cy="539115"/>
            <a:chOff x="9648" y="3415"/>
            <a:chExt cx="1339" cy="849"/>
          </a:xfrm>
        </p:grpSpPr>
        <p:grpSp>
          <p:nvGrpSpPr>
            <p:cNvPr id="67" name="组合 66"/>
            <p:cNvGrpSpPr/>
            <p:nvPr/>
          </p:nvGrpSpPr>
          <p:grpSpPr>
            <a:xfrm rot="0">
              <a:off x="9648" y="3415"/>
              <a:ext cx="1339" cy="849"/>
              <a:chOff x="5488" y="1621"/>
              <a:chExt cx="12197" cy="3351"/>
            </a:xfrm>
          </p:grpSpPr>
          <p:grpSp>
            <p:nvGrpSpPr>
              <p:cNvPr id="68" name="组合 67"/>
              <p:cNvGrpSpPr/>
              <p:nvPr/>
            </p:nvGrpSpPr>
            <p:grpSpPr>
              <a:xfrm>
                <a:off x="5488" y="1621"/>
                <a:ext cx="12197" cy="3351"/>
                <a:chOff x="5488" y="1621"/>
                <a:chExt cx="12197" cy="3351"/>
              </a:xfrm>
            </p:grpSpPr>
            <p:sp>
              <p:nvSpPr>
                <p:cNvPr id="69" name="圆角矩形 6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圆角矩形 6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1" name="圆角矩形 70"/>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2" name="文本框 71"/>
            <p:cNvSpPr txBox="1"/>
            <p:nvPr/>
          </p:nvSpPr>
          <p:spPr>
            <a:xfrm>
              <a:off x="9715" y="3476"/>
              <a:ext cx="1206" cy="725"/>
            </a:xfrm>
            <a:prstGeom prst="rect">
              <a:avLst/>
            </a:prstGeom>
            <a:noFill/>
          </p:spPr>
          <p:txBody>
            <a:bodyPr wrap="none" rtlCol="0" anchor="t">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2" name="组合 41"/>
          <p:cNvGrpSpPr/>
          <p:nvPr/>
        </p:nvGrpSpPr>
        <p:grpSpPr>
          <a:xfrm>
            <a:off x="8040370" y="2856865"/>
            <a:ext cx="850265" cy="539115"/>
            <a:chOff x="9648" y="3415"/>
            <a:chExt cx="1339" cy="849"/>
          </a:xfrm>
        </p:grpSpPr>
        <p:grpSp>
          <p:nvGrpSpPr>
            <p:cNvPr id="43" name="组合 42"/>
            <p:cNvGrpSpPr/>
            <p:nvPr/>
          </p:nvGrpSpPr>
          <p:grpSpPr>
            <a:xfrm rot="0">
              <a:off x="9648" y="3415"/>
              <a:ext cx="1339" cy="849"/>
              <a:chOff x="5488" y="1621"/>
              <a:chExt cx="12197" cy="3351"/>
            </a:xfrm>
          </p:grpSpPr>
          <p:grpSp>
            <p:nvGrpSpPr>
              <p:cNvPr id="44" name="组合 43"/>
              <p:cNvGrpSpPr/>
              <p:nvPr/>
            </p:nvGrpSpPr>
            <p:grpSpPr>
              <a:xfrm>
                <a:off x="5488" y="1621"/>
                <a:ext cx="12197" cy="3351"/>
                <a:chOff x="5488" y="1621"/>
                <a:chExt cx="12197" cy="3351"/>
              </a:xfrm>
            </p:grpSpPr>
            <p:sp>
              <p:nvSpPr>
                <p:cNvPr id="46" name="圆角矩形 4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圆角矩形 47"/>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 name="文本框 22"/>
            <p:cNvSpPr txBox="1"/>
            <p:nvPr/>
          </p:nvSpPr>
          <p:spPr>
            <a:xfrm>
              <a:off x="9715" y="3476"/>
              <a:ext cx="1067" cy="725"/>
            </a:xfrm>
            <a:prstGeom prst="rect">
              <a:avLst/>
            </a:prstGeom>
            <a:noFill/>
          </p:spPr>
          <p:txBody>
            <a:bodyPr wrap="none" rtlCol="0" anchor="t">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1" name="组合 30"/>
          <p:cNvGrpSpPr/>
          <p:nvPr/>
        </p:nvGrpSpPr>
        <p:grpSpPr>
          <a:xfrm>
            <a:off x="9551035" y="2356485"/>
            <a:ext cx="850265" cy="539115"/>
            <a:chOff x="9648" y="3415"/>
            <a:chExt cx="1339" cy="849"/>
          </a:xfrm>
        </p:grpSpPr>
        <p:grpSp>
          <p:nvGrpSpPr>
            <p:cNvPr id="32" name="组合 31"/>
            <p:cNvGrpSpPr/>
            <p:nvPr/>
          </p:nvGrpSpPr>
          <p:grpSpPr>
            <a:xfrm rot="0">
              <a:off x="9648" y="3415"/>
              <a:ext cx="1339" cy="849"/>
              <a:chOff x="5488" y="1621"/>
              <a:chExt cx="12197" cy="3351"/>
            </a:xfrm>
          </p:grpSpPr>
          <p:grpSp>
            <p:nvGrpSpPr>
              <p:cNvPr id="45" name="组合 44"/>
              <p:cNvGrpSpPr/>
              <p:nvPr/>
            </p:nvGrpSpPr>
            <p:grpSpPr>
              <a:xfrm>
                <a:off x="5488" y="1621"/>
                <a:ext cx="12197" cy="3351"/>
                <a:chOff x="5488" y="1621"/>
                <a:chExt cx="12197" cy="3351"/>
              </a:xfrm>
            </p:grpSpPr>
            <p:sp>
              <p:nvSpPr>
                <p:cNvPr id="57" name="圆角矩形 5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圆角矩形 5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0" name="圆角矩形 59"/>
              <p:cNvSpPr/>
              <p:nvPr/>
            </p:nvSpPr>
            <p:spPr>
              <a:xfrm>
                <a:off x="5652" y="1808"/>
                <a:ext cx="11881" cy="2979"/>
              </a:xfrm>
              <a:prstGeom prst="roundRect">
                <a:avLst/>
              </a:prstGeom>
              <a:solidFill>
                <a:srgbClr val="83EE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1" name="文本框 60"/>
            <p:cNvSpPr txBox="1"/>
            <p:nvPr/>
          </p:nvSpPr>
          <p:spPr>
            <a:xfrm>
              <a:off x="9715" y="3476"/>
              <a:ext cx="1206" cy="725"/>
            </a:xfrm>
            <a:prstGeom prst="rect">
              <a:avLst/>
            </a:prstGeom>
            <a:noFill/>
          </p:spPr>
          <p:txBody>
            <a:bodyPr wrap="none" rtlCol="0" anchor="t">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4" name="组合 83"/>
          <p:cNvGrpSpPr/>
          <p:nvPr/>
        </p:nvGrpSpPr>
        <p:grpSpPr>
          <a:xfrm>
            <a:off x="3089910" y="808990"/>
            <a:ext cx="1131570" cy="538480"/>
            <a:chOff x="862" y="3411"/>
            <a:chExt cx="1782" cy="848"/>
          </a:xfrm>
        </p:grpSpPr>
        <p:grpSp>
          <p:nvGrpSpPr>
            <p:cNvPr id="85" name="组合 84"/>
            <p:cNvGrpSpPr/>
            <p:nvPr/>
          </p:nvGrpSpPr>
          <p:grpSpPr>
            <a:xfrm rot="0">
              <a:off x="862" y="3411"/>
              <a:ext cx="1782" cy="849"/>
              <a:chOff x="5488" y="1621"/>
              <a:chExt cx="12197" cy="3351"/>
            </a:xfrm>
          </p:grpSpPr>
          <p:grpSp>
            <p:nvGrpSpPr>
              <p:cNvPr id="86" name="组合 85"/>
              <p:cNvGrpSpPr/>
              <p:nvPr/>
            </p:nvGrpSpPr>
            <p:grpSpPr>
              <a:xfrm>
                <a:off x="5488" y="1621"/>
                <a:ext cx="12197" cy="3351"/>
                <a:chOff x="5488" y="1621"/>
                <a:chExt cx="12197" cy="3351"/>
              </a:xfrm>
            </p:grpSpPr>
            <p:sp>
              <p:nvSpPr>
                <p:cNvPr id="87" name="圆角矩形 8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圆角矩形 8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9" name="圆角矩形 88"/>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0" name="文本框 89"/>
            <p:cNvSpPr txBox="1"/>
            <p:nvPr/>
          </p:nvSpPr>
          <p:spPr>
            <a:xfrm>
              <a:off x="1129" y="3446"/>
              <a:ext cx="1248" cy="725"/>
            </a:xfrm>
            <a:prstGeom prst="rect">
              <a:avLst/>
            </a:prstGeom>
            <a:noFill/>
          </p:spPr>
          <p:txBody>
            <a:bodyPr wrap="none" rtlCol="0">
              <a:spAutoFit/>
            </a:bodyPr>
            <a:p>
              <a:r>
                <a:rPr lang="zh-CN" altLang="en-US" sz="2400"/>
                <a:t>不变</a:t>
              </a:r>
              <a:endParaRPr lang="zh-CN" altLang="en-US" sz="2400"/>
            </a:p>
          </p:txBody>
        </p:sp>
      </p:grpSp>
      <p:grpSp>
        <p:nvGrpSpPr>
          <p:cNvPr id="63" name="组合 62"/>
          <p:cNvGrpSpPr/>
          <p:nvPr/>
        </p:nvGrpSpPr>
        <p:grpSpPr>
          <a:xfrm>
            <a:off x="3665220" y="5182870"/>
            <a:ext cx="5809615" cy="699770"/>
            <a:chOff x="6318" y="8162"/>
            <a:chExt cx="9149" cy="1102"/>
          </a:xfrm>
        </p:grpSpPr>
        <p:sp>
          <p:nvSpPr>
            <p:cNvPr id="65" name="圆角矩形 64"/>
            <p:cNvSpPr/>
            <p:nvPr/>
          </p:nvSpPr>
          <p:spPr>
            <a:xfrm>
              <a:off x="6318" y="8162"/>
              <a:ext cx="9082" cy="1102"/>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文本框 72"/>
            <p:cNvSpPr txBox="1"/>
            <p:nvPr/>
          </p:nvSpPr>
          <p:spPr>
            <a:xfrm>
              <a:off x="6539" y="8351"/>
              <a:ext cx="89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被除数不变，除数除以几，商反而乘几。</a:t>
              </a:r>
              <a:endParaRPr lang="zh-CN" altLang="en-US" sz="2400">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595630" y="4565015"/>
            <a:ext cx="2496820" cy="816610"/>
            <a:chOff x="938" y="7189"/>
            <a:chExt cx="3932" cy="1286"/>
          </a:xfrm>
        </p:grpSpPr>
        <p:pic>
          <p:nvPicPr>
            <p:cNvPr id="95" name="图片 94" descr="320"/>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15123" t="49175" r="13748" b="36382"/>
            <a:stretch>
              <a:fillRect/>
            </a:stretch>
          </p:blipFill>
          <p:spPr>
            <a:xfrm>
              <a:off x="938" y="7189"/>
              <a:ext cx="3932" cy="1287"/>
            </a:xfrm>
            <a:prstGeom prst="rect">
              <a:avLst/>
            </a:prstGeom>
          </p:spPr>
        </p:pic>
        <p:sp>
          <p:nvSpPr>
            <p:cNvPr id="14" name="文本框 13"/>
            <p:cNvSpPr txBox="1"/>
            <p:nvPr/>
          </p:nvSpPr>
          <p:spPr>
            <a:xfrm>
              <a:off x="1482" y="7626"/>
              <a:ext cx="2688" cy="725"/>
            </a:xfrm>
            <a:prstGeom prst="rect">
              <a:avLst/>
            </a:prstGeom>
            <a:noFill/>
          </p:spPr>
          <p:txBody>
            <a:bodyPr wrap="none" rtlCol="0" anchor="t">
              <a:spAutoFit/>
            </a:bodyPr>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从下往上看</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p:txBody>
        </p:sp>
      </p:grpSp>
      <p:sp>
        <p:nvSpPr>
          <p:cNvPr id="97" name="弧形 96"/>
          <p:cNvSpPr/>
          <p:nvPr/>
        </p:nvSpPr>
        <p:spPr>
          <a:xfrm rot="5400000" flipH="1" flipV="1">
            <a:off x="5221605" y="1892935"/>
            <a:ext cx="864235" cy="500380"/>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7" name="弧形 16"/>
          <p:cNvSpPr/>
          <p:nvPr/>
        </p:nvSpPr>
        <p:spPr>
          <a:xfrm rot="5400000" flipH="1" flipV="1">
            <a:off x="5221605" y="2972435"/>
            <a:ext cx="864235" cy="500380"/>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9" name="弧形 18"/>
          <p:cNvSpPr/>
          <p:nvPr/>
        </p:nvSpPr>
        <p:spPr>
          <a:xfrm rot="5400000" flipH="1">
            <a:off x="7222490" y="2936240"/>
            <a:ext cx="864235" cy="571500"/>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05" name="弧形 104"/>
          <p:cNvSpPr/>
          <p:nvPr/>
        </p:nvSpPr>
        <p:spPr>
          <a:xfrm rot="5400000" flipH="1">
            <a:off x="7222490" y="1925320"/>
            <a:ext cx="864235" cy="571500"/>
          </a:xfrm>
          <a:prstGeom prst="arc">
            <a:avLst>
              <a:gd name="adj1" fmla="val 11581415"/>
              <a:gd name="adj2" fmla="val 21118216"/>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20" name="弧形 119"/>
          <p:cNvSpPr/>
          <p:nvPr/>
        </p:nvSpPr>
        <p:spPr>
          <a:xfrm rot="5400000" flipH="1">
            <a:off x="6986407" y="1300763"/>
            <a:ext cx="2142000" cy="2750400"/>
          </a:xfrm>
          <a:prstGeom prst="arc">
            <a:avLst>
              <a:gd name="adj1" fmla="val 10115132"/>
              <a:gd name="adj2" fmla="val 658154"/>
            </a:avLst>
          </a:prstGeom>
          <a:ln w="317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 from="(-#ppt_w/2)" to="(#ppt_x)" calcmode="lin" valueType="num">
                                      <p:cBhvr>
                                        <p:cTn id="7" dur="600" fill="hold">
                                          <p:stCondLst>
                                            <p:cond delay="0"/>
                                          </p:stCondLst>
                                        </p:cTn>
                                        <p:tgtEl>
                                          <p:spTgt spid="96"/>
                                        </p:tgtEl>
                                        <p:attrNameLst>
                                          <p:attrName>ppt_x</p:attrName>
                                        </p:attrNameLst>
                                      </p:cBhvr>
                                    </p:anim>
                                    <p:anim from="0" to="-1.0" calcmode="lin" valueType="num">
                                      <p:cBhvr>
                                        <p:cTn id="8" dur="200" decel="50000" autoRev="1" fill="hold">
                                          <p:stCondLst>
                                            <p:cond delay="600"/>
                                          </p:stCondLst>
                                        </p:cTn>
                                        <p:tgtEl>
                                          <p:spTgt spid="96"/>
                                        </p:tgtEl>
                                        <p:attrNameLst>
                                          <p:attrName>xshear</p:attrName>
                                        </p:attrNameLst>
                                      </p:cBhvr>
                                    </p:anim>
                                    <p:animScale>
                                      <p:cBhvr>
                                        <p:cTn id="9" dur="200" decel="100000" autoRev="1" fill="hold">
                                          <p:stCondLst>
                                            <p:cond delay="600"/>
                                          </p:stCondLst>
                                        </p:cTn>
                                        <p:tgtEl>
                                          <p:spTgt spid="96"/>
                                        </p:tgtEl>
                                      </p:cBhvr>
                                      <p:from x="100000" y="100000"/>
                                      <p:to x="80000" y="100000"/>
                                    </p:animScale>
                                    <p:anim by="(#ppt_h/3+#ppt_w*0.1)" calcmode="lin" valueType="num">
                                      <p:cBhvr additive="sum">
                                        <p:cTn id="10" dur="200" decel="100000" autoRev="1" fill="hold">
                                          <p:stCondLst>
                                            <p:cond delay="600"/>
                                          </p:stCondLst>
                                        </p:cTn>
                                        <p:tgtEl>
                                          <p:spTgt spid="96"/>
                                        </p:tgtEl>
                                        <p:attrNameLst>
                                          <p:attrName>ppt_x</p:attrName>
                                        </p:attrNameLst>
                                      </p:cBhvr>
                                    </p:anim>
                                  </p:childTnLst>
                                  <p:subTnLst>
                                    <p:audio>
                                      <p:cMediaNode>
                                        <p:cTn display="1" masterRel="sameClick">
                                          <p:stCondLst>
                                            <p:cond evt="begin" delay="0">
                                              <p:tn val="5"/>
                                            </p:cond>
                                          </p:stCondLst>
                                          <p:endCondLst>
                                            <p:cond evt="onStopAudio" delay="0">
                                              <p:tgtEl>
                                                <p:sldTgt/>
                                              </p:tgtEl>
                                            </p:cond>
                                          </p:endCondLst>
                                        </p:cTn>
                                        <p:tgtEl>
                                          <p:sndTgt r:embed="rId4" name="whoosh.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down)">
                                      <p:cBhvr>
                                        <p:cTn id="15" dur="500"/>
                                        <p:tgtEl>
                                          <p:spTgt spid="83"/>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84"/>
                                        </p:tgtEl>
                                        <p:attrNameLst>
                                          <p:attrName>style.visibility</p:attrName>
                                        </p:attrNameLst>
                                      </p:cBhvr>
                                      <p:to>
                                        <p:strVal val="visible"/>
                                      </p:to>
                                    </p:set>
                                    <p:anim calcmode="lin" valueType="num">
                                      <p:cBhvr>
                                        <p:cTn id="20" dur="500" fill="hold"/>
                                        <p:tgtEl>
                                          <p:spTgt spid="84"/>
                                        </p:tgtEl>
                                        <p:attrNameLst>
                                          <p:attrName>ppt_w</p:attrName>
                                        </p:attrNameLst>
                                      </p:cBhvr>
                                      <p:tavLst>
                                        <p:tav tm="0">
                                          <p:val>
                                            <p:fltVal val="0"/>
                                          </p:val>
                                        </p:tav>
                                        <p:tav tm="100000">
                                          <p:val>
                                            <p:strVal val="#ppt_w"/>
                                          </p:val>
                                        </p:tav>
                                      </p:tavLst>
                                    </p:anim>
                                    <p:anim calcmode="lin" valueType="num">
                                      <p:cBhvr>
                                        <p:cTn id="21" dur="500" fill="hold"/>
                                        <p:tgtEl>
                                          <p:spTgt spid="84"/>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97"/>
                                        </p:tgtEl>
                                        <p:attrNameLst>
                                          <p:attrName>style.visibility</p:attrName>
                                        </p:attrNameLst>
                                      </p:cBhvr>
                                      <p:to>
                                        <p:strVal val="visible"/>
                                      </p:to>
                                    </p:set>
                                    <p:animEffect transition="in" filter="wipe(down)">
                                      <p:cBhvr>
                                        <p:cTn id="48" dur="500"/>
                                        <p:tgtEl>
                                          <p:spTgt spid="97"/>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05"/>
                                        </p:tgtEl>
                                        <p:attrNameLst>
                                          <p:attrName>style.visibility</p:attrName>
                                        </p:attrNameLst>
                                      </p:cBhvr>
                                      <p:to>
                                        <p:strVal val="visible"/>
                                      </p:to>
                                    </p:set>
                                    <p:animEffect transition="in" filter="wipe(down)">
                                      <p:cBhvr>
                                        <p:cTn id="59" dur="500"/>
                                        <p:tgtEl>
                                          <p:spTgt spid="105"/>
                                        </p:tgtEl>
                                      </p:cBhvr>
                                    </p:animEffect>
                                  </p:childTnLst>
                                </p:cTn>
                              </p:par>
                            </p:childTnLst>
                          </p:cTn>
                        </p:par>
                      </p:childTnLst>
                    </p:cTn>
                  </p:par>
                  <p:par>
                    <p:cTn id="60" fill="hold">
                      <p:stCondLst>
                        <p:cond delay="indefinite"/>
                      </p:stCondLst>
                      <p:childTnLst>
                        <p:par>
                          <p:cTn id="61" fill="hold">
                            <p:stCondLst>
                              <p:cond delay="0"/>
                            </p:stCondLst>
                            <p:childTnLst>
                              <p:par>
                                <p:cTn id="62" presetID="23" presetClass="entr" presetSubtype="16" fill="hold" nodeType="clickEffect">
                                  <p:stCondLst>
                                    <p:cond delay="0"/>
                                  </p:stCondLst>
                                  <p:childTnLst>
                                    <p:set>
                                      <p:cBhvr>
                                        <p:cTn id="63" dur="1" fill="hold">
                                          <p:stCondLst>
                                            <p:cond delay="0"/>
                                          </p:stCondLst>
                                        </p:cTn>
                                        <p:tgtEl>
                                          <p:spTgt spid="66"/>
                                        </p:tgtEl>
                                        <p:attrNameLst>
                                          <p:attrName>style.visibility</p:attrName>
                                        </p:attrNameLst>
                                      </p:cBhvr>
                                      <p:to>
                                        <p:strVal val="visible"/>
                                      </p:to>
                                    </p:set>
                                    <p:anim calcmode="lin" valueType="num">
                                      <p:cBhvr>
                                        <p:cTn id="64" dur="500" fill="hold"/>
                                        <p:tgtEl>
                                          <p:spTgt spid="66"/>
                                        </p:tgtEl>
                                        <p:attrNameLst>
                                          <p:attrName>ppt_w</p:attrName>
                                        </p:attrNameLst>
                                      </p:cBhvr>
                                      <p:tavLst>
                                        <p:tav tm="0">
                                          <p:val>
                                            <p:fltVal val="0"/>
                                          </p:val>
                                        </p:tav>
                                        <p:tav tm="100000">
                                          <p:val>
                                            <p:strVal val="#ppt_w"/>
                                          </p:val>
                                        </p:tav>
                                      </p:tavLst>
                                    </p:anim>
                                    <p:anim calcmode="lin" valueType="num">
                                      <p:cBhvr>
                                        <p:cTn id="65"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down)">
                                      <p:cBhvr>
                                        <p:cTn id="70" dur="500"/>
                                        <p:tgtEl>
                                          <p:spTgt spid="18"/>
                                        </p:tgtEl>
                                      </p:cBhvr>
                                    </p:animEffect>
                                  </p:childTnLst>
                                </p:cTn>
                              </p:par>
                            </p:childTnLst>
                          </p:cTn>
                        </p:par>
                      </p:childTnLst>
                    </p:cTn>
                  </p:par>
                  <p:par>
                    <p:cTn id="71" fill="hold">
                      <p:stCondLst>
                        <p:cond delay="indefinite"/>
                      </p:stCondLst>
                      <p:childTnLst>
                        <p:par>
                          <p:cTn id="72" fill="hold">
                            <p:stCondLst>
                              <p:cond delay="0"/>
                            </p:stCondLst>
                            <p:childTnLst>
                              <p:par>
                                <p:cTn id="73" presetID="23" presetClass="entr" presetSubtype="16" fill="hold" nodeType="click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500" fill="hold"/>
                                        <p:tgtEl>
                                          <p:spTgt spid="24"/>
                                        </p:tgtEl>
                                        <p:attrNameLst>
                                          <p:attrName>ppt_w</p:attrName>
                                        </p:attrNameLst>
                                      </p:cBhvr>
                                      <p:tavLst>
                                        <p:tav tm="0">
                                          <p:val>
                                            <p:fltVal val="0"/>
                                          </p:val>
                                        </p:tav>
                                        <p:tav tm="100000">
                                          <p:val>
                                            <p:strVal val="#ppt_w"/>
                                          </p:val>
                                        </p:tav>
                                      </p:tavLst>
                                    </p:anim>
                                    <p:anim calcmode="lin" valueType="num">
                                      <p:cBhvr>
                                        <p:cTn id="76"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120"/>
                                        </p:tgtEl>
                                        <p:attrNameLst>
                                          <p:attrName>style.visibility</p:attrName>
                                        </p:attrNameLst>
                                      </p:cBhvr>
                                      <p:to>
                                        <p:strVal val="visible"/>
                                      </p:to>
                                    </p:set>
                                    <p:animEffect transition="in" filter="wipe(down)">
                                      <p:cBhvr>
                                        <p:cTn id="81" dur="500"/>
                                        <p:tgtEl>
                                          <p:spTgt spid="120"/>
                                        </p:tgtEl>
                                      </p:cBhvr>
                                    </p:animEffect>
                                  </p:childTnLst>
                                </p:cTn>
                              </p:par>
                            </p:childTnLst>
                          </p:cTn>
                        </p:par>
                      </p:childTnLst>
                    </p:cTn>
                  </p:par>
                  <p:par>
                    <p:cTn id="82" fill="hold">
                      <p:stCondLst>
                        <p:cond delay="indefinite"/>
                      </p:stCondLst>
                      <p:childTnLst>
                        <p:par>
                          <p:cTn id="83" fill="hold">
                            <p:stCondLst>
                              <p:cond delay="0"/>
                            </p:stCondLst>
                            <p:childTnLst>
                              <p:par>
                                <p:cTn id="84" presetID="23" presetClass="entr" presetSubtype="16" fill="hold" nodeType="click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nodeType="clickEffect">
                                  <p:stCondLst>
                                    <p:cond delay="0"/>
                                  </p:stCondLst>
                                  <p:childTnLst>
                                    <p:set>
                                      <p:cBhvr>
                                        <p:cTn id="91" dur="1" fill="hold">
                                          <p:stCondLst>
                                            <p:cond delay="0"/>
                                          </p:stCondLst>
                                        </p:cTn>
                                        <p:tgtEl>
                                          <p:spTgt spid="63"/>
                                        </p:tgtEl>
                                        <p:attrNameLst>
                                          <p:attrName>style.visibility</p:attrName>
                                        </p:attrNameLst>
                                      </p:cBhvr>
                                      <p:to>
                                        <p:strVal val="visible"/>
                                      </p:to>
                                    </p:set>
                                    <p:anim calcmode="lin" valueType="num">
                                      <p:cBhvr additive="base">
                                        <p:cTn id="92" dur="500"/>
                                        <p:tgtEl>
                                          <p:spTgt spid="63"/>
                                        </p:tgtEl>
                                        <p:attrNameLst>
                                          <p:attrName>ppt_y</p:attrName>
                                        </p:attrNameLst>
                                      </p:cBhvr>
                                      <p:tavLst>
                                        <p:tav tm="0">
                                          <p:val>
                                            <p:strVal val="#ppt_y+#ppt_h*1.125000"/>
                                          </p:val>
                                        </p:tav>
                                        <p:tav tm="100000">
                                          <p:val>
                                            <p:strVal val="#ppt_y"/>
                                          </p:val>
                                        </p:tav>
                                      </p:tavLst>
                                    </p:anim>
                                    <p:animEffect transition="in" filter="wipe(up)">
                                      <p:cBhvr>
                                        <p:cTn id="9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bldLvl="0" animBg="1"/>
      <p:bldP spid="97" grpId="0" bldLvl="0" animBg="1"/>
      <p:bldP spid="17" grpId="0" bldLvl="0" animBg="1"/>
      <p:bldP spid="18" grpId="0" bldLvl="0" animBg="1"/>
      <p:bldP spid="19" grpId="0" bldLvl="0" animBg="1"/>
      <p:bldP spid="105" grpId="0" bldLvl="0" animBg="1"/>
      <p:bldP spid="12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3248660" y="1388110"/>
            <a:ext cx="4660265" cy="2966085"/>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21" name="文本框 3"/>
          <p:cNvSpPr txBox="1">
            <a:spLocks noChangeArrowheads="1"/>
          </p:cNvSpPr>
          <p:nvPr/>
        </p:nvSpPr>
        <p:spPr bwMode="auto">
          <a:xfrm>
            <a:off x="4037965" y="1757045"/>
            <a:ext cx="360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文本框 4"/>
          <p:cNvSpPr txBox="1">
            <a:spLocks noChangeArrowheads="1"/>
          </p:cNvSpPr>
          <p:nvPr/>
        </p:nvSpPr>
        <p:spPr bwMode="auto">
          <a:xfrm>
            <a:off x="3979545" y="2289175"/>
            <a:ext cx="8210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60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1" name="文本框 5"/>
          <p:cNvSpPr txBox="1">
            <a:spLocks noChangeArrowheads="1"/>
          </p:cNvSpPr>
          <p:nvPr/>
        </p:nvSpPr>
        <p:spPr bwMode="auto">
          <a:xfrm>
            <a:off x="3896995" y="2868295"/>
            <a:ext cx="939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600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4" name="文本框 6"/>
          <p:cNvSpPr txBox="1">
            <a:spLocks noChangeArrowheads="1"/>
          </p:cNvSpPr>
          <p:nvPr/>
        </p:nvSpPr>
        <p:spPr bwMode="auto">
          <a:xfrm>
            <a:off x="3797935" y="3414395"/>
            <a:ext cx="939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6000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2" name="文本框 7"/>
          <p:cNvSpPr txBox="1">
            <a:spLocks noChangeArrowheads="1"/>
          </p:cNvSpPr>
          <p:nvPr/>
        </p:nvSpPr>
        <p:spPr bwMode="auto">
          <a:xfrm>
            <a:off x="4792980" y="1758315"/>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3" name="文本框 8"/>
          <p:cNvSpPr txBox="1">
            <a:spLocks noChangeArrowheads="1"/>
          </p:cNvSpPr>
          <p:nvPr/>
        </p:nvSpPr>
        <p:spPr bwMode="auto">
          <a:xfrm>
            <a:off x="4795520" y="2272665"/>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4" name="文本框 9"/>
          <p:cNvSpPr txBox="1">
            <a:spLocks noChangeArrowheads="1"/>
          </p:cNvSpPr>
          <p:nvPr/>
        </p:nvSpPr>
        <p:spPr bwMode="auto">
          <a:xfrm>
            <a:off x="4795520" y="2882265"/>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5" name="文本框 10"/>
          <p:cNvSpPr txBox="1">
            <a:spLocks noChangeArrowheads="1"/>
          </p:cNvSpPr>
          <p:nvPr/>
        </p:nvSpPr>
        <p:spPr bwMode="auto">
          <a:xfrm>
            <a:off x="4820285" y="3430270"/>
            <a:ext cx="64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7" name="文本框 12"/>
          <p:cNvSpPr txBox="1">
            <a:spLocks noChangeArrowheads="1"/>
          </p:cNvSpPr>
          <p:nvPr/>
        </p:nvSpPr>
        <p:spPr bwMode="auto">
          <a:xfrm>
            <a:off x="5433695" y="1757045"/>
            <a:ext cx="4451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8" name="文本框 13"/>
          <p:cNvSpPr txBox="1">
            <a:spLocks noChangeArrowheads="1"/>
          </p:cNvSpPr>
          <p:nvPr/>
        </p:nvSpPr>
        <p:spPr bwMode="auto">
          <a:xfrm>
            <a:off x="5370195" y="2296160"/>
            <a:ext cx="736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9" name="文本框 14"/>
          <p:cNvSpPr txBox="1">
            <a:spLocks noChangeArrowheads="1"/>
          </p:cNvSpPr>
          <p:nvPr/>
        </p:nvSpPr>
        <p:spPr bwMode="auto">
          <a:xfrm>
            <a:off x="5287645" y="2879090"/>
            <a:ext cx="13449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300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0" name="文本框 15"/>
          <p:cNvSpPr txBox="1">
            <a:spLocks noChangeArrowheads="1"/>
          </p:cNvSpPr>
          <p:nvPr/>
        </p:nvSpPr>
        <p:spPr bwMode="auto">
          <a:xfrm>
            <a:off x="5232400" y="3423285"/>
            <a:ext cx="1022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3000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1" name="文本框 35"/>
          <p:cNvSpPr txBox="1">
            <a:spLocks noChangeArrowheads="1"/>
          </p:cNvSpPr>
          <p:nvPr/>
        </p:nvSpPr>
        <p:spPr bwMode="auto">
          <a:xfrm>
            <a:off x="6858004" y="1761260"/>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2" name="文本框 36"/>
          <p:cNvSpPr txBox="1">
            <a:spLocks noChangeArrowheads="1"/>
          </p:cNvSpPr>
          <p:nvPr/>
        </p:nvSpPr>
        <p:spPr bwMode="auto">
          <a:xfrm>
            <a:off x="6864989" y="2327467"/>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文本框 37"/>
          <p:cNvSpPr txBox="1">
            <a:spLocks noChangeArrowheads="1"/>
          </p:cNvSpPr>
          <p:nvPr/>
        </p:nvSpPr>
        <p:spPr bwMode="auto">
          <a:xfrm>
            <a:off x="6864989" y="2918017"/>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4" name="文本框 38"/>
          <p:cNvSpPr txBox="1">
            <a:spLocks noChangeArrowheads="1"/>
          </p:cNvSpPr>
          <p:nvPr/>
        </p:nvSpPr>
        <p:spPr bwMode="auto">
          <a:xfrm>
            <a:off x="6881499" y="3461788"/>
            <a:ext cx="576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238875" y="3431540"/>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221730" y="2893695"/>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221730" y="2358390"/>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204585" y="1780540"/>
            <a:ext cx="408940" cy="460375"/>
          </a:xfrm>
          <a:prstGeom prst="rect">
            <a:avLst/>
          </a:prstGeom>
          <a:noFill/>
        </p:spPr>
        <p:txBody>
          <a:bodyPr wrap="none" rtlCol="0">
            <a:spAutoFit/>
          </a:bodyPr>
          <a:p>
            <a:pPr algn="l" eaLnBrk="1" hangingPunct="1"/>
            <a:r>
              <a:rPr lang="en-US" altLang="zh-CN" sz="2400" dirty="0">
                <a:latin typeface="微软雅黑" panose="020B0503020204020204" pitchFamily="34" charset="-122"/>
                <a:ea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440180" y="4294505"/>
            <a:ext cx="6468745" cy="2260600"/>
            <a:chOff x="2268" y="6763"/>
            <a:chExt cx="10187" cy="3560"/>
          </a:xfrm>
        </p:grpSpPr>
        <p:grpSp>
          <p:nvGrpSpPr>
            <p:cNvPr id="11" name="组合 10"/>
            <p:cNvGrpSpPr/>
            <p:nvPr/>
          </p:nvGrpSpPr>
          <p:grpSpPr>
            <a:xfrm>
              <a:off x="6411" y="7915"/>
              <a:ext cx="6044" cy="1254"/>
              <a:chOff x="6411" y="7915"/>
              <a:chExt cx="6044" cy="1254"/>
            </a:xfrm>
          </p:grpSpPr>
          <p:sp>
            <p:nvSpPr>
              <p:cNvPr id="32" name="圆角矩形标注 31"/>
              <p:cNvSpPr/>
              <p:nvPr/>
            </p:nvSpPr>
            <p:spPr>
              <a:xfrm>
                <a:off x="6411" y="7915"/>
                <a:ext cx="6044" cy="1255"/>
              </a:xfrm>
              <a:prstGeom prst="wedgeRoundRectCallout">
                <a:avLst>
                  <a:gd name="adj1" fmla="val -61097"/>
                  <a:gd name="adj2" fmla="val -2031"/>
                  <a:gd name="adj3" fmla="val 16667"/>
                </a:avLst>
              </a:prstGeom>
              <a:gradFill>
                <a:gsLst>
                  <a:gs pos="0">
                    <a:schemeClr val="accent1">
                      <a:lumMod val="5000"/>
                      <a:lumOff val="95000"/>
                    </a:schemeClr>
                  </a:gs>
                  <a:gs pos="98000">
                    <a:schemeClr val="accent6">
                      <a:lumMod val="60000"/>
                      <a:lumOff val="40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7116" y="8180"/>
                <a:ext cx="4608" cy="725"/>
              </a:xfrm>
              <a:prstGeom prst="rect">
                <a:avLst/>
              </a:prstGeom>
              <a:noFill/>
            </p:spPr>
            <p:txBody>
              <a:bodyPr wrap="none" rtlCol="0">
                <a:spAutoFit/>
              </a:bodyPr>
              <a:p>
                <a:r>
                  <a:rPr lang="zh-CN" altLang="en-US" sz="2400"/>
                  <a:t>你发现了什么规律？</a:t>
                </a:r>
                <a:endParaRPr lang="zh-CN" altLang="en-US" sz="2400"/>
              </a:p>
            </p:txBody>
          </p:sp>
        </p:grpSp>
        <p:pic>
          <p:nvPicPr>
            <p:cNvPr id="12" name="图片 11" descr="98922545-ee4a-4287-95b8-4a576848a42d"/>
            <p:cNvPicPr>
              <a:picLocks noChangeAspect="1"/>
            </p:cNvPicPr>
            <p:nvPr/>
          </p:nvPicPr>
          <p:blipFill>
            <a:blip r:embed="rId2"/>
            <a:stretch>
              <a:fillRect/>
            </a:stretch>
          </p:blipFill>
          <p:spPr>
            <a:xfrm>
              <a:off x="2268" y="6763"/>
              <a:ext cx="2848" cy="356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ppt_y</p:attrName>
                                        </p:attrNameLst>
                                      </p:cBhvr>
                                      <p:tavLst>
                                        <p:tav tm="0">
                                          <p:val>
                                            <p:strVal val="#ppt_y+#ppt_h*1.125000"/>
                                          </p:val>
                                        </p:tav>
                                        <p:tav tm="100000">
                                          <p:val>
                                            <p:strVal val="#ppt_y"/>
                                          </p:val>
                                        </p:tav>
                                      </p:tavLst>
                                    </p:anim>
                                    <p:animEffect transition="in" filter="wipe(up)">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tags/tag1.xml><?xml version="1.0" encoding="utf-8"?>
<p:tagLst xmlns:p="http://schemas.openxmlformats.org/presentationml/2006/main">
  <p:tag name="KSO_WM_UNIT_PLACING_PICTURE_USER_VIEWPORT" val="{&quot;height&quot;:10800,&quot;width&quot;:10800}"/>
</p:tagLst>
</file>

<file path=ppt/tags/tag2.xml><?xml version="1.0" encoding="utf-8"?>
<p:tagLst xmlns:p="http://schemas.openxmlformats.org/presentationml/2006/main">
  <p:tag name="KSO_WM_UNIT_PLACING_PICTURE_USER_VIEWPORT" val="{&quot;height&quot;:8683,&quot;width&quot;:5123}"/>
</p:tagLst>
</file>

<file path=ppt/tags/tag3.xml><?xml version="1.0" encoding="utf-8"?>
<p:tagLst xmlns:p="http://schemas.openxmlformats.org/presentationml/2006/main">
  <p:tag name="KSO_WM_UNIT_PLACING_PICTURE_USER_VIEWPORT" val="{&quot;height&quot;:8683,&quot;width&quot;:5123}"/>
</p:tagLst>
</file>

<file path=ppt/tags/tag4.xml><?xml version="1.0" encoding="utf-8"?>
<p:tagLst xmlns:p="http://schemas.openxmlformats.org/presentationml/2006/main">
  <p:tag name="KSO_WM_UNIT_PLACING_PICTURE_USER_VIEWPORT" val="{&quot;height&quot;:10800,&quot;width&quot;:10800}"/>
</p:tagLst>
</file>

<file path=ppt/tags/tag5.xml><?xml version="1.0" encoding="utf-8"?>
<p:tagLst xmlns:p="http://schemas.openxmlformats.org/presentationml/2006/main">
  <p:tag name="KSO_WM_UNIT_PLACING_PICTURE_USER_VIEWPORT" val="{&quot;height&quot;:8683,&quot;width&quot;:5123}"/>
</p:tagLst>
</file>

<file path=ppt/tags/tag6.xml><?xml version="1.0" encoding="utf-8"?>
<p:tagLst xmlns:p="http://schemas.openxmlformats.org/presentationml/2006/main">
  <p:tag name="KSO_WM_UNIT_PLACING_PICTURE_USER_VIEWPORT" val="{&quot;height&quot;:8683,&quot;width&quot;:5123}"/>
</p:tagLst>
</file>

<file path=ppt/tags/tag7.xml><?xml version="1.0" encoding="utf-8"?>
<p:tagLst xmlns:p="http://schemas.openxmlformats.org/presentationml/2006/main">
  <p:tag name="KSO_WM_UNIT_PLACING_PICTURE_USER_VIEWPORT" val="{&quot;height&quot;:8683,&quot;width&quot;:5123}"/>
</p:tagLst>
</file>

<file path=ppt/tags/tag8.xml><?xml version="1.0" encoding="utf-8"?>
<p:tagLst xmlns:p="http://schemas.openxmlformats.org/presentationml/2006/main">
  <p:tag name="KSO_WM_UNIT_PLACING_PICTURE_USER_VIEWPORT" val="{&quot;height&quot;:8683,&quot;width&quot;:5123}"/>
</p:tagLst>
</file>

<file path=ppt/tags/tag9.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1616</Words>
  <Application>WPS 演示</Application>
  <PresentationFormat>宽屏</PresentationFormat>
  <Paragraphs>739</Paragraphs>
  <Slides>24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24</vt:i4>
      </vt:variant>
    </vt:vector>
  </HeadingPairs>
  <TitlesOfParts>
    <vt:vector size="39" baseType="lpstr">
      <vt:lpstr>Arial</vt:lpstr>
      <vt:lpstr>宋体</vt:lpstr>
      <vt:lpstr>Wingdings</vt:lpstr>
      <vt:lpstr>微软雅黑</vt:lpstr>
      <vt:lpstr>Wingdings</vt:lpstr>
      <vt:lpstr>Times New Roman</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195</cp:revision>
  <dcterms:created xsi:type="dcterms:W3CDTF">2019-06-19T02:08:00Z</dcterms:created>
  <dcterms:modified xsi:type="dcterms:W3CDTF">2023-09-28T14:15:15Z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67A7CFD433EC45FFA50292258C6D2CA8</vt:lpwstr>
  </property>
</Properties>
</file>