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7" r:id="rId5"/>
    <p:sldId id="698" r:id="rId6"/>
    <p:sldId id="808" r:id="rId8"/>
    <p:sldId id="829" r:id="rId9"/>
    <p:sldId id="830" r:id="rId10"/>
    <p:sldId id="820" r:id="rId11"/>
    <p:sldId id="821" r:id="rId12"/>
    <p:sldId id="822" r:id="rId13"/>
    <p:sldId id="824" r:id="rId14"/>
    <p:sldId id="823" r:id="rId15"/>
    <p:sldId id="825" r:id="rId16"/>
    <p:sldId id="832" r:id="rId17"/>
    <p:sldId id="833" r:id="rId18"/>
    <p:sldId id="735" r:id="rId19"/>
    <p:sldId id="834" r:id="rId20"/>
    <p:sldId id="852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6" userDrawn="1">
          <p15:clr>
            <a:srgbClr val="A4A3A4"/>
          </p15:clr>
        </p15:guide>
        <p15:guide id="2" pos="314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26"/>
        <p:guide pos="31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jpe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7163" y="1446213"/>
            <a:ext cx="8963025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Box 5"/>
          <p:cNvSpPr txBox="1"/>
          <p:nvPr/>
        </p:nvSpPr>
        <p:spPr>
          <a:xfrm>
            <a:off x="595313" y="690563"/>
            <a:ext cx="4529137" cy="6429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击鼓传花。</a:t>
            </a:r>
            <a:endParaRPr lang="en-US" altLang="zh-CN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9238" y="1974850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得五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250" y="1974850"/>
            <a:ext cx="133159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二十五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52613" y="3368675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二十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79900" y="3368675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五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18313" y="3398838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二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602865"/>
            <a:ext cx="609600" cy="274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1"/>
          <p:cNvSpPr/>
          <p:nvPr/>
        </p:nvSpPr>
        <p:spPr>
          <a:xfrm>
            <a:off x="3123883" y="2343785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Rectangle 51"/>
          <p:cNvSpPr/>
          <p:nvPr/>
        </p:nvSpPr>
        <p:spPr>
          <a:xfrm>
            <a:off x="4191000" y="998220"/>
            <a:ext cx="732790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Rectangle 51"/>
          <p:cNvSpPr/>
          <p:nvPr/>
        </p:nvSpPr>
        <p:spPr>
          <a:xfrm>
            <a:off x="3395663" y="1581785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Rectangle 51"/>
          <p:cNvSpPr/>
          <p:nvPr/>
        </p:nvSpPr>
        <p:spPr>
          <a:xfrm>
            <a:off x="5257483" y="2647950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Rectangle 51"/>
          <p:cNvSpPr/>
          <p:nvPr/>
        </p:nvSpPr>
        <p:spPr>
          <a:xfrm>
            <a:off x="4250373" y="3181350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Rectangle 51"/>
          <p:cNvSpPr/>
          <p:nvPr/>
        </p:nvSpPr>
        <p:spPr>
          <a:xfrm>
            <a:off x="5181283" y="1581785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Rectangle 51"/>
          <p:cNvSpPr/>
          <p:nvPr/>
        </p:nvSpPr>
        <p:spPr>
          <a:xfrm>
            <a:off x="4343083" y="2267585"/>
            <a:ext cx="642937" cy="553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490" name="TextBox 5"/>
          <p:cNvSpPr txBox="1"/>
          <p:nvPr/>
        </p:nvSpPr>
        <p:spPr>
          <a:xfrm>
            <a:off x="444500" y="147320"/>
            <a:ext cx="4529138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送数回家。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035" y="1276985"/>
            <a:ext cx="1333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5×3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670" y="1995805"/>
            <a:ext cx="1333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2×5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895" y="2723515"/>
            <a:ext cx="1333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5×4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895" y="3333750"/>
            <a:ext cx="13335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5×5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530" y="4042410"/>
            <a:ext cx="1333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en-US" altLang="zh-CN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4931 -0.209259 E" pathEditMode="relative" ptsTypes="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58264 -0.13358 E" pathEditMode="relative" ptsTypes="">
                                      <p:cBhvr>
                                        <p:cTn id="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4653 0.208519 E" pathEditMode="relative" ptsTypes="">
                                      <p:cBhvr>
                                        <p:cTn id="4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49931 0.343333 E" pathEditMode="relative" ptsTypes="">
                                      <p:cBhvr>
                                        <p:cTn id="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8264 0.344815 E" pathEditMode="relative" ptsTypes="">
                                      <p:cBhvr>
                                        <p:cTn id="6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2" grpId="1" bldLvl="0" animBg="1"/>
      <p:bldP spid="32" grpId="2" bldLvl="0" animBg="1"/>
      <p:bldP spid="32" grpId="3" bldLvl="0" animBg="1"/>
      <p:bldP spid="33" grpId="0" bldLvl="0" animBg="1"/>
      <p:bldP spid="34" grpId="0" bldLvl="0" animBg="1"/>
      <p:bldP spid="34" grpId="1" bldLvl="0" animBg="1"/>
      <p:bldP spid="34" grpId="2" bldLvl="0" animBg="1"/>
      <p:bldP spid="34" grpId="3" bldLvl="0" animBg="1"/>
      <p:bldP spid="35" grpId="0" bldLvl="0" animBg="1"/>
      <p:bldP spid="35" grpId="1" bldLvl="0" animBg="1"/>
      <p:bldP spid="35" grpId="2" bldLvl="0" animBg="1"/>
      <p:bldP spid="35" grpId="3" bldLvl="0" animBg="1"/>
      <p:bldP spid="36" grpId="0" bldLvl="0" animBg="1"/>
      <p:bldP spid="38" grpId="0" bldLvl="0" animBg="1"/>
      <p:bldP spid="38" grpId="1" bldLvl="0" animBg="1"/>
      <p:bldP spid="38" grpId="2" bldLvl="0" animBg="1"/>
      <p:bldP spid="38" grpId="3" bldLvl="0" animBg="1"/>
      <p:bldP spid="39" grpId="0" bldLvl="0" animBg="1"/>
      <p:bldP spid="39" grpId="1" bldLvl="0" animBg="1"/>
      <p:bldP spid="39" grpId="2" bldLvl="0" animBg="1"/>
      <p:bldP spid="39" grpId="3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4999" y="820958"/>
            <a:ext cx="47525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36694" y="898004"/>
            <a:ext cx="3474293" cy="137048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19525" y="2607407"/>
            <a:ext cx="2974670" cy="583038"/>
            <a:chOff x="3225314" y="4120793"/>
            <a:chExt cx="2974670" cy="583038"/>
          </a:xfrm>
        </p:grpSpPr>
        <p:sp>
          <p:nvSpPr>
            <p:cNvPr id="8" name="矩形 7"/>
            <p:cNvSpPr/>
            <p:nvPr/>
          </p:nvSpPr>
          <p:spPr>
            <a:xfrm>
              <a:off x="3751712" y="4150746"/>
              <a:ext cx="2448272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   </a:t>
              </a:r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225314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246409" y="4120793"/>
              <a:ext cx="523220" cy="52322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199529" y="4120793"/>
              <a:ext cx="668655" cy="523240"/>
            </a:xfrm>
            <a:prstGeom prst="rect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03869" y="3549021"/>
            <a:ext cx="4752528" cy="553085"/>
            <a:chOff x="2754999" y="3473456"/>
            <a:chExt cx="4752528" cy="553085"/>
          </a:xfrm>
        </p:grpSpPr>
        <p:sp>
          <p:nvSpPr>
            <p:cNvPr id="12" name="矩形 11"/>
            <p:cNvSpPr/>
            <p:nvPr/>
          </p:nvSpPr>
          <p:spPr>
            <a:xfrm>
              <a:off x="2754999" y="3473456"/>
              <a:ext cx="4752528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口诀：</a:t>
              </a:r>
              <a:endPara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793875" y="3867894"/>
              <a:ext cx="211961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723640" y="3423920"/>
            <a:ext cx="21018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三五十五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88911" y="2632167"/>
            <a:ext cx="523221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7594" y="2604677"/>
            <a:ext cx="523221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51183" y="2612600"/>
            <a:ext cx="73268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8650" y="1657858"/>
            <a:ext cx="2276475" cy="1160145"/>
            <a:chOff x="374065" y="2099183"/>
            <a:chExt cx="2276475" cy="1160145"/>
          </a:xfrm>
        </p:grpSpPr>
        <p:sp>
          <p:nvSpPr>
            <p:cNvPr id="19" name="对话气泡: 圆角矩形 2"/>
            <p:cNvSpPr/>
            <p:nvPr/>
          </p:nvSpPr>
          <p:spPr>
            <a:xfrm>
              <a:off x="374065" y="2099183"/>
              <a:ext cx="2194560" cy="1160145"/>
            </a:xfrm>
            <a:prstGeom prst="wedgeRoundRectCallout">
              <a:avLst>
                <a:gd name="adj1" fmla="val 67848"/>
                <a:gd name="adj2" fmla="val -32082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10895" y="2169668"/>
              <a:ext cx="2239645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相同加数的个数是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87565" y="1582223"/>
            <a:ext cx="2543810" cy="554355"/>
            <a:chOff x="6495578" y="1856289"/>
            <a:chExt cx="2543810" cy="554355"/>
          </a:xfrm>
        </p:grpSpPr>
        <p:sp>
          <p:nvSpPr>
            <p:cNvPr id="24" name="对话气泡: 圆角矩形 23"/>
            <p:cNvSpPr/>
            <p:nvPr/>
          </p:nvSpPr>
          <p:spPr>
            <a:xfrm>
              <a:off x="6495578" y="1856289"/>
              <a:ext cx="2543810" cy="497205"/>
            </a:xfrm>
            <a:prstGeom prst="wedgeRoundRectCallout">
              <a:avLst>
                <a:gd name="adj1" fmla="val -63327"/>
                <a:gd name="adj2" fmla="val -3053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95578" y="1857559"/>
              <a:ext cx="2446020" cy="553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相同加数是</a:t>
              </a:r>
              <a:r>
                <a:rPr lang="en-US" altLang="zh-CN" sz="3000" b="1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en-US" altLang="zh-CN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715000" y="2612390"/>
            <a:ext cx="30626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（或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3×5＝15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P53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8053" y="961043"/>
            <a:ext cx="71559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60" y="3216275"/>
            <a:ext cx="816927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每头大象运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根木头，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头大象运（  ）根木头。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5298" y="3216265"/>
            <a:ext cx="73268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2200" y="210185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P53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T3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2565" y="3869690"/>
            <a:ext cx="504952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0930" y="851535"/>
            <a:ext cx="6998335" cy="21228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6721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grpSp>
        <p:nvGrpSpPr>
          <p:cNvPr id="15362" name="Group 33"/>
          <p:cNvGrpSpPr/>
          <p:nvPr/>
        </p:nvGrpSpPr>
        <p:grpSpPr>
          <a:xfrm>
            <a:off x="3501390" y="1595103"/>
            <a:ext cx="2298700" cy="3074912"/>
            <a:chOff x="1973" y="1621"/>
            <a:chExt cx="1448" cy="232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363" name="TextBox 4"/>
            <p:cNvSpPr txBox="1"/>
            <p:nvPr/>
          </p:nvSpPr>
          <p:spPr>
            <a:xfrm>
              <a:off x="1973" y="2097"/>
              <a:ext cx="1448" cy="41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zh-CN" altLang="en-US" sz="3000" b="1" strike="noStrike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二五一十</a:t>
              </a: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364" name="TextBox 4"/>
            <p:cNvSpPr txBox="1"/>
            <p:nvPr/>
          </p:nvSpPr>
          <p:spPr>
            <a:xfrm>
              <a:off x="1973" y="2573"/>
              <a:ext cx="1448" cy="41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zh-CN" altLang="en-US" sz="3000" b="1" strike="noStrike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三五十五</a:t>
              </a: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365" name="TextBox 4"/>
            <p:cNvSpPr txBox="1"/>
            <p:nvPr/>
          </p:nvSpPr>
          <p:spPr>
            <a:xfrm>
              <a:off x="1973" y="3049"/>
              <a:ext cx="1448" cy="41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zh-CN" altLang="en-US" sz="3000" b="1" strike="noStrike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四五二十</a:t>
              </a: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366" name="TextBox 4"/>
            <p:cNvSpPr txBox="1"/>
            <p:nvPr/>
          </p:nvSpPr>
          <p:spPr>
            <a:xfrm>
              <a:off x="1973" y="3525"/>
              <a:ext cx="1447" cy="41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zh-CN" altLang="en-US" sz="3000" b="1" strike="noStrike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五五二十五</a:t>
              </a: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5367" name="TextBox 4"/>
            <p:cNvSpPr txBox="1"/>
            <p:nvPr/>
          </p:nvSpPr>
          <p:spPr>
            <a:xfrm>
              <a:off x="1973" y="1621"/>
              <a:ext cx="1448" cy="41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zh-CN" altLang="en-US" sz="3000" b="1" strike="noStrike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一五得五</a:t>
              </a:r>
              <a:endParaRPr lang="zh-CN" altLang="en-US" sz="3000" b="1" strike="noStrike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2" name="TextBox 49"/>
          <p:cNvSpPr txBox="1">
            <a:spLocks noChangeArrowheads="1"/>
          </p:cNvSpPr>
          <p:nvPr/>
        </p:nvSpPr>
        <p:spPr bwMode="auto">
          <a:xfrm>
            <a:off x="227648" y="2785110"/>
            <a:ext cx="34766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的乘法口诀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" name="文本框 4"/>
          <p:cNvSpPr txBox="1"/>
          <p:nvPr/>
        </p:nvSpPr>
        <p:spPr>
          <a:xfrm>
            <a:off x="174752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5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的乘法口诀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41" name="图片 2" descr="C:\Users\Administrator\Desktop\图片1.png图片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743835" y="990283"/>
            <a:ext cx="2320925" cy="11214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15586" y="2419033"/>
            <a:ext cx="6815347" cy="1249680"/>
            <a:chOff x="2329" y="4410"/>
            <a:chExt cx="10729" cy="1968"/>
          </a:xfrm>
        </p:grpSpPr>
        <p:sp>
          <p:nvSpPr>
            <p:cNvPr id="10248" name="AutoShape 28"/>
            <p:cNvSpPr/>
            <p:nvPr/>
          </p:nvSpPr>
          <p:spPr>
            <a:xfrm>
              <a:off x="2329" y="4770"/>
              <a:ext cx="9045" cy="973"/>
            </a:xfrm>
            <a:prstGeom prst="wedgeRoundRectCallout">
              <a:avLst>
                <a:gd name="adj1" fmla="val 57588"/>
                <a:gd name="adj2" fmla="val -2672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数一数，一盒有多少个小熊玩具？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4" name="图片 13" descr="E:\文件\新画人物图\女04 拷贝.png女04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2119" y="4410"/>
              <a:ext cx="939" cy="1968"/>
            </a:xfrm>
            <a:prstGeom prst="snip2Same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541510" y="710047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1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7" name="Picture 37" descr="C:\Users\Administrator\Desktop\图片1.pn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17675" y="1327468"/>
            <a:ext cx="1838960" cy="88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7" descr="C:\Users\Administrator\Desktop\图片1.pn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03675" y="1327468"/>
            <a:ext cx="1838960" cy="88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7" descr="C:\Users\Administrator\Desktop\图片1.pn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89675" y="1327468"/>
            <a:ext cx="1838960" cy="88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7" descr="C:\Users\Administrator\Desktop\图片1.pn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33600" y="2626678"/>
            <a:ext cx="1838960" cy="88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7" descr="C:\Users\Administrator\Desktop\图片1.pn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76165" y="2648268"/>
            <a:ext cx="1838960" cy="88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33"/>
          <p:cNvSpPr txBox="1">
            <a:spLocks noChangeArrowheads="1"/>
          </p:cNvSpPr>
          <p:nvPr/>
        </p:nvSpPr>
        <p:spPr bwMode="auto">
          <a:xfrm>
            <a:off x="1419225" y="636270"/>
            <a:ext cx="478980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一共有多少个小熊玩具？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5390" y="2111375"/>
            <a:ext cx="456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24400" y="2146300"/>
            <a:ext cx="1207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00" y="2167890"/>
            <a:ext cx="1207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3665" y="3454400"/>
            <a:ext cx="1207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70855" y="3510915"/>
            <a:ext cx="12071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3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670" y="2493010"/>
            <a:ext cx="171640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3000" b="1" kern="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30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楷体" panose="02010609060101010101" charset="-122"/>
                <a:sym typeface="+mn-ea"/>
              </a:rPr>
              <a:t>数一数</a:t>
            </a:r>
            <a:endParaRPr lang="zh-CN" altLang="en-US" sz="30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670" y="4361180"/>
            <a:ext cx="1333500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3000" b="1" kern="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000" b="1" kern="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连加</a:t>
            </a:r>
            <a:endParaRPr lang="zh-CN" altLang="en-US" sz="3000" b="1" kern="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2870200" y="4328795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471613" y="4311333"/>
            <a:ext cx="6858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2"/>
          <p:cNvGrpSpPr/>
          <p:nvPr/>
        </p:nvGrpSpPr>
        <p:grpSpPr>
          <a:xfrm>
            <a:off x="1814513" y="4285933"/>
            <a:ext cx="1185862" cy="460375"/>
            <a:chOff x="1079500" y="2095499"/>
            <a:chExt cx="1186101" cy="460900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1079500" y="2489648"/>
              <a:ext cx="965395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8" name="TextBox 10"/>
            <p:cNvSpPr txBox="1"/>
            <p:nvPr/>
          </p:nvSpPr>
          <p:spPr>
            <a:xfrm>
              <a:off x="1254160" y="2095499"/>
              <a:ext cx="1011441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868613" y="431133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3" name="组合 13"/>
          <p:cNvGrpSpPr/>
          <p:nvPr/>
        </p:nvGrpSpPr>
        <p:grpSpPr>
          <a:xfrm>
            <a:off x="3648075" y="4285933"/>
            <a:ext cx="1187450" cy="460375"/>
            <a:chOff x="1079500" y="2095499"/>
            <a:chExt cx="1186101" cy="460900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1079500" y="2489648"/>
              <a:ext cx="965690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6" name="TextBox 15"/>
            <p:cNvSpPr txBox="1"/>
            <p:nvPr/>
          </p:nvSpPr>
          <p:spPr>
            <a:xfrm>
              <a:off x="1253927" y="2095499"/>
              <a:ext cx="1011674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6" name="组合 17"/>
          <p:cNvGrpSpPr/>
          <p:nvPr/>
        </p:nvGrpSpPr>
        <p:grpSpPr>
          <a:xfrm>
            <a:off x="5503863" y="4285933"/>
            <a:ext cx="1185862" cy="460375"/>
            <a:chOff x="1079500" y="2095499"/>
            <a:chExt cx="1186101" cy="460900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1079500" y="2489648"/>
              <a:ext cx="965395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4" name="TextBox 19"/>
            <p:cNvSpPr txBox="1"/>
            <p:nvPr/>
          </p:nvSpPr>
          <p:spPr>
            <a:xfrm>
              <a:off x="1254160" y="2095499"/>
              <a:ext cx="1011441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1"/>
          <p:cNvGrpSpPr/>
          <p:nvPr/>
        </p:nvGrpSpPr>
        <p:grpSpPr>
          <a:xfrm>
            <a:off x="7316788" y="4309745"/>
            <a:ext cx="1187450" cy="460375"/>
            <a:chOff x="1079500" y="2095499"/>
            <a:chExt cx="1186101" cy="459503"/>
          </a:xfrm>
        </p:grpSpPr>
        <p:cxnSp>
          <p:nvCxnSpPr>
            <p:cNvPr id="30" name="直接箭头连接符 29"/>
            <p:cNvCxnSpPr/>
            <p:nvPr/>
          </p:nvCxnSpPr>
          <p:spPr>
            <a:xfrm>
              <a:off x="1079500" y="2488453"/>
              <a:ext cx="965689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2" name="TextBox 23"/>
            <p:cNvSpPr txBox="1"/>
            <p:nvPr/>
          </p:nvSpPr>
          <p:spPr>
            <a:xfrm>
              <a:off x="1253927" y="2095499"/>
              <a:ext cx="1011674" cy="4595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4" name="TextBox 25"/>
          <p:cNvSpPr txBox="1"/>
          <p:nvPr/>
        </p:nvSpPr>
        <p:spPr>
          <a:xfrm>
            <a:off x="4684713" y="4285933"/>
            <a:ext cx="71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6540500" y="4285933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8369300" y="4298633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19638" y="431133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78600" y="431133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394700" y="4309745"/>
            <a:ext cx="558800" cy="558800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1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38" name="任意多边形 3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39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 bldLvl="0" animBg="1"/>
      <p:bldP spid="8" grpId="0" bldLvl="0" animBg="1"/>
      <p:bldP spid="10" grpId="0"/>
      <p:bldP spid="9" grpId="0"/>
      <p:bldP spid="13" grpId="0" bldLvl="0" animBg="1"/>
      <p:bldP spid="14" grpId="0"/>
      <p:bldP spid="15" grpId="0"/>
      <p:bldP spid="16" grpId="0"/>
      <p:bldP spid="35" grpId="0" bldLvl="0" animBg="1"/>
      <p:bldP spid="36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0"/>
          <p:cNvSpPr txBox="1"/>
          <p:nvPr/>
        </p:nvSpPr>
        <p:spPr>
          <a:xfrm>
            <a:off x="2193925" y="481965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795338" y="464503"/>
            <a:ext cx="6858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1" name="组合 12"/>
          <p:cNvGrpSpPr/>
          <p:nvPr/>
        </p:nvGrpSpPr>
        <p:grpSpPr>
          <a:xfrm>
            <a:off x="1138238" y="439103"/>
            <a:ext cx="1185862" cy="460375"/>
            <a:chOff x="1079500" y="2095499"/>
            <a:chExt cx="1186101" cy="460900"/>
          </a:xfrm>
        </p:grpSpPr>
        <p:cxnSp>
          <p:nvCxnSpPr>
            <p:cNvPr id="12" name="直接箭头连接符 11"/>
            <p:cNvCxnSpPr/>
            <p:nvPr/>
          </p:nvCxnSpPr>
          <p:spPr>
            <a:xfrm>
              <a:off x="1079500" y="2489648"/>
              <a:ext cx="965395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8" name="TextBox 10"/>
            <p:cNvSpPr txBox="1"/>
            <p:nvPr/>
          </p:nvSpPr>
          <p:spPr>
            <a:xfrm>
              <a:off x="1254160" y="2095499"/>
              <a:ext cx="1011441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192338" y="46450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3" name="组合 13"/>
          <p:cNvGrpSpPr/>
          <p:nvPr/>
        </p:nvGrpSpPr>
        <p:grpSpPr>
          <a:xfrm>
            <a:off x="2971800" y="439103"/>
            <a:ext cx="1187450" cy="460375"/>
            <a:chOff x="1079500" y="2095499"/>
            <a:chExt cx="1186101" cy="460900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1079500" y="2489648"/>
              <a:ext cx="965690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6" name="TextBox 15"/>
            <p:cNvSpPr txBox="1"/>
            <p:nvPr/>
          </p:nvSpPr>
          <p:spPr>
            <a:xfrm>
              <a:off x="1253927" y="2095499"/>
              <a:ext cx="1011674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6" name="组合 17"/>
          <p:cNvGrpSpPr/>
          <p:nvPr/>
        </p:nvGrpSpPr>
        <p:grpSpPr>
          <a:xfrm>
            <a:off x="4827588" y="439103"/>
            <a:ext cx="1185862" cy="460375"/>
            <a:chOff x="1079500" y="2095499"/>
            <a:chExt cx="1186101" cy="460900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1079500" y="2489648"/>
              <a:ext cx="965395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4" name="TextBox 19"/>
            <p:cNvSpPr txBox="1"/>
            <p:nvPr/>
          </p:nvSpPr>
          <p:spPr>
            <a:xfrm>
              <a:off x="1254160" y="2095499"/>
              <a:ext cx="1011441" cy="4609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1"/>
          <p:cNvGrpSpPr/>
          <p:nvPr/>
        </p:nvGrpSpPr>
        <p:grpSpPr>
          <a:xfrm>
            <a:off x="6640513" y="462915"/>
            <a:ext cx="1187450" cy="460375"/>
            <a:chOff x="1079500" y="2095499"/>
            <a:chExt cx="1186101" cy="459503"/>
          </a:xfrm>
        </p:grpSpPr>
        <p:cxnSp>
          <p:nvCxnSpPr>
            <p:cNvPr id="30" name="直接箭头连接符 29"/>
            <p:cNvCxnSpPr/>
            <p:nvPr/>
          </p:nvCxnSpPr>
          <p:spPr>
            <a:xfrm>
              <a:off x="1079500" y="2488453"/>
              <a:ext cx="965689" cy="0"/>
            </a:xfrm>
            <a:prstGeom prst="straightConnector1">
              <a:avLst/>
            </a:prstGeom>
            <a:ln w="38100">
              <a:solidFill>
                <a:srgbClr val="009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2" name="TextBox 23"/>
            <p:cNvSpPr txBox="1"/>
            <p:nvPr/>
          </p:nvSpPr>
          <p:spPr>
            <a:xfrm>
              <a:off x="1253927" y="2095499"/>
              <a:ext cx="1011674" cy="4595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4" name="TextBox 25"/>
          <p:cNvSpPr txBox="1"/>
          <p:nvPr/>
        </p:nvSpPr>
        <p:spPr>
          <a:xfrm>
            <a:off x="4008438" y="439103"/>
            <a:ext cx="7112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5864225" y="439103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43363" y="46450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02325" y="464503"/>
            <a:ext cx="558800" cy="560388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718425" y="462915"/>
            <a:ext cx="558800" cy="558800"/>
          </a:xfrm>
          <a:prstGeom prst="rect">
            <a:avLst/>
          </a:pr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7684135" y="470218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TextBox 26"/>
          <p:cNvSpPr txBox="1"/>
          <p:nvPr/>
        </p:nvSpPr>
        <p:spPr>
          <a:xfrm>
            <a:off x="228600" y="4004945"/>
            <a:ext cx="917321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你能用乘法算式计算出</a:t>
            </a:r>
            <a:r>
              <a:rPr 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盒、</a:t>
            </a:r>
            <a:r>
              <a:rPr lang="en-US" altLang="zh-CN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</a:t>
            </a:r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盒、</a:t>
            </a:r>
            <a:r>
              <a:rPr lang="en-US" altLang="zh-CN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盒小熊玩具分别有多少</a:t>
            </a:r>
            <a:endParaRPr lang="zh-CN" altLang="en-US" sz="2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6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个吗？</a:t>
            </a:r>
            <a:endParaRPr lang="zh-CN" altLang="en-US" sz="26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7196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687705" y="310642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916305" y="310642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687705" y="219202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81635" y="1353820"/>
            <a:ext cx="3248025" cy="553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3000" b="1" kern="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3000" b="1" kern="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用乘法算式计算</a:t>
            </a:r>
            <a:endParaRPr lang="zh-CN" altLang="en-US" sz="3000" b="1" kern="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1455" y="2239645"/>
            <a:ext cx="1003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0035" y="2239645"/>
            <a:ext cx="3692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 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7800" y="3122295"/>
            <a:ext cx="1003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09240" y="3113405"/>
            <a:ext cx="38442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   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" grpId="0" bldLvl="0" animBg="1"/>
      <p:bldP spid="5" grpId="0"/>
      <p:bldP spid="6" grpId="0"/>
      <p:bldP spid="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4"/>
          <p:cNvSpPr txBox="1"/>
          <p:nvPr/>
        </p:nvSpPr>
        <p:spPr>
          <a:xfrm>
            <a:off x="6593205" y="2075180"/>
            <a:ext cx="22161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二五一十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6593205" y="2830830"/>
            <a:ext cx="22161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6593205" y="3587750"/>
            <a:ext cx="231457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6593205" y="4343400"/>
            <a:ext cx="237553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      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6593205" y="1319530"/>
            <a:ext cx="219710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一五得五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矩形 5"/>
          <p:cNvSpPr>
            <a:spLocks noChangeArrowheads="1"/>
          </p:cNvSpPr>
          <p:nvPr/>
        </p:nvSpPr>
        <p:spPr bwMode="auto">
          <a:xfrm>
            <a:off x="2153920" y="2074863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2×5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9" name="矩形 5"/>
          <p:cNvSpPr>
            <a:spLocks noChangeArrowheads="1"/>
          </p:cNvSpPr>
          <p:nvPr/>
        </p:nvSpPr>
        <p:spPr bwMode="auto">
          <a:xfrm>
            <a:off x="2153920" y="3587750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4×5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0" name="矩形 5"/>
          <p:cNvSpPr>
            <a:spLocks noChangeArrowheads="1"/>
          </p:cNvSpPr>
          <p:nvPr/>
        </p:nvSpPr>
        <p:spPr bwMode="auto">
          <a:xfrm>
            <a:off x="2153920" y="2830513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3×5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1" name="矩形 5"/>
          <p:cNvSpPr>
            <a:spLocks noChangeArrowheads="1"/>
          </p:cNvSpPr>
          <p:nvPr/>
        </p:nvSpPr>
        <p:spPr bwMode="auto">
          <a:xfrm>
            <a:off x="2153920" y="4343400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5×5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7179" name="TextBox 8"/>
          <p:cNvSpPr txBox="1"/>
          <p:nvPr/>
        </p:nvSpPr>
        <p:spPr>
          <a:xfrm>
            <a:off x="2153920" y="1319213"/>
            <a:ext cx="1841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2" name="矩形 5"/>
          <p:cNvSpPr>
            <a:spLocks noChangeArrowheads="1"/>
          </p:cNvSpPr>
          <p:nvPr/>
        </p:nvSpPr>
        <p:spPr bwMode="auto">
          <a:xfrm>
            <a:off x="4298633" y="2074863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3" name="矩形 5"/>
          <p:cNvSpPr>
            <a:spLocks noChangeArrowheads="1"/>
          </p:cNvSpPr>
          <p:nvPr/>
        </p:nvSpPr>
        <p:spPr bwMode="auto">
          <a:xfrm>
            <a:off x="4260533" y="3587750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4" name="矩形 5"/>
          <p:cNvSpPr>
            <a:spLocks noChangeArrowheads="1"/>
          </p:cNvSpPr>
          <p:nvPr/>
        </p:nvSpPr>
        <p:spPr bwMode="auto">
          <a:xfrm>
            <a:off x="4285933" y="2830513"/>
            <a:ext cx="2143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11333" y="1319213"/>
            <a:ext cx="1841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196590" y="281146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196590" y="35687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183890" y="432435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405120" y="1290638"/>
            <a:ext cx="3625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322888" y="206533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313363" y="283813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313363" y="354965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723188" y="2830513"/>
            <a:ext cx="89789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90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723188" y="3587750"/>
            <a:ext cx="89789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90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556500" y="4327525"/>
            <a:ext cx="12553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二十五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44525" y="363855"/>
            <a:ext cx="7881620" cy="625475"/>
            <a:chOff x="1015" y="573"/>
            <a:chExt cx="12412" cy="985"/>
          </a:xfrm>
        </p:grpSpPr>
        <p:sp>
          <p:nvSpPr>
            <p:cNvPr id="2" name="TextBox 40"/>
            <p:cNvSpPr txBox="1"/>
            <p:nvPr/>
          </p:nvSpPr>
          <p:spPr>
            <a:xfrm>
              <a:off x="3217" y="640"/>
              <a:ext cx="15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10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" name="TextBox 7"/>
            <p:cNvSpPr txBox="1"/>
            <p:nvPr/>
          </p:nvSpPr>
          <p:spPr>
            <a:xfrm>
              <a:off x="1015" y="613"/>
              <a:ext cx="1080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" name="组合 12"/>
            <p:cNvGrpSpPr/>
            <p:nvPr/>
          </p:nvGrpSpPr>
          <p:grpSpPr>
            <a:xfrm>
              <a:off x="1555" y="573"/>
              <a:ext cx="1867" cy="727"/>
              <a:chOff x="1079500" y="2095499"/>
              <a:chExt cx="1186101" cy="462489"/>
            </a:xfrm>
          </p:grpSpPr>
          <p:cxnSp>
            <p:nvCxnSpPr>
              <p:cNvPr id="6" name="直接箭头连接符 5"/>
              <p:cNvCxnSpPr/>
              <p:nvPr/>
            </p:nvCxnSpPr>
            <p:spPr>
              <a:xfrm>
                <a:off x="1079500" y="2489648"/>
                <a:ext cx="965395" cy="0"/>
              </a:xfrm>
              <a:prstGeom prst="straightConnector1">
                <a:avLst/>
              </a:prstGeom>
              <a:ln w="38100">
                <a:solidFill>
                  <a:srgbClr val="009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8" name="TextBox 10"/>
              <p:cNvSpPr txBox="1"/>
              <p:nvPr/>
            </p:nvSpPr>
            <p:spPr>
              <a:xfrm>
                <a:off x="1254160" y="2095499"/>
                <a:ext cx="1011441" cy="462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+5</a:t>
                </a:r>
                <a:endPara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215" y="613"/>
              <a:ext cx="880" cy="883"/>
            </a:xfrm>
            <a:prstGeom prst="rect">
              <a:avLst/>
            </a:prstGeom>
            <a:noFill/>
            <a:ln>
              <a:solidFill>
                <a:srgbClr val="00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3" name="组合 13"/>
            <p:cNvGrpSpPr/>
            <p:nvPr/>
          </p:nvGrpSpPr>
          <p:grpSpPr>
            <a:xfrm>
              <a:off x="4442" y="573"/>
              <a:ext cx="1870" cy="727"/>
              <a:chOff x="1079500" y="2095499"/>
              <a:chExt cx="1186101" cy="462489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1079500" y="2489648"/>
                <a:ext cx="965690" cy="0"/>
              </a:xfrm>
              <a:prstGeom prst="straightConnector1">
                <a:avLst/>
              </a:prstGeom>
              <a:ln w="38100">
                <a:solidFill>
                  <a:srgbClr val="009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6" name="TextBox 15"/>
              <p:cNvSpPr txBox="1"/>
              <p:nvPr/>
            </p:nvSpPr>
            <p:spPr>
              <a:xfrm>
                <a:off x="1253927" y="2095499"/>
                <a:ext cx="1011674" cy="462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+5</a:t>
                </a:r>
                <a:endPara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26" name="组合 17"/>
            <p:cNvGrpSpPr/>
            <p:nvPr/>
          </p:nvGrpSpPr>
          <p:grpSpPr>
            <a:xfrm>
              <a:off x="7365" y="573"/>
              <a:ext cx="1867" cy="727"/>
              <a:chOff x="1079500" y="2095499"/>
              <a:chExt cx="1186101" cy="462489"/>
            </a:xfrm>
          </p:grpSpPr>
          <p:cxnSp>
            <p:nvCxnSpPr>
              <p:cNvPr id="27" name="直接箭头连接符 26"/>
              <p:cNvCxnSpPr/>
              <p:nvPr/>
            </p:nvCxnSpPr>
            <p:spPr>
              <a:xfrm>
                <a:off x="1079500" y="2489648"/>
                <a:ext cx="965395" cy="0"/>
              </a:xfrm>
              <a:prstGeom prst="straightConnector1">
                <a:avLst/>
              </a:prstGeom>
              <a:ln w="38100">
                <a:solidFill>
                  <a:srgbClr val="009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4" name="TextBox 19"/>
              <p:cNvSpPr txBox="1"/>
              <p:nvPr/>
            </p:nvSpPr>
            <p:spPr>
              <a:xfrm>
                <a:off x="1254160" y="2095499"/>
                <a:ext cx="1011441" cy="4624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+5</a:t>
                </a:r>
                <a:endPara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5" name="组合 21"/>
            <p:cNvGrpSpPr/>
            <p:nvPr/>
          </p:nvGrpSpPr>
          <p:grpSpPr>
            <a:xfrm>
              <a:off x="10220" y="610"/>
              <a:ext cx="1870" cy="728"/>
              <a:chOff x="1079500" y="2095499"/>
              <a:chExt cx="1186101" cy="461088"/>
            </a:xfrm>
          </p:grpSpPr>
          <p:cxnSp>
            <p:nvCxnSpPr>
              <p:cNvPr id="16" name="直接箭头连接符 15"/>
              <p:cNvCxnSpPr/>
              <p:nvPr/>
            </p:nvCxnSpPr>
            <p:spPr>
              <a:xfrm>
                <a:off x="1079500" y="2488453"/>
                <a:ext cx="965689" cy="0"/>
              </a:xfrm>
              <a:prstGeom prst="straightConnector1">
                <a:avLst/>
              </a:prstGeom>
              <a:ln w="38100">
                <a:solidFill>
                  <a:srgbClr val="009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82" name="TextBox 23"/>
              <p:cNvSpPr txBox="1"/>
              <p:nvPr/>
            </p:nvSpPr>
            <p:spPr>
              <a:xfrm>
                <a:off x="1253927" y="2095499"/>
                <a:ext cx="1011674" cy="4610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228600" indent="-228600" algn="l" rtl="0" eaLnBrk="0" fontAlgn="base" hangingPunct="0">
                  <a:lnSpc>
                    <a:spcPct val="90000"/>
                  </a:lnSpc>
                  <a:spcBef>
                    <a:spcPts val="1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+5</a:t>
                </a:r>
                <a:endParaRPr lang="en-US" altLang="zh-CN" sz="24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7" name="TextBox 25"/>
            <p:cNvSpPr txBox="1"/>
            <p:nvPr/>
          </p:nvSpPr>
          <p:spPr>
            <a:xfrm>
              <a:off x="6075" y="573"/>
              <a:ext cx="1120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15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" name="TextBox 26"/>
            <p:cNvSpPr txBox="1"/>
            <p:nvPr/>
          </p:nvSpPr>
          <p:spPr>
            <a:xfrm>
              <a:off x="8997" y="573"/>
              <a:ext cx="1565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20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30" y="613"/>
              <a:ext cx="880" cy="883"/>
            </a:xfrm>
            <a:prstGeom prst="rect">
              <a:avLst/>
            </a:prstGeom>
            <a:noFill/>
            <a:ln>
              <a:solidFill>
                <a:srgbClr val="00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9057" y="613"/>
              <a:ext cx="880" cy="883"/>
            </a:xfrm>
            <a:prstGeom prst="rect">
              <a:avLst/>
            </a:prstGeom>
            <a:noFill/>
            <a:ln>
              <a:solidFill>
                <a:srgbClr val="00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917" y="610"/>
              <a:ext cx="880" cy="880"/>
            </a:xfrm>
            <a:prstGeom prst="rect">
              <a:avLst/>
            </a:prstGeom>
            <a:noFill/>
            <a:ln>
              <a:solidFill>
                <a:srgbClr val="00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25" name="TextBox 26"/>
            <p:cNvSpPr txBox="1"/>
            <p:nvPr/>
          </p:nvSpPr>
          <p:spPr>
            <a:xfrm>
              <a:off x="11863" y="622"/>
              <a:ext cx="156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25</a:t>
              </a:r>
              <a:endPara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34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38255"/>
          <a:stretch>
            <a:fillRect/>
          </a:stretch>
        </p:blipFill>
        <p:spPr>
          <a:xfrm>
            <a:off x="430530" y="2633980"/>
            <a:ext cx="1522095" cy="2121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915" y="2692400"/>
            <a:ext cx="1141730" cy="68008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0530" y="3372485"/>
            <a:ext cx="1273175" cy="70167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70" y="4132580"/>
            <a:ext cx="1736725" cy="756920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3286760" y="132397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5</a:t>
            </a:r>
            <a:endParaRPr lang="en-US" altLang="zh-CN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201670" y="2065655"/>
            <a:ext cx="542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52400" y="162560"/>
            <a:ext cx="6699885" cy="879475"/>
            <a:chOff x="7256" y="1896"/>
            <a:chExt cx="10153" cy="1385"/>
          </a:xfrm>
        </p:grpSpPr>
        <p:sp>
          <p:nvSpPr>
            <p:cNvPr id="63" name="AutoShape 25"/>
            <p:cNvSpPr>
              <a:spLocks noChangeArrowheads="1"/>
            </p:cNvSpPr>
            <p:nvPr/>
          </p:nvSpPr>
          <p:spPr bwMode="auto">
            <a:xfrm flipH="1">
              <a:off x="8681" y="2126"/>
              <a:ext cx="8728" cy="1043"/>
            </a:xfrm>
            <a:prstGeom prst="wedgeRoundRectCallout">
              <a:avLst>
                <a:gd name="adj1" fmla="val 54528"/>
                <a:gd name="adj2" fmla="val 4139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你能自己接着往下编乘法口诀吗？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5368" name="图片 19" descr="F:\1.有关教学课件\123\人物图\兔子2 拷贝.png兔子2 拷贝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 flipH="1">
              <a:off x="7256" y="1896"/>
              <a:ext cx="1074" cy="138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445770" y="194310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765175" y="195834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3" descr="D:\我的文档-桌面-收藏夹\桌面\1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r="88502" b="79549"/>
          <a:stretch>
            <a:fillRect/>
          </a:stretch>
        </p:blipFill>
        <p:spPr>
          <a:xfrm>
            <a:off x="445770" y="1169670"/>
            <a:ext cx="186690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780530" y="520065"/>
            <a:ext cx="2030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乘法口诀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49" grpId="0"/>
      <p:bldP spid="50" grpId="0"/>
      <p:bldP spid="51" grpId="0"/>
      <p:bldP spid="53" grpId="0"/>
      <p:bldP spid="54" grpId="0"/>
      <p:bldP spid="58" grpId="0"/>
      <p:bldP spid="60" grpId="0"/>
      <p:bldP spid="62" grpId="0"/>
      <p:bldP spid="68" grpId="0"/>
      <p:bldP spid="70" grpId="0"/>
      <p:bldP spid="74" grpId="0" bldLvl="0" animBg="1"/>
      <p:bldP spid="75" grpId="0" bldLvl="0" animBg="1"/>
      <p:bldP spid="76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>
            <a:spLocks noChangeArrowheads="1"/>
          </p:cNvSpPr>
          <p:nvPr/>
        </p:nvSpPr>
        <p:spPr bwMode="auto">
          <a:xfrm>
            <a:off x="2209483" y="362585"/>
            <a:ext cx="347662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5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的乘法口诀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7234" y="1671955"/>
            <a:ext cx="2200241" cy="2984500"/>
            <a:chOff x="665" y="2701"/>
            <a:chExt cx="3464" cy="4698"/>
          </a:xfrm>
        </p:grpSpPr>
        <p:pic>
          <p:nvPicPr>
            <p:cNvPr id="3" name="图片 9" descr="E:\文件\新画人物图\女03 拷贝.png女03 拷贝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65" y="4837"/>
              <a:ext cx="1223" cy="25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AutoShape 25"/>
            <p:cNvSpPr>
              <a:spLocks noChangeArrowheads="1"/>
            </p:cNvSpPr>
            <p:nvPr/>
          </p:nvSpPr>
          <p:spPr bwMode="auto">
            <a:xfrm flipH="1">
              <a:off x="853" y="2701"/>
              <a:ext cx="3276" cy="1770"/>
            </a:xfrm>
            <a:prstGeom prst="wedgeRoundRectCallout">
              <a:avLst>
                <a:gd name="adj1" fmla="val 28855"/>
                <a:gd name="adj2" fmla="val 7729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你有什么发现吗？</a:t>
              </a:r>
              <a:endParaRPr kumimoji="0" lang="zh-CN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18150" y="1760220"/>
            <a:ext cx="3349710" cy="2787650"/>
            <a:chOff x="10120" y="1531"/>
            <a:chExt cx="5273" cy="4390"/>
          </a:xfrm>
        </p:grpSpPr>
        <p:sp>
          <p:nvSpPr>
            <p:cNvPr id="7" name="AutoShape 25"/>
            <p:cNvSpPr>
              <a:spLocks noChangeArrowheads="1"/>
            </p:cNvSpPr>
            <p:nvPr/>
          </p:nvSpPr>
          <p:spPr bwMode="auto">
            <a:xfrm flipH="1">
              <a:off x="10120" y="1531"/>
              <a:ext cx="5273" cy="2584"/>
            </a:xfrm>
            <a:prstGeom prst="wedgeRoundRectCallout">
              <a:avLst>
                <a:gd name="adj1" fmla="val -28067"/>
                <a:gd name="adj2" fmla="val 6745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的乘法口诀有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句，每相邻两句口诀的得数相差</a:t>
              </a:r>
              <a:r>
                <a:rPr kumimoji="0" lang="en-US" altLang="zh-CN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5368" name="图片 19" descr="F:\1.有关教学课件\123\人物图\书本 拷贝.png书本 拷贝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429" y="4489"/>
              <a:ext cx="1138" cy="1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" name="TextBox 4"/>
          <p:cNvSpPr txBox="1"/>
          <p:nvPr/>
        </p:nvSpPr>
        <p:spPr>
          <a:xfrm>
            <a:off x="2966085" y="1924050"/>
            <a:ext cx="22161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二五一十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4"/>
          <p:cNvSpPr txBox="1"/>
          <p:nvPr/>
        </p:nvSpPr>
        <p:spPr>
          <a:xfrm>
            <a:off x="2966085" y="2679700"/>
            <a:ext cx="221615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三五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2966085" y="3436620"/>
            <a:ext cx="231457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四五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1" name="TextBox 4"/>
          <p:cNvSpPr txBox="1"/>
          <p:nvPr/>
        </p:nvSpPr>
        <p:spPr>
          <a:xfrm>
            <a:off x="2966085" y="4192270"/>
            <a:ext cx="237553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五五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       )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2" name="TextBox 4"/>
          <p:cNvSpPr txBox="1"/>
          <p:nvPr/>
        </p:nvSpPr>
        <p:spPr>
          <a:xfrm>
            <a:off x="2966085" y="1168400"/>
            <a:ext cx="2197100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一五得五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096068" y="2679383"/>
            <a:ext cx="89789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90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096068" y="3436620"/>
            <a:ext cx="89789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90000"/>
                  </a:schemeClr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929380" y="4176395"/>
            <a:ext cx="1255395" cy="52197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二十五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5"/>
          <p:cNvSpPr txBox="1"/>
          <p:nvPr/>
        </p:nvSpPr>
        <p:spPr>
          <a:xfrm>
            <a:off x="587375" y="1009650"/>
            <a:ext cx="4529138" cy="642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对口诀。</a:t>
            </a:r>
            <a:endParaRPr lang="en-US" altLang="zh-CN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26543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493385" y="30988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45785" y="2131695"/>
            <a:ext cx="1906270" cy="1974850"/>
            <a:chOff x="8891" y="3357"/>
            <a:chExt cx="3002" cy="3110"/>
          </a:xfrm>
        </p:grpSpPr>
        <p:pic>
          <p:nvPicPr>
            <p:cNvPr id="14" name="图片 13" descr="女04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91" y="3357"/>
              <a:ext cx="1484" cy="3110"/>
            </a:xfrm>
            <a:prstGeom prst="rect">
              <a:avLst/>
            </a:prstGeom>
          </p:spPr>
        </p:pic>
        <p:sp>
          <p:nvSpPr>
            <p:cNvPr id="2" name="圆角矩形标注 1"/>
            <p:cNvSpPr/>
            <p:nvPr/>
          </p:nvSpPr>
          <p:spPr>
            <a:xfrm>
              <a:off x="10433" y="3357"/>
              <a:ext cx="1460" cy="600"/>
            </a:xfrm>
            <a:prstGeom prst="wedgeRoundRectCallout">
              <a:avLst>
                <a:gd name="adj1" fmla="val -51301"/>
                <a:gd name="adj2" fmla="val 98833"/>
                <a:gd name="adj3" fmla="val 16667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十五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47115" y="2055495"/>
            <a:ext cx="2699385" cy="2136140"/>
            <a:chOff x="1649" y="3237"/>
            <a:chExt cx="4251" cy="3364"/>
          </a:xfrm>
        </p:grpSpPr>
        <p:pic>
          <p:nvPicPr>
            <p:cNvPr id="12" name="图片 11" descr="女02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4" y="3275"/>
              <a:ext cx="1587" cy="3327"/>
            </a:xfrm>
            <a:prstGeom prst="rect">
              <a:avLst/>
            </a:prstGeom>
          </p:spPr>
        </p:pic>
        <p:sp>
          <p:nvSpPr>
            <p:cNvPr id="3" name="圆角矩形标注 2"/>
            <p:cNvSpPr/>
            <p:nvPr/>
          </p:nvSpPr>
          <p:spPr>
            <a:xfrm>
              <a:off x="1649" y="3237"/>
              <a:ext cx="2277" cy="600"/>
            </a:xfrm>
            <a:prstGeom prst="wedgeRoundRectCallout">
              <a:avLst>
                <a:gd name="adj1" fmla="val 72529"/>
                <a:gd name="adj2" fmla="val 124833"/>
                <a:gd name="adj3" fmla="val 16667"/>
              </a:avLst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三五</a:t>
              </a:r>
              <a:r>
                <a:rPr lang="en-US" altLang="zh-CN" sz="2400" b="1"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en-US" altLang="zh-CN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左大括号 5"/>
          <p:cNvSpPr/>
          <p:nvPr/>
        </p:nvSpPr>
        <p:spPr>
          <a:xfrm rot="16200000">
            <a:off x="4147820" y="-85725"/>
            <a:ext cx="281305" cy="3745865"/>
          </a:xfrm>
          <a:prstGeom prst="leftBrace">
            <a:avLst>
              <a:gd name="adj1" fmla="val 226812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31"/>
          <p:cNvSpPr txBox="1">
            <a:spLocks noChangeArrowheads="1"/>
          </p:cNvSpPr>
          <p:nvPr/>
        </p:nvSpPr>
        <p:spPr bwMode="auto">
          <a:xfrm>
            <a:off x="3795687" y="1927567"/>
            <a:ext cx="986790" cy="6451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？</a:t>
            </a:r>
            <a:r>
              <a:rPr kumimoji="0" lang="zh-CN" altLang="en-US" sz="30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元</a:t>
            </a:r>
            <a:endParaRPr kumimoji="0" lang="en-US" altLang="zh-CN" sz="30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6390" name="组合 6"/>
          <p:cNvGrpSpPr/>
          <p:nvPr/>
        </p:nvGrpSpPr>
        <p:grpSpPr>
          <a:xfrm>
            <a:off x="1493617" y="2952805"/>
            <a:ext cx="5871846" cy="645160"/>
            <a:chOff x="3783166" y="1510849"/>
            <a:chExt cx="5869732" cy="646071"/>
          </a:xfrm>
        </p:grpSpPr>
        <p:sp>
          <p:nvSpPr>
            <p:cNvPr id="8" name="文本框 31"/>
            <p:cNvSpPr txBox="1">
              <a:spLocks noChangeArrowheads="1"/>
            </p:cNvSpPr>
            <p:nvPr/>
          </p:nvSpPr>
          <p:spPr bwMode="auto">
            <a:xfrm>
              <a:off x="4192594" y="1510849"/>
              <a:ext cx="5460304" cy="6460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l" defTabSz="4572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×  </a:t>
              </a:r>
              <a:r>
                <a:rPr kumimoji="0" lang="zh-CN" altLang="en-US" sz="3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r>
                <a:rPr kumimoji="0" lang="en-US" altLang="zh-CN" sz="3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  </a:t>
              </a:r>
              <a:r>
                <a:rPr kumimoji="0" lang="en-US" altLang="zh-CN" sz="3000" b="1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(  </a:t>
              </a:r>
              <a:r>
                <a:rPr kumimoji="0" lang="en-US" altLang="zh-CN" sz="3000" b="1" i="0" u="none" strike="noStrike" kern="1200" cap="none" spc="60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)</a:t>
              </a:r>
              <a:r>
                <a:rPr lang="zh-CN" altLang="en-US" sz="3000" b="1" spc="6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＝（</a:t>
              </a:r>
              <a:r>
                <a:rPr lang="en-US" altLang="zh-CN" sz="3000" b="1" spc="6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  </a:t>
              </a:r>
              <a:r>
                <a:rPr lang="zh-CN" altLang="en-US" sz="3000" b="1" spc="60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）</a:t>
              </a:r>
              <a:endParaRPr kumimoji="0" lang="zh-CN" altLang="en-US" sz="3000" b="1" i="0" u="none" strike="noStrike" kern="1200" cap="none" spc="6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783166" y="1647567"/>
              <a:ext cx="431645" cy="429230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746432" y="1647567"/>
              <a:ext cx="431645" cy="429230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90948" y="1647567"/>
              <a:ext cx="616998" cy="429230"/>
            </a:xfrm>
            <a:prstGeom prst="rect">
              <a:avLst/>
            </a:prstGeom>
            <a:solidFill>
              <a:srgbClr val="FFFBF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4" name="文本框 31"/>
          <p:cNvSpPr txBox="1"/>
          <p:nvPr/>
        </p:nvSpPr>
        <p:spPr>
          <a:xfrm>
            <a:off x="1507275" y="2958828"/>
            <a:ext cx="3752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31"/>
          <p:cNvSpPr txBox="1"/>
          <p:nvPr/>
        </p:nvSpPr>
        <p:spPr>
          <a:xfrm>
            <a:off x="2462950" y="2958828"/>
            <a:ext cx="3752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31"/>
          <p:cNvSpPr txBox="1"/>
          <p:nvPr/>
        </p:nvSpPr>
        <p:spPr>
          <a:xfrm>
            <a:off x="3482755" y="2951218"/>
            <a:ext cx="5676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31"/>
          <p:cNvSpPr txBox="1"/>
          <p:nvPr/>
        </p:nvSpPr>
        <p:spPr>
          <a:xfrm>
            <a:off x="4456490" y="2960266"/>
            <a:ext cx="5657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09" name="TextBox 5"/>
          <p:cNvSpPr txBox="1"/>
          <p:nvPr/>
        </p:nvSpPr>
        <p:spPr>
          <a:xfrm>
            <a:off x="589280" y="362585"/>
            <a:ext cx="685800" cy="64325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lnSpc>
                <a:spcPct val="150000"/>
              </a:lnSpc>
            </a:pPr>
            <a:r>
              <a:rPr lang="en-US" sz="3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endParaRPr lang="en-US" sz="3000" b="1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3385" y="30988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P52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31"/>
          <p:cNvSpPr txBox="1"/>
          <p:nvPr/>
        </p:nvSpPr>
        <p:spPr>
          <a:xfrm>
            <a:off x="758190" y="3717290"/>
            <a:ext cx="71875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4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5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角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）＝（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2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）元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图片 4" descr="C:\Users\Administrator\Desktop\图片2.png图片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213610" y="897890"/>
            <a:ext cx="751840" cy="748030"/>
          </a:xfrm>
          <a:prstGeom prst="rect">
            <a:avLst/>
          </a:prstGeom>
        </p:spPr>
      </p:pic>
      <p:pic>
        <p:nvPicPr>
          <p:cNvPr id="12" name="图片 11" descr="C:\Users\Administrator\Desktop\图片2.png图片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329940" y="897890"/>
            <a:ext cx="751840" cy="748030"/>
          </a:xfrm>
          <a:prstGeom prst="rect">
            <a:avLst/>
          </a:prstGeom>
        </p:spPr>
      </p:pic>
      <p:pic>
        <p:nvPicPr>
          <p:cNvPr id="18" name="图片 17" descr="C:\Users\Administrator\Desktop\图片2.png图片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446270" y="897890"/>
            <a:ext cx="751840" cy="748030"/>
          </a:xfrm>
          <a:prstGeom prst="rect">
            <a:avLst/>
          </a:prstGeom>
        </p:spPr>
      </p:pic>
      <p:pic>
        <p:nvPicPr>
          <p:cNvPr id="20" name="图片 19" descr="C:\Users\Administrator\Desktop\图片2.png图片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562600" y="897890"/>
            <a:ext cx="751840" cy="748030"/>
          </a:xfrm>
          <a:prstGeom prst="rect">
            <a:avLst/>
          </a:prstGeom>
        </p:spPr>
      </p:pic>
      <p:sp>
        <p:nvSpPr>
          <p:cNvPr id="21" name="文本框 31"/>
          <p:cNvSpPr txBox="1"/>
          <p:nvPr/>
        </p:nvSpPr>
        <p:spPr>
          <a:xfrm>
            <a:off x="6316760" y="2996303"/>
            <a:ext cx="3752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31"/>
          <p:cNvSpPr txBox="1"/>
          <p:nvPr/>
        </p:nvSpPr>
        <p:spPr>
          <a:xfrm>
            <a:off x="7077135" y="2936136"/>
            <a:ext cx="5657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3" grpId="0"/>
      <p:bldP spid="2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690.5417322834646,&quot;width&quot;:12168.812598425196}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Application>WPS 演示</Application>
  <PresentationFormat>全屏显示(16:9)</PresentationFormat>
  <Paragraphs>311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512</cp:revision>
  <dcterms:created xsi:type="dcterms:W3CDTF">2015-05-29T07:51:00Z</dcterms:created>
  <dcterms:modified xsi:type="dcterms:W3CDTF">2023-09-28T13:23:40Z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