
<file path=[Content_Types].xml><?xml version="1.0" encoding="utf-8"?>
<Types xmlns="http://schemas.openxmlformats.org/package/2006/content-types">
  <Default Extension="jpeg" ContentType="image/jpeg"/>
  <Default Extension="JPG" ContentType="image/.jpg"/>
  <Default Extension="gif" ContentType="image/gi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  <p:sldMasterId id="2147483673" r:id="rId4"/>
  </p:sldMasterIdLst>
  <p:sldIdLst>
    <p:sldId id="256" r:id="rId5"/>
    <p:sldId id="279" r:id="rId6"/>
    <p:sldId id="259" r:id="rId7"/>
    <p:sldId id="264" r:id="rId8"/>
    <p:sldId id="265" r:id="rId9"/>
    <p:sldId id="266" r:id="rId10"/>
    <p:sldId id="267" r:id="rId11"/>
    <p:sldId id="271" r:id="rId12"/>
    <p:sldId id="269" r:id="rId13"/>
    <p:sldId id="272" r:id="rId14"/>
    <p:sldId id="263" r:id="rId15"/>
    <p:sldId id="288" r:id="rId16"/>
    <p:sldId id="289" r:id="rId17"/>
    <p:sldId id="291" r:id="rId18"/>
    <p:sldId id="290" r:id="rId19"/>
    <p:sldId id="292" r:id="rId20"/>
    <p:sldId id="293" r:id="rId21"/>
    <p:sldId id="294" r:id="rId22"/>
    <p:sldId id="296" r:id="rId23"/>
  </p:sldIdLst>
  <p:sldSz cx="9144000" cy="6858000" type="screen4x3"/>
  <p:notesSz cx="6858000" cy="9144000"/>
  <p:custDataLst>
    <p:tags r:id="rId27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E5680B"/>
    <a:srgbClr val="FFFF00"/>
    <a:srgbClr val="CC3300"/>
    <a:srgbClr val="FF0066"/>
    <a:srgbClr val="CC00CC"/>
    <a:srgbClr val="FF0000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 varScale="1">
        <p:scale>
          <a:sx n="122" d="100"/>
          <a:sy n="122" d="100"/>
        </p:scale>
        <p:origin x="-131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7" Type="http://schemas.openxmlformats.org/officeDocument/2006/relationships/tags" Target="tags/tag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标题，文本与剪贴画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剪贴画占位符 3"/>
          <p:cNvSpPr>
            <a:spLocks noGrp="1"/>
          </p:cNvSpPr>
          <p:nvPr>
            <p:ph type="clipArt" sz="half" idx="2"/>
          </p:nvPr>
        </p:nvSpPr>
        <p:spPr>
          <a:xfrm>
            <a:off x="4648200" y="1600200"/>
            <a:ext cx="4038600" cy="4525963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Group 2"/>
          <p:cNvGrpSpPr/>
          <p:nvPr/>
        </p:nvGrpSpPr>
        <p:grpSpPr>
          <a:xfrm>
            <a:off x="1338263" y="876300"/>
            <a:ext cx="7805737" cy="5981700"/>
            <a:chOff x="843" y="574"/>
            <a:chExt cx="4912" cy="3768"/>
          </a:xfrm>
        </p:grpSpPr>
        <p:sp>
          <p:nvSpPr>
            <p:cNvPr id="31" name="Freeform 3"/>
            <p:cNvSpPr/>
            <p:nvPr/>
          </p:nvSpPr>
          <p:spPr bwMode="auto">
            <a:xfrm>
              <a:off x="2179" y="2686"/>
              <a:ext cx="428" cy="447"/>
            </a:xfrm>
            <a:custGeom>
              <a:avLst/>
              <a:gdLst/>
              <a:ahLst/>
              <a:cxnLst>
                <a:cxn ang="0">
                  <a:pos x="84" y="58"/>
                </a:cxn>
                <a:cxn ang="0">
                  <a:pos x="0" y="88"/>
                </a:cxn>
                <a:cxn ang="0">
                  <a:pos x="15" y="0"/>
                </a:cxn>
                <a:cxn ang="0">
                  <a:pos x="84" y="58"/>
                </a:cxn>
              </a:cxnLst>
              <a:rect l="0" t="0" r="r" b="b"/>
              <a:pathLst>
                <a:path w="84" h="88">
                  <a:moveTo>
                    <a:pt x="84" y="58"/>
                  </a:moveTo>
                  <a:lnTo>
                    <a:pt x="0" y="88"/>
                  </a:lnTo>
                  <a:lnTo>
                    <a:pt x="15" y="0"/>
                  </a:lnTo>
                  <a:lnTo>
                    <a:pt x="84" y="58"/>
                  </a:lnTo>
                  <a:close/>
                </a:path>
              </a:pathLst>
            </a:custGeom>
            <a:solidFill>
              <a:schemeClr val="folHlink">
                <a:alpha val="3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" name="Freeform 4"/>
            <p:cNvSpPr/>
            <p:nvPr/>
          </p:nvSpPr>
          <p:spPr bwMode="auto">
            <a:xfrm>
              <a:off x="4272" y="660"/>
              <a:ext cx="427" cy="447"/>
            </a:xfrm>
            <a:custGeom>
              <a:avLst/>
              <a:gdLst/>
              <a:ahLst/>
              <a:cxnLst>
                <a:cxn ang="0">
                  <a:pos x="84" y="32"/>
                </a:cxn>
                <a:cxn ang="0">
                  <a:pos x="15" y="88"/>
                </a:cxn>
                <a:cxn ang="0">
                  <a:pos x="0" y="0"/>
                </a:cxn>
                <a:cxn ang="0">
                  <a:pos x="84" y="32"/>
                </a:cxn>
              </a:cxnLst>
              <a:rect l="0" t="0" r="r" b="b"/>
              <a:pathLst>
                <a:path w="84" h="88">
                  <a:moveTo>
                    <a:pt x="84" y="32"/>
                  </a:moveTo>
                  <a:lnTo>
                    <a:pt x="15" y="88"/>
                  </a:lnTo>
                  <a:lnTo>
                    <a:pt x="0" y="0"/>
                  </a:lnTo>
                  <a:lnTo>
                    <a:pt x="84" y="32"/>
                  </a:lnTo>
                  <a:close/>
                </a:path>
              </a:pathLst>
            </a:custGeom>
            <a:solidFill>
              <a:schemeClr val="folHlink">
                <a:alpha val="3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3" name="Freeform 5"/>
            <p:cNvSpPr/>
            <p:nvPr/>
          </p:nvSpPr>
          <p:spPr bwMode="auto">
            <a:xfrm>
              <a:off x="2027" y="574"/>
              <a:ext cx="269" cy="289"/>
            </a:xfrm>
            <a:custGeom>
              <a:avLst/>
              <a:gdLst/>
              <a:ahLst/>
              <a:cxnLst>
                <a:cxn ang="0">
                  <a:pos x="53" y="20"/>
                </a:cxn>
                <a:cxn ang="0">
                  <a:pos x="9" y="57"/>
                </a:cxn>
                <a:cxn ang="0">
                  <a:pos x="0" y="0"/>
                </a:cxn>
                <a:cxn ang="0">
                  <a:pos x="53" y="20"/>
                </a:cxn>
              </a:cxnLst>
              <a:rect l="0" t="0" r="r" b="b"/>
              <a:pathLst>
                <a:path w="53" h="57">
                  <a:moveTo>
                    <a:pt x="53" y="20"/>
                  </a:moveTo>
                  <a:lnTo>
                    <a:pt x="9" y="57"/>
                  </a:lnTo>
                  <a:lnTo>
                    <a:pt x="0" y="0"/>
                  </a:lnTo>
                  <a:lnTo>
                    <a:pt x="53" y="20"/>
                  </a:lnTo>
                  <a:close/>
                </a:path>
              </a:pathLst>
            </a:custGeom>
            <a:solidFill>
              <a:schemeClr val="folHlink">
                <a:alpha val="3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4" name="Freeform 6"/>
            <p:cNvSpPr/>
            <p:nvPr/>
          </p:nvSpPr>
          <p:spPr bwMode="auto">
            <a:xfrm>
              <a:off x="3479" y="1026"/>
              <a:ext cx="229" cy="249"/>
            </a:xfrm>
            <a:custGeom>
              <a:avLst/>
              <a:gdLst/>
              <a:ahLst/>
              <a:cxnLst>
                <a:cxn ang="0">
                  <a:pos x="39" y="49"/>
                </a:cxn>
                <a:cxn ang="0">
                  <a:pos x="0" y="19"/>
                </a:cxn>
                <a:cxn ang="0">
                  <a:pos x="45" y="0"/>
                </a:cxn>
                <a:cxn ang="0">
                  <a:pos x="39" y="49"/>
                </a:cxn>
              </a:cxnLst>
              <a:rect l="0" t="0" r="r" b="b"/>
              <a:pathLst>
                <a:path w="45" h="49">
                  <a:moveTo>
                    <a:pt x="39" y="49"/>
                  </a:moveTo>
                  <a:lnTo>
                    <a:pt x="0" y="19"/>
                  </a:lnTo>
                  <a:lnTo>
                    <a:pt x="45" y="0"/>
                  </a:lnTo>
                  <a:lnTo>
                    <a:pt x="39" y="49"/>
                  </a:lnTo>
                  <a:close/>
                </a:path>
              </a:pathLst>
            </a:custGeom>
            <a:solidFill>
              <a:schemeClr val="folHlink">
                <a:alpha val="3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5" name="Freeform 7"/>
            <p:cNvSpPr/>
            <p:nvPr/>
          </p:nvSpPr>
          <p:spPr bwMode="auto">
            <a:xfrm>
              <a:off x="1839" y="3540"/>
              <a:ext cx="233" cy="248"/>
            </a:xfrm>
            <a:custGeom>
              <a:avLst/>
              <a:gdLst/>
              <a:ahLst/>
              <a:cxnLst>
                <a:cxn ang="0">
                  <a:pos x="40" y="49"/>
                </a:cxn>
                <a:cxn ang="0">
                  <a:pos x="0" y="19"/>
                </a:cxn>
                <a:cxn ang="0">
                  <a:pos x="46" y="0"/>
                </a:cxn>
                <a:cxn ang="0">
                  <a:pos x="40" y="49"/>
                </a:cxn>
              </a:cxnLst>
              <a:rect l="0" t="0" r="r" b="b"/>
              <a:pathLst>
                <a:path w="46" h="49">
                  <a:moveTo>
                    <a:pt x="40" y="49"/>
                  </a:moveTo>
                  <a:lnTo>
                    <a:pt x="0" y="19"/>
                  </a:lnTo>
                  <a:lnTo>
                    <a:pt x="46" y="0"/>
                  </a:lnTo>
                  <a:lnTo>
                    <a:pt x="40" y="49"/>
                  </a:lnTo>
                  <a:close/>
                </a:path>
              </a:pathLst>
            </a:custGeom>
            <a:solidFill>
              <a:schemeClr val="folHlink">
                <a:alpha val="3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6" name="Freeform 8"/>
            <p:cNvSpPr/>
            <p:nvPr/>
          </p:nvSpPr>
          <p:spPr bwMode="auto">
            <a:xfrm>
              <a:off x="4343" y="3088"/>
              <a:ext cx="183" cy="198"/>
            </a:xfrm>
            <a:custGeom>
              <a:avLst/>
              <a:gdLst/>
              <a:ahLst/>
              <a:cxnLst>
                <a:cxn ang="0">
                  <a:pos x="31" y="39"/>
                </a:cxn>
                <a:cxn ang="0">
                  <a:pos x="0" y="16"/>
                </a:cxn>
                <a:cxn ang="0">
                  <a:pos x="36" y="0"/>
                </a:cxn>
                <a:cxn ang="0">
                  <a:pos x="31" y="39"/>
                </a:cxn>
              </a:cxnLst>
              <a:rect l="0" t="0" r="r" b="b"/>
              <a:pathLst>
                <a:path w="36" h="39">
                  <a:moveTo>
                    <a:pt x="31" y="39"/>
                  </a:moveTo>
                  <a:lnTo>
                    <a:pt x="0" y="16"/>
                  </a:lnTo>
                  <a:lnTo>
                    <a:pt x="36" y="0"/>
                  </a:lnTo>
                  <a:lnTo>
                    <a:pt x="31" y="39"/>
                  </a:lnTo>
                  <a:close/>
                </a:path>
              </a:pathLst>
            </a:custGeom>
            <a:solidFill>
              <a:schemeClr val="folHlink">
                <a:alpha val="3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" name="Freeform 9"/>
            <p:cNvSpPr/>
            <p:nvPr/>
          </p:nvSpPr>
          <p:spPr bwMode="auto">
            <a:xfrm>
              <a:off x="5389" y="3966"/>
              <a:ext cx="366" cy="376"/>
            </a:xfrm>
            <a:custGeom>
              <a:avLst/>
              <a:gdLst/>
              <a:ahLst/>
              <a:cxnLst>
                <a:cxn ang="0">
                  <a:pos x="72" y="74"/>
                </a:cxn>
                <a:cxn ang="0">
                  <a:pos x="0" y="51"/>
                </a:cxn>
                <a:cxn ang="0">
                  <a:pos x="55" y="0"/>
                </a:cxn>
                <a:cxn ang="0">
                  <a:pos x="72" y="74"/>
                </a:cxn>
              </a:cxnLst>
              <a:rect l="0" t="0" r="r" b="b"/>
              <a:pathLst>
                <a:path w="72" h="74">
                  <a:moveTo>
                    <a:pt x="72" y="74"/>
                  </a:moveTo>
                  <a:lnTo>
                    <a:pt x="0" y="51"/>
                  </a:lnTo>
                  <a:lnTo>
                    <a:pt x="55" y="0"/>
                  </a:lnTo>
                  <a:lnTo>
                    <a:pt x="72" y="74"/>
                  </a:lnTo>
                  <a:close/>
                </a:path>
              </a:pathLst>
            </a:custGeom>
            <a:solidFill>
              <a:schemeClr val="folHlink">
                <a:alpha val="3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8" name="Freeform 10"/>
            <p:cNvSpPr/>
            <p:nvPr/>
          </p:nvSpPr>
          <p:spPr bwMode="auto">
            <a:xfrm>
              <a:off x="2834" y="675"/>
              <a:ext cx="224" cy="234"/>
            </a:xfrm>
            <a:custGeom>
              <a:avLst/>
              <a:gdLst/>
              <a:ahLst/>
              <a:cxnLst>
                <a:cxn ang="0">
                  <a:pos x="44" y="46"/>
                </a:cxn>
                <a:cxn ang="0">
                  <a:pos x="0" y="29"/>
                </a:cxn>
                <a:cxn ang="0">
                  <a:pos x="37" y="0"/>
                </a:cxn>
                <a:cxn ang="0">
                  <a:pos x="44" y="46"/>
                </a:cxn>
              </a:cxnLst>
              <a:rect l="0" t="0" r="r" b="b"/>
              <a:pathLst>
                <a:path w="44" h="46">
                  <a:moveTo>
                    <a:pt x="44" y="46"/>
                  </a:moveTo>
                  <a:lnTo>
                    <a:pt x="0" y="29"/>
                  </a:lnTo>
                  <a:lnTo>
                    <a:pt x="37" y="0"/>
                  </a:lnTo>
                  <a:lnTo>
                    <a:pt x="44" y="46"/>
                  </a:lnTo>
                  <a:close/>
                </a:path>
              </a:pathLst>
            </a:custGeom>
            <a:solidFill>
              <a:schemeClr val="folHlink">
                <a:alpha val="3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9" name="Freeform 11"/>
            <p:cNvSpPr/>
            <p:nvPr/>
          </p:nvSpPr>
          <p:spPr bwMode="auto">
            <a:xfrm>
              <a:off x="2281" y="1534"/>
              <a:ext cx="290" cy="304"/>
            </a:xfrm>
            <a:custGeom>
              <a:avLst/>
              <a:gdLst/>
              <a:ahLst/>
              <a:cxnLst>
                <a:cxn ang="0">
                  <a:pos x="57" y="60"/>
                </a:cxn>
                <a:cxn ang="0">
                  <a:pos x="0" y="38"/>
                </a:cxn>
                <a:cxn ang="0">
                  <a:pos x="48" y="0"/>
                </a:cxn>
                <a:cxn ang="0">
                  <a:pos x="57" y="60"/>
                </a:cxn>
              </a:cxnLst>
              <a:rect l="0" t="0" r="r" b="b"/>
              <a:pathLst>
                <a:path w="57" h="60">
                  <a:moveTo>
                    <a:pt x="57" y="60"/>
                  </a:moveTo>
                  <a:lnTo>
                    <a:pt x="0" y="38"/>
                  </a:lnTo>
                  <a:lnTo>
                    <a:pt x="48" y="0"/>
                  </a:lnTo>
                  <a:lnTo>
                    <a:pt x="57" y="60"/>
                  </a:lnTo>
                  <a:close/>
                </a:path>
              </a:pathLst>
            </a:custGeom>
            <a:solidFill>
              <a:schemeClr val="folHlink">
                <a:alpha val="3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" name="Freeform 12"/>
            <p:cNvSpPr/>
            <p:nvPr/>
          </p:nvSpPr>
          <p:spPr bwMode="auto">
            <a:xfrm>
              <a:off x="4003" y="2458"/>
              <a:ext cx="193" cy="188"/>
            </a:xfrm>
            <a:custGeom>
              <a:avLst/>
              <a:gdLst/>
              <a:ahLst/>
              <a:cxnLst>
                <a:cxn ang="0">
                  <a:pos x="11" y="37"/>
                </a:cxn>
                <a:cxn ang="0">
                  <a:pos x="0" y="0"/>
                </a:cxn>
                <a:cxn ang="0">
                  <a:pos x="38" y="9"/>
                </a:cxn>
                <a:cxn ang="0">
                  <a:pos x="11" y="37"/>
                </a:cxn>
              </a:cxnLst>
              <a:rect l="0" t="0" r="r" b="b"/>
              <a:pathLst>
                <a:path w="38" h="37">
                  <a:moveTo>
                    <a:pt x="11" y="37"/>
                  </a:moveTo>
                  <a:lnTo>
                    <a:pt x="0" y="0"/>
                  </a:lnTo>
                  <a:lnTo>
                    <a:pt x="38" y="9"/>
                  </a:lnTo>
                  <a:lnTo>
                    <a:pt x="11" y="37"/>
                  </a:lnTo>
                  <a:close/>
                </a:path>
              </a:pathLst>
            </a:custGeom>
            <a:solidFill>
              <a:schemeClr val="folHlink">
                <a:alpha val="3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" name="Freeform 13"/>
            <p:cNvSpPr/>
            <p:nvPr/>
          </p:nvSpPr>
          <p:spPr bwMode="auto">
            <a:xfrm>
              <a:off x="3779" y="3890"/>
              <a:ext cx="163" cy="157"/>
            </a:xfrm>
            <a:custGeom>
              <a:avLst/>
              <a:gdLst/>
              <a:ahLst/>
              <a:cxnLst>
                <a:cxn ang="0">
                  <a:pos x="9" y="31"/>
                </a:cxn>
                <a:cxn ang="0">
                  <a:pos x="0" y="0"/>
                </a:cxn>
                <a:cxn ang="0">
                  <a:pos x="32" y="8"/>
                </a:cxn>
                <a:cxn ang="0">
                  <a:pos x="9" y="31"/>
                </a:cxn>
              </a:cxnLst>
              <a:rect l="0" t="0" r="r" b="b"/>
              <a:pathLst>
                <a:path w="32" h="31">
                  <a:moveTo>
                    <a:pt x="9" y="31"/>
                  </a:moveTo>
                  <a:lnTo>
                    <a:pt x="0" y="0"/>
                  </a:lnTo>
                  <a:lnTo>
                    <a:pt x="32" y="8"/>
                  </a:lnTo>
                  <a:lnTo>
                    <a:pt x="9" y="31"/>
                  </a:lnTo>
                  <a:close/>
                </a:path>
              </a:pathLst>
            </a:custGeom>
            <a:solidFill>
              <a:schemeClr val="folHlink">
                <a:alpha val="3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2" name="Freeform 14"/>
            <p:cNvSpPr/>
            <p:nvPr/>
          </p:nvSpPr>
          <p:spPr bwMode="auto">
            <a:xfrm>
              <a:off x="4937" y="2940"/>
              <a:ext cx="224" cy="224"/>
            </a:xfrm>
            <a:custGeom>
              <a:avLst/>
              <a:gdLst/>
              <a:ahLst/>
              <a:cxnLst>
                <a:cxn ang="0">
                  <a:pos x="12" y="44"/>
                </a:cxn>
                <a:cxn ang="0">
                  <a:pos x="0" y="0"/>
                </a:cxn>
                <a:cxn ang="0">
                  <a:pos x="44" y="12"/>
                </a:cxn>
                <a:cxn ang="0">
                  <a:pos x="12" y="44"/>
                </a:cxn>
              </a:cxnLst>
              <a:rect l="0" t="0" r="r" b="b"/>
              <a:pathLst>
                <a:path w="44" h="44">
                  <a:moveTo>
                    <a:pt x="12" y="44"/>
                  </a:moveTo>
                  <a:lnTo>
                    <a:pt x="0" y="0"/>
                  </a:lnTo>
                  <a:lnTo>
                    <a:pt x="44" y="12"/>
                  </a:lnTo>
                  <a:lnTo>
                    <a:pt x="12" y="44"/>
                  </a:lnTo>
                  <a:close/>
                </a:path>
              </a:pathLst>
            </a:custGeom>
            <a:solidFill>
              <a:schemeClr val="folHlink">
                <a:alpha val="3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3" name="Freeform 15"/>
            <p:cNvSpPr/>
            <p:nvPr/>
          </p:nvSpPr>
          <p:spPr bwMode="auto">
            <a:xfrm>
              <a:off x="843" y="3677"/>
              <a:ext cx="183" cy="193"/>
            </a:xfrm>
            <a:custGeom>
              <a:avLst/>
              <a:gdLst/>
              <a:ahLst/>
              <a:cxnLst>
                <a:cxn ang="0">
                  <a:pos x="30" y="38"/>
                </a:cxn>
                <a:cxn ang="0">
                  <a:pos x="0" y="14"/>
                </a:cxn>
                <a:cxn ang="0">
                  <a:pos x="36" y="0"/>
                </a:cxn>
                <a:cxn ang="0">
                  <a:pos x="30" y="38"/>
                </a:cxn>
              </a:cxnLst>
              <a:rect l="0" t="0" r="r" b="b"/>
              <a:pathLst>
                <a:path w="36" h="38">
                  <a:moveTo>
                    <a:pt x="30" y="38"/>
                  </a:moveTo>
                  <a:lnTo>
                    <a:pt x="0" y="14"/>
                  </a:lnTo>
                  <a:lnTo>
                    <a:pt x="36" y="0"/>
                  </a:lnTo>
                  <a:lnTo>
                    <a:pt x="30" y="38"/>
                  </a:lnTo>
                  <a:close/>
                </a:path>
              </a:pathLst>
            </a:custGeom>
            <a:solidFill>
              <a:schemeClr val="folHlink">
                <a:alpha val="3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4" name="Freeform 16"/>
            <p:cNvSpPr/>
            <p:nvPr/>
          </p:nvSpPr>
          <p:spPr bwMode="auto">
            <a:xfrm>
              <a:off x="4719" y="1625"/>
              <a:ext cx="289" cy="284"/>
            </a:xfrm>
            <a:custGeom>
              <a:avLst/>
              <a:gdLst/>
              <a:ahLst/>
              <a:cxnLst>
                <a:cxn ang="0">
                  <a:pos x="39" y="56"/>
                </a:cxn>
                <a:cxn ang="0">
                  <a:pos x="0" y="12"/>
                </a:cxn>
                <a:cxn ang="0">
                  <a:pos x="57" y="0"/>
                </a:cxn>
                <a:cxn ang="0">
                  <a:pos x="39" y="56"/>
                </a:cxn>
              </a:cxnLst>
              <a:rect l="0" t="0" r="r" b="b"/>
              <a:pathLst>
                <a:path w="57" h="56">
                  <a:moveTo>
                    <a:pt x="39" y="56"/>
                  </a:moveTo>
                  <a:lnTo>
                    <a:pt x="0" y="12"/>
                  </a:lnTo>
                  <a:lnTo>
                    <a:pt x="57" y="0"/>
                  </a:lnTo>
                  <a:lnTo>
                    <a:pt x="39" y="56"/>
                  </a:lnTo>
                  <a:close/>
                </a:path>
              </a:pathLst>
            </a:custGeom>
            <a:solidFill>
              <a:schemeClr val="folHlink">
                <a:alpha val="3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5" name="Freeform 17"/>
            <p:cNvSpPr/>
            <p:nvPr/>
          </p:nvSpPr>
          <p:spPr bwMode="auto">
            <a:xfrm>
              <a:off x="2961" y="2341"/>
              <a:ext cx="198" cy="178"/>
            </a:xfrm>
            <a:custGeom>
              <a:avLst/>
              <a:gdLst/>
              <a:ahLst/>
              <a:cxnLst>
                <a:cxn ang="0">
                  <a:pos x="39" y="35"/>
                </a:cxn>
                <a:cxn ang="0">
                  <a:pos x="0" y="32"/>
                </a:cxn>
                <a:cxn ang="0">
                  <a:pos x="22" y="0"/>
                </a:cxn>
                <a:cxn ang="0">
                  <a:pos x="39" y="35"/>
                </a:cxn>
              </a:cxnLst>
              <a:rect l="0" t="0" r="r" b="b"/>
              <a:pathLst>
                <a:path w="39" h="35">
                  <a:moveTo>
                    <a:pt x="39" y="35"/>
                  </a:moveTo>
                  <a:lnTo>
                    <a:pt x="0" y="32"/>
                  </a:lnTo>
                  <a:lnTo>
                    <a:pt x="22" y="0"/>
                  </a:lnTo>
                  <a:lnTo>
                    <a:pt x="39" y="35"/>
                  </a:lnTo>
                  <a:close/>
                </a:path>
              </a:pathLst>
            </a:custGeom>
            <a:solidFill>
              <a:schemeClr val="folHlink">
                <a:alpha val="3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6" name="Freeform 18"/>
            <p:cNvSpPr/>
            <p:nvPr/>
          </p:nvSpPr>
          <p:spPr bwMode="auto">
            <a:xfrm>
              <a:off x="2768" y="3230"/>
              <a:ext cx="224" cy="213"/>
            </a:xfrm>
            <a:custGeom>
              <a:avLst/>
              <a:gdLst/>
              <a:ahLst/>
              <a:cxnLst>
                <a:cxn ang="0">
                  <a:pos x="44" y="35"/>
                </a:cxn>
                <a:cxn ang="0">
                  <a:pos x="0" y="42"/>
                </a:cxn>
                <a:cxn ang="0">
                  <a:pos x="15" y="0"/>
                </a:cxn>
                <a:cxn ang="0">
                  <a:pos x="44" y="35"/>
                </a:cxn>
              </a:cxnLst>
              <a:rect l="0" t="0" r="r" b="b"/>
              <a:pathLst>
                <a:path w="44" h="42">
                  <a:moveTo>
                    <a:pt x="44" y="35"/>
                  </a:moveTo>
                  <a:lnTo>
                    <a:pt x="0" y="42"/>
                  </a:lnTo>
                  <a:lnTo>
                    <a:pt x="15" y="0"/>
                  </a:lnTo>
                  <a:lnTo>
                    <a:pt x="44" y="35"/>
                  </a:lnTo>
                  <a:close/>
                </a:path>
              </a:pathLst>
            </a:custGeom>
            <a:solidFill>
              <a:schemeClr val="folHlink">
                <a:alpha val="3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47" name="Freeform 19"/>
          <p:cNvSpPr/>
          <p:nvPr/>
        </p:nvSpPr>
        <p:spPr bwMode="auto">
          <a:xfrm>
            <a:off x="0" y="0"/>
            <a:ext cx="2398713" cy="4754563"/>
          </a:xfrm>
          <a:custGeom>
            <a:avLst/>
            <a:gdLst/>
            <a:ahLst/>
            <a:cxnLst>
              <a:cxn ang="0">
                <a:pos x="262" y="475"/>
              </a:cxn>
              <a:cxn ang="0">
                <a:pos x="270" y="495"/>
              </a:cxn>
              <a:cxn ang="0">
                <a:pos x="212" y="505"/>
              </a:cxn>
              <a:cxn ang="0">
                <a:pos x="164" y="479"/>
              </a:cxn>
              <a:cxn ang="0">
                <a:pos x="171" y="440"/>
              </a:cxn>
              <a:cxn ang="0">
                <a:pos x="210" y="217"/>
              </a:cxn>
              <a:cxn ang="0">
                <a:pos x="203" y="178"/>
              </a:cxn>
              <a:cxn ang="0">
                <a:pos x="284" y="164"/>
              </a:cxn>
              <a:cxn ang="0">
                <a:pos x="285" y="164"/>
              </a:cxn>
              <a:cxn ang="0">
                <a:pos x="297" y="164"/>
              </a:cxn>
              <a:cxn ang="0">
                <a:pos x="297" y="0"/>
              </a:cxn>
              <a:cxn ang="0">
                <a:pos x="0" y="0"/>
              </a:cxn>
              <a:cxn ang="0">
                <a:pos x="0" y="594"/>
              </a:cxn>
              <a:cxn ang="0">
                <a:pos x="125" y="594"/>
              </a:cxn>
              <a:cxn ang="0">
                <a:pos x="126" y="588"/>
              </a:cxn>
              <a:cxn ang="0">
                <a:pos x="130" y="569"/>
              </a:cxn>
              <a:cxn ang="0">
                <a:pos x="124" y="550"/>
              </a:cxn>
              <a:cxn ang="0">
                <a:pos x="197" y="541"/>
              </a:cxn>
              <a:cxn ang="0">
                <a:pos x="257" y="573"/>
              </a:cxn>
              <a:cxn ang="0">
                <a:pos x="253" y="594"/>
              </a:cxn>
              <a:cxn ang="0">
                <a:pos x="297" y="594"/>
              </a:cxn>
              <a:cxn ang="0">
                <a:pos x="297" y="347"/>
              </a:cxn>
              <a:cxn ang="0">
                <a:pos x="284" y="385"/>
              </a:cxn>
              <a:cxn ang="0">
                <a:pos x="262" y="475"/>
              </a:cxn>
            </a:cxnLst>
            <a:rect l="0" t="0" r="r" b="b"/>
            <a:pathLst>
              <a:path w="297" h="594">
                <a:moveTo>
                  <a:pt x="262" y="475"/>
                </a:moveTo>
                <a:cubicBezTo>
                  <a:pt x="262" y="481"/>
                  <a:pt x="265" y="487"/>
                  <a:pt x="270" y="495"/>
                </a:cubicBezTo>
                <a:cubicBezTo>
                  <a:pt x="250" y="501"/>
                  <a:pt x="231" y="505"/>
                  <a:pt x="212" y="505"/>
                </a:cubicBezTo>
                <a:cubicBezTo>
                  <a:pt x="180" y="505"/>
                  <a:pt x="164" y="496"/>
                  <a:pt x="164" y="479"/>
                </a:cubicBezTo>
                <a:cubicBezTo>
                  <a:pt x="164" y="469"/>
                  <a:pt x="167" y="456"/>
                  <a:pt x="171" y="440"/>
                </a:cubicBezTo>
                <a:cubicBezTo>
                  <a:pt x="197" y="353"/>
                  <a:pt x="210" y="279"/>
                  <a:pt x="210" y="217"/>
                </a:cubicBezTo>
                <a:cubicBezTo>
                  <a:pt x="210" y="206"/>
                  <a:pt x="208" y="193"/>
                  <a:pt x="203" y="178"/>
                </a:cubicBezTo>
                <a:cubicBezTo>
                  <a:pt x="234" y="168"/>
                  <a:pt x="261" y="164"/>
                  <a:pt x="284" y="164"/>
                </a:cubicBezTo>
                <a:cubicBezTo>
                  <a:pt x="284" y="164"/>
                  <a:pt x="284" y="164"/>
                  <a:pt x="285" y="164"/>
                </a:cubicBezTo>
                <a:cubicBezTo>
                  <a:pt x="289" y="164"/>
                  <a:pt x="293" y="164"/>
                  <a:pt x="297" y="164"/>
                </a:cubicBezTo>
                <a:lnTo>
                  <a:pt x="297" y="0"/>
                </a:lnTo>
                <a:lnTo>
                  <a:pt x="0" y="0"/>
                </a:lnTo>
                <a:lnTo>
                  <a:pt x="0" y="594"/>
                </a:lnTo>
                <a:lnTo>
                  <a:pt x="125" y="594"/>
                </a:lnTo>
                <a:cubicBezTo>
                  <a:pt x="125" y="592"/>
                  <a:pt x="126" y="590"/>
                  <a:pt x="126" y="588"/>
                </a:cubicBezTo>
                <a:cubicBezTo>
                  <a:pt x="129" y="580"/>
                  <a:pt x="130" y="574"/>
                  <a:pt x="130" y="569"/>
                </a:cubicBezTo>
                <a:cubicBezTo>
                  <a:pt x="130" y="565"/>
                  <a:pt x="128" y="558"/>
                  <a:pt x="124" y="550"/>
                </a:cubicBezTo>
                <a:cubicBezTo>
                  <a:pt x="154" y="544"/>
                  <a:pt x="178" y="541"/>
                  <a:pt x="197" y="541"/>
                </a:cubicBezTo>
                <a:cubicBezTo>
                  <a:pt x="237" y="541"/>
                  <a:pt x="257" y="552"/>
                  <a:pt x="257" y="573"/>
                </a:cubicBezTo>
                <a:cubicBezTo>
                  <a:pt x="257" y="575"/>
                  <a:pt x="256" y="582"/>
                  <a:pt x="253" y="594"/>
                </a:cubicBezTo>
                <a:lnTo>
                  <a:pt x="297" y="594"/>
                </a:lnTo>
                <a:lnTo>
                  <a:pt x="297" y="347"/>
                </a:lnTo>
                <a:cubicBezTo>
                  <a:pt x="292" y="361"/>
                  <a:pt x="288" y="373"/>
                  <a:pt x="284" y="385"/>
                </a:cubicBezTo>
                <a:cubicBezTo>
                  <a:pt x="269" y="431"/>
                  <a:pt x="262" y="461"/>
                  <a:pt x="262" y="475"/>
                </a:cubicBez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8" name="Freeform 20"/>
          <p:cNvSpPr/>
          <p:nvPr/>
        </p:nvSpPr>
        <p:spPr bwMode="auto">
          <a:xfrm>
            <a:off x="2398713" y="1312863"/>
            <a:ext cx="377825" cy="146526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183"/>
              </a:cxn>
              <a:cxn ang="0">
                <a:pos x="23" y="119"/>
              </a:cxn>
              <a:cxn ang="0">
                <a:pos x="38" y="78"/>
              </a:cxn>
              <a:cxn ang="0">
                <a:pos x="47" y="35"/>
              </a:cxn>
              <a:cxn ang="0">
                <a:pos x="0" y="0"/>
              </a:cxn>
            </a:cxnLst>
            <a:rect l="0" t="0" r="r" b="b"/>
            <a:pathLst>
              <a:path w="47" h="183">
                <a:moveTo>
                  <a:pt x="0" y="0"/>
                </a:moveTo>
                <a:lnTo>
                  <a:pt x="0" y="183"/>
                </a:lnTo>
                <a:cubicBezTo>
                  <a:pt x="7" y="164"/>
                  <a:pt x="14" y="143"/>
                  <a:pt x="23" y="119"/>
                </a:cubicBezTo>
                <a:lnTo>
                  <a:pt x="38" y="78"/>
                </a:lnTo>
                <a:cubicBezTo>
                  <a:pt x="44" y="60"/>
                  <a:pt x="47" y="46"/>
                  <a:pt x="47" y="35"/>
                </a:cubicBezTo>
                <a:cubicBezTo>
                  <a:pt x="47" y="14"/>
                  <a:pt x="32" y="2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9" name="Freeform 21"/>
          <p:cNvSpPr/>
          <p:nvPr/>
        </p:nvSpPr>
        <p:spPr bwMode="auto">
          <a:xfrm>
            <a:off x="993775" y="4754563"/>
            <a:ext cx="1047750" cy="257175"/>
          </a:xfrm>
          <a:custGeom>
            <a:avLst/>
            <a:gdLst/>
            <a:ahLst/>
            <a:cxnLst>
              <a:cxn ang="0">
                <a:pos x="1" y="2"/>
              </a:cxn>
              <a:cxn ang="0">
                <a:pos x="0" y="12"/>
              </a:cxn>
              <a:cxn ang="0">
                <a:pos x="44" y="32"/>
              </a:cxn>
              <a:cxn ang="0">
                <a:pos x="126" y="20"/>
              </a:cxn>
              <a:cxn ang="0">
                <a:pos x="130" y="2"/>
              </a:cxn>
              <a:cxn ang="0">
                <a:pos x="130" y="0"/>
              </a:cxn>
              <a:cxn ang="0">
                <a:pos x="2" y="0"/>
              </a:cxn>
              <a:cxn ang="0">
                <a:pos x="1" y="2"/>
              </a:cxn>
            </a:cxnLst>
            <a:rect l="0" t="0" r="r" b="b"/>
            <a:pathLst>
              <a:path w="130" h="32">
                <a:moveTo>
                  <a:pt x="1" y="2"/>
                </a:moveTo>
                <a:cubicBezTo>
                  <a:pt x="0" y="6"/>
                  <a:pt x="0" y="9"/>
                  <a:pt x="0" y="12"/>
                </a:cubicBezTo>
                <a:cubicBezTo>
                  <a:pt x="0" y="26"/>
                  <a:pt x="14" y="32"/>
                  <a:pt x="44" y="32"/>
                </a:cubicBezTo>
                <a:cubicBezTo>
                  <a:pt x="68" y="32"/>
                  <a:pt x="95" y="28"/>
                  <a:pt x="126" y="20"/>
                </a:cubicBezTo>
                <a:cubicBezTo>
                  <a:pt x="128" y="13"/>
                  <a:pt x="129" y="7"/>
                  <a:pt x="130" y="2"/>
                </a:cubicBezTo>
                <a:cubicBezTo>
                  <a:pt x="130" y="2"/>
                  <a:pt x="130" y="1"/>
                  <a:pt x="130" y="0"/>
                </a:cubicBezTo>
                <a:lnTo>
                  <a:pt x="2" y="0"/>
                </a:lnTo>
                <a:cubicBezTo>
                  <a:pt x="1" y="1"/>
                  <a:pt x="1" y="2"/>
                  <a:pt x="1" y="2"/>
                </a:cubicBez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3078" name="Group 22"/>
          <p:cNvGrpSpPr/>
          <p:nvPr/>
        </p:nvGrpSpPr>
        <p:grpSpPr>
          <a:xfrm>
            <a:off x="1000125" y="1287463"/>
            <a:ext cx="1397000" cy="3465512"/>
            <a:chOff x="630" y="833"/>
            <a:chExt cx="879" cy="2183"/>
          </a:xfrm>
        </p:grpSpPr>
        <p:sp>
          <p:nvSpPr>
            <p:cNvPr id="51" name="Freeform 23"/>
            <p:cNvSpPr/>
            <p:nvPr/>
          </p:nvSpPr>
          <p:spPr bwMode="auto">
            <a:xfrm>
              <a:off x="833" y="833"/>
              <a:ext cx="676" cy="1732"/>
            </a:xfrm>
            <a:custGeom>
              <a:avLst/>
              <a:gdLst/>
              <a:ahLst/>
              <a:cxnLst>
                <a:cxn ang="0">
                  <a:pos x="121" y="0"/>
                </a:cxn>
                <a:cxn ang="0">
                  <a:pos x="120" y="0"/>
                </a:cxn>
                <a:cxn ang="0">
                  <a:pos x="39" y="14"/>
                </a:cxn>
                <a:cxn ang="0">
                  <a:pos x="46" y="53"/>
                </a:cxn>
                <a:cxn ang="0">
                  <a:pos x="7" y="276"/>
                </a:cxn>
                <a:cxn ang="0">
                  <a:pos x="0" y="315"/>
                </a:cxn>
                <a:cxn ang="0">
                  <a:pos x="48" y="341"/>
                </a:cxn>
                <a:cxn ang="0">
                  <a:pos x="106" y="331"/>
                </a:cxn>
                <a:cxn ang="0">
                  <a:pos x="98" y="311"/>
                </a:cxn>
                <a:cxn ang="0">
                  <a:pos x="120" y="221"/>
                </a:cxn>
                <a:cxn ang="0">
                  <a:pos x="133" y="183"/>
                </a:cxn>
                <a:cxn ang="0">
                  <a:pos x="133" y="0"/>
                </a:cxn>
                <a:cxn ang="0">
                  <a:pos x="121" y="0"/>
                </a:cxn>
              </a:cxnLst>
              <a:rect l="0" t="0" r="r" b="b"/>
              <a:pathLst>
                <a:path w="133" h="341">
                  <a:moveTo>
                    <a:pt x="121" y="0"/>
                  </a:moveTo>
                  <a:cubicBezTo>
                    <a:pt x="120" y="0"/>
                    <a:pt x="120" y="0"/>
                    <a:pt x="120" y="0"/>
                  </a:cubicBezTo>
                  <a:cubicBezTo>
                    <a:pt x="97" y="0"/>
                    <a:pt x="70" y="4"/>
                    <a:pt x="39" y="14"/>
                  </a:cubicBezTo>
                  <a:cubicBezTo>
                    <a:pt x="44" y="29"/>
                    <a:pt x="46" y="42"/>
                    <a:pt x="46" y="53"/>
                  </a:cubicBezTo>
                  <a:cubicBezTo>
                    <a:pt x="46" y="115"/>
                    <a:pt x="33" y="189"/>
                    <a:pt x="7" y="276"/>
                  </a:cubicBezTo>
                  <a:cubicBezTo>
                    <a:pt x="3" y="292"/>
                    <a:pt x="0" y="305"/>
                    <a:pt x="0" y="315"/>
                  </a:cubicBezTo>
                  <a:cubicBezTo>
                    <a:pt x="0" y="332"/>
                    <a:pt x="16" y="341"/>
                    <a:pt x="48" y="341"/>
                  </a:cubicBezTo>
                  <a:cubicBezTo>
                    <a:pt x="67" y="341"/>
                    <a:pt x="86" y="337"/>
                    <a:pt x="106" y="331"/>
                  </a:cubicBezTo>
                  <a:cubicBezTo>
                    <a:pt x="101" y="323"/>
                    <a:pt x="98" y="317"/>
                    <a:pt x="98" y="311"/>
                  </a:cubicBezTo>
                  <a:cubicBezTo>
                    <a:pt x="98" y="297"/>
                    <a:pt x="105" y="267"/>
                    <a:pt x="120" y="221"/>
                  </a:cubicBezTo>
                  <a:cubicBezTo>
                    <a:pt x="124" y="209"/>
                    <a:pt x="128" y="197"/>
                    <a:pt x="133" y="183"/>
                  </a:cubicBezTo>
                  <a:lnTo>
                    <a:pt x="133" y="0"/>
                  </a:lnTo>
                  <a:cubicBezTo>
                    <a:pt x="129" y="0"/>
                    <a:pt x="125" y="0"/>
                    <a:pt x="121" y="0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2" name="Freeform 24"/>
            <p:cNvSpPr/>
            <p:nvPr/>
          </p:nvSpPr>
          <p:spPr bwMode="auto">
            <a:xfrm>
              <a:off x="630" y="2747"/>
              <a:ext cx="675" cy="269"/>
            </a:xfrm>
            <a:custGeom>
              <a:avLst/>
              <a:gdLst/>
              <a:ahLst/>
              <a:cxnLst>
                <a:cxn ang="0">
                  <a:pos x="73" y="0"/>
                </a:cxn>
                <a:cxn ang="0">
                  <a:pos x="0" y="9"/>
                </a:cxn>
                <a:cxn ang="0">
                  <a:pos x="6" y="28"/>
                </a:cxn>
                <a:cxn ang="0">
                  <a:pos x="2" y="47"/>
                </a:cxn>
                <a:cxn ang="0">
                  <a:pos x="1" y="53"/>
                </a:cxn>
                <a:cxn ang="0">
                  <a:pos x="129" y="53"/>
                </a:cxn>
                <a:cxn ang="0">
                  <a:pos x="133" y="32"/>
                </a:cxn>
                <a:cxn ang="0">
                  <a:pos x="73" y="0"/>
                </a:cxn>
              </a:cxnLst>
              <a:rect l="0" t="0" r="r" b="b"/>
              <a:pathLst>
                <a:path w="133" h="53">
                  <a:moveTo>
                    <a:pt x="73" y="0"/>
                  </a:moveTo>
                  <a:cubicBezTo>
                    <a:pt x="54" y="0"/>
                    <a:pt x="30" y="3"/>
                    <a:pt x="0" y="9"/>
                  </a:cubicBezTo>
                  <a:cubicBezTo>
                    <a:pt x="4" y="17"/>
                    <a:pt x="6" y="24"/>
                    <a:pt x="6" y="28"/>
                  </a:cubicBezTo>
                  <a:cubicBezTo>
                    <a:pt x="6" y="33"/>
                    <a:pt x="5" y="39"/>
                    <a:pt x="2" y="47"/>
                  </a:cubicBezTo>
                  <a:cubicBezTo>
                    <a:pt x="2" y="49"/>
                    <a:pt x="1" y="51"/>
                    <a:pt x="1" y="53"/>
                  </a:cubicBezTo>
                  <a:lnTo>
                    <a:pt x="129" y="53"/>
                  </a:lnTo>
                  <a:cubicBezTo>
                    <a:pt x="132" y="41"/>
                    <a:pt x="133" y="34"/>
                    <a:pt x="133" y="32"/>
                  </a:cubicBezTo>
                  <a:cubicBezTo>
                    <a:pt x="133" y="11"/>
                    <a:pt x="113" y="0"/>
                    <a:pt x="73" y="0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49177" name="Rectangle 25"/>
          <p:cNvSpPr>
            <a:spLocks noGrp="1" noRot="1" noChangeArrowheads="1"/>
          </p:cNvSpPr>
          <p:nvPr>
            <p:ph type="ctrTitle"/>
          </p:nvPr>
        </p:nvSpPr>
        <p:spPr>
          <a:xfrm>
            <a:off x="2743200" y="1600200"/>
            <a:ext cx="6096000" cy="1981200"/>
          </a:xfrm>
        </p:spPr>
        <p:txBody>
          <a:bodyPr/>
          <a:lstStyle>
            <a:lvl1pPr>
              <a:defRPr b="0">
                <a:effectLst>
                  <a:outerShdw blurRad="38100" dist="38100" dir="2700000" algn="tl">
                    <a:srgbClr val="C0C0C0"/>
                  </a:outerShdw>
                </a:effectLst>
                <a:latin typeface="Arial Black" panose="020B0A04020102020204" pitchFamily="34" charset="0"/>
                <a:ea typeface="黑体" panose="02010609060101010101" pitchFamily="2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49178" name="Rectangle 26"/>
          <p:cNvSpPr>
            <a:spLocks noGrp="1" noRot="1" noChangeArrowheads="1"/>
          </p:cNvSpPr>
          <p:nvPr>
            <p:ph type="subTitle" idx="1"/>
          </p:nvPr>
        </p:nvSpPr>
        <p:spPr>
          <a:xfrm>
            <a:off x="2743200" y="3962400"/>
            <a:ext cx="6096000" cy="1752600"/>
          </a:xfrm>
        </p:spPr>
        <p:txBody>
          <a:bodyPr/>
          <a:lstStyle>
            <a:lvl1pPr marL="0" indent="0" algn="ctr">
              <a:buFont typeface="Wingdings" panose="05000000000000000000" pitchFamily="2" charset="2"/>
              <a:buNone/>
              <a:defRPr b="1"/>
            </a:lvl1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53" name="Rectangle 2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1625" y="6245225"/>
            <a:ext cx="2289175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 smtClean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4" name="Rectangle 2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 smtClean="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5" name="Rectangle 2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289175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algn="r">
              <a:buNone/>
            </a:pPr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wipe dir="r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wipe dir="r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143000" y="1600200"/>
            <a:ext cx="3773488" cy="4343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068888" y="1600200"/>
            <a:ext cx="3773487" cy="4343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wipe dir="r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wipe dir="r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wipe dir="r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wipe dir="r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wipe dir="r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wipe dir="r"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04025" y="228600"/>
            <a:ext cx="2038350" cy="57150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228600"/>
            <a:ext cx="5965825" cy="57150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wipe dir="r"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9156700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1.xml"/><Relationship Id="rId8" Type="http://schemas.openxmlformats.org/officeDocument/2006/relationships/slideLayout" Target="../slideLayouts/slideLayout20.xml"/><Relationship Id="rId7" Type="http://schemas.openxmlformats.org/officeDocument/2006/relationships/slideLayout" Target="../slideLayouts/slideLayout19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13.xml"/></Relationships>
</file>

<file path=ppt/slideMasters/_rels/slideMaster3.xml.rels><?xml version="1.0" encoding="UTF-8" standalone="yes"?>
<Relationships xmlns="http://schemas.openxmlformats.org/package/2006/relationships"><Relationship Id="rId7" Type="http://schemas.openxmlformats.org/officeDocument/2006/relationships/theme" Target="../theme/theme3.xml"/><Relationship Id="rId6" Type="http://schemas.openxmlformats.org/officeDocument/2006/relationships/image" Target="../media/image8.jpeg"/><Relationship Id="rId5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7.xml"/><Relationship Id="rId3" Type="http://schemas.openxmlformats.org/officeDocument/2006/relationships/slideLayout" Target="../slideLayouts/slideLayout26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 smtClean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 smtClean="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8130" name="AutoShape 2"/>
          <p:cNvSpPr>
            <a:spLocks noChangeAspect="1" noChangeArrowheads="1" noTextEdit="1"/>
          </p:cNvSpPr>
          <p:nvPr/>
        </p:nvSpPr>
        <p:spPr bwMode="auto">
          <a:xfrm>
            <a:off x="0" y="533400"/>
            <a:ext cx="9144000" cy="58039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2051" name="Group 3"/>
          <p:cNvGrpSpPr/>
          <p:nvPr/>
        </p:nvGrpSpPr>
        <p:grpSpPr>
          <a:xfrm>
            <a:off x="6980238" y="5970588"/>
            <a:ext cx="2155825" cy="352425"/>
            <a:chOff x="4397" y="3761"/>
            <a:chExt cx="1358" cy="222"/>
          </a:xfrm>
        </p:grpSpPr>
        <p:sp>
          <p:nvSpPr>
            <p:cNvPr id="48132" name="Freeform 4"/>
            <p:cNvSpPr/>
            <p:nvPr/>
          </p:nvSpPr>
          <p:spPr bwMode="auto">
            <a:xfrm>
              <a:off x="4460" y="3761"/>
              <a:ext cx="180" cy="164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20" y="4"/>
                </a:cxn>
                <a:cxn ang="0">
                  <a:pos x="4" y="24"/>
                </a:cxn>
                <a:cxn ang="0">
                  <a:pos x="1" y="28"/>
                </a:cxn>
                <a:cxn ang="0">
                  <a:pos x="7" y="31"/>
                </a:cxn>
                <a:cxn ang="0">
                  <a:pos x="17" y="31"/>
                </a:cxn>
                <a:cxn ang="0">
                  <a:pos x="17" y="29"/>
                </a:cxn>
                <a:cxn ang="0">
                  <a:pos x="24" y="21"/>
                </a:cxn>
                <a:cxn ang="0">
                  <a:pos x="34" y="0"/>
                </a:cxn>
                <a:cxn ang="0">
                  <a:pos x="20" y="0"/>
                </a:cxn>
              </a:cxnLst>
              <a:rect l="0" t="0" r="r" b="b"/>
              <a:pathLst>
                <a:path w="34" h="31">
                  <a:moveTo>
                    <a:pt x="20" y="0"/>
                  </a:moveTo>
                  <a:cubicBezTo>
                    <a:pt x="21" y="2"/>
                    <a:pt x="20" y="3"/>
                    <a:pt x="20" y="4"/>
                  </a:cubicBezTo>
                  <a:cubicBezTo>
                    <a:pt x="17" y="10"/>
                    <a:pt x="12" y="17"/>
                    <a:pt x="4" y="24"/>
                  </a:cubicBezTo>
                  <a:cubicBezTo>
                    <a:pt x="2" y="26"/>
                    <a:pt x="1" y="27"/>
                    <a:pt x="1" y="28"/>
                  </a:cubicBezTo>
                  <a:cubicBezTo>
                    <a:pt x="0" y="29"/>
                    <a:pt x="2" y="30"/>
                    <a:pt x="7" y="31"/>
                  </a:cubicBezTo>
                  <a:cubicBezTo>
                    <a:pt x="10" y="31"/>
                    <a:pt x="13" y="31"/>
                    <a:pt x="17" y="31"/>
                  </a:cubicBezTo>
                  <a:cubicBezTo>
                    <a:pt x="16" y="30"/>
                    <a:pt x="16" y="29"/>
                    <a:pt x="17" y="29"/>
                  </a:cubicBezTo>
                  <a:cubicBezTo>
                    <a:pt x="17" y="28"/>
                    <a:pt x="20" y="25"/>
                    <a:pt x="24" y="21"/>
                  </a:cubicBezTo>
                  <a:lnTo>
                    <a:pt x="34" y="0"/>
                  </a:lnTo>
                  <a:cubicBezTo>
                    <a:pt x="30" y="0"/>
                    <a:pt x="26" y="0"/>
                    <a:pt x="20" y="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33" name="Freeform 5"/>
            <p:cNvSpPr/>
            <p:nvPr/>
          </p:nvSpPr>
          <p:spPr bwMode="auto">
            <a:xfrm>
              <a:off x="4402" y="3936"/>
              <a:ext cx="122" cy="37"/>
            </a:xfrm>
            <a:custGeom>
              <a:avLst/>
              <a:gdLst/>
              <a:ahLst/>
              <a:cxnLst>
                <a:cxn ang="0">
                  <a:pos x="14" y="1"/>
                </a:cxn>
                <a:cxn ang="0">
                  <a:pos x="2" y="1"/>
                </a:cxn>
                <a:cxn ang="0">
                  <a:pos x="2" y="2"/>
                </a:cxn>
                <a:cxn ang="0">
                  <a:pos x="1" y="4"/>
                </a:cxn>
                <a:cxn ang="0">
                  <a:pos x="0" y="5"/>
                </a:cxn>
                <a:cxn ang="0">
                  <a:pos x="21" y="7"/>
                </a:cxn>
                <a:cxn ang="0">
                  <a:pos x="22" y="5"/>
                </a:cxn>
                <a:cxn ang="0">
                  <a:pos x="14" y="1"/>
                </a:cxn>
              </a:cxnLst>
              <a:rect l="0" t="0" r="r" b="b"/>
              <a:pathLst>
                <a:path w="23" h="7">
                  <a:moveTo>
                    <a:pt x="14" y="1"/>
                  </a:moveTo>
                  <a:cubicBezTo>
                    <a:pt x="11" y="1"/>
                    <a:pt x="7" y="0"/>
                    <a:pt x="2" y="1"/>
                  </a:cubicBezTo>
                  <a:cubicBezTo>
                    <a:pt x="3" y="1"/>
                    <a:pt x="3" y="2"/>
                    <a:pt x="2" y="2"/>
                  </a:cubicBezTo>
                  <a:cubicBezTo>
                    <a:pt x="2" y="3"/>
                    <a:pt x="2" y="3"/>
                    <a:pt x="1" y="4"/>
                  </a:cubicBezTo>
                  <a:cubicBezTo>
                    <a:pt x="1" y="4"/>
                    <a:pt x="0" y="5"/>
                    <a:pt x="0" y="5"/>
                  </a:cubicBezTo>
                  <a:lnTo>
                    <a:pt x="21" y="7"/>
                  </a:lnTo>
                  <a:cubicBezTo>
                    <a:pt x="22" y="6"/>
                    <a:pt x="22" y="5"/>
                    <a:pt x="22" y="5"/>
                  </a:cubicBezTo>
                  <a:cubicBezTo>
                    <a:pt x="23" y="3"/>
                    <a:pt x="21" y="2"/>
                    <a:pt x="14" y="1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34" name="Freeform 6"/>
            <p:cNvSpPr/>
            <p:nvPr/>
          </p:nvSpPr>
          <p:spPr bwMode="auto">
            <a:xfrm>
              <a:off x="4814" y="3761"/>
              <a:ext cx="180" cy="164"/>
            </a:xfrm>
            <a:custGeom>
              <a:avLst/>
              <a:gdLst/>
              <a:ahLst/>
              <a:cxnLst>
                <a:cxn ang="0">
                  <a:pos x="21" y="0"/>
                </a:cxn>
                <a:cxn ang="0">
                  <a:pos x="20" y="4"/>
                </a:cxn>
                <a:cxn ang="0">
                  <a:pos x="4" y="24"/>
                </a:cxn>
                <a:cxn ang="0">
                  <a:pos x="1" y="28"/>
                </a:cxn>
                <a:cxn ang="0">
                  <a:pos x="7" y="31"/>
                </a:cxn>
                <a:cxn ang="0">
                  <a:pos x="17" y="31"/>
                </a:cxn>
                <a:cxn ang="0">
                  <a:pos x="17" y="29"/>
                </a:cxn>
                <a:cxn ang="0">
                  <a:pos x="24" y="21"/>
                </a:cxn>
                <a:cxn ang="0">
                  <a:pos x="34" y="0"/>
                </a:cxn>
                <a:cxn ang="0">
                  <a:pos x="21" y="0"/>
                </a:cxn>
              </a:cxnLst>
              <a:rect l="0" t="0" r="r" b="b"/>
              <a:pathLst>
                <a:path w="34" h="31">
                  <a:moveTo>
                    <a:pt x="21" y="0"/>
                  </a:moveTo>
                  <a:cubicBezTo>
                    <a:pt x="21" y="2"/>
                    <a:pt x="20" y="3"/>
                    <a:pt x="20" y="4"/>
                  </a:cubicBezTo>
                  <a:cubicBezTo>
                    <a:pt x="17" y="10"/>
                    <a:pt x="12" y="17"/>
                    <a:pt x="4" y="24"/>
                  </a:cubicBezTo>
                  <a:cubicBezTo>
                    <a:pt x="2" y="26"/>
                    <a:pt x="1" y="27"/>
                    <a:pt x="1" y="28"/>
                  </a:cubicBezTo>
                  <a:cubicBezTo>
                    <a:pt x="0" y="29"/>
                    <a:pt x="2" y="30"/>
                    <a:pt x="7" y="31"/>
                  </a:cubicBezTo>
                  <a:cubicBezTo>
                    <a:pt x="10" y="31"/>
                    <a:pt x="14" y="31"/>
                    <a:pt x="17" y="31"/>
                  </a:cubicBezTo>
                  <a:cubicBezTo>
                    <a:pt x="17" y="30"/>
                    <a:pt x="16" y="29"/>
                    <a:pt x="17" y="29"/>
                  </a:cubicBezTo>
                  <a:cubicBezTo>
                    <a:pt x="17" y="28"/>
                    <a:pt x="20" y="25"/>
                    <a:pt x="24" y="21"/>
                  </a:cubicBezTo>
                  <a:lnTo>
                    <a:pt x="34" y="0"/>
                  </a:lnTo>
                  <a:cubicBezTo>
                    <a:pt x="30" y="0"/>
                    <a:pt x="26" y="0"/>
                    <a:pt x="21" y="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35" name="Freeform 7"/>
            <p:cNvSpPr/>
            <p:nvPr/>
          </p:nvSpPr>
          <p:spPr bwMode="auto">
            <a:xfrm>
              <a:off x="4756" y="3936"/>
              <a:ext cx="127" cy="37"/>
            </a:xfrm>
            <a:custGeom>
              <a:avLst/>
              <a:gdLst/>
              <a:ahLst/>
              <a:cxnLst>
                <a:cxn ang="0">
                  <a:pos x="14" y="1"/>
                </a:cxn>
                <a:cxn ang="0">
                  <a:pos x="2" y="1"/>
                </a:cxn>
                <a:cxn ang="0">
                  <a:pos x="3" y="2"/>
                </a:cxn>
                <a:cxn ang="0">
                  <a:pos x="1" y="4"/>
                </a:cxn>
                <a:cxn ang="0">
                  <a:pos x="0" y="5"/>
                </a:cxn>
                <a:cxn ang="0">
                  <a:pos x="21" y="7"/>
                </a:cxn>
                <a:cxn ang="0">
                  <a:pos x="23" y="5"/>
                </a:cxn>
                <a:cxn ang="0">
                  <a:pos x="14" y="1"/>
                </a:cxn>
              </a:cxnLst>
              <a:rect l="0" t="0" r="r" b="b"/>
              <a:pathLst>
                <a:path w="24" h="7">
                  <a:moveTo>
                    <a:pt x="14" y="1"/>
                  </a:moveTo>
                  <a:cubicBezTo>
                    <a:pt x="11" y="1"/>
                    <a:pt x="7" y="0"/>
                    <a:pt x="2" y="1"/>
                  </a:cubicBezTo>
                  <a:cubicBezTo>
                    <a:pt x="3" y="1"/>
                    <a:pt x="3" y="2"/>
                    <a:pt x="3" y="2"/>
                  </a:cubicBezTo>
                  <a:cubicBezTo>
                    <a:pt x="2" y="3"/>
                    <a:pt x="2" y="3"/>
                    <a:pt x="1" y="4"/>
                  </a:cubicBezTo>
                  <a:cubicBezTo>
                    <a:pt x="1" y="4"/>
                    <a:pt x="1" y="5"/>
                    <a:pt x="0" y="5"/>
                  </a:cubicBezTo>
                  <a:lnTo>
                    <a:pt x="21" y="7"/>
                  </a:lnTo>
                  <a:cubicBezTo>
                    <a:pt x="22" y="6"/>
                    <a:pt x="22" y="5"/>
                    <a:pt x="23" y="5"/>
                  </a:cubicBezTo>
                  <a:cubicBezTo>
                    <a:pt x="24" y="3"/>
                    <a:pt x="21" y="2"/>
                    <a:pt x="14" y="1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36" name="Freeform 8"/>
            <p:cNvSpPr/>
            <p:nvPr/>
          </p:nvSpPr>
          <p:spPr bwMode="auto">
            <a:xfrm>
              <a:off x="5168" y="3761"/>
              <a:ext cx="180" cy="164"/>
            </a:xfrm>
            <a:custGeom>
              <a:avLst/>
              <a:gdLst/>
              <a:ahLst/>
              <a:cxnLst>
                <a:cxn ang="0">
                  <a:pos x="21" y="0"/>
                </a:cxn>
                <a:cxn ang="0">
                  <a:pos x="20" y="4"/>
                </a:cxn>
                <a:cxn ang="0">
                  <a:pos x="4" y="24"/>
                </a:cxn>
                <a:cxn ang="0">
                  <a:pos x="1" y="28"/>
                </a:cxn>
                <a:cxn ang="0">
                  <a:pos x="8" y="31"/>
                </a:cxn>
                <a:cxn ang="0">
                  <a:pos x="17" y="31"/>
                </a:cxn>
                <a:cxn ang="0">
                  <a:pos x="17" y="29"/>
                </a:cxn>
                <a:cxn ang="0">
                  <a:pos x="24" y="21"/>
                </a:cxn>
                <a:cxn ang="0">
                  <a:pos x="34" y="0"/>
                </a:cxn>
                <a:cxn ang="0">
                  <a:pos x="21" y="0"/>
                </a:cxn>
              </a:cxnLst>
              <a:rect l="0" t="0" r="r" b="b"/>
              <a:pathLst>
                <a:path w="34" h="31">
                  <a:moveTo>
                    <a:pt x="21" y="0"/>
                  </a:moveTo>
                  <a:cubicBezTo>
                    <a:pt x="21" y="2"/>
                    <a:pt x="21" y="3"/>
                    <a:pt x="20" y="4"/>
                  </a:cubicBezTo>
                  <a:cubicBezTo>
                    <a:pt x="17" y="10"/>
                    <a:pt x="12" y="17"/>
                    <a:pt x="4" y="24"/>
                  </a:cubicBezTo>
                  <a:cubicBezTo>
                    <a:pt x="3" y="26"/>
                    <a:pt x="2" y="27"/>
                    <a:pt x="1" y="28"/>
                  </a:cubicBezTo>
                  <a:cubicBezTo>
                    <a:pt x="0" y="29"/>
                    <a:pt x="3" y="30"/>
                    <a:pt x="8" y="31"/>
                  </a:cubicBezTo>
                  <a:cubicBezTo>
                    <a:pt x="11" y="31"/>
                    <a:pt x="14" y="31"/>
                    <a:pt x="17" y="31"/>
                  </a:cubicBezTo>
                  <a:cubicBezTo>
                    <a:pt x="17" y="30"/>
                    <a:pt x="17" y="29"/>
                    <a:pt x="17" y="29"/>
                  </a:cubicBezTo>
                  <a:cubicBezTo>
                    <a:pt x="17" y="28"/>
                    <a:pt x="20" y="25"/>
                    <a:pt x="24" y="21"/>
                  </a:cubicBezTo>
                  <a:lnTo>
                    <a:pt x="34" y="0"/>
                  </a:lnTo>
                  <a:cubicBezTo>
                    <a:pt x="31" y="0"/>
                    <a:pt x="26" y="0"/>
                    <a:pt x="21" y="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37" name="Freeform 9"/>
            <p:cNvSpPr/>
            <p:nvPr/>
          </p:nvSpPr>
          <p:spPr bwMode="auto">
            <a:xfrm>
              <a:off x="5115" y="3936"/>
              <a:ext cx="122" cy="37"/>
            </a:xfrm>
            <a:custGeom>
              <a:avLst/>
              <a:gdLst/>
              <a:ahLst/>
              <a:cxnLst>
                <a:cxn ang="0">
                  <a:pos x="14" y="1"/>
                </a:cxn>
                <a:cxn ang="0">
                  <a:pos x="2" y="1"/>
                </a:cxn>
                <a:cxn ang="0">
                  <a:pos x="2" y="2"/>
                </a:cxn>
                <a:cxn ang="0">
                  <a:pos x="0" y="4"/>
                </a:cxn>
                <a:cxn ang="0">
                  <a:pos x="0" y="5"/>
                </a:cxn>
                <a:cxn ang="0">
                  <a:pos x="20" y="7"/>
                </a:cxn>
                <a:cxn ang="0">
                  <a:pos x="22" y="5"/>
                </a:cxn>
                <a:cxn ang="0">
                  <a:pos x="14" y="1"/>
                </a:cxn>
              </a:cxnLst>
              <a:rect l="0" t="0" r="r" b="b"/>
              <a:pathLst>
                <a:path w="23" h="7">
                  <a:moveTo>
                    <a:pt x="14" y="1"/>
                  </a:moveTo>
                  <a:cubicBezTo>
                    <a:pt x="11" y="1"/>
                    <a:pt x="7" y="0"/>
                    <a:pt x="2" y="1"/>
                  </a:cubicBezTo>
                  <a:cubicBezTo>
                    <a:pt x="2" y="1"/>
                    <a:pt x="2" y="2"/>
                    <a:pt x="2" y="2"/>
                  </a:cubicBezTo>
                  <a:cubicBezTo>
                    <a:pt x="2" y="3"/>
                    <a:pt x="1" y="3"/>
                    <a:pt x="0" y="4"/>
                  </a:cubicBezTo>
                  <a:cubicBezTo>
                    <a:pt x="0" y="4"/>
                    <a:pt x="0" y="5"/>
                    <a:pt x="0" y="5"/>
                  </a:cubicBezTo>
                  <a:lnTo>
                    <a:pt x="20" y="7"/>
                  </a:lnTo>
                  <a:cubicBezTo>
                    <a:pt x="21" y="6"/>
                    <a:pt x="22" y="5"/>
                    <a:pt x="22" y="5"/>
                  </a:cubicBezTo>
                  <a:cubicBezTo>
                    <a:pt x="23" y="3"/>
                    <a:pt x="20" y="2"/>
                    <a:pt x="14" y="1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38" name="Freeform 10"/>
            <p:cNvSpPr/>
            <p:nvPr/>
          </p:nvSpPr>
          <p:spPr bwMode="auto">
            <a:xfrm>
              <a:off x="4397" y="3962"/>
              <a:ext cx="116" cy="21"/>
            </a:xfrm>
            <a:custGeom>
              <a:avLst/>
              <a:gdLst/>
              <a:ahLst/>
              <a:cxnLst>
                <a:cxn ang="0">
                  <a:pos x="1" y="1"/>
                </a:cxn>
                <a:cxn ang="0">
                  <a:pos x="7" y="3"/>
                </a:cxn>
                <a:cxn ang="0">
                  <a:pos x="20" y="3"/>
                </a:cxn>
                <a:cxn ang="0">
                  <a:pos x="22" y="2"/>
                </a:cxn>
                <a:cxn ang="0">
                  <a:pos x="1" y="0"/>
                </a:cxn>
                <a:cxn ang="0">
                  <a:pos x="1" y="1"/>
                </a:cxn>
              </a:cxnLst>
              <a:rect l="0" t="0" r="r" b="b"/>
              <a:pathLst>
                <a:path w="22" h="4">
                  <a:moveTo>
                    <a:pt x="1" y="1"/>
                  </a:moveTo>
                  <a:cubicBezTo>
                    <a:pt x="0" y="2"/>
                    <a:pt x="2" y="3"/>
                    <a:pt x="7" y="3"/>
                  </a:cubicBezTo>
                  <a:cubicBezTo>
                    <a:pt x="10" y="4"/>
                    <a:pt x="15" y="4"/>
                    <a:pt x="20" y="3"/>
                  </a:cubicBezTo>
                  <a:cubicBezTo>
                    <a:pt x="21" y="3"/>
                    <a:pt x="21" y="2"/>
                    <a:pt x="22" y="2"/>
                  </a:cubicBezTo>
                  <a:lnTo>
                    <a:pt x="1" y="0"/>
                  </a:lnTo>
                  <a:cubicBezTo>
                    <a:pt x="1" y="0"/>
                    <a:pt x="1" y="0"/>
                    <a:pt x="1" y="1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39" name="Freeform 11"/>
            <p:cNvSpPr/>
            <p:nvPr/>
          </p:nvSpPr>
          <p:spPr bwMode="auto">
            <a:xfrm>
              <a:off x="4587" y="3761"/>
              <a:ext cx="100" cy="111"/>
            </a:xfrm>
            <a:custGeom>
              <a:avLst/>
              <a:gdLst/>
              <a:ahLst/>
              <a:cxnLst>
                <a:cxn ang="0">
                  <a:pos x="10" y="1"/>
                </a:cxn>
                <a:cxn ang="0">
                  <a:pos x="10" y="0"/>
                </a:cxn>
                <a:cxn ang="0">
                  <a:pos x="0" y="21"/>
                </a:cxn>
                <a:cxn ang="0">
                  <a:pos x="10" y="12"/>
                </a:cxn>
                <a:cxn ang="0">
                  <a:pos x="15" y="9"/>
                </a:cxn>
                <a:cxn ang="0">
                  <a:pos x="18" y="5"/>
                </a:cxn>
                <a:cxn ang="0">
                  <a:pos x="10" y="1"/>
                </a:cxn>
              </a:cxnLst>
              <a:rect l="0" t="0" r="r" b="b"/>
              <a:pathLst>
                <a:path w="19" h="21">
                  <a:moveTo>
                    <a:pt x="10" y="1"/>
                  </a:moveTo>
                  <a:cubicBezTo>
                    <a:pt x="10" y="1"/>
                    <a:pt x="10" y="1"/>
                    <a:pt x="10" y="0"/>
                  </a:cubicBezTo>
                  <a:lnTo>
                    <a:pt x="0" y="21"/>
                  </a:lnTo>
                  <a:cubicBezTo>
                    <a:pt x="3" y="18"/>
                    <a:pt x="6" y="16"/>
                    <a:pt x="10" y="12"/>
                  </a:cubicBezTo>
                  <a:lnTo>
                    <a:pt x="15" y="9"/>
                  </a:lnTo>
                  <a:cubicBezTo>
                    <a:pt x="16" y="7"/>
                    <a:pt x="18" y="6"/>
                    <a:pt x="18" y="5"/>
                  </a:cubicBezTo>
                  <a:cubicBezTo>
                    <a:pt x="19" y="3"/>
                    <a:pt x="16" y="1"/>
                    <a:pt x="10" y="1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40" name="Freeform 12"/>
            <p:cNvSpPr/>
            <p:nvPr/>
          </p:nvSpPr>
          <p:spPr bwMode="auto">
            <a:xfrm>
              <a:off x="4751" y="3962"/>
              <a:ext cx="116" cy="21"/>
            </a:xfrm>
            <a:custGeom>
              <a:avLst/>
              <a:gdLst/>
              <a:ahLst/>
              <a:cxnLst>
                <a:cxn ang="0">
                  <a:pos x="1" y="1"/>
                </a:cxn>
                <a:cxn ang="0">
                  <a:pos x="7" y="3"/>
                </a:cxn>
                <a:cxn ang="0">
                  <a:pos x="20" y="3"/>
                </a:cxn>
                <a:cxn ang="0">
                  <a:pos x="22" y="2"/>
                </a:cxn>
                <a:cxn ang="0">
                  <a:pos x="1" y="0"/>
                </a:cxn>
                <a:cxn ang="0">
                  <a:pos x="1" y="1"/>
                </a:cxn>
              </a:cxnLst>
              <a:rect l="0" t="0" r="r" b="b"/>
              <a:pathLst>
                <a:path w="22" h="4">
                  <a:moveTo>
                    <a:pt x="1" y="1"/>
                  </a:moveTo>
                  <a:cubicBezTo>
                    <a:pt x="0" y="2"/>
                    <a:pt x="2" y="3"/>
                    <a:pt x="7" y="3"/>
                  </a:cubicBezTo>
                  <a:cubicBezTo>
                    <a:pt x="11" y="4"/>
                    <a:pt x="15" y="4"/>
                    <a:pt x="20" y="3"/>
                  </a:cubicBezTo>
                  <a:cubicBezTo>
                    <a:pt x="21" y="3"/>
                    <a:pt x="21" y="2"/>
                    <a:pt x="22" y="2"/>
                  </a:cubicBezTo>
                  <a:lnTo>
                    <a:pt x="1" y="0"/>
                  </a:lnTo>
                  <a:cubicBezTo>
                    <a:pt x="1" y="0"/>
                    <a:pt x="1" y="0"/>
                    <a:pt x="1" y="1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41" name="Freeform 13"/>
            <p:cNvSpPr/>
            <p:nvPr/>
          </p:nvSpPr>
          <p:spPr bwMode="auto">
            <a:xfrm>
              <a:off x="4941" y="3761"/>
              <a:ext cx="100" cy="111"/>
            </a:xfrm>
            <a:custGeom>
              <a:avLst/>
              <a:gdLst/>
              <a:ahLst/>
              <a:cxnLst>
                <a:cxn ang="0">
                  <a:pos x="10" y="1"/>
                </a:cxn>
                <a:cxn ang="0">
                  <a:pos x="10" y="0"/>
                </a:cxn>
                <a:cxn ang="0">
                  <a:pos x="0" y="21"/>
                </a:cxn>
                <a:cxn ang="0">
                  <a:pos x="10" y="12"/>
                </a:cxn>
                <a:cxn ang="0">
                  <a:pos x="15" y="9"/>
                </a:cxn>
                <a:cxn ang="0">
                  <a:pos x="18" y="5"/>
                </a:cxn>
                <a:cxn ang="0">
                  <a:pos x="10" y="1"/>
                </a:cxn>
              </a:cxnLst>
              <a:rect l="0" t="0" r="r" b="b"/>
              <a:pathLst>
                <a:path w="19" h="21">
                  <a:moveTo>
                    <a:pt x="10" y="1"/>
                  </a:moveTo>
                  <a:cubicBezTo>
                    <a:pt x="10" y="1"/>
                    <a:pt x="10" y="1"/>
                    <a:pt x="10" y="0"/>
                  </a:cubicBezTo>
                  <a:lnTo>
                    <a:pt x="0" y="21"/>
                  </a:lnTo>
                  <a:cubicBezTo>
                    <a:pt x="3" y="18"/>
                    <a:pt x="6" y="16"/>
                    <a:pt x="10" y="12"/>
                  </a:cubicBezTo>
                  <a:lnTo>
                    <a:pt x="15" y="9"/>
                  </a:lnTo>
                  <a:cubicBezTo>
                    <a:pt x="17" y="7"/>
                    <a:pt x="18" y="6"/>
                    <a:pt x="18" y="5"/>
                  </a:cubicBezTo>
                  <a:cubicBezTo>
                    <a:pt x="19" y="3"/>
                    <a:pt x="17" y="1"/>
                    <a:pt x="10" y="1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42" name="Freeform 14"/>
            <p:cNvSpPr/>
            <p:nvPr/>
          </p:nvSpPr>
          <p:spPr bwMode="auto">
            <a:xfrm>
              <a:off x="5105" y="3962"/>
              <a:ext cx="116" cy="21"/>
            </a:xfrm>
            <a:custGeom>
              <a:avLst/>
              <a:gdLst/>
              <a:ahLst/>
              <a:cxnLst>
                <a:cxn ang="0">
                  <a:pos x="1" y="1"/>
                </a:cxn>
                <a:cxn ang="0">
                  <a:pos x="7" y="3"/>
                </a:cxn>
                <a:cxn ang="0">
                  <a:pos x="21" y="3"/>
                </a:cxn>
                <a:cxn ang="0">
                  <a:pos x="22" y="2"/>
                </a:cxn>
                <a:cxn ang="0">
                  <a:pos x="2" y="0"/>
                </a:cxn>
                <a:cxn ang="0">
                  <a:pos x="1" y="1"/>
                </a:cxn>
              </a:cxnLst>
              <a:rect l="0" t="0" r="r" b="b"/>
              <a:pathLst>
                <a:path w="22" h="4">
                  <a:moveTo>
                    <a:pt x="1" y="1"/>
                  </a:moveTo>
                  <a:cubicBezTo>
                    <a:pt x="0" y="2"/>
                    <a:pt x="2" y="3"/>
                    <a:pt x="7" y="3"/>
                  </a:cubicBezTo>
                  <a:cubicBezTo>
                    <a:pt x="11" y="4"/>
                    <a:pt x="15" y="4"/>
                    <a:pt x="21" y="3"/>
                  </a:cubicBezTo>
                  <a:cubicBezTo>
                    <a:pt x="21" y="3"/>
                    <a:pt x="22" y="2"/>
                    <a:pt x="22" y="2"/>
                  </a:cubicBezTo>
                  <a:lnTo>
                    <a:pt x="2" y="0"/>
                  </a:lnTo>
                  <a:cubicBezTo>
                    <a:pt x="1" y="0"/>
                    <a:pt x="1" y="0"/>
                    <a:pt x="1" y="1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43" name="Freeform 15"/>
            <p:cNvSpPr/>
            <p:nvPr/>
          </p:nvSpPr>
          <p:spPr bwMode="auto">
            <a:xfrm>
              <a:off x="5295" y="3761"/>
              <a:ext cx="100" cy="111"/>
            </a:xfrm>
            <a:custGeom>
              <a:avLst/>
              <a:gdLst/>
              <a:ahLst/>
              <a:cxnLst>
                <a:cxn ang="0">
                  <a:pos x="10" y="1"/>
                </a:cxn>
                <a:cxn ang="0">
                  <a:pos x="10" y="0"/>
                </a:cxn>
                <a:cxn ang="0">
                  <a:pos x="0" y="21"/>
                </a:cxn>
                <a:cxn ang="0">
                  <a:pos x="11" y="12"/>
                </a:cxn>
                <a:cxn ang="0">
                  <a:pos x="15" y="9"/>
                </a:cxn>
                <a:cxn ang="0">
                  <a:pos x="18" y="5"/>
                </a:cxn>
                <a:cxn ang="0">
                  <a:pos x="10" y="1"/>
                </a:cxn>
              </a:cxnLst>
              <a:rect l="0" t="0" r="r" b="b"/>
              <a:pathLst>
                <a:path w="19" h="21">
                  <a:moveTo>
                    <a:pt x="10" y="1"/>
                  </a:moveTo>
                  <a:cubicBezTo>
                    <a:pt x="10" y="1"/>
                    <a:pt x="10" y="1"/>
                    <a:pt x="10" y="0"/>
                  </a:cubicBezTo>
                  <a:lnTo>
                    <a:pt x="0" y="21"/>
                  </a:lnTo>
                  <a:cubicBezTo>
                    <a:pt x="3" y="18"/>
                    <a:pt x="7" y="16"/>
                    <a:pt x="11" y="12"/>
                  </a:cubicBezTo>
                  <a:lnTo>
                    <a:pt x="15" y="9"/>
                  </a:lnTo>
                  <a:cubicBezTo>
                    <a:pt x="17" y="7"/>
                    <a:pt x="18" y="6"/>
                    <a:pt x="18" y="5"/>
                  </a:cubicBezTo>
                  <a:cubicBezTo>
                    <a:pt x="19" y="3"/>
                    <a:pt x="17" y="1"/>
                    <a:pt x="10" y="1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44" name="Freeform 16"/>
            <p:cNvSpPr/>
            <p:nvPr/>
          </p:nvSpPr>
          <p:spPr bwMode="auto">
            <a:xfrm>
              <a:off x="5459" y="3962"/>
              <a:ext cx="116" cy="21"/>
            </a:xfrm>
            <a:custGeom>
              <a:avLst/>
              <a:gdLst/>
              <a:ahLst/>
              <a:cxnLst>
                <a:cxn ang="0">
                  <a:pos x="1" y="1"/>
                </a:cxn>
                <a:cxn ang="0">
                  <a:pos x="7" y="3"/>
                </a:cxn>
                <a:cxn ang="0">
                  <a:pos x="21" y="3"/>
                </a:cxn>
                <a:cxn ang="0">
                  <a:pos x="22" y="2"/>
                </a:cxn>
                <a:cxn ang="0">
                  <a:pos x="2" y="0"/>
                </a:cxn>
                <a:cxn ang="0">
                  <a:pos x="1" y="1"/>
                </a:cxn>
              </a:cxnLst>
              <a:rect l="0" t="0" r="r" b="b"/>
              <a:pathLst>
                <a:path w="22" h="4">
                  <a:moveTo>
                    <a:pt x="1" y="1"/>
                  </a:moveTo>
                  <a:cubicBezTo>
                    <a:pt x="0" y="2"/>
                    <a:pt x="2" y="3"/>
                    <a:pt x="7" y="3"/>
                  </a:cubicBezTo>
                  <a:cubicBezTo>
                    <a:pt x="11" y="4"/>
                    <a:pt x="15" y="4"/>
                    <a:pt x="21" y="3"/>
                  </a:cubicBezTo>
                  <a:cubicBezTo>
                    <a:pt x="21" y="3"/>
                    <a:pt x="22" y="2"/>
                    <a:pt x="22" y="2"/>
                  </a:cubicBezTo>
                  <a:lnTo>
                    <a:pt x="2" y="0"/>
                  </a:lnTo>
                  <a:cubicBezTo>
                    <a:pt x="1" y="0"/>
                    <a:pt x="1" y="0"/>
                    <a:pt x="1" y="1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45" name="Freeform 17"/>
            <p:cNvSpPr/>
            <p:nvPr/>
          </p:nvSpPr>
          <p:spPr bwMode="auto">
            <a:xfrm>
              <a:off x="5654" y="3761"/>
              <a:ext cx="101" cy="111"/>
            </a:xfrm>
            <a:custGeom>
              <a:avLst/>
              <a:gdLst/>
              <a:ahLst/>
              <a:cxnLst>
                <a:cxn ang="0">
                  <a:pos x="10" y="1"/>
                </a:cxn>
                <a:cxn ang="0">
                  <a:pos x="10" y="0"/>
                </a:cxn>
                <a:cxn ang="0">
                  <a:pos x="0" y="21"/>
                </a:cxn>
                <a:cxn ang="0">
                  <a:pos x="10" y="12"/>
                </a:cxn>
                <a:cxn ang="0">
                  <a:pos x="14" y="9"/>
                </a:cxn>
                <a:cxn ang="0">
                  <a:pos x="18" y="5"/>
                </a:cxn>
                <a:cxn ang="0">
                  <a:pos x="10" y="1"/>
                </a:cxn>
              </a:cxnLst>
              <a:rect l="0" t="0" r="r" b="b"/>
              <a:pathLst>
                <a:path w="19" h="21">
                  <a:moveTo>
                    <a:pt x="10" y="1"/>
                  </a:moveTo>
                  <a:cubicBezTo>
                    <a:pt x="10" y="1"/>
                    <a:pt x="10" y="1"/>
                    <a:pt x="10" y="0"/>
                  </a:cubicBezTo>
                  <a:lnTo>
                    <a:pt x="0" y="21"/>
                  </a:lnTo>
                  <a:cubicBezTo>
                    <a:pt x="2" y="18"/>
                    <a:pt x="6" y="16"/>
                    <a:pt x="10" y="12"/>
                  </a:cubicBezTo>
                  <a:lnTo>
                    <a:pt x="14" y="9"/>
                  </a:lnTo>
                  <a:cubicBezTo>
                    <a:pt x="16" y="7"/>
                    <a:pt x="17" y="6"/>
                    <a:pt x="18" y="5"/>
                  </a:cubicBezTo>
                  <a:cubicBezTo>
                    <a:pt x="19" y="3"/>
                    <a:pt x="16" y="1"/>
                    <a:pt x="10" y="1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46" name="Freeform 18"/>
            <p:cNvSpPr/>
            <p:nvPr/>
          </p:nvSpPr>
          <p:spPr bwMode="auto">
            <a:xfrm>
              <a:off x="5528" y="3761"/>
              <a:ext cx="179" cy="164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19" y="4"/>
                </a:cxn>
                <a:cxn ang="0">
                  <a:pos x="3" y="24"/>
                </a:cxn>
                <a:cxn ang="0">
                  <a:pos x="0" y="28"/>
                </a:cxn>
                <a:cxn ang="0">
                  <a:pos x="7" y="31"/>
                </a:cxn>
                <a:cxn ang="0">
                  <a:pos x="16" y="31"/>
                </a:cxn>
                <a:cxn ang="0">
                  <a:pos x="16" y="29"/>
                </a:cxn>
                <a:cxn ang="0">
                  <a:pos x="24" y="21"/>
                </a:cxn>
                <a:cxn ang="0">
                  <a:pos x="34" y="0"/>
                </a:cxn>
                <a:cxn ang="0">
                  <a:pos x="20" y="0"/>
                </a:cxn>
              </a:cxnLst>
              <a:rect l="0" t="0" r="r" b="b"/>
              <a:pathLst>
                <a:path w="34" h="31">
                  <a:moveTo>
                    <a:pt x="20" y="0"/>
                  </a:moveTo>
                  <a:cubicBezTo>
                    <a:pt x="20" y="2"/>
                    <a:pt x="20" y="3"/>
                    <a:pt x="19" y="4"/>
                  </a:cubicBezTo>
                  <a:cubicBezTo>
                    <a:pt x="17" y="10"/>
                    <a:pt x="11" y="17"/>
                    <a:pt x="3" y="24"/>
                  </a:cubicBezTo>
                  <a:cubicBezTo>
                    <a:pt x="2" y="26"/>
                    <a:pt x="1" y="27"/>
                    <a:pt x="0" y="28"/>
                  </a:cubicBezTo>
                  <a:cubicBezTo>
                    <a:pt x="0" y="29"/>
                    <a:pt x="2" y="30"/>
                    <a:pt x="7" y="31"/>
                  </a:cubicBezTo>
                  <a:cubicBezTo>
                    <a:pt x="10" y="31"/>
                    <a:pt x="13" y="31"/>
                    <a:pt x="16" y="31"/>
                  </a:cubicBezTo>
                  <a:cubicBezTo>
                    <a:pt x="16" y="30"/>
                    <a:pt x="16" y="29"/>
                    <a:pt x="16" y="29"/>
                  </a:cubicBezTo>
                  <a:cubicBezTo>
                    <a:pt x="17" y="28"/>
                    <a:pt x="19" y="25"/>
                    <a:pt x="24" y="21"/>
                  </a:cubicBezTo>
                  <a:lnTo>
                    <a:pt x="34" y="0"/>
                  </a:lnTo>
                  <a:cubicBezTo>
                    <a:pt x="30" y="0"/>
                    <a:pt x="25" y="0"/>
                    <a:pt x="20" y="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147" name="Freeform 19"/>
            <p:cNvSpPr/>
            <p:nvPr/>
          </p:nvSpPr>
          <p:spPr bwMode="auto">
            <a:xfrm>
              <a:off x="5469" y="3936"/>
              <a:ext cx="122" cy="37"/>
            </a:xfrm>
            <a:custGeom>
              <a:avLst/>
              <a:gdLst/>
              <a:ahLst/>
              <a:cxnLst>
                <a:cxn ang="0">
                  <a:pos x="14" y="1"/>
                </a:cxn>
                <a:cxn ang="0">
                  <a:pos x="2" y="1"/>
                </a:cxn>
                <a:cxn ang="0">
                  <a:pos x="2" y="2"/>
                </a:cxn>
                <a:cxn ang="0">
                  <a:pos x="0" y="4"/>
                </a:cxn>
                <a:cxn ang="0">
                  <a:pos x="0" y="5"/>
                </a:cxn>
                <a:cxn ang="0">
                  <a:pos x="20" y="7"/>
                </a:cxn>
                <a:cxn ang="0">
                  <a:pos x="22" y="5"/>
                </a:cxn>
                <a:cxn ang="0">
                  <a:pos x="14" y="1"/>
                </a:cxn>
              </a:cxnLst>
              <a:rect l="0" t="0" r="r" b="b"/>
              <a:pathLst>
                <a:path w="23" h="7">
                  <a:moveTo>
                    <a:pt x="14" y="1"/>
                  </a:moveTo>
                  <a:cubicBezTo>
                    <a:pt x="11" y="1"/>
                    <a:pt x="7" y="0"/>
                    <a:pt x="2" y="1"/>
                  </a:cubicBezTo>
                  <a:cubicBezTo>
                    <a:pt x="2" y="1"/>
                    <a:pt x="2" y="2"/>
                    <a:pt x="2" y="2"/>
                  </a:cubicBezTo>
                  <a:cubicBezTo>
                    <a:pt x="2" y="3"/>
                    <a:pt x="1" y="3"/>
                    <a:pt x="0" y="4"/>
                  </a:cubicBezTo>
                  <a:cubicBezTo>
                    <a:pt x="0" y="4"/>
                    <a:pt x="0" y="5"/>
                    <a:pt x="0" y="5"/>
                  </a:cubicBezTo>
                  <a:lnTo>
                    <a:pt x="20" y="7"/>
                  </a:lnTo>
                  <a:cubicBezTo>
                    <a:pt x="21" y="6"/>
                    <a:pt x="22" y="5"/>
                    <a:pt x="22" y="5"/>
                  </a:cubicBezTo>
                  <a:cubicBezTo>
                    <a:pt x="23" y="3"/>
                    <a:pt x="20" y="2"/>
                    <a:pt x="14" y="1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48148" name="Freeform 20"/>
          <p:cNvSpPr/>
          <p:nvPr/>
        </p:nvSpPr>
        <p:spPr bwMode="auto">
          <a:xfrm>
            <a:off x="0" y="533400"/>
            <a:ext cx="990600" cy="2617788"/>
          </a:xfrm>
          <a:custGeom>
            <a:avLst/>
            <a:gdLst/>
            <a:ahLst/>
            <a:cxnLst>
              <a:cxn ang="0">
                <a:pos x="102" y="246"/>
              </a:cxn>
              <a:cxn ang="0">
                <a:pos x="105" y="257"/>
              </a:cxn>
              <a:cxn ang="0">
                <a:pos x="77" y="262"/>
              </a:cxn>
              <a:cxn ang="0">
                <a:pos x="55" y="249"/>
              </a:cxn>
              <a:cxn ang="0">
                <a:pos x="58" y="227"/>
              </a:cxn>
              <a:cxn ang="0">
                <a:pos x="77" y="105"/>
              </a:cxn>
              <a:cxn ang="0">
                <a:pos x="73" y="83"/>
              </a:cxn>
              <a:cxn ang="0">
                <a:pos x="112" y="75"/>
              </a:cxn>
              <a:cxn ang="0">
                <a:pos x="112" y="75"/>
              </a:cxn>
              <a:cxn ang="0">
                <a:pos x="118" y="75"/>
              </a:cxn>
              <a:cxn ang="0">
                <a:pos x="118" y="0"/>
              </a:cxn>
              <a:cxn ang="0">
                <a:pos x="0" y="0"/>
              </a:cxn>
              <a:cxn ang="0">
                <a:pos x="0" y="312"/>
              </a:cxn>
              <a:cxn ang="0">
                <a:pos x="36" y="312"/>
              </a:cxn>
              <a:cxn ang="0">
                <a:pos x="36" y="308"/>
              </a:cxn>
              <a:cxn ang="0">
                <a:pos x="38" y="298"/>
              </a:cxn>
              <a:cxn ang="0">
                <a:pos x="35" y="287"/>
              </a:cxn>
              <a:cxn ang="0">
                <a:pos x="70" y="283"/>
              </a:cxn>
              <a:cxn ang="0">
                <a:pos x="99" y="300"/>
              </a:cxn>
              <a:cxn ang="0">
                <a:pos x="97" y="312"/>
              </a:cxn>
              <a:cxn ang="0">
                <a:pos x="118" y="312"/>
              </a:cxn>
              <a:cxn ang="0">
                <a:pos x="118" y="176"/>
              </a:cxn>
              <a:cxn ang="0">
                <a:pos x="112" y="197"/>
              </a:cxn>
              <a:cxn ang="0">
                <a:pos x="102" y="246"/>
              </a:cxn>
            </a:cxnLst>
            <a:rect l="0" t="0" r="r" b="b"/>
            <a:pathLst>
              <a:path w="118" h="312">
                <a:moveTo>
                  <a:pt x="102" y="246"/>
                </a:moveTo>
                <a:cubicBezTo>
                  <a:pt x="102" y="249"/>
                  <a:pt x="103" y="253"/>
                  <a:pt x="105" y="257"/>
                </a:cubicBezTo>
                <a:cubicBezTo>
                  <a:pt x="96" y="261"/>
                  <a:pt x="86" y="262"/>
                  <a:pt x="77" y="262"/>
                </a:cubicBezTo>
                <a:cubicBezTo>
                  <a:pt x="62" y="262"/>
                  <a:pt x="55" y="258"/>
                  <a:pt x="55" y="249"/>
                </a:cubicBezTo>
                <a:cubicBezTo>
                  <a:pt x="55" y="243"/>
                  <a:pt x="56" y="236"/>
                  <a:pt x="58" y="227"/>
                </a:cubicBezTo>
                <a:cubicBezTo>
                  <a:pt x="70" y="179"/>
                  <a:pt x="77" y="139"/>
                  <a:pt x="77" y="105"/>
                </a:cubicBezTo>
                <a:cubicBezTo>
                  <a:pt x="77" y="98"/>
                  <a:pt x="75" y="91"/>
                  <a:pt x="73" y="83"/>
                </a:cubicBezTo>
                <a:cubicBezTo>
                  <a:pt x="88" y="78"/>
                  <a:pt x="101" y="75"/>
                  <a:pt x="112" y="75"/>
                </a:cubicBezTo>
                <a:cubicBezTo>
                  <a:pt x="112" y="75"/>
                  <a:pt x="112" y="75"/>
                  <a:pt x="112" y="75"/>
                </a:cubicBezTo>
                <a:cubicBezTo>
                  <a:pt x="114" y="75"/>
                  <a:pt x="116" y="75"/>
                  <a:pt x="118" y="75"/>
                </a:cubicBezTo>
                <a:lnTo>
                  <a:pt x="118" y="0"/>
                </a:lnTo>
                <a:lnTo>
                  <a:pt x="0" y="0"/>
                </a:lnTo>
                <a:lnTo>
                  <a:pt x="0" y="312"/>
                </a:lnTo>
                <a:lnTo>
                  <a:pt x="36" y="312"/>
                </a:lnTo>
                <a:cubicBezTo>
                  <a:pt x="36" y="311"/>
                  <a:pt x="36" y="310"/>
                  <a:pt x="36" y="308"/>
                </a:cubicBezTo>
                <a:cubicBezTo>
                  <a:pt x="38" y="304"/>
                  <a:pt x="38" y="300"/>
                  <a:pt x="38" y="298"/>
                </a:cubicBezTo>
                <a:cubicBezTo>
                  <a:pt x="38" y="296"/>
                  <a:pt x="37" y="292"/>
                  <a:pt x="35" y="287"/>
                </a:cubicBezTo>
                <a:cubicBezTo>
                  <a:pt x="50" y="284"/>
                  <a:pt x="61" y="283"/>
                  <a:pt x="70" y="283"/>
                </a:cubicBezTo>
                <a:cubicBezTo>
                  <a:pt x="90" y="283"/>
                  <a:pt x="99" y="288"/>
                  <a:pt x="99" y="300"/>
                </a:cubicBezTo>
                <a:cubicBezTo>
                  <a:pt x="99" y="301"/>
                  <a:pt x="99" y="305"/>
                  <a:pt x="97" y="312"/>
                </a:cubicBezTo>
                <a:lnTo>
                  <a:pt x="118" y="312"/>
                </a:lnTo>
                <a:lnTo>
                  <a:pt x="118" y="176"/>
                </a:lnTo>
                <a:cubicBezTo>
                  <a:pt x="116" y="183"/>
                  <a:pt x="114" y="190"/>
                  <a:pt x="112" y="197"/>
                </a:cubicBezTo>
                <a:cubicBezTo>
                  <a:pt x="105" y="222"/>
                  <a:pt x="102" y="239"/>
                  <a:pt x="102" y="246"/>
                </a:cubicBez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8149" name="Freeform 21"/>
          <p:cNvSpPr/>
          <p:nvPr/>
        </p:nvSpPr>
        <p:spPr bwMode="auto">
          <a:xfrm>
            <a:off x="990600" y="1162050"/>
            <a:ext cx="192088" cy="84772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101"/>
              </a:cxn>
              <a:cxn ang="0">
                <a:pos x="11" y="66"/>
              </a:cxn>
              <a:cxn ang="0">
                <a:pos x="18" y="43"/>
              </a:cxn>
              <a:cxn ang="0">
                <a:pos x="23" y="19"/>
              </a:cxn>
              <a:cxn ang="0">
                <a:pos x="0" y="0"/>
              </a:cxn>
            </a:cxnLst>
            <a:rect l="0" t="0" r="r" b="b"/>
            <a:pathLst>
              <a:path w="23" h="101">
                <a:moveTo>
                  <a:pt x="0" y="0"/>
                </a:moveTo>
                <a:lnTo>
                  <a:pt x="0" y="101"/>
                </a:lnTo>
                <a:cubicBezTo>
                  <a:pt x="4" y="90"/>
                  <a:pt x="7" y="79"/>
                  <a:pt x="11" y="66"/>
                </a:cubicBezTo>
                <a:lnTo>
                  <a:pt x="18" y="43"/>
                </a:lnTo>
                <a:cubicBezTo>
                  <a:pt x="22" y="33"/>
                  <a:pt x="23" y="25"/>
                  <a:pt x="23" y="19"/>
                </a:cubicBezTo>
                <a:cubicBezTo>
                  <a:pt x="23" y="8"/>
                  <a:pt x="16" y="2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8150" name="Freeform 22"/>
          <p:cNvSpPr/>
          <p:nvPr/>
        </p:nvSpPr>
        <p:spPr bwMode="auto">
          <a:xfrm>
            <a:off x="461963" y="1162050"/>
            <a:ext cx="528638" cy="1570038"/>
          </a:xfrm>
          <a:custGeom>
            <a:avLst/>
            <a:gdLst/>
            <a:ahLst/>
            <a:cxnLst>
              <a:cxn ang="0">
                <a:pos x="57" y="0"/>
              </a:cxn>
              <a:cxn ang="0">
                <a:pos x="57" y="0"/>
              </a:cxn>
              <a:cxn ang="0">
                <a:pos x="18" y="8"/>
              </a:cxn>
              <a:cxn ang="0">
                <a:pos x="22" y="30"/>
              </a:cxn>
              <a:cxn ang="0">
                <a:pos x="3" y="152"/>
              </a:cxn>
              <a:cxn ang="0">
                <a:pos x="0" y="174"/>
              </a:cxn>
              <a:cxn ang="0">
                <a:pos x="22" y="187"/>
              </a:cxn>
              <a:cxn ang="0">
                <a:pos x="50" y="182"/>
              </a:cxn>
              <a:cxn ang="0">
                <a:pos x="47" y="171"/>
              </a:cxn>
              <a:cxn ang="0">
                <a:pos x="57" y="122"/>
              </a:cxn>
              <a:cxn ang="0">
                <a:pos x="63" y="101"/>
              </a:cxn>
              <a:cxn ang="0">
                <a:pos x="63" y="0"/>
              </a:cxn>
              <a:cxn ang="0">
                <a:pos x="57" y="0"/>
              </a:cxn>
            </a:cxnLst>
            <a:rect l="0" t="0" r="r" b="b"/>
            <a:pathLst>
              <a:path w="63" h="187">
                <a:moveTo>
                  <a:pt x="57" y="0"/>
                </a:moveTo>
                <a:cubicBezTo>
                  <a:pt x="57" y="0"/>
                  <a:pt x="57" y="0"/>
                  <a:pt x="57" y="0"/>
                </a:cubicBezTo>
                <a:cubicBezTo>
                  <a:pt x="46" y="0"/>
                  <a:pt x="33" y="3"/>
                  <a:pt x="18" y="8"/>
                </a:cubicBezTo>
                <a:cubicBezTo>
                  <a:pt x="20" y="16"/>
                  <a:pt x="22" y="23"/>
                  <a:pt x="22" y="30"/>
                </a:cubicBezTo>
                <a:cubicBezTo>
                  <a:pt x="22" y="64"/>
                  <a:pt x="15" y="104"/>
                  <a:pt x="3" y="152"/>
                </a:cubicBezTo>
                <a:cubicBezTo>
                  <a:pt x="1" y="161"/>
                  <a:pt x="0" y="168"/>
                  <a:pt x="0" y="174"/>
                </a:cubicBezTo>
                <a:cubicBezTo>
                  <a:pt x="0" y="183"/>
                  <a:pt x="7" y="187"/>
                  <a:pt x="22" y="187"/>
                </a:cubicBezTo>
                <a:cubicBezTo>
                  <a:pt x="31" y="187"/>
                  <a:pt x="41" y="186"/>
                  <a:pt x="50" y="182"/>
                </a:cubicBezTo>
                <a:cubicBezTo>
                  <a:pt x="48" y="178"/>
                  <a:pt x="47" y="174"/>
                  <a:pt x="47" y="171"/>
                </a:cubicBezTo>
                <a:cubicBezTo>
                  <a:pt x="47" y="164"/>
                  <a:pt x="50" y="147"/>
                  <a:pt x="57" y="122"/>
                </a:cubicBezTo>
                <a:cubicBezTo>
                  <a:pt x="59" y="115"/>
                  <a:pt x="61" y="108"/>
                  <a:pt x="63" y="101"/>
                </a:cubicBezTo>
                <a:lnTo>
                  <a:pt x="63" y="0"/>
                </a:lnTo>
                <a:cubicBezTo>
                  <a:pt x="61" y="0"/>
                  <a:pt x="59" y="0"/>
                  <a:pt x="57" y="0"/>
                </a:cubicBez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8151" name="Freeform 23"/>
          <p:cNvSpPr/>
          <p:nvPr/>
        </p:nvSpPr>
        <p:spPr bwMode="auto">
          <a:xfrm>
            <a:off x="293688" y="3151188"/>
            <a:ext cx="520700" cy="142875"/>
          </a:xfrm>
          <a:custGeom>
            <a:avLst/>
            <a:gdLst/>
            <a:ahLst/>
            <a:cxnLst>
              <a:cxn ang="0">
                <a:pos x="0" y="1"/>
              </a:cxn>
              <a:cxn ang="0">
                <a:pos x="0" y="6"/>
              </a:cxn>
              <a:cxn ang="0">
                <a:pos x="21" y="17"/>
              </a:cxn>
              <a:cxn ang="0">
                <a:pos x="60" y="10"/>
              </a:cxn>
              <a:cxn ang="0">
                <a:pos x="62" y="1"/>
              </a:cxn>
              <a:cxn ang="0">
                <a:pos x="62" y="0"/>
              </a:cxn>
              <a:cxn ang="0">
                <a:pos x="1" y="0"/>
              </a:cxn>
              <a:cxn ang="0">
                <a:pos x="0" y="1"/>
              </a:cxn>
            </a:cxnLst>
            <a:rect l="0" t="0" r="r" b="b"/>
            <a:pathLst>
              <a:path w="62" h="17">
                <a:moveTo>
                  <a:pt x="0" y="1"/>
                </a:moveTo>
                <a:cubicBezTo>
                  <a:pt x="0" y="3"/>
                  <a:pt x="0" y="5"/>
                  <a:pt x="0" y="6"/>
                </a:cubicBezTo>
                <a:cubicBezTo>
                  <a:pt x="0" y="14"/>
                  <a:pt x="7" y="17"/>
                  <a:pt x="21" y="17"/>
                </a:cubicBezTo>
                <a:cubicBezTo>
                  <a:pt x="32" y="17"/>
                  <a:pt x="45" y="15"/>
                  <a:pt x="60" y="10"/>
                </a:cubicBezTo>
                <a:cubicBezTo>
                  <a:pt x="61" y="7"/>
                  <a:pt x="62" y="4"/>
                  <a:pt x="62" y="1"/>
                </a:cubicBezTo>
                <a:cubicBezTo>
                  <a:pt x="62" y="0"/>
                  <a:pt x="62" y="0"/>
                  <a:pt x="62" y="0"/>
                </a:cubicBezTo>
                <a:lnTo>
                  <a:pt x="1" y="0"/>
                </a:lnTo>
                <a:cubicBezTo>
                  <a:pt x="1" y="0"/>
                  <a:pt x="0" y="0"/>
                  <a:pt x="0" y="1"/>
                </a:cubicBez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8152" name="Freeform 24"/>
          <p:cNvSpPr/>
          <p:nvPr/>
        </p:nvSpPr>
        <p:spPr bwMode="auto">
          <a:xfrm>
            <a:off x="293688" y="2908300"/>
            <a:ext cx="536575" cy="242888"/>
          </a:xfrm>
          <a:custGeom>
            <a:avLst/>
            <a:gdLst/>
            <a:ahLst/>
            <a:cxnLst>
              <a:cxn ang="0">
                <a:pos x="35" y="0"/>
              </a:cxn>
              <a:cxn ang="0">
                <a:pos x="0" y="4"/>
              </a:cxn>
              <a:cxn ang="0">
                <a:pos x="3" y="15"/>
              </a:cxn>
              <a:cxn ang="0">
                <a:pos x="1" y="25"/>
              </a:cxn>
              <a:cxn ang="0">
                <a:pos x="1" y="29"/>
              </a:cxn>
              <a:cxn ang="0">
                <a:pos x="62" y="29"/>
              </a:cxn>
              <a:cxn ang="0">
                <a:pos x="64" y="17"/>
              </a:cxn>
              <a:cxn ang="0">
                <a:pos x="35" y="0"/>
              </a:cxn>
            </a:cxnLst>
            <a:rect l="0" t="0" r="r" b="b"/>
            <a:pathLst>
              <a:path w="64" h="29">
                <a:moveTo>
                  <a:pt x="35" y="0"/>
                </a:moveTo>
                <a:cubicBezTo>
                  <a:pt x="26" y="0"/>
                  <a:pt x="15" y="1"/>
                  <a:pt x="0" y="4"/>
                </a:cubicBezTo>
                <a:cubicBezTo>
                  <a:pt x="2" y="9"/>
                  <a:pt x="3" y="13"/>
                  <a:pt x="3" y="15"/>
                </a:cubicBezTo>
                <a:cubicBezTo>
                  <a:pt x="3" y="17"/>
                  <a:pt x="3" y="21"/>
                  <a:pt x="1" y="25"/>
                </a:cubicBezTo>
                <a:cubicBezTo>
                  <a:pt x="1" y="27"/>
                  <a:pt x="1" y="28"/>
                  <a:pt x="1" y="29"/>
                </a:cubicBezTo>
                <a:lnTo>
                  <a:pt x="62" y="29"/>
                </a:lnTo>
                <a:cubicBezTo>
                  <a:pt x="64" y="22"/>
                  <a:pt x="64" y="18"/>
                  <a:pt x="64" y="17"/>
                </a:cubicBezTo>
                <a:cubicBezTo>
                  <a:pt x="64" y="5"/>
                  <a:pt x="55" y="0"/>
                  <a:pt x="35" y="0"/>
                </a:cubicBez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7" name="Rectangle 25"/>
          <p:cNvSpPr>
            <a:spLocks noGrp="1" noRot="1"/>
          </p:cNvSpPr>
          <p:nvPr>
            <p:ph type="title"/>
          </p:nvPr>
        </p:nvSpPr>
        <p:spPr>
          <a:xfrm>
            <a:off x="685800" y="228600"/>
            <a:ext cx="8156575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2058" name="Rectangle 26"/>
          <p:cNvSpPr>
            <a:spLocks noGrp="1" noRot="1"/>
          </p:cNvSpPr>
          <p:nvPr>
            <p:ph type="body" idx="1"/>
          </p:nvPr>
        </p:nvSpPr>
        <p:spPr>
          <a:xfrm>
            <a:off x="1143000" y="1600200"/>
            <a:ext cx="7699375" cy="43434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8155" name="Rectangle 2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1625" y="6245225"/>
            <a:ext cx="2289175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 smtClean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8156" name="Rectangle 2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 smtClean="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8157" name="Rectangle 2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29350"/>
            <a:ext cx="2289175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ransition spd="slow">
    <p:wipe dir="r"/>
  </p:transition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w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 2" panose="05020102010507070707" pitchFamily="18" charset="2"/>
        <a:buChar char="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w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 2" panose="05020102010507070707" pitchFamily="18" charset="2"/>
        <a:buChar char="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w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w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w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w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w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1.jpeg"/><Relationship Id="rId1" Type="http://schemas.openxmlformats.org/officeDocument/2006/relationships/image" Target="../media/image14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3.jpeg"/><Relationship Id="rId1" Type="http://schemas.openxmlformats.org/officeDocument/2006/relationships/image" Target="../media/image3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4.jpeg"/><Relationship Id="rId1" Type="http://schemas.openxmlformats.org/officeDocument/2006/relationships/image" Target="../media/image3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5.jpeg"/><Relationship Id="rId1" Type="http://schemas.openxmlformats.org/officeDocument/2006/relationships/image" Target="../media/image3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6.jpeg"/><Relationship Id="rId1" Type="http://schemas.openxmlformats.org/officeDocument/2006/relationships/image" Target="../media/image3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7.jpeg"/><Relationship Id="rId1" Type="http://schemas.openxmlformats.org/officeDocument/2006/relationships/image" Target="../media/image3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8.jpeg"/><Relationship Id="rId1" Type="http://schemas.openxmlformats.org/officeDocument/2006/relationships/image" Target="../media/image3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9.jpeg"/><Relationship Id="rId1" Type="http://schemas.openxmlformats.org/officeDocument/2006/relationships/image" Target="../media/image3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jpeg"/><Relationship Id="rId1" Type="http://schemas.openxmlformats.org/officeDocument/2006/relationships/image" Target="../media/image10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4.GIF"/><Relationship Id="rId1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18.jpeg"/><Relationship Id="rId5" Type="http://schemas.openxmlformats.org/officeDocument/2006/relationships/image" Target="../media/image14.GIF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14.GIF"/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3" Type="http://schemas.openxmlformats.org/officeDocument/2006/relationships/image" Target="../media/image20.jpeg"/><Relationship Id="rId2" Type="http://schemas.openxmlformats.org/officeDocument/2006/relationships/image" Target="../media/image19.png"/><Relationship Id="rId1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Relationship Id="rId3" Type="http://schemas.openxmlformats.org/officeDocument/2006/relationships/image" Target="../media/image14.GIF"/><Relationship Id="rId2" Type="http://schemas.openxmlformats.org/officeDocument/2006/relationships/image" Target="../media/image24.jpeg"/><Relationship Id="rId1" Type="http://schemas.openxmlformats.org/officeDocument/2006/relationships/image" Target="../media/image23.jpeg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4.GIF"/><Relationship Id="rId5" Type="http://schemas.openxmlformats.org/officeDocument/2006/relationships/image" Target="../media/image30.jpeg"/><Relationship Id="rId4" Type="http://schemas.openxmlformats.org/officeDocument/2006/relationships/image" Target="../media/image29.jpeg"/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098" name="图片 10" descr="305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0" name="Rectangle 2"/>
          <p:cNvSpPr>
            <a:spLocks noGrp="1"/>
          </p:cNvSpPr>
          <p:nvPr>
            <p:ph type="ctrTitle"/>
          </p:nvPr>
        </p:nvSpPr>
        <p:spPr>
          <a:xfrm>
            <a:off x="1000125" y="1643063"/>
            <a:ext cx="7143750" cy="3359150"/>
          </a:xfrm>
          <a:solidFill>
            <a:srgbClr val="00B0F0">
              <a:alpha val="100000"/>
            </a:srgbClr>
          </a:solidFill>
        </p:spPr>
        <p:txBody>
          <a:bodyPr vert="horz" wrap="square" lIns="91440" tIns="45720" rIns="91440" bIns="45720" anchor="ctr" anchorCtr="0"/>
          <a:p>
            <a:pPr eaLnBrk="1" hangingPunct="1">
              <a:buClrTx/>
              <a:buSzTx/>
              <a:buFontTx/>
            </a:pPr>
            <a:r>
              <a:rPr lang="en-US" altLang="zh-CN" sz="7200" b="1" dirty="0">
                <a:solidFill>
                  <a:schemeClr val="tx1"/>
                </a:solidFill>
              </a:rPr>
              <a:t>Unit 2 Lesson 8 Canada</a:t>
            </a:r>
            <a:br>
              <a:rPr lang="en-US" altLang="zh-CN" sz="4800" b="1" dirty="0">
                <a:solidFill>
                  <a:schemeClr val="accent2"/>
                </a:solidFill>
              </a:rPr>
            </a:br>
            <a:endParaRPr lang="en-US" altLang="zh-CN" sz="4800" b="1" dirty="0">
              <a:solidFill>
                <a:schemeClr val="accent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Rectangle 2"/>
          <p:cNvSpPr/>
          <p:nvPr>
            <p:ph idx="1"/>
          </p:nvPr>
        </p:nvSpPr>
        <p:spPr>
          <a:xfrm>
            <a:off x="762000" y="685800"/>
            <a:ext cx="7913688" cy="5767388"/>
          </a:xfrm>
        </p:spPr>
        <p:txBody>
          <a:bodyPr vert="horz" wrap="square" lIns="91440" tIns="45720" rIns="91440" bIns="45720" anchor="t" anchorCtr="0"/>
          <a:p>
            <a:pPr marL="609600" indent="-609600" eaLnBrk="1" hangingPunct="1">
              <a:buNone/>
            </a:pPr>
            <a:r>
              <a:rPr lang="zh-CN" altLang="en-US" sz="3600" b="1" dirty="0"/>
              <a:t>6. </a:t>
            </a:r>
            <a:r>
              <a:rPr lang="zh-CN" altLang="zh-CN" sz="3600" b="1" dirty="0"/>
              <a:t>What is the leader of the country called?</a:t>
            </a:r>
            <a:endParaRPr lang="zh-CN" altLang="zh-CN" sz="3600" b="1" dirty="0"/>
          </a:p>
          <a:p>
            <a:pPr marL="609600" indent="-609600" eaLnBrk="1" hangingPunct="1">
              <a:buFontTx/>
              <a:buAutoNum type="alphaUcPeriod"/>
            </a:pPr>
            <a:r>
              <a:rPr lang="zh-CN" altLang="zh-CN" sz="3600" b="1" dirty="0"/>
              <a:t>President</a:t>
            </a:r>
            <a:endParaRPr lang="zh-CN" altLang="zh-CN" sz="3600" b="1" dirty="0"/>
          </a:p>
          <a:p>
            <a:pPr marL="609600" indent="-609600" eaLnBrk="1" hangingPunct="1">
              <a:buFontTx/>
              <a:buAutoNum type="alphaUcPeriod"/>
            </a:pPr>
            <a:r>
              <a:rPr lang="zh-CN" altLang="zh-CN" sz="3600" b="1" dirty="0"/>
              <a:t>Prime Minister</a:t>
            </a:r>
            <a:endParaRPr lang="zh-CN" altLang="zh-CN" sz="3600" b="1" dirty="0"/>
          </a:p>
          <a:p>
            <a:pPr marL="609600" indent="-609600" eaLnBrk="1" hangingPunct="1">
              <a:buFontTx/>
              <a:buAutoNum type="alphaUcPeriod"/>
            </a:pPr>
            <a:r>
              <a:rPr lang="zh-CN" altLang="zh-CN" sz="3600" b="1" dirty="0"/>
              <a:t>Queen</a:t>
            </a:r>
            <a:endParaRPr lang="en-US" altLang="zh-CN" sz="3600" b="1" dirty="0"/>
          </a:p>
        </p:txBody>
      </p:sp>
      <p:sp>
        <p:nvSpPr>
          <p:cNvPr id="18435" name="Text Box 3"/>
          <p:cNvSpPr txBox="1"/>
          <p:nvPr/>
        </p:nvSpPr>
        <p:spPr>
          <a:xfrm>
            <a:off x="152400" y="136525"/>
            <a:ext cx="1219200" cy="549275"/>
          </a:xfrm>
          <a:prstGeom prst="rect">
            <a:avLst/>
          </a:prstGeom>
          <a:solidFill>
            <a:srgbClr val="FFCC99">
              <a:alpha val="50195"/>
            </a:srgbClr>
          </a:solidFill>
          <a:ln w="9525">
            <a:noFill/>
          </a:ln>
        </p:spPr>
        <p:txBody>
          <a:bodyPr lIns="0" tIns="0" bIns="0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 </a:t>
            </a:r>
            <a:r>
              <a:rPr lang="zh-CN" altLang="zh-CN" sz="36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Quiz </a:t>
            </a:r>
            <a:endParaRPr lang="en-US" altLang="zh-CN" sz="3600" b="1" dirty="0">
              <a:solidFill>
                <a:schemeClr val="accent2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8436" name="Picture 4" descr="5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4213" y="2492375"/>
            <a:ext cx="720725" cy="720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39" name="Picture 7" descr="c:\users\CHENCH~1\appdata\roaming\360se6\USERDA~1\Temp\U4984P~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0" y="3643313"/>
            <a:ext cx="4381500" cy="2628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矩形 8"/>
          <p:cNvSpPr/>
          <p:nvPr/>
        </p:nvSpPr>
        <p:spPr>
          <a:xfrm>
            <a:off x="1071563" y="5286375"/>
            <a:ext cx="2878138" cy="523875"/>
          </a:xfrm>
          <a:prstGeom prst="rect">
            <a:avLst/>
          </a:prstGeom>
          <a:solidFill>
            <a:srgbClr val="66FF33"/>
          </a:solidFill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弗朗索瓦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-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奥朗德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4338" name="Picture 4" descr="图片2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28" name="Text Box 12"/>
          <p:cNvSpPr txBox="1"/>
          <p:nvPr/>
        </p:nvSpPr>
        <p:spPr>
          <a:xfrm>
            <a:off x="3500438" y="928688"/>
            <a:ext cx="4600575" cy="12620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600" b="1" i="1" dirty="0">
                <a:latin typeface="Times New Roman" panose="02020603050405020304" pitchFamily="18" charset="0"/>
              </a:rPr>
              <a:t>This is </a:t>
            </a:r>
            <a:r>
              <a:rPr lang="en-US" altLang="zh-CN" sz="4000" b="1" i="1" dirty="0">
                <a:latin typeface="Times New Roman" panose="02020603050405020304" pitchFamily="18" charset="0"/>
              </a:rPr>
              <a:t>the CN Tower</a:t>
            </a:r>
            <a:r>
              <a:rPr lang="en-US" altLang="zh-CN" sz="3600" b="1" i="1" dirty="0">
                <a:latin typeface="Times New Roman" panose="02020603050405020304" pitchFamily="18" charset="0"/>
              </a:rPr>
              <a:t>.</a:t>
            </a:r>
            <a:endParaRPr lang="en-US" altLang="zh-CN" sz="3600" b="1" i="1" dirty="0">
              <a:latin typeface="Times New Roman" panose="02020603050405020304" pitchFamily="18" charset="0"/>
            </a:endParaRPr>
          </a:p>
          <a:p>
            <a:r>
              <a:rPr lang="en-US" altLang="zh-CN" sz="3600" b="1" i="1" dirty="0">
                <a:latin typeface="Times New Roman" panose="02020603050405020304" pitchFamily="18" charset="0"/>
              </a:rPr>
              <a:t>It is very tall.</a:t>
            </a:r>
            <a:endParaRPr lang="en-US" altLang="zh-CN" sz="3600" b="1" i="1" dirty="0">
              <a:latin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14313" y="285750"/>
            <a:ext cx="2428875" cy="646113"/>
          </a:xfrm>
          <a:prstGeom prst="rect">
            <a:avLst/>
          </a:prstGeom>
          <a:solidFill>
            <a:srgbClr val="66FF33"/>
          </a:solidFill>
          <a:ln w="9525">
            <a:noFill/>
          </a:ln>
        </p:spPr>
        <p:txBody>
          <a:bodyPr>
            <a:spAutoFit/>
          </a:bodyPr>
          <a:p>
            <a:r>
              <a:rPr lang="en-US" altLang="zh-CN" sz="3600" dirty="0">
                <a:latin typeface="Arial" panose="020B0604020202020204" pitchFamily="34" charset="0"/>
              </a:rPr>
              <a:t>Let’s learn!</a:t>
            </a:r>
            <a:endParaRPr lang="zh-CN" altLang="en-US" sz="3600" dirty="0">
              <a:latin typeface="Arial" panose="020B0604020202020204" pitchFamily="34" charset="0"/>
            </a:endParaRPr>
          </a:p>
        </p:txBody>
      </p:sp>
      <p:pic>
        <p:nvPicPr>
          <p:cNvPr id="16" name="Picture 9" descr="c:\users\CHENCH~1\appdata\roaming\360se6\USERDA~1\Temp\013005~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1563" y="2286000"/>
            <a:ext cx="5715000" cy="38036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7" dur="500"/>
                                        <p:tgtEl>
                                          <p:spTgt spid="9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8" grpId="0"/>
      <p:bldP spid="1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2" name="Picture 4" descr="图片2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28" name="Text Box 12"/>
          <p:cNvSpPr txBox="1"/>
          <p:nvPr/>
        </p:nvSpPr>
        <p:spPr>
          <a:xfrm>
            <a:off x="2000250" y="1071563"/>
            <a:ext cx="6815138" cy="12620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600" b="1" i="1" dirty="0">
                <a:latin typeface="Times New Roman" panose="02020603050405020304" pitchFamily="18" charset="0"/>
              </a:rPr>
              <a:t>This is </a:t>
            </a:r>
            <a:r>
              <a:rPr lang="en-US" altLang="zh-CN" sz="4000" b="1" i="1" dirty="0">
                <a:latin typeface="Times New Roman" panose="02020603050405020304" pitchFamily="18" charset="0"/>
              </a:rPr>
              <a:t>Niagara</a:t>
            </a:r>
            <a:r>
              <a:rPr lang="en-US" altLang="zh-CN" sz="3600" b="1" i="1" dirty="0">
                <a:latin typeface="Times New Roman" panose="02020603050405020304" pitchFamily="18" charset="0"/>
              </a:rPr>
              <a:t> Falls. </a:t>
            </a:r>
            <a:endParaRPr lang="en-US" altLang="zh-CN" sz="3600" b="1" i="1" dirty="0">
              <a:latin typeface="Times New Roman" panose="02020603050405020304" pitchFamily="18" charset="0"/>
            </a:endParaRPr>
          </a:p>
          <a:p>
            <a:r>
              <a:rPr lang="en-US" altLang="zh-CN" sz="3600" b="1" i="1" dirty="0">
                <a:latin typeface="Times New Roman" panose="02020603050405020304" pitchFamily="18" charset="0"/>
              </a:rPr>
              <a:t>It is a famous waterfall in Canada.</a:t>
            </a:r>
            <a:endParaRPr lang="en-US" altLang="zh-CN" sz="3600" b="1" i="1" dirty="0">
              <a:latin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14313" y="285750"/>
            <a:ext cx="2428875" cy="646113"/>
          </a:xfrm>
          <a:prstGeom prst="rect">
            <a:avLst/>
          </a:prstGeom>
          <a:solidFill>
            <a:srgbClr val="66FF33"/>
          </a:solidFill>
          <a:ln w="9525">
            <a:noFill/>
          </a:ln>
        </p:spPr>
        <p:txBody>
          <a:bodyPr>
            <a:spAutoFit/>
          </a:bodyPr>
          <a:p>
            <a:r>
              <a:rPr lang="en-US" altLang="zh-CN" sz="3600" dirty="0">
                <a:latin typeface="Arial" panose="020B0604020202020204" pitchFamily="34" charset="0"/>
              </a:rPr>
              <a:t>Let’s learn!</a:t>
            </a:r>
            <a:endParaRPr lang="zh-CN" altLang="en-US" sz="3600" dirty="0">
              <a:latin typeface="Arial" panose="020B0604020202020204" pitchFamily="34" charset="0"/>
            </a:endParaRPr>
          </a:p>
        </p:txBody>
      </p:sp>
      <p:pic>
        <p:nvPicPr>
          <p:cNvPr id="84994" name="Picture 2" descr="c:\users\CHENCH~1\appdata\roaming\360se6\USERDA~1\Temp\013748~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7313" y="2643188"/>
            <a:ext cx="5429250" cy="37179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49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7" dur="500"/>
                                        <p:tgtEl>
                                          <p:spTgt spid="9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8" grpId="0"/>
      <p:bldP spid="1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6386" name="Picture 4" descr="图片2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28" name="Text Box 12"/>
          <p:cNvSpPr txBox="1"/>
          <p:nvPr/>
        </p:nvSpPr>
        <p:spPr>
          <a:xfrm>
            <a:off x="2000250" y="1071563"/>
            <a:ext cx="5045075" cy="12001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600" b="1" i="1" dirty="0">
                <a:latin typeface="Times New Roman" panose="02020603050405020304" pitchFamily="18" charset="0"/>
              </a:rPr>
              <a:t>This is Butchart Garden. </a:t>
            </a:r>
            <a:endParaRPr lang="en-US" altLang="zh-CN" sz="3600" b="1" i="1" dirty="0">
              <a:latin typeface="Times New Roman" panose="02020603050405020304" pitchFamily="18" charset="0"/>
            </a:endParaRPr>
          </a:p>
          <a:p>
            <a:r>
              <a:rPr lang="en-US" altLang="zh-CN" sz="3600" b="1" i="1" dirty="0">
                <a:latin typeface="Times New Roman" panose="02020603050405020304" pitchFamily="18" charset="0"/>
              </a:rPr>
              <a:t>It is very beautiful.</a:t>
            </a:r>
            <a:endParaRPr lang="en-US" altLang="zh-CN" sz="3600" b="1" i="1" dirty="0">
              <a:latin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14313" y="285750"/>
            <a:ext cx="2428875" cy="646113"/>
          </a:xfrm>
          <a:prstGeom prst="rect">
            <a:avLst/>
          </a:prstGeom>
          <a:solidFill>
            <a:srgbClr val="66FF33"/>
          </a:solidFill>
          <a:ln w="9525">
            <a:noFill/>
          </a:ln>
        </p:spPr>
        <p:txBody>
          <a:bodyPr>
            <a:spAutoFit/>
          </a:bodyPr>
          <a:p>
            <a:r>
              <a:rPr lang="en-US" altLang="zh-CN" sz="3600" dirty="0">
                <a:latin typeface="Arial" panose="020B0604020202020204" pitchFamily="34" charset="0"/>
              </a:rPr>
              <a:t>Let’s learn!</a:t>
            </a:r>
            <a:endParaRPr lang="zh-CN" altLang="en-US" sz="3600" dirty="0">
              <a:latin typeface="Arial" panose="020B0604020202020204" pitchFamily="34" charset="0"/>
            </a:endParaRPr>
          </a:p>
        </p:txBody>
      </p:sp>
      <p:pic>
        <p:nvPicPr>
          <p:cNvPr id="83970" name="Picture 2" descr="c:\users\CHENCH~1\appdata\roaming\360se6\USERDA~1\Temp\VANCOU~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1625" y="2357438"/>
            <a:ext cx="5429250" cy="40719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39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7" dur="500"/>
                                        <p:tgtEl>
                                          <p:spTgt spid="9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8" grpId="0"/>
      <p:bldP spid="1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7410" name="Picture 4" descr="图片2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28" name="Text Box 12"/>
          <p:cNvSpPr txBox="1"/>
          <p:nvPr/>
        </p:nvSpPr>
        <p:spPr>
          <a:xfrm>
            <a:off x="2000250" y="1071563"/>
            <a:ext cx="6289675" cy="12001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600" b="1" i="1" dirty="0">
                <a:latin typeface="Times New Roman" panose="02020603050405020304" pitchFamily="18" charset="0"/>
              </a:rPr>
              <a:t>This is Royal Ontario Museum. </a:t>
            </a:r>
            <a:endParaRPr lang="en-US" altLang="zh-CN" sz="3600" b="1" i="1" dirty="0">
              <a:latin typeface="Times New Roman" panose="02020603050405020304" pitchFamily="18" charset="0"/>
            </a:endParaRPr>
          </a:p>
          <a:p>
            <a:r>
              <a:rPr lang="en-US" altLang="zh-CN" sz="3600" b="1" i="1" dirty="0">
                <a:latin typeface="Times New Roman" panose="02020603050405020304" pitchFamily="18" charset="0"/>
              </a:rPr>
              <a:t>It is very great.</a:t>
            </a:r>
            <a:endParaRPr lang="en-US" altLang="zh-CN" sz="3600" b="1" i="1" dirty="0">
              <a:latin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14313" y="285750"/>
            <a:ext cx="2428875" cy="646113"/>
          </a:xfrm>
          <a:prstGeom prst="rect">
            <a:avLst/>
          </a:prstGeom>
          <a:solidFill>
            <a:srgbClr val="66FF33"/>
          </a:solidFill>
          <a:ln w="9525">
            <a:noFill/>
          </a:ln>
        </p:spPr>
        <p:txBody>
          <a:bodyPr>
            <a:spAutoFit/>
          </a:bodyPr>
          <a:p>
            <a:r>
              <a:rPr lang="en-US" altLang="zh-CN" sz="3600" dirty="0">
                <a:latin typeface="Arial" panose="020B0604020202020204" pitchFamily="34" charset="0"/>
              </a:rPr>
              <a:t>Let’s learn!</a:t>
            </a:r>
            <a:endParaRPr lang="zh-CN" altLang="en-US" sz="3600" dirty="0">
              <a:latin typeface="Arial" panose="020B0604020202020204" pitchFamily="34" charset="0"/>
            </a:endParaRPr>
          </a:p>
        </p:txBody>
      </p:sp>
      <p:pic>
        <p:nvPicPr>
          <p:cNvPr id="86018" name="Picture 2" descr="c:\users\CHENCH~1\appdata\roaming\360se6\USERDA~1\Temp\15291J~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5875" y="2357438"/>
            <a:ext cx="5357813" cy="42656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60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7" dur="500"/>
                                        <p:tgtEl>
                                          <p:spTgt spid="9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8" grpId="0"/>
      <p:bldP spid="1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8434" name="Picture 4" descr="图片2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28" name="Text Box 12"/>
          <p:cNvSpPr txBox="1">
            <a:spLocks noChangeArrowheads="1"/>
          </p:cNvSpPr>
          <p:nvPr/>
        </p:nvSpPr>
        <p:spPr bwMode="auto">
          <a:xfrm>
            <a:off x="142875" y="1071563"/>
            <a:ext cx="4500563" cy="144621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1" lang="en-US" altLang="zh-CN" sz="4400" b="1" i="1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This is … </a:t>
            </a:r>
            <a:endParaRPr kumimoji="1" lang="en-US" altLang="zh-CN" sz="4400" b="1" i="1" kern="1200" cap="none" spc="0" normalizeH="0" baseline="0" noProof="0" dirty="0"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R="0" defTabSz="914400">
              <a:buClrTx/>
              <a:buSzTx/>
              <a:buFontTx/>
              <a:buNone/>
              <a:defRPr/>
            </a:pPr>
            <a:r>
              <a:rPr kumimoji="1" lang="en-US" altLang="zh-CN" sz="4400" b="1" i="1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It is …</a:t>
            </a:r>
            <a:endParaRPr kumimoji="1" lang="en-US" altLang="zh-CN" sz="4400" b="1" i="1" kern="1200" cap="none" spc="0" normalizeH="0" baseline="0" noProof="0" dirty="0"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14313" y="285750"/>
            <a:ext cx="2428875" cy="646113"/>
          </a:xfrm>
          <a:prstGeom prst="rect">
            <a:avLst/>
          </a:prstGeom>
          <a:solidFill>
            <a:srgbClr val="66FF33"/>
          </a:solidFill>
          <a:ln w="9525">
            <a:noFill/>
          </a:ln>
        </p:spPr>
        <p:txBody>
          <a:bodyPr>
            <a:spAutoFit/>
          </a:bodyPr>
          <a:p>
            <a:r>
              <a:rPr lang="en-US" altLang="zh-CN" sz="3600" dirty="0">
                <a:latin typeface="Arial" panose="020B0604020202020204" pitchFamily="34" charset="0"/>
              </a:rPr>
              <a:t>Let’s play!</a:t>
            </a:r>
            <a:endParaRPr lang="zh-CN" altLang="en-US" sz="3600" dirty="0">
              <a:latin typeface="Arial" panose="020B0604020202020204" pitchFamily="34" charset="0"/>
            </a:endParaRPr>
          </a:p>
        </p:txBody>
      </p:sp>
      <p:pic>
        <p:nvPicPr>
          <p:cNvPr id="87044" name="Picture 4" descr="c:\users\CHENCH~1\appdata\roaming\360se6\USERDA~1\Temp\30_118~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5875" y="2643188"/>
            <a:ext cx="6429375" cy="40179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" dur="500"/>
                                        <p:tgtEl>
                                          <p:spTgt spid="9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70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8" grpId="0" animBg="1"/>
      <p:bldP spid="1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9458" name="Picture 4" descr="图片2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28" name="Text Box 12"/>
          <p:cNvSpPr txBox="1">
            <a:spLocks noChangeArrowheads="1"/>
          </p:cNvSpPr>
          <p:nvPr/>
        </p:nvSpPr>
        <p:spPr bwMode="auto">
          <a:xfrm>
            <a:off x="142875" y="1071563"/>
            <a:ext cx="4500563" cy="144621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1" lang="en-US" altLang="zh-CN" sz="4400" b="1" i="1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This is … </a:t>
            </a:r>
            <a:endParaRPr kumimoji="1" lang="en-US" altLang="zh-CN" sz="4400" b="1" i="1" kern="1200" cap="none" spc="0" normalizeH="0" baseline="0" noProof="0" dirty="0"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R="0" defTabSz="914400">
              <a:buClrTx/>
              <a:buSzTx/>
              <a:buFontTx/>
              <a:buNone/>
              <a:defRPr/>
            </a:pPr>
            <a:r>
              <a:rPr kumimoji="1" lang="en-US" altLang="zh-CN" sz="4400" b="1" i="1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It is …</a:t>
            </a:r>
            <a:endParaRPr kumimoji="1" lang="en-US" altLang="zh-CN" sz="4400" b="1" i="1" kern="1200" cap="none" spc="0" normalizeH="0" baseline="0" noProof="0" dirty="0"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14313" y="285750"/>
            <a:ext cx="2428875" cy="646113"/>
          </a:xfrm>
          <a:prstGeom prst="rect">
            <a:avLst/>
          </a:prstGeom>
          <a:solidFill>
            <a:srgbClr val="66FF33"/>
          </a:solidFill>
          <a:ln w="9525">
            <a:noFill/>
          </a:ln>
        </p:spPr>
        <p:txBody>
          <a:bodyPr>
            <a:spAutoFit/>
          </a:bodyPr>
          <a:p>
            <a:r>
              <a:rPr lang="en-US" altLang="zh-CN" sz="3600" dirty="0">
                <a:latin typeface="Arial" panose="020B0604020202020204" pitchFamily="34" charset="0"/>
              </a:rPr>
              <a:t>Let’s play!</a:t>
            </a:r>
            <a:endParaRPr lang="zh-CN" altLang="en-US" sz="3600" dirty="0">
              <a:latin typeface="Arial" panose="020B0604020202020204" pitchFamily="34" charset="0"/>
            </a:endParaRPr>
          </a:p>
        </p:txBody>
      </p:sp>
      <p:pic>
        <p:nvPicPr>
          <p:cNvPr id="88067" name="Picture 3" descr="C:\Users\chenchen10\AppData\Roaming\Tencent\Users\1354352631\QQ\WinTemp\RichOle\O%0V_7XCW{H3061`IPIB6[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4438" y="2643188"/>
            <a:ext cx="6357937" cy="40211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" dur="500"/>
                                        <p:tgtEl>
                                          <p:spTgt spid="9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80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80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8" grpId="0" animBg="1"/>
      <p:bldP spid="1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482" name="Picture 4" descr="图片2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28" name="Text Box 12"/>
          <p:cNvSpPr txBox="1">
            <a:spLocks noChangeArrowheads="1"/>
          </p:cNvSpPr>
          <p:nvPr/>
        </p:nvSpPr>
        <p:spPr bwMode="auto">
          <a:xfrm>
            <a:off x="142875" y="857250"/>
            <a:ext cx="4500563" cy="144621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1" lang="en-US" altLang="zh-CN" sz="4400" b="1" i="1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This is … </a:t>
            </a:r>
            <a:endParaRPr kumimoji="1" lang="en-US" altLang="zh-CN" sz="4400" b="1" i="1" kern="1200" cap="none" spc="0" normalizeH="0" baseline="0" noProof="0" dirty="0"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R="0" defTabSz="914400">
              <a:buClrTx/>
              <a:buSzTx/>
              <a:buFontTx/>
              <a:buNone/>
              <a:defRPr/>
            </a:pPr>
            <a:r>
              <a:rPr kumimoji="1" lang="en-US" altLang="zh-CN" sz="4400" b="1" i="1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It is …</a:t>
            </a:r>
            <a:endParaRPr kumimoji="1" lang="en-US" altLang="zh-CN" sz="4400" b="1" i="1" kern="1200" cap="none" spc="0" normalizeH="0" baseline="0" noProof="0" dirty="0"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14313" y="142875"/>
            <a:ext cx="2428875" cy="646113"/>
          </a:xfrm>
          <a:prstGeom prst="rect">
            <a:avLst/>
          </a:prstGeom>
          <a:solidFill>
            <a:srgbClr val="66FF33"/>
          </a:solidFill>
          <a:ln w="9525">
            <a:noFill/>
          </a:ln>
        </p:spPr>
        <p:txBody>
          <a:bodyPr>
            <a:spAutoFit/>
          </a:bodyPr>
          <a:p>
            <a:r>
              <a:rPr lang="en-US" altLang="zh-CN" sz="3600" dirty="0">
                <a:latin typeface="Arial" panose="020B0604020202020204" pitchFamily="34" charset="0"/>
              </a:rPr>
              <a:t>Let’s play!</a:t>
            </a:r>
            <a:endParaRPr lang="zh-CN" altLang="en-US" sz="3600" dirty="0">
              <a:latin typeface="Arial" panose="020B0604020202020204" pitchFamily="34" charset="0"/>
            </a:endParaRPr>
          </a:p>
        </p:txBody>
      </p:sp>
      <p:pic>
        <p:nvPicPr>
          <p:cNvPr id="89090" name="Picture 2" descr="c:\users\CHENCH~1\appdata\roaming\360se6\USERDA~1\Temp\212E7A~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750" y="2392363"/>
            <a:ext cx="5715000" cy="42878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" dur="500"/>
                                        <p:tgtEl>
                                          <p:spTgt spid="9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90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8" grpId="0" animBg="1"/>
      <p:bldP spid="1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1506" name="图片 1" descr="305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TextBox 3"/>
          <p:cNvSpPr txBox="1"/>
          <p:nvPr/>
        </p:nvSpPr>
        <p:spPr>
          <a:xfrm>
            <a:off x="2000250" y="2571750"/>
            <a:ext cx="5000625" cy="14462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8800" dirty="0">
                <a:solidFill>
                  <a:srgbClr val="66FF33"/>
                </a:solidFill>
                <a:latin typeface="Arial" panose="020B0604020202020204" pitchFamily="34" charset="0"/>
              </a:rPr>
              <a:t>Goodbye!</a:t>
            </a:r>
            <a:endParaRPr lang="zh-CN" altLang="en-US" sz="8800" dirty="0">
              <a:solidFill>
                <a:srgbClr val="66FF33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36569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249237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414528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2" name="图片 11" descr="305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8" name="Picture 8" descr="c:\users\CHENCH~1\appdata\roaming\360se6\USERDA~1\Temp\2702-1~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2000250"/>
            <a:ext cx="7259638" cy="39782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TextBox 8"/>
          <p:cNvSpPr txBox="1"/>
          <p:nvPr/>
        </p:nvSpPr>
        <p:spPr>
          <a:xfrm>
            <a:off x="1357313" y="714375"/>
            <a:ext cx="2000250" cy="708025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4000" kern="1200" cap="none" spc="0" normalizeH="0" baseline="0" noProof="0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Canada</a:t>
            </a:r>
            <a:endParaRPr kumimoji="0" lang="zh-CN" altLang="en-US" sz="4000" kern="1200" cap="none" spc="0" normalizeH="0" baseline="0" noProof="0" dirty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下箭头 9"/>
          <p:cNvSpPr/>
          <p:nvPr/>
        </p:nvSpPr>
        <p:spPr>
          <a:xfrm>
            <a:off x="2214563" y="1500188"/>
            <a:ext cx="357188" cy="1214438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5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146" name="图片 8" descr="305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6" name="Text Box 6"/>
          <p:cNvSpPr/>
          <p:nvPr>
            <p:ph type="body" idx="4294967295"/>
          </p:nvPr>
        </p:nvSpPr>
        <p:spPr>
          <a:xfrm>
            <a:off x="1000125" y="2143125"/>
            <a:ext cx="7215188" cy="3851275"/>
          </a:xfrm>
        </p:spPr>
        <p:txBody>
          <a:bodyPr vert="horz" wrap="square" lIns="91440" tIns="45720" rIns="91440" bIns="45720" anchor="t" anchorCtr="0"/>
          <a:p>
            <a:pPr algn="ctr" eaLnBrk="1" hangingPunct="1">
              <a:spcBef>
                <a:spcPct val="50000"/>
              </a:spcBef>
              <a:buNone/>
            </a:pPr>
            <a:r>
              <a:rPr lang="en-US" altLang="zh-CN" sz="8800" b="1" dirty="0">
                <a:latin typeface="Monotype Corsiva" panose="03010101010201010101" pitchFamily="66" charset="0"/>
              </a:rPr>
              <a:t>What do you know about  Canada?</a:t>
            </a:r>
            <a:endParaRPr lang="en-US" altLang="zh-CN" sz="8800" b="1" dirty="0">
              <a:latin typeface="Monotype Corsiva" panose="03010101010201010101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57188" y="428625"/>
            <a:ext cx="3143250" cy="646113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3600" kern="1200" cap="none" spc="0" normalizeH="0" baseline="0" noProof="0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Think and say</a:t>
            </a:r>
            <a:endParaRPr kumimoji="0" lang="zh-CN" altLang="en-US" sz="3600" kern="1200" cap="none" spc="0" normalizeH="0" baseline="0" noProof="0" dirty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>
                                            <p:txEl>
                                              <p:charRg st="0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5126">
                                            <p:txEl>
                                              <p:charRg st="0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5126">
                                            <p:txEl>
                                              <p:charRg st="0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5126">
                                            <p:txEl>
                                              <p:charRg st="0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6" grpId="0" build="p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5" name="Text Box 5"/>
          <p:cNvSpPr/>
          <p:nvPr>
            <p:ph type="title"/>
          </p:nvPr>
        </p:nvSpPr>
        <p:spPr>
          <a:xfrm>
            <a:off x="1214438" y="3571875"/>
            <a:ext cx="6429375" cy="1728788"/>
          </a:xfrm>
          <a:solidFill>
            <a:srgbClr val="66FF33">
              <a:alpha val="100000"/>
            </a:srgbClr>
          </a:solidFill>
        </p:spPr>
        <p:txBody>
          <a:bodyPr vert="horz" wrap="square" lIns="91440" tIns="45720" rIns="91440" bIns="45720" anchor="ctr" anchorCtr="0"/>
          <a:p>
            <a:pPr algn="l" eaLnBrk="1" hangingPunct="1">
              <a:spcBef>
                <a:spcPct val="50000"/>
              </a:spcBef>
            </a:pPr>
            <a:r>
              <a:rPr lang="zh-CN" altLang="en-US" sz="6600" b="0" dirty="0">
                <a:solidFill>
                  <a:srgbClr val="CC00CC"/>
                </a:solidFill>
              </a:rPr>
              <a:t>Let</a:t>
            </a:r>
            <a:r>
              <a:rPr lang="en-US" altLang="zh-CN" sz="6600" b="0" dirty="0">
                <a:solidFill>
                  <a:srgbClr val="CC00CC"/>
                </a:solidFill>
              </a:rPr>
              <a:t>’</a:t>
            </a:r>
            <a:r>
              <a:rPr lang="zh-CN" altLang="en-US" sz="6600" b="0" dirty="0">
                <a:solidFill>
                  <a:srgbClr val="CC00CC"/>
                </a:solidFill>
              </a:rPr>
              <a:t>s have a qu</a:t>
            </a:r>
            <a:r>
              <a:rPr lang="en-US" altLang="zh-CN" sz="6600" b="0" dirty="0">
                <a:solidFill>
                  <a:srgbClr val="CC00CC"/>
                </a:solidFill>
              </a:rPr>
              <a:t>i</a:t>
            </a:r>
            <a:r>
              <a:rPr lang="zh-CN" altLang="en-US" sz="6600" b="0" dirty="0">
                <a:solidFill>
                  <a:srgbClr val="CC00CC"/>
                </a:solidFill>
              </a:rPr>
              <a:t>z</a:t>
            </a:r>
            <a:r>
              <a:rPr lang="en-US" altLang="zh-CN" sz="6600" b="0" dirty="0">
                <a:solidFill>
                  <a:srgbClr val="CC00CC"/>
                </a:solidFill>
              </a:rPr>
              <a:t>!</a:t>
            </a:r>
            <a:endParaRPr lang="en-US" altLang="zh-CN" sz="6600" b="0" dirty="0">
              <a:solidFill>
                <a:srgbClr val="CC00CC"/>
              </a:solidFill>
            </a:endParaRPr>
          </a:p>
        </p:txBody>
      </p:sp>
      <p:pic>
        <p:nvPicPr>
          <p:cNvPr id="6" name="图片 5" descr="SRFNCGX0ZG74B6]I2W18C@U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57875" y="285750"/>
            <a:ext cx="3000375" cy="29495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194" name="Picture 4" descr="图片2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96875" y="-242887"/>
            <a:ext cx="9753600" cy="7315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5" name="Rectangle 5"/>
          <p:cNvSpPr/>
          <p:nvPr/>
        </p:nvSpPr>
        <p:spPr>
          <a:xfrm>
            <a:off x="684213" y="1052513"/>
            <a:ext cx="8459787" cy="5410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609600" indent="-609600">
              <a:spcBef>
                <a:spcPct val="20000"/>
              </a:spcBef>
            </a:pPr>
            <a:r>
              <a:rPr lang="en-US" altLang="zh-CN" sz="3600" b="1" dirty="0">
                <a:latin typeface="Arial" panose="020B0604020202020204" pitchFamily="34" charset="0"/>
              </a:rPr>
              <a:t>1</a:t>
            </a:r>
            <a:r>
              <a:rPr lang="zh-CN" altLang="en-US" sz="3600" b="1" dirty="0">
                <a:latin typeface="Arial" panose="020B0604020202020204" pitchFamily="34" charset="0"/>
              </a:rPr>
              <a:t>. </a:t>
            </a:r>
            <a:r>
              <a:rPr lang="zh-CN" altLang="zh-CN" sz="3600" b="1" dirty="0">
                <a:latin typeface="Arial" panose="020B0604020202020204" pitchFamily="34" charset="0"/>
              </a:rPr>
              <a:t>What language(s) do Canadians speak?</a:t>
            </a:r>
            <a:endParaRPr lang="zh-CN" altLang="zh-CN" sz="3600" b="1" dirty="0">
              <a:latin typeface="Arial" panose="020B0604020202020204" pitchFamily="34" charset="0"/>
            </a:endParaRPr>
          </a:p>
          <a:p>
            <a:pPr marL="609600" indent="-609600">
              <a:spcBef>
                <a:spcPct val="20000"/>
              </a:spcBef>
            </a:pPr>
            <a:r>
              <a:rPr lang="zh-CN" altLang="zh-CN" sz="3600" b="1" dirty="0">
                <a:latin typeface="Arial" panose="020B0604020202020204" pitchFamily="34" charset="0"/>
              </a:rPr>
              <a:t>    A. English</a:t>
            </a:r>
            <a:r>
              <a:rPr lang="en-US" altLang="zh-CN" sz="3600" b="1" dirty="0">
                <a:latin typeface="Arial" panose="020B0604020202020204" pitchFamily="34" charset="0"/>
              </a:rPr>
              <a:t>.</a:t>
            </a:r>
            <a:endParaRPr lang="zh-CN" altLang="zh-CN" sz="3600" b="1" dirty="0">
              <a:latin typeface="Arial" panose="020B0604020202020204" pitchFamily="34" charset="0"/>
            </a:endParaRPr>
          </a:p>
          <a:p>
            <a:pPr marL="609600" indent="-609600">
              <a:spcBef>
                <a:spcPct val="20000"/>
              </a:spcBef>
            </a:pPr>
            <a:r>
              <a:rPr lang="zh-CN" altLang="zh-CN" sz="3600" b="1" dirty="0">
                <a:latin typeface="Arial" panose="020B0604020202020204" pitchFamily="34" charset="0"/>
              </a:rPr>
              <a:t>    B. English and German</a:t>
            </a:r>
            <a:r>
              <a:rPr lang="en-US" altLang="zh-CN" sz="3600" b="1" dirty="0">
                <a:latin typeface="Arial" panose="020B0604020202020204" pitchFamily="34" charset="0"/>
              </a:rPr>
              <a:t>.</a:t>
            </a:r>
            <a:endParaRPr lang="zh-CN" altLang="zh-CN" sz="3600" b="1" dirty="0">
              <a:latin typeface="Arial" panose="020B0604020202020204" pitchFamily="34" charset="0"/>
            </a:endParaRPr>
          </a:p>
          <a:p>
            <a:pPr marL="609600" indent="-609600">
              <a:spcBef>
                <a:spcPct val="20000"/>
              </a:spcBef>
            </a:pPr>
            <a:r>
              <a:rPr lang="zh-CN" altLang="zh-CN" sz="3600" b="1" dirty="0">
                <a:latin typeface="Arial" panose="020B0604020202020204" pitchFamily="34" charset="0"/>
              </a:rPr>
              <a:t>    C. English and French</a:t>
            </a:r>
            <a:r>
              <a:rPr lang="en-US" altLang="zh-CN" sz="3600" b="1" dirty="0">
                <a:latin typeface="Arial" panose="020B0604020202020204" pitchFamily="34" charset="0"/>
              </a:rPr>
              <a:t>.</a:t>
            </a:r>
            <a:endParaRPr lang="zh-CN" altLang="zh-CN" sz="3600" b="1" dirty="0">
              <a:latin typeface="Arial" panose="020B0604020202020204" pitchFamily="34" charset="0"/>
            </a:endParaRPr>
          </a:p>
          <a:p>
            <a:pPr marL="609600" indent="-609600">
              <a:spcBef>
                <a:spcPct val="20000"/>
              </a:spcBef>
            </a:pPr>
            <a:r>
              <a:rPr lang="zh-CN" altLang="zh-CN" sz="3600" b="1" dirty="0">
                <a:latin typeface="Arial" panose="020B0604020202020204" pitchFamily="34" charset="0"/>
              </a:rPr>
              <a:t>    D. English and Spanish</a:t>
            </a:r>
            <a:r>
              <a:rPr lang="en-US" altLang="zh-CN" sz="3600" b="1" dirty="0">
                <a:latin typeface="Arial" panose="020B0604020202020204" pitchFamily="34" charset="0"/>
              </a:rPr>
              <a:t>.</a:t>
            </a:r>
            <a:endParaRPr lang="en-US" altLang="zh-CN" sz="3600" b="1" dirty="0">
              <a:latin typeface="Arial" panose="020B0604020202020204" pitchFamily="34" charset="0"/>
            </a:endParaRPr>
          </a:p>
        </p:txBody>
      </p:sp>
      <p:sp>
        <p:nvSpPr>
          <p:cNvPr id="11270" name="Text Box 6"/>
          <p:cNvSpPr txBox="1"/>
          <p:nvPr/>
        </p:nvSpPr>
        <p:spPr>
          <a:xfrm>
            <a:off x="0" y="260350"/>
            <a:ext cx="1219200" cy="487363"/>
          </a:xfrm>
          <a:prstGeom prst="rect">
            <a:avLst/>
          </a:prstGeom>
          <a:solidFill>
            <a:srgbClr val="FFCC99">
              <a:alpha val="50195"/>
            </a:srgbClr>
          </a:solidFill>
          <a:ln w="9525">
            <a:noFill/>
          </a:ln>
        </p:spPr>
        <p:txBody>
          <a:bodyPr lIns="0" tIns="0" bIns="0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chemeClr val="accent2"/>
                </a:solidFill>
                <a:latin typeface="Comic Sans MS" panose="030F0702030302020204" pitchFamily="66" charset="0"/>
                <a:ea typeface="Batang" panose="02030600000101010101" pitchFamily="18" charset="-127"/>
              </a:rPr>
              <a:t> </a:t>
            </a:r>
            <a:r>
              <a:rPr lang="zh-CN" altLang="zh-CN" sz="3200" b="1" dirty="0">
                <a:solidFill>
                  <a:schemeClr val="accent2"/>
                </a:solidFill>
                <a:latin typeface="Comic Sans MS" panose="030F0702030302020204" pitchFamily="66" charset="0"/>
                <a:ea typeface="Batang" panose="02030600000101010101" pitchFamily="18" charset="-127"/>
              </a:rPr>
              <a:t>Quiz </a:t>
            </a:r>
            <a:endParaRPr lang="en-US" altLang="zh-CN" sz="3200" b="1" dirty="0">
              <a:solidFill>
                <a:schemeClr val="accent2"/>
              </a:solidFill>
              <a:latin typeface="Comic Sans MS" panose="030F0702030302020204" pitchFamily="66" charset="0"/>
              <a:ea typeface="Batang" panose="02030600000101010101" pitchFamily="18" charset="-127"/>
            </a:endParaRPr>
          </a:p>
        </p:txBody>
      </p:sp>
      <p:pic>
        <p:nvPicPr>
          <p:cNvPr id="11271" name="Picture 7" descr="5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6013" y="3644900"/>
            <a:ext cx="720725" cy="7207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218" name="Picture 4" descr="图片2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96875" y="-242887"/>
            <a:ext cx="9753600" cy="7315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19" name="Rectangle 5"/>
          <p:cNvSpPr/>
          <p:nvPr/>
        </p:nvSpPr>
        <p:spPr>
          <a:xfrm>
            <a:off x="500063" y="357188"/>
            <a:ext cx="7772400" cy="60960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609600" indent="-609600">
              <a:spcBef>
                <a:spcPct val="20000"/>
              </a:spcBef>
              <a:buNone/>
            </a:pPr>
            <a:r>
              <a:rPr lang="en-US" altLang="zh-CN" sz="3600" b="1" dirty="0">
                <a:latin typeface="Arial" panose="020B0604020202020204" pitchFamily="34" charset="0"/>
              </a:rPr>
              <a:t>2</a:t>
            </a:r>
            <a:r>
              <a:rPr lang="zh-CN" altLang="en-US" sz="3600" b="1" dirty="0">
                <a:latin typeface="Arial" panose="020B0604020202020204" pitchFamily="34" charset="0"/>
              </a:rPr>
              <a:t>. </a:t>
            </a:r>
            <a:r>
              <a:rPr lang="zh-CN" altLang="zh-CN" sz="3600" b="1" dirty="0">
                <a:latin typeface="Arial" panose="020B0604020202020204" pitchFamily="34" charset="0"/>
              </a:rPr>
              <a:t>Wh</a:t>
            </a:r>
            <a:r>
              <a:rPr lang="en-US" altLang="zh-CN" sz="3600" b="1" dirty="0">
                <a:latin typeface="Arial" panose="020B0604020202020204" pitchFamily="34" charset="0"/>
              </a:rPr>
              <a:t>ich</a:t>
            </a:r>
            <a:r>
              <a:rPr lang="zh-CN" altLang="zh-CN" sz="3600" b="1" dirty="0">
                <a:latin typeface="Arial" panose="020B0604020202020204" pitchFamily="34" charset="0"/>
              </a:rPr>
              <a:t> is the capital of Canada?</a:t>
            </a:r>
            <a:endParaRPr lang="zh-CN" altLang="zh-CN" sz="3600" b="1" dirty="0">
              <a:latin typeface="Arial" panose="020B0604020202020204" pitchFamily="34" charset="0"/>
            </a:endParaRPr>
          </a:p>
          <a:p>
            <a:pPr marL="609600" indent="-609600">
              <a:spcBef>
                <a:spcPct val="20000"/>
              </a:spcBef>
              <a:buNone/>
            </a:pPr>
            <a:r>
              <a:rPr lang="zh-CN" altLang="zh-CN" sz="3600" b="1" dirty="0">
                <a:latin typeface="Arial" panose="020B0604020202020204" pitchFamily="34" charset="0"/>
              </a:rPr>
              <a:t>A. </a:t>
            </a:r>
            <a:r>
              <a:rPr lang="zh-CN" altLang="zh-CN" sz="3600" b="1" dirty="0">
                <a:solidFill>
                  <a:schemeClr val="bg1"/>
                </a:solidFill>
                <a:latin typeface="Arial" panose="020B0604020202020204" pitchFamily="34" charset="0"/>
              </a:rPr>
              <a:t>                            </a:t>
            </a:r>
            <a:r>
              <a:rPr lang="zh-CN" altLang="zh-CN" sz="3600" b="1" dirty="0">
                <a:latin typeface="Arial" panose="020B0604020202020204" pitchFamily="34" charset="0"/>
              </a:rPr>
              <a:t>B. </a:t>
            </a:r>
            <a:endParaRPr lang="zh-CN" altLang="zh-CN" sz="3600" b="1" dirty="0">
              <a:latin typeface="Arial" panose="020B0604020202020204" pitchFamily="34" charset="0"/>
            </a:endParaRPr>
          </a:p>
          <a:p>
            <a:pPr marL="609600" indent="-609600">
              <a:spcBef>
                <a:spcPct val="20000"/>
              </a:spcBef>
              <a:buNone/>
            </a:pPr>
            <a:endParaRPr lang="zh-CN" altLang="zh-CN" sz="3600" b="1" dirty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 marL="609600" indent="-609600">
              <a:spcBef>
                <a:spcPct val="20000"/>
              </a:spcBef>
              <a:buNone/>
            </a:pPr>
            <a:endParaRPr lang="zh-CN" altLang="zh-CN" sz="3600" b="1" dirty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 marL="609600" indent="-609600">
              <a:spcBef>
                <a:spcPct val="20000"/>
              </a:spcBef>
              <a:buNone/>
            </a:pPr>
            <a:r>
              <a:rPr lang="zh-CN" altLang="zh-CN" sz="4000" b="1" dirty="0">
                <a:solidFill>
                  <a:srgbClr val="FF3300"/>
                </a:solidFill>
                <a:latin typeface="Arial" panose="020B0604020202020204" pitchFamily="34" charset="0"/>
              </a:rPr>
              <a:t>    Vancouver                Toronto</a:t>
            </a:r>
            <a:endParaRPr lang="zh-CN" altLang="zh-CN" sz="4000" b="1" dirty="0">
              <a:solidFill>
                <a:srgbClr val="FF3300"/>
              </a:solidFill>
              <a:latin typeface="Arial" panose="020B0604020202020204" pitchFamily="34" charset="0"/>
            </a:endParaRPr>
          </a:p>
          <a:p>
            <a:pPr marL="609600" indent="-609600">
              <a:spcBef>
                <a:spcPct val="20000"/>
              </a:spcBef>
              <a:buNone/>
            </a:pPr>
            <a:r>
              <a:rPr lang="zh-CN" altLang="zh-CN" sz="3600" b="1" dirty="0">
                <a:latin typeface="Arial" panose="020B0604020202020204" pitchFamily="34" charset="0"/>
              </a:rPr>
              <a:t>C. </a:t>
            </a:r>
            <a:r>
              <a:rPr lang="zh-CN" altLang="zh-CN" sz="3600" b="1" dirty="0">
                <a:solidFill>
                  <a:schemeClr val="bg1"/>
                </a:solidFill>
                <a:latin typeface="Arial" panose="020B0604020202020204" pitchFamily="34" charset="0"/>
              </a:rPr>
              <a:t>Q</a:t>
            </a:r>
            <a:r>
              <a:rPr lang="zh-CN" altLang="zh-CN" sz="3600" b="1" dirty="0">
                <a:latin typeface="Arial" panose="020B0604020202020204" pitchFamily="34" charset="0"/>
              </a:rPr>
              <a:t>                         D.</a:t>
            </a:r>
            <a:endParaRPr lang="zh-CN" altLang="zh-CN" sz="3600" b="1" dirty="0">
              <a:latin typeface="Arial" panose="020B0604020202020204" pitchFamily="34" charset="0"/>
            </a:endParaRPr>
          </a:p>
          <a:p>
            <a:pPr marL="609600" indent="-609600">
              <a:spcBef>
                <a:spcPct val="20000"/>
              </a:spcBef>
              <a:buNone/>
            </a:pPr>
            <a:endParaRPr lang="zh-CN" altLang="zh-CN" sz="3600" b="1" dirty="0">
              <a:latin typeface="Arial" panose="020B0604020202020204" pitchFamily="34" charset="0"/>
            </a:endParaRPr>
          </a:p>
          <a:p>
            <a:pPr marL="609600" indent="-609600">
              <a:spcBef>
                <a:spcPct val="20000"/>
              </a:spcBef>
              <a:buNone/>
            </a:pPr>
            <a:endParaRPr lang="zh-CN" altLang="zh-CN" sz="3600" b="1" dirty="0">
              <a:latin typeface="Arial" panose="020B0604020202020204" pitchFamily="34" charset="0"/>
            </a:endParaRPr>
          </a:p>
          <a:p>
            <a:pPr marL="609600" indent="-609600">
              <a:spcBef>
                <a:spcPct val="20000"/>
              </a:spcBef>
              <a:buNone/>
            </a:pPr>
            <a:r>
              <a:rPr lang="zh-CN" altLang="zh-CN" sz="4000" b="1" dirty="0">
                <a:solidFill>
                  <a:srgbClr val="FF3300"/>
                </a:solidFill>
                <a:latin typeface="Arial" panose="020B0604020202020204" pitchFamily="34" charset="0"/>
              </a:rPr>
              <a:t>    Calgary                      Ottawa</a:t>
            </a:r>
            <a:endParaRPr lang="zh-CN" altLang="zh-CN" sz="4000" b="1" dirty="0">
              <a:solidFill>
                <a:srgbClr val="FF3300"/>
              </a:solidFill>
              <a:latin typeface="Arial" panose="020B0604020202020204" pitchFamily="34" charset="0"/>
            </a:endParaRPr>
          </a:p>
          <a:p>
            <a:pPr marL="609600" indent="-609600">
              <a:spcBef>
                <a:spcPct val="20000"/>
              </a:spcBef>
              <a:buChar char="•"/>
            </a:pPr>
            <a:endParaRPr lang="en-US" altLang="zh-CN" sz="4000" b="1" dirty="0">
              <a:solidFill>
                <a:srgbClr val="FF3300"/>
              </a:solidFill>
              <a:latin typeface="Arial" panose="020B0604020202020204" pitchFamily="34" charset="0"/>
            </a:endParaRPr>
          </a:p>
        </p:txBody>
      </p:sp>
      <p:pic>
        <p:nvPicPr>
          <p:cNvPr id="9220" name="Picture 7" descr="toronto_cityhall"/>
          <p:cNvPicPr/>
          <p:nvPr/>
        </p:nvPicPr>
        <p:blipFill>
          <a:blip r:embed="rId2"/>
          <a:srcRect t="11443"/>
          <a:stretch>
            <a:fillRect/>
          </a:stretch>
        </p:blipFill>
        <p:spPr>
          <a:xfrm>
            <a:off x="5219700" y="1052513"/>
            <a:ext cx="3240088" cy="20875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1" name="Picture 8"/>
          <p:cNvPicPr/>
          <p:nvPr/>
        </p:nvPicPr>
        <p:blipFill>
          <a:blip r:embed="rId3"/>
          <a:srcRect b="4762"/>
          <a:stretch>
            <a:fillRect/>
          </a:stretch>
        </p:blipFill>
        <p:spPr>
          <a:xfrm>
            <a:off x="1116013" y="3716338"/>
            <a:ext cx="3219450" cy="2060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2" name="Picture 11"/>
          <p:cNvPicPr/>
          <p:nvPr/>
        </p:nvPicPr>
        <p:blipFill>
          <a:blip r:embed="rId4"/>
          <a:srcRect b="4762"/>
          <a:stretch>
            <a:fillRect/>
          </a:stretch>
        </p:blipFill>
        <p:spPr>
          <a:xfrm>
            <a:off x="5148263" y="3716338"/>
            <a:ext cx="3371850" cy="21574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300" name="Text Box 12"/>
          <p:cNvSpPr txBox="1"/>
          <p:nvPr/>
        </p:nvSpPr>
        <p:spPr>
          <a:xfrm>
            <a:off x="0" y="0"/>
            <a:ext cx="1258888" cy="487363"/>
          </a:xfrm>
          <a:prstGeom prst="rect">
            <a:avLst/>
          </a:prstGeom>
          <a:solidFill>
            <a:srgbClr val="FFCC99">
              <a:alpha val="50195"/>
            </a:srgbClr>
          </a:solidFill>
          <a:ln w="9525">
            <a:noFill/>
          </a:ln>
        </p:spPr>
        <p:txBody>
          <a:bodyPr lIns="0" tIns="0" bIns="0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chemeClr val="accent2"/>
                </a:solidFill>
                <a:latin typeface="Comic Sans MS" panose="030F0702030302020204" pitchFamily="66" charset="0"/>
                <a:ea typeface="Batang" panose="02030600000101010101" pitchFamily="18" charset="-127"/>
              </a:rPr>
              <a:t> </a:t>
            </a:r>
            <a:r>
              <a:rPr lang="zh-CN" altLang="zh-CN" sz="3200" b="1" dirty="0">
                <a:solidFill>
                  <a:schemeClr val="accent2"/>
                </a:solidFill>
                <a:latin typeface="Comic Sans MS" panose="030F0702030302020204" pitchFamily="66" charset="0"/>
                <a:ea typeface="Batang" panose="02030600000101010101" pitchFamily="18" charset="-127"/>
              </a:rPr>
              <a:t>Quiz </a:t>
            </a:r>
            <a:endParaRPr lang="en-US" altLang="zh-CN" sz="3200" b="1" dirty="0">
              <a:solidFill>
                <a:schemeClr val="accent2"/>
              </a:solidFill>
              <a:latin typeface="Comic Sans MS" panose="030F0702030302020204" pitchFamily="66" charset="0"/>
              <a:ea typeface="Batang" panose="02030600000101010101" pitchFamily="18" charset="-127"/>
            </a:endParaRPr>
          </a:p>
        </p:txBody>
      </p:sp>
      <p:pic>
        <p:nvPicPr>
          <p:cNvPr id="12301" name="Picture 13" descr="5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27538" y="3644900"/>
            <a:ext cx="720725" cy="720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5" name="Picture 15" descr="c:\users\CHENCH~1\appdata\roaming\360se6\USERDA~1\Temp\DOT_BC~1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14438" y="963613"/>
            <a:ext cx="2857500" cy="21431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0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242" name="Picture 4" descr="图片2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96875" y="-242887"/>
            <a:ext cx="9753600" cy="7315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3" name="Rectangle 5"/>
          <p:cNvSpPr/>
          <p:nvPr/>
        </p:nvSpPr>
        <p:spPr>
          <a:xfrm>
            <a:off x="611188" y="549275"/>
            <a:ext cx="8001000" cy="5257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609600" indent="-609600">
              <a:spcBef>
                <a:spcPct val="20000"/>
              </a:spcBef>
              <a:buNone/>
            </a:pPr>
            <a:r>
              <a:rPr lang="en-US" altLang="zh-CN" sz="3600" b="1" dirty="0">
                <a:latin typeface="Arial" panose="020B0604020202020204" pitchFamily="34" charset="0"/>
              </a:rPr>
              <a:t>3.  </a:t>
            </a:r>
            <a:r>
              <a:rPr lang="zh-CN" altLang="zh-CN" sz="3600" b="1" dirty="0">
                <a:latin typeface="Arial" panose="020B0604020202020204" pitchFamily="34" charset="0"/>
              </a:rPr>
              <a:t>Which is the national flat of Canada?</a:t>
            </a:r>
            <a:endParaRPr lang="zh-CN" altLang="zh-CN" sz="3600" b="1" dirty="0">
              <a:latin typeface="Arial" panose="020B0604020202020204" pitchFamily="34" charset="0"/>
            </a:endParaRPr>
          </a:p>
          <a:p>
            <a:pPr marL="609600" indent="-609600">
              <a:spcBef>
                <a:spcPct val="20000"/>
              </a:spcBef>
              <a:buNone/>
            </a:pPr>
            <a:r>
              <a:rPr lang="zh-CN" altLang="zh-CN" sz="3600" b="1" dirty="0">
                <a:latin typeface="Arial" panose="020B0604020202020204" pitchFamily="34" charset="0"/>
              </a:rPr>
              <a:t>A. </a:t>
            </a:r>
            <a:r>
              <a:rPr lang="zh-CN" altLang="zh-CN" sz="3600" b="1" dirty="0">
                <a:solidFill>
                  <a:schemeClr val="bg1"/>
                </a:solidFill>
                <a:latin typeface="Arial" panose="020B0604020202020204" pitchFamily="34" charset="0"/>
              </a:rPr>
              <a:t>                            </a:t>
            </a:r>
            <a:r>
              <a:rPr lang="zh-CN" altLang="zh-CN" sz="3600" b="1" dirty="0">
                <a:latin typeface="Arial" panose="020B0604020202020204" pitchFamily="34" charset="0"/>
              </a:rPr>
              <a:t>B. </a:t>
            </a:r>
            <a:endParaRPr lang="zh-CN" altLang="zh-CN" sz="3600" b="1" dirty="0">
              <a:latin typeface="Arial" panose="020B0604020202020204" pitchFamily="34" charset="0"/>
            </a:endParaRPr>
          </a:p>
          <a:p>
            <a:pPr marL="609600" indent="-609600">
              <a:spcBef>
                <a:spcPct val="20000"/>
              </a:spcBef>
              <a:buNone/>
            </a:pPr>
            <a:endParaRPr lang="zh-CN" altLang="zh-CN" sz="3600" b="1" dirty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 marL="609600" indent="-609600">
              <a:spcBef>
                <a:spcPct val="20000"/>
              </a:spcBef>
              <a:buNone/>
            </a:pPr>
            <a:endParaRPr lang="zh-CN" altLang="zh-CN" sz="3600" b="1" dirty="0">
              <a:latin typeface="Arial" panose="020B0604020202020204" pitchFamily="34" charset="0"/>
            </a:endParaRPr>
          </a:p>
          <a:p>
            <a:pPr marL="609600" indent="-609600">
              <a:spcBef>
                <a:spcPct val="20000"/>
              </a:spcBef>
              <a:buNone/>
            </a:pPr>
            <a:r>
              <a:rPr lang="zh-CN" altLang="zh-CN" sz="3600" b="1" dirty="0">
                <a:latin typeface="Arial" panose="020B0604020202020204" pitchFamily="34" charset="0"/>
              </a:rPr>
              <a:t>C. </a:t>
            </a:r>
            <a:r>
              <a:rPr lang="zh-CN" altLang="zh-CN" sz="3600" b="1" dirty="0">
                <a:solidFill>
                  <a:schemeClr val="bg1"/>
                </a:solidFill>
                <a:latin typeface="Arial" panose="020B0604020202020204" pitchFamily="34" charset="0"/>
              </a:rPr>
              <a:t>Q</a:t>
            </a:r>
            <a:r>
              <a:rPr lang="zh-CN" altLang="zh-CN" sz="3600" b="1" dirty="0">
                <a:latin typeface="Arial" panose="020B0604020202020204" pitchFamily="34" charset="0"/>
              </a:rPr>
              <a:t>                         D.</a:t>
            </a:r>
            <a:endParaRPr lang="zh-CN" altLang="zh-CN" sz="3600" b="1" dirty="0">
              <a:latin typeface="Arial" panose="020B0604020202020204" pitchFamily="34" charset="0"/>
            </a:endParaRPr>
          </a:p>
          <a:p>
            <a:pPr marL="609600" indent="-609600">
              <a:spcBef>
                <a:spcPct val="20000"/>
              </a:spcBef>
              <a:buChar char="•"/>
            </a:pPr>
            <a:endParaRPr lang="en-US" altLang="zh-CN" sz="3600" b="1" dirty="0">
              <a:latin typeface="Arial" panose="020B0604020202020204" pitchFamily="34" charset="0"/>
            </a:endParaRPr>
          </a:p>
        </p:txBody>
      </p:sp>
      <p:pic>
        <p:nvPicPr>
          <p:cNvPr id="10244" name="Picture 6"/>
          <p:cNvPicPr/>
          <p:nvPr/>
        </p:nvPicPr>
        <p:blipFill>
          <a:blip r:embed="rId2"/>
          <a:srcRect t="25000" b="29167"/>
          <a:stretch>
            <a:fillRect/>
          </a:stretch>
        </p:blipFill>
        <p:spPr>
          <a:xfrm>
            <a:off x="1116013" y="1773238"/>
            <a:ext cx="3429000" cy="1714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5" name="Picture 7" descr="America_uaflag"/>
          <p:cNvPicPr/>
          <p:nvPr/>
        </p:nvPicPr>
        <p:blipFill>
          <a:blip r:embed="rId3"/>
          <a:stretch>
            <a:fillRect/>
          </a:stretch>
        </p:blipFill>
        <p:spPr>
          <a:xfrm>
            <a:off x="5364163" y="1773238"/>
            <a:ext cx="2895600" cy="18907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6" name="Picture 8"/>
          <p:cNvPicPr/>
          <p:nvPr/>
        </p:nvPicPr>
        <p:blipFill>
          <a:blip r:embed="rId4"/>
          <a:srcRect t="20833" b="29167"/>
          <a:stretch>
            <a:fillRect/>
          </a:stretch>
        </p:blipFill>
        <p:spPr>
          <a:xfrm>
            <a:off x="1116013" y="3933825"/>
            <a:ext cx="3352800" cy="1676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7" name="Picture 9"/>
          <p:cNvPicPr/>
          <p:nvPr/>
        </p:nvPicPr>
        <p:blipFill>
          <a:blip r:embed="rId5"/>
          <a:srcRect t="16667" b="29167"/>
          <a:stretch>
            <a:fillRect/>
          </a:stretch>
        </p:blipFill>
        <p:spPr>
          <a:xfrm>
            <a:off x="5364163" y="3933825"/>
            <a:ext cx="3200400" cy="1733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22" name="Text Box 10"/>
          <p:cNvSpPr txBox="1"/>
          <p:nvPr/>
        </p:nvSpPr>
        <p:spPr>
          <a:xfrm>
            <a:off x="0" y="0"/>
            <a:ext cx="1258888" cy="487363"/>
          </a:xfrm>
          <a:prstGeom prst="rect">
            <a:avLst/>
          </a:prstGeom>
          <a:solidFill>
            <a:srgbClr val="FFCC99">
              <a:alpha val="50195"/>
            </a:srgbClr>
          </a:solidFill>
          <a:ln w="9525">
            <a:noFill/>
          </a:ln>
        </p:spPr>
        <p:txBody>
          <a:bodyPr lIns="0" tIns="0" bIns="0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chemeClr val="accent2"/>
                </a:solidFill>
                <a:latin typeface="Comic Sans MS" panose="030F0702030302020204" pitchFamily="66" charset="0"/>
                <a:ea typeface="Batang" panose="02030600000101010101" pitchFamily="18" charset="-127"/>
              </a:rPr>
              <a:t> </a:t>
            </a:r>
            <a:r>
              <a:rPr lang="zh-CN" altLang="zh-CN" sz="3200" b="1" dirty="0">
                <a:solidFill>
                  <a:schemeClr val="accent2"/>
                </a:solidFill>
                <a:latin typeface="Comic Sans MS" panose="030F0702030302020204" pitchFamily="66" charset="0"/>
                <a:ea typeface="Batang" panose="02030600000101010101" pitchFamily="18" charset="-127"/>
              </a:rPr>
              <a:t>Quiz </a:t>
            </a:r>
            <a:endParaRPr lang="en-US" altLang="zh-CN" sz="3200" b="1" dirty="0">
              <a:solidFill>
                <a:schemeClr val="accent2"/>
              </a:solidFill>
              <a:latin typeface="Comic Sans MS" panose="030F0702030302020204" pitchFamily="66" charset="0"/>
              <a:ea typeface="Batang" panose="02030600000101010101" pitchFamily="18" charset="-127"/>
            </a:endParaRPr>
          </a:p>
        </p:txBody>
      </p:sp>
      <p:pic>
        <p:nvPicPr>
          <p:cNvPr id="13323" name="Picture 11" descr="5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95288" y="1700213"/>
            <a:ext cx="720725" cy="7207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3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3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2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Rectangle 2"/>
          <p:cNvSpPr/>
          <p:nvPr>
            <p:ph idx="1"/>
          </p:nvPr>
        </p:nvSpPr>
        <p:spPr>
          <a:xfrm>
            <a:off x="457200" y="609600"/>
            <a:ext cx="8686800" cy="6705600"/>
          </a:xfrm>
        </p:spPr>
        <p:txBody>
          <a:bodyPr vert="horz" wrap="square" lIns="91440" tIns="45720" rIns="91440" bIns="45720" anchor="t" anchorCtr="0"/>
          <a:p>
            <a:pPr marL="609600" indent="-609600" eaLnBrk="1" hangingPunct="1">
              <a:buNone/>
            </a:pPr>
            <a:r>
              <a:rPr lang="en-US" altLang="zh-CN" sz="3600" b="1" dirty="0"/>
              <a:t>4</a:t>
            </a:r>
            <a:r>
              <a:rPr lang="zh-CN" altLang="en-US" sz="3600" b="1" dirty="0"/>
              <a:t>.  </a:t>
            </a:r>
            <a:r>
              <a:rPr lang="zh-CN" altLang="zh-CN" b="1" dirty="0"/>
              <a:t>Which is the national flower of Canada?</a:t>
            </a:r>
            <a:endParaRPr lang="zh-CN" altLang="zh-CN" b="1" dirty="0"/>
          </a:p>
          <a:p>
            <a:pPr marL="609600" indent="-609600" eaLnBrk="1" hangingPunct="1">
              <a:buNone/>
            </a:pPr>
            <a:r>
              <a:rPr lang="zh-CN" altLang="zh-CN" sz="3600" b="1" dirty="0"/>
              <a:t>A. </a:t>
            </a:r>
            <a:r>
              <a:rPr lang="zh-CN" altLang="zh-CN" sz="3600" b="1" dirty="0">
                <a:solidFill>
                  <a:schemeClr val="bg1"/>
                </a:solidFill>
              </a:rPr>
              <a:t>                            </a:t>
            </a:r>
            <a:r>
              <a:rPr lang="zh-CN" altLang="zh-CN" sz="3600" b="1" dirty="0"/>
              <a:t>B. </a:t>
            </a:r>
            <a:endParaRPr lang="zh-CN" altLang="zh-CN" sz="3600" b="1" dirty="0"/>
          </a:p>
          <a:p>
            <a:pPr marL="609600" indent="-609600" eaLnBrk="1" hangingPunct="1">
              <a:buNone/>
            </a:pPr>
            <a:endParaRPr lang="zh-CN" altLang="zh-CN" sz="3600" b="1" dirty="0">
              <a:solidFill>
                <a:schemeClr val="bg1"/>
              </a:solidFill>
            </a:endParaRPr>
          </a:p>
          <a:p>
            <a:pPr marL="609600" indent="-609600" eaLnBrk="1" hangingPunct="1">
              <a:buNone/>
            </a:pPr>
            <a:r>
              <a:rPr lang="zh-CN" altLang="zh-CN" sz="3600" b="1" dirty="0">
                <a:solidFill>
                  <a:srgbClr val="FF3300"/>
                </a:solidFill>
              </a:rPr>
              <a:t>     </a:t>
            </a:r>
            <a:endParaRPr lang="zh-CN" altLang="zh-CN" sz="3600" b="1" dirty="0">
              <a:solidFill>
                <a:srgbClr val="FF3300"/>
              </a:solidFill>
            </a:endParaRPr>
          </a:p>
          <a:p>
            <a:pPr marL="609600" indent="-609600" eaLnBrk="1" hangingPunct="1">
              <a:buNone/>
            </a:pPr>
            <a:r>
              <a:rPr lang="zh-CN" altLang="zh-CN" sz="3600" b="1" dirty="0">
                <a:solidFill>
                  <a:srgbClr val="FF3300"/>
                </a:solidFill>
              </a:rPr>
              <a:t>       </a:t>
            </a:r>
            <a:r>
              <a:rPr lang="en-US" altLang="zh-CN" sz="3600" b="1" dirty="0">
                <a:solidFill>
                  <a:srgbClr val="FF3300"/>
                </a:solidFill>
              </a:rPr>
              <a:t>  </a:t>
            </a:r>
            <a:r>
              <a:rPr lang="zh-CN" altLang="zh-CN" sz="3600" b="1" dirty="0">
                <a:solidFill>
                  <a:srgbClr val="FF3300"/>
                </a:solidFill>
              </a:rPr>
              <a:t>cherry                       rose</a:t>
            </a:r>
            <a:endParaRPr lang="zh-CN" altLang="zh-CN" sz="3600" b="1" dirty="0">
              <a:solidFill>
                <a:srgbClr val="FF3300"/>
              </a:solidFill>
            </a:endParaRPr>
          </a:p>
          <a:p>
            <a:pPr marL="609600" indent="-609600" eaLnBrk="1" hangingPunct="1">
              <a:buNone/>
            </a:pPr>
            <a:r>
              <a:rPr lang="zh-CN" altLang="zh-CN" sz="3600" b="1" dirty="0"/>
              <a:t>C. </a:t>
            </a:r>
            <a:r>
              <a:rPr lang="zh-CN" altLang="zh-CN" sz="3600" b="1" dirty="0">
                <a:solidFill>
                  <a:schemeClr val="bg1"/>
                </a:solidFill>
              </a:rPr>
              <a:t>Q</a:t>
            </a:r>
            <a:r>
              <a:rPr lang="zh-CN" altLang="zh-CN" sz="3600" b="1" dirty="0"/>
              <a:t>                         D.</a:t>
            </a:r>
            <a:endParaRPr lang="zh-CN" altLang="zh-CN" sz="3600" b="1" dirty="0"/>
          </a:p>
          <a:p>
            <a:pPr marL="609600" indent="-609600" eaLnBrk="1" hangingPunct="1">
              <a:buNone/>
            </a:pPr>
            <a:endParaRPr lang="zh-CN" altLang="zh-CN" sz="3600" b="1" dirty="0"/>
          </a:p>
          <a:p>
            <a:pPr marL="609600" indent="-609600" eaLnBrk="1" hangingPunct="1">
              <a:buNone/>
            </a:pPr>
            <a:endParaRPr lang="zh-CN" altLang="zh-CN" sz="3600" b="1" dirty="0"/>
          </a:p>
          <a:p>
            <a:pPr marL="609600" indent="-609600" eaLnBrk="1" hangingPunct="1">
              <a:buNone/>
            </a:pPr>
            <a:r>
              <a:rPr lang="zh-CN" altLang="zh-CN" sz="3600" b="1" dirty="0">
                <a:solidFill>
                  <a:srgbClr val="FF3300"/>
                </a:solidFill>
              </a:rPr>
              <a:t>         maple                    </a:t>
            </a:r>
            <a:r>
              <a:rPr lang="en-US" altLang="zh-CN" sz="3600" b="1" dirty="0">
                <a:solidFill>
                  <a:srgbClr val="FF3300"/>
                </a:solidFill>
              </a:rPr>
              <a:t>  </a:t>
            </a:r>
            <a:r>
              <a:rPr lang="zh-CN" altLang="zh-CN" sz="3600" b="1" dirty="0">
                <a:solidFill>
                  <a:srgbClr val="FF3300"/>
                </a:solidFill>
              </a:rPr>
              <a:t>daffodil</a:t>
            </a:r>
            <a:endParaRPr lang="en-US" altLang="zh-CN" sz="3600" b="1" dirty="0">
              <a:solidFill>
                <a:srgbClr val="FF3300"/>
              </a:solidFill>
            </a:endParaRPr>
          </a:p>
        </p:txBody>
      </p:sp>
      <p:pic>
        <p:nvPicPr>
          <p:cNvPr id="17412" name="Picture 4" descr="rose"/>
          <p:cNvPicPr>
            <a:picLocks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105400" y="1219200"/>
            <a:ext cx="2743200" cy="20574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413" name="Picture 5" descr="1_1-1-21-180_2003102717313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6800" y="3854450"/>
            <a:ext cx="2895600" cy="203835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7414" name="Text Box 6"/>
          <p:cNvSpPr txBox="1"/>
          <p:nvPr/>
        </p:nvSpPr>
        <p:spPr>
          <a:xfrm>
            <a:off x="152400" y="136525"/>
            <a:ext cx="1219200" cy="549275"/>
          </a:xfrm>
          <a:prstGeom prst="rect">
            <a:avLst/>
          </a:prstGeom>
          <a:solidFill>
            <a:srgbClr val="FFCC99">
              <a:alpha val="50195"/>
            </a:srgbClr>
          </a:solidFill>
          <a:ln w="9525">
            <a:noFill/>
          </a:ln>
        </p:spPr>
        <p:txBody>
          <a:bodyPr lIns="0" tIns="0" bIns="0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 </a:t>
            </a:r>
            <a:r>
              <a:rPr lang="zh-CN" altLang="zh-CN" sz="36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Quiz </a:t>
            </a:r>
            <a:endParaRPr lang="en-US" altLang="zh-CN" sz="3600" b="1" dirty="0">
              <a:solidFill>
                <a:schemeClr val="accent2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7416" name="Picture 8" descr="5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3850" y="3860800"/>
            <a:ext cx="720725" cy="720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8" name="Picture 10" descr="c:\users\CHENCH~1\appdata\roaming\360se6\USERDA~1\Temp\10195I~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43505" y="3857628"/>
            <a:ext cx="2857519" cy="214313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419" name="Picture 11" descr="C:\Users\chenchen10\AppData\Roaming\Tencent\Users\1354352631\QQ\WinTemp\RichOle\)85)TC556WKBEO1@1EN3(0H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00100" y="1302188"/>
            <a:ext cx="3000395" cy="205534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290" name="Picture 9" descr="图片2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96875" y="-242887"/>
            <a:ext cx="9753600" cy="7315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1" name="Rectangle 2"/>
          <p:cNvSpPr/>
          <p:nvPr>
            <p:ph idx="1"/>
          </p:nvPr>
        </p:nvSpPr>
        <p:spPr>
          <a:xfrm>
            <a:off x="609600" y="228600"/>
            <a:ext cx="8534400" cy="6629400"/>
          </a:xfrm>
        </p:spPr>
        <p:txBody>
          <a:bodyPr vert="horz" wrap="square" lIns="91440" tIns="45720" rIns="91440" bIns="45720" anchor="t" anchorCtr="0"/>
          <a:p>
            <a:pPr marL="609600" indent="-609600" eaLnBrk="1" hangingPunct="1">
              <a:buNone/>
            </a:pPr>
            <a:r>
              <a:rPr lang="en-US" altLang="zh-CN" b="1" dirty="0"/>
              <a:t>5</a:t>
            </a:r>
            <a:r>
              <a:rPr lang="zh-CN" altLang="en-US" b="1" dirty="0"/>
              <a:t>. </a:t>
            </a:r>
            <a:r>
              <a:rPr lang="zh-CN" altLang="zh-CN" b="1" dirty="0"/>
              <a:t>What is the national animal of Canada?</a:t>
            </a:r>
            <a:endParaRPr lang="zh-CN" altLang="zh-CN" b="1" dirty="0"/>
          </a:p>
          <a:p>
            <a:pPr marL="609600" indent="-609600" eaLnBrk="1" hangingPunct="1">
              <a:buFontTx/>
              <a:buAutoNum type="alphaUcPeriod"/>
            </a:pPr>
            <a:r>
              <a:rPr lang="zh-CN" altLang="zh-CN" b="1" dirty="0"/>
              <a:t>                                  B. </a:t>
            </a:r>
            <a:endParaRPr lang="zh-CN" altLang="zh-CN" b="1" dirty="0"/>
          </a:p>
          <a:p>
            <a:pPr marL="609600" indent="-609600" eaLnBrk="1" hangingPunct="1">
              <a:buNone/>
            </a:pPr>
            <a:endParaRPr lang="zh-CN" altLang="zh-CN" b="1" dirty="0"/>
          </a:p>
          <a:p>
            <a:pPr marL="609600" indent="-609600" eaLnBrk="1" hangingPunct="1">
              <a:buNone/>
            </a:pPr>
            <a:endParaRPr lang="zh-CN" altLang="zh-CN" b="1" dirty="0"/>
          </a:p>
          <a:p>
            <a:pPr marL="609600" indent="-609600" eaLnBrk="1" hangingPunct="1">
              <a:buNone/>
            </a:pPr>
            <a:r>
              <a:rPr lang="zh-CN" altLang="zh-CN" b="1" dirty="0"/>
              <a:t>    </a:t>
            </a:r>
            <a:endParaRPr lang="zh-CN" altLang="zh-CN" b="1" dirty="0"/>
          </a:p>
          <a:p>
            <a:pPr marL="609600" indent="-609600" eaLnBrk="1" hangingPunct="1">
              <a:buNone/>
            </a:pPr>
            <a:r>
              <a:rPr lang="zh-CN" altLang="zh-CN" b="1" dirty="0">
                <a:solidFill>
                  <a:srgbClr val="FF3300"/>
                </a:solidFill>
              </a:rPr>
              <a:t>    </a:t>
            </a:r>
            <a:r>
              <a:rPr lang="en-US" altLang="zh-CN" b="1" dirty="0">
                <a:solidFill>
                  <a:srgbClr val="FF3300"/>
                </a:solidFill>
              </a:rPr>
              <a:t>          </a:t>
            </a:r>
            <a:r>
              <a:rPr lang="zh-CN" altLang="zh-CN" b="1" dirty="0">
                <a:solidFill>
                  <a:srgbClr val="FF3300"/>
                </a:solidFill>
              </a:rPr>
              <a:t>Beaver                     Grizzly bear</a:t>
            </a:r>
            <a:endParaRPr lang="zh-CN" altLang="zh-CN" b="1" dirty="0">
              <a:solidFill>
                <a:srgbClr val="FF3300"/>
              </a:solidFill>
            </a:endParaRPr>
          </a:p>
          <a:p>
            <a:pPr marL="609600" indent="-609600" eaLnBrk="1" hangingPunct="1">
              <a:buNone/>
            </a:pPr>
            <a:r>
              <a:rPr lang="zh-CN" altLang="zh-CN" b="1" dirty="0"/>
              <a:t>C.                                    D.</a:t>
            </a:r>
            <a:endParaRPr lang="zh-CN" altLang="zh-CN" b="1" dirty="0"/>
          </a:p>
          <a:p>
            <a:pPr marL="609600" indent="-609600" eaLnBrk="1" hangingPunct="1">
              <a:buNone/>
            </a:pPr>
            <a:endParaRPr lang="zh-CN" altLang="zh-CN" b="1" dirty="0"/>
          </a:p>
          <a:p>
            <a:pPr marL="609600" indent="-609600" eaLnBrk="1" hangingPunct="1">
              <a:buNone/>
            </a:pPr>
            <a:endParaRPr lang="zh-CN" altLang="zh-CN" b="1" dirty="0"/>
          </a:p>
          <a:p>
            <a:pPr marL="609600" indent="-609600" eaLnBrk="1" hangingPunct="1">
              <a:buNone/>
            </a:pPr>
            <a:r>
              <a:rPr lang="zh-CN" altLang="zh-CN" b="1" dirty="0"/>
              <a:t>   </a:t>
            </a:r>
            <a:endParaRPr lang="zh-CN" altLang="zh-CN" b="1" dirty="0"/>
          </a:p>
          <a:p>
            <a:pPr marL="609600" indent="-609600" eaLnBrk="1" hangingPunct="1">
              <a:buNone/>
            </a:pPr>
            <a:r>
              <a:rPr lang="zh-CN" altLang="zh-CN" b="1" dirty="0">
                <a:solidFill>
                  <a:srgbClr val="FF3300"/>
                </a:solidFill>
              </a:rPr>
              <a:t>    </a:t>
            </a:r>
            <a:r>
              <a:rPr lang="en-US" altLang="zh-CN" b="1" dirty="0">
                <a:solidFill>
                  <a:srgbClr val="FF3300"/>
                </a:solidFill>
              </a:rPr>
              <a:t>       </a:t>
            </a:r>
            <a:r>
              <a:rPr lang="zh-CN" altLang="zh-CN" b="1" dirty="0">
                <a:solidFill>
                  <a:srgbClr val="FF3300"/>
                </a:solidFill>
              </a:rPr>
              <a:t>Polar bear                    Penguin</a:t>
            </a:r>
            <a:endParaRPr lang="zh-CN" altLang="zh-CN" b="1" dirty="0">
              <a:solidFill>
                <a:srgbClr val="FF3300"/>
              </a:solidFill>
            </a:endParaRPr>
          </a:p>
          <a:p>
            <a:pPr marL="609600" indent="-609600" eaLnBrk="1" hangingPunct="1">
              <a:buFontTx/>
              <a:buChar char="•"/>
            </a:pPr>
            <a:endParaRPr lang="en-US" altLang="zh-CN" b="1" dirty="0">
              <a:solidFill>
                <a:srgbClr val="FF3300"/>
              </a:solidFill>
            </a:endParaRPr>
          </a:p>
        </p:txBody>
      </p:sp>
      <p:pic>
        <p:nvPicPr>
          <p:cNvPr id="12292" name="Picture 3"/>
          <p:cNvPicPr/>
          <p:nvPr/>
        </p:nvPicPr>
        <p:blipFill>
          <a:blip r:embed="rId2"/>
          <a:srcRect b="25000"/>
          <a:stretch>
            <a:fillRect/>
          </a:stretch>
        </p:blipFill>
        <p:spPr>
          <a:xfrm>
            <a:off x="1187450" y="3789363"/>
            <a:ext cx="3429000" cy="2286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3" name="Picture 4"/>
          <p:cNvPicPr/>
          <p:nvPr/>
        </p:nvPicPr>
        <p:blipFill>
          <a:blip r:embed="rId3"/>
          <a:srcRect b="6410"/>
          <a:stretch>
            <a:fillRect/>
          </a:stretch>
        </p:blipFill>
        <p:spPr>
          <a:xfrm>
            <a:off x="1219200" y="815975"/>
            <a:ext cx="3429000" cy="23844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4" name="Picture 5" descr="Shenwu_Qie_010"/>
          <p:cNvPicPr/>
          <p:nvPr/>
        </p:nvPicPr>
        <p:blipFill>
          <a:blip r:embed="rId4"/>
          <a:srcRect t="7692" r="25000"/>
          <a:stretch>
            <a:fillRect/>
          </a:stretch>
        </p:blipFill>
        <p:spPr>
          <a:xfrm>
            <a:off x="5638800" y="3810000"/>
            <a:ext cx="2590800" cy="23923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5" name="Picture 7" descr="index_04"/>
          <p:cNvPicPr/>
          <p:nvPr/>
        </p:nvPicPr>
        <p:blipFill>
          <a:blip r:embed="rId5"/>
          <a:stretch>
            <a:fillRect/>
          </a:stretch>
        </p:blipFill>
        <p:spPr>
          <a:xfrm>
            <a:off x="5562600" y="762000"/>
            <a:ext cx="3124200" cy="23606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8" name="Picture 8" descr="5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95288" y="765175"/>
            <a:ext cx="720725" cy="720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71" name="Text Box 11"/>
          <p:cNvSpPr txBox="1"/>
          <p:nvPr/>
        </p:nvSpPr>
        <p:spPr>
          <a:xfrm>
            <a:off x="-142875" y="-142875"/>
            <a:ext cx="1258888" cy="492125"/>
          </a:xfrm>
          <a:prstGeom prst="rect">
            <a:avLst/>
          </a:prstGeom>
          <a:solidFill>
            <a:srgbClr val="FFCC99">
              <a:alpha val="50195"/>
            </a:srgbClr>
          </a:solidFill>
          <a:ln w="9525">
            <a:noFill/>
          </a:ln>
        </p:spPr>
        <p:txBody>
          <a:bodyPr lIns="0" tIns="0" bIns="0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chemeClr val="accent2"/>
                </a:solidFill>
                <a:latin typeface="Comic Sans MS" panose="030F0702030302020204" pitchFamily="66" charset="0"/>
                <a:ea typeface="Batang" panose="02030600000101010101" pitchFamily="18" charset="-127"/>
              </a:rPr>
              <a:t> </a:t>
            </a:r>
            <a:r>
              <a:rPr lang="zh-CN" altLang="zh-CN" sz="3200" b="1" dirty="0">
                <a:solidFill>
                  <a:schemeClr val="accent2"/>
                </a:solidFill>
                <a:latin typeface="Comic Sans MS" panose="030F0702030302020204" pitchFamily="66" charset="0"/>
                <a:ea typeface="Batang" panose="02030600000101010101" pitchFamily="18" charset="-127"/>
              </a:rPr>
              <a:t>Quiz </a:t>
            </a:r>
            <a:endParaRPr lang="en-US" altLang="zh-CN" sz="3200" b="1" dirty="0">
              <a:solidFill>
                <a:schemeClr val="accent2"/>
              </a:solidFill>
              <a:latin typeface="Comic Sans MS" panose="030F0702030302020204" pitchFamily="66" charset="0"/>
              <a:ea typeface="Batang" panose="02030600000101010101" pitchFamily="18" charset="-127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5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71" grpId="0" animBg="1"/>
    </p:bld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CONTNTN">
  <a:themeElements>
    <a:clrScheme name="CCONTNTN 1">
      <a:dk1>
        <a:srgbClr val="000000"/>
      </a:dk1>
      <a:lt1>
        <a:srgbClr val="FFFFFF"/>
      </a:lt1>
      <a:dk2>
        <a:srgbClr val="0033CC"/>
      </a:dk2>
      <a:lt2>
        <a:srgbClr val="A4A4C2"/>
      </a:lt2>
      <a:accent1>
        <a:srgbClr val="AFD7FF"/>
      </a:accent1>
      <a:accent2>
        <a:srgbClr val="FF6600"/>
      </a:accent2>
      <a:accent3>
        <a:srgbClr val="FFFFFF"/>
      </a:accent3>
      <a:accent4>
        <a:srgbClr val="000000"/>
      </a:accent4>
      <a:accent5>
        <a:srgbClr val="D4E8FF"/>
      </a:accent5>
      <a:accent6>
        <a:srgbClr val="E75C00"/>
      </a:accent6>
      <a:hlink>
        <a:srgbClr val="008784"/>
      </a:hlink>
      <a:folHlink>
        <a:srgbClr val="FFCC66"/>
      </a:folHlink>
    </a:clrScheme>
    <a:fontScheme name="CCONTNTN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CCONTNTN 1">
        <a:dk1>
          <a:srgbClr val="000000"/>
        </a:dk1>
        <a:lt1>
          <a:srgbClr val="FFFFFF"/>
        </a:lt1>
        <a:dk2>
          <a:srgbClr val="0033CC"/>
        </a:dk2>
        <a:lt2>
          <a:srgbClr val="A4A4C2"/>
        </a:lt2>
        <a:accent1>
          <a:srgbClr val="AFD7FF"/>
        </a:accent1>
        <a:accent2>
          <a:srgbClr val="FF6600"/>
        </a:accent2>
        <a:accent3>
          <a:srgbClr val="FFFFFF"/>
        </a:accent3>
        <a:accent4>
          <a:srgbClr val="000000"/>
        </a:accent4>
        <a:accent5>
          <a:srgbClr val="D4E8FF"/>
        </a:accent5>
        <a:accent6>
          <a:srgbClr val="E75C00"/>
        </a:accent6>
        <a:hlink>
          <a:srgbClr val="008784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CONTNTN 2">
        <a:dk1>
          <a:srgbClr val="515179"/>
        </a:dk1>
        <a:lt1>
          <a:srgbClr val="FFFFE1"/>
        </a:lt1>
        <a:dk2>
          <a:srgbClr val="000099"/>
        </a:dk2>
        <a:lt2>
          <a:srgbClr val="B2B2B2"/>
        </a:lt2>
        <a:accent1>
          <a:srgbClr val="FFC7AB"/>
        </a:accent1>
        <a:accent2>
          <a:srgbClr val="A6A6C4"/>
        </a:accent2>
        <a:accent3>
          <a:srgbClr val="FFFFEE"/>
        </a:accent3>
        <a:accent4>
          <a:srgbClr val="444466"/>
        </a:accent4>
        <a:accent5>
          <a:srgbClr val="FFE0D2"/>
        </a:accent5>
        <a:accent6>
          <a:srgbClr val="9696B1"/>
        </a:accent6>
        <a:hlink>
          <a:srgbClr val="FF5050"/>
        </a:hlink>
        <a:folHlink>
          <a:srgbClr val="99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CONTNTN 3">
        <a:dk1>
          <a:srgbClr val="333399"/>
        </a:dk1>
        <a:lt1>
          <a:srgbClr val="E5F5FF"/>
        </a:lt1>
        <a:dk2>
          <a:srgbClr val="000000"/>
        </a:dk2>
        <a:lt2>
          <a:srgbClr val="969696"/>
        </a:lt2>
        <a:accent1>
          <a:srgbClr val="FFE1C3"/>
        </a:accent1>
        <a:accent2>
          <a:srgbClr val="FF9966"/>
        </a:accent2>
        <a:accent3>
          <a:srgbClr val="F0F9FF"/>
        </a:accent3>
        <a:accent4>
          <a:srgbClr val="2A2A82"/>
        </a:accent4>
        <a:accent5>
          <a:srgbClr val="FFEEDE"/>
        </a:accent5>
        <a:accent6>
          <a:srgbClr val="E78A5C"/>
        </a:accent6>
        <a:hlink>
          <a:srgbClr val="008080"/>
        </a:hlink>
        <a:folHlink>
          <a:srgbClr val="CC33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CONTNTN 4">
        <a:dk1>
          <a:srgbClr val="003366"/>
        </a:dk1>
        <a:lt1>
          <a:srgbClr val="FFE5E5"/>
        </a:lt1>
        <a:dk2>
          <a:srgbClr val="6A4C86"/>
        </a:dk2>
        <a:lt2>
          <a:srgbClr val="C0C0C0"/>
        </a:lt2>
        <a:accent1>
          <a:srgbClr val="FFFFCC"/>
        </a:accent1>
        <a:accent2>
          <a:srgbClr val="A8A8C6"/>
        </a:accent2>
        <a:accent3>
          <a:srgbClr val="FFF0F0"/>
        </a:accent3>
        <a:accent4>
          <a:srgbClr val="002A56"/>
        </a:accent4>
        <a:accent5>
          <a:srgbClr val="FFFFE2"/>
        </a:accent5>
        <a:accent6>
          <a:srgbClr val="9898B3"/>
        </a:accent6>
        <a:hlink>
          <a:srgbClr val="CC0066"/>
        </a:hlink>
        <a:folHlink>
          <a:srgbClr val="00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CONTNTN 5">
        <a:dk1>
          <a:srgbClr val="000099"/>
        </a:dk1>
        <a:lt1>
          <a:srgbClr val="E5FFE5"/>
        </a:lt1>
        <a:dk2>
          <a:srgbClr val="006666"/>
        </a:dk2>
        <a:lt2>
          <a:srgbClr val="969696"/>
        </a:lt2>
        <a:accent1>
          <a:srgbClr val="EAEAEA"/>
        </a:accent1>
        <a:accent2>
          <a:srgbClr val="E97D57"/>
        </a:accent2>
        <a:accent3>
          <a:srgbClr val="F0FFF0"/>
        </a:accent3>
        <a:accent4>
          <a:srgbClr val="000082"/>
        </a:accent4>
        <a:accent5>
          <a:srgbClr val="F3F3F3"/>
        </a:accent5>
        <a:accent6>
          <a:srgbClr val="D3714E"/>
        </a:accent6>
        <a:hlink>
          <a:srgbClr val="993366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CONTNTN 6">
        <a:dk1>
          <a:srgbClr val="000000"/>
        </a:dk1>
        <a:lt1>
          <a:srgbClr val="DDDDDD"/>
        </a:lt1>
        <a:dk2>
          <a:srgbClr val="CC3300"/>
        </a:dk2>
        <a:lt2>
          <a:srgbClr val="969696"/>
        </a:lt2>
        <a:accent1>
          <a:srgbClr val="B5D7C0"/>
        </a:accent1>
        <a:accent2>
          <a:srgbClr val="C08CBF"/>
        </a:accent2>
        <a:accent3>
          <a:srgbClr val="EBEBEB"/>
        </a:accent3>
        <a:accent4>
          <a:srgbClr val="000000"/>
        </a:accent4>
        <a:accent5>
          <a:srgbClr val="D7E8DC"/>
        </a:accent5>
        <a:accent6>
          <a:srgbClr val="AE7EAD"/>
        </a:accent6>
        <a:hlink>
          <a:srgbClr val="0066CC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CONTNTN 7">
        <a:dk1>
          <a:srgbClr val="C0C0C0"/>
        </a:dk1>
        <a:lt1>
          <a:srgbClr val="FFFFFF"/>
        </a:lt1>
        <a:dk2>
          <a:srgbClr val="5C6194"/>
        </a:dk2>
        <a:lt2>
          <a:srgbClr val="CCFFFF"/>
        </a:lt2>
        <a:accent1>
          <a:srgbClr val="79A5E5"/>
        </a:accent1>
        <a:accent2>
          <a:srgbClr val="B8B8D0"/>
        </a:accent2>
        <a:accent3>
          <a:srgbClr val="B5B7C8"/>
        </a:accent3>
        <a:accent4>
          <a:srgbClr val="DADADA"/>
        </a:accent4>
        <a:accent5>
          <a:srgbClr val="BECFF0"/>
        </a:accent5>
        <a:accent6>
          <a:srgbClr val="A6A6BC"/>
        </a:accent6>
        <a:hlink>
          <a:srgbClr val="CCFF99"/>
        </a:hlink>
        <a:folHlink>
          <a:srgbClr val="FF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CONTNTN 8">
        <a:dk1>
          <a:srgbClr val="DDDDDD"/>
        </a:dk1>
        <a:lt1>
          <a:srgbClr val="FFFF00"/>
        </a:lt1>
        <a:dk2>
          <a:srgbClr val="007E7B"/>
        </a:dk2>
        <a:lt2>
          <a:srgbClr val="FFFFFF"/>
        </a:lt2>
        <a:accent1>
          <a:srgbClr val="829DC2"/>
        </a:accent1>
        <a:accent2>
          <a:srgbClr val="FFCC00"/>
        </a:accent2>
        <a:accent3>
          <a:srgbClr val="AAC0BF"/>
        </a:accent3>
        <a:accent4>
          <a:srgbClr val="DADA00"/>
        </a:accent4>
        <a:accent5>
          <a:srgbClr val="C1CCDD"/>
        </a:accent5>
        <a:accent6>
          <a:srgbClr val="E7B900"/>
        </a:accent6>
        <a:hlink>
          <a:srgbClr val="99FFCC"/>
        </a:hlink>
        <a:folHlink>
          <a:srgbClr val="CCECFF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1415</Words>
  <Application>WPS 演示</Application>
  <PresentationFormat>全屏显示(4:3)</PresentationFormat>
  <Paragraphs>117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19</vt:i4>
      </vt:variant>
    </vt:vector>
  </HeadingPairs>
  <TitlesOfParts>
    <vt:vector size="38" baseType="lpstr">
      <vt:lpstr>Arial</vt:lpstr>
      <vt:lpstr>宋体</vt:lpstr>
      <vt:lpstr>Wingdings</vt:lpstr>
      <vt:lpstr>Times New Roman</vt:lpstr>
      <vt:lpstr>Wingdings 2</vt:lpstr>
      <vt:lpstr>Arial Black</vt:lpstr>
      <vt:lpstr>黑体</vt:lpstr>
      <vt:lpstr>Monotype Corsiva</vt:lpstr>
      <vt:lpstr>Comic Sans MS</vt:lpstr>
      <vt:lpstr>Batang</vt:lpstr>
      <vt:lpstr>微软雅黑</vt:lpstr>
      <vt:lpstr>Arial Unicode MS</vt:lpstr>
      <vt:lpstr>Calibri</vt:lpstr>
      <vt:lpstr>Cambria</vt:lpstr>
      <vt:lpstr>Arial</vt:lpstr>
      <vt:lpstr>等线</vt:lpstr>
      <vt:lpstr>默认设计模板</vt:lpstr>
      <vt:lpstr>CCONTNTN</vt:lpstr>
      <vt:lpstr>自定义设计方案</vt:lpstr>
      <vt:lpstr>Unit 2 Lesson 8 Canada </vt:lpstr>
      <vt:lpstr>PowerPoint 演示文稿</vt:lpstr>
      <vt:lpstr>PowerPoint 演示文稿</vt:lpstr>
      <vt:lpstr>Let’s have a quiz!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番茄花园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Unit 5 Canada--“The True North”</dc:title>
  <dc:creator>番茄花园</dc:creator>
  <cp:lastModifiedBy>上帝掷骰子吗</cp:lastModifiedBy>
  <cp:revision>36</cp:revision>
  <dcterms:created xsi:type="dcterms:W3CDTF">2007-04-14T15:31:00Z</dcterms:created>
  <dcterms:modified xsi:type="dcterms:W3CDTF">2023-09-30T16:11:20Z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4D6401191FFF4033874143C1B5D7D10E_13</vt:lpwstr>
  </property>
  <property fmtid="{D5CDD505-2E9C-101B-9397-08002B2CF9AE}" pid="3" name="KSOProductBuildVer">
    <vt:lpwstr>2052-12.1.0.15374</vt:lpwstr>
  </property>
</Properties>
</file>