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2" r:id="rId9"/>
    <p:sldId id="261" r:id="rId10"/>
    <p:sldId id="263" r:id="rId11"/>
    <p:sldId id="264" r:id="rId12"/>
    <p:sldId id="265" r:id="rId13"/>
    <p:sldId id="267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54FA6C8-9F57-4935-BCC4-86E8F81E691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54FA6C8-9F57-4935-BCC4-86E8F81E691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54FA6C8-9F57-4935-BCC4-86E8F81E691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54FA6C8-9F57-4935-BCC4-86E8F81E691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54FA6C8-9F57-4935-BCC4-86E8F81E691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54FA6C8-9F57-4935-BCC4-86E8F81E691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54FA6C8-9F57-4935-BCC4-86E8F81E691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54FA6C8-9F57-4935-BCC4-86E8F81E691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54FA6C8-9F57-4935-BCC4-86E8F81E691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54FA6C8-9F57-4935-BCC4-86E8F81E691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54FA6C8-9F57-4935-BCC4-86E8F81E691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54FA6C8-9F57-4935-BCC4-86E8F81E691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3" descr="1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072063" y="2428875"/>
            <a:ext cx="1857375" cy="7080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i="1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Unit 2</a:t>
            </a:r>
            <a:endParaRPr kumimoji="0" lang="zh-CN" altLang="en-US" sz="4000" i="1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4143375"/>
            <a:ext cx="3500438" cy="1938338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6000" dirty="0">
                <a:latin typeface="Comic Sans MS" panose="030F0702030302020204" pitchFamily="66" charset="0"/>
              </a:rPr>
              <a:t>Lesson 11 Australia</a:t>
            </a:r>
            <a:endParaRPr lang="zh-CN" altLang="en-US" sz="6000" dirty="0">
              <a:latin typeface="Comic Sans MS" panose="030F0702030302020204" pitchFamily="66" charset="0"/>
            </a:endParaRPr>
          </a:p>
        </p:txBody>
      </p:sp>
      <p:pic>
        <p:nvPicPr>
          <p:cNvPr id="7" name="图片 6" descr="2008721857256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593975"/>
            <a:ext cx="3500438" cy="2968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 descr="20110417_e3eb76e95d09b0c16a3efyP50B16IZ0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214438" y="1857375"/>
            <a:ext cx="4357687" cy="1323975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8000" dirty="0">
                <a:latin typeface="Comic Sans MS" panose="030F0702030302020204" pitchFamily="66" charset="0"/>
              </a:rPr>
              <a:t>See you!</a:t>
            </a:r>
            <a:endParaRPr lang="zh-CN" altLang="en-US" sz="8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1" descr="1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214313"/>
            <a:ext cx="3714750" cy="10779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Some famous places in Australia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025" name="Picture 1" descr="C:\Users\chenchen10\AppData\Roaming\Tencent\Users\1354352631\QQ\WinTemp\RichOle\8H@][H0GQ3@0X%BB2B6AI`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643063"/>
            <a:ext cx="4071937" cy="304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 descr="C:\Users\chenchen10\AppData\Roaming\Tencent\Users\1354352631\QQ\WinTemp\RichOle\Q6QS7_ECXGI%BB0B6C]}MR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5" y="3143250"/>
            <a:ext cx="4286250" cy="3443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428625" y="4786313"/>
            <a:ext cx="3676650" cy="523875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Sydney Opera House</a:t>
            </a:r>
            <a:endParaRPr lang="en-US" altLang="zh-CN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28813" y="5857875"/>
            <a:ext cx="2720975" cy="5238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accent6">
                <a:lumMod val="60000"/>
                <a:lumOff val="40000"/>
              </a:schemeClr>
            </a:solidFill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Sydney Harbor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" descr="1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214313"/>
            <a:ext cx="3714750" cy="10779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Some famous places in Australia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025" name="Picture 1" descr="C:\Users\chenchen10\AppData\Roaming\Tencent\Users\1354352631\QQ\WinTemp\RichOle\8H@][H0GQ3@0X%BB2B6AI`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1571625"/>
            <a:ext cx="3605212" cy="3335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 descr="C:\Users\chenchen10\AppData\Roaming\Tencent\Users\1354352631\QQ\WinTemp\RichOle\Q6QS7_ECXGI%BB0B6C]}MR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5" y="3206750"/>
            <a:ext cx="4286250" cy="3316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42938" y="5072063"/>
            <a:ext cx="2852738" cy="5238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accent6">
                <a:lumMod val="60000"/>
                <a:lumOff val="40000"/>
              </a:schemeClr>
            </a:solidFill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Sydney Museum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14375" y="5929313"/>
            <a:ext cx="3927475" cy="5238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accent4">
                <a:lumMod val="60000"/>
                <a:lumOff val="40000"/>
              </a:schemeClr>
            </a:solidFill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Sydney Harbor Bridge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" descr="1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214313"/>
            <a:ext cx="3714750" cy="10779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Some famous places in Australia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025" name="Picture 1" descr="C:\Users\chenchen10\AppData\Roaming\Tencent\Users\1354352631\QQ\WinTemp\RichOle\8H@][H0GQ3@0X%BB2B6AI`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9438"/>
            <a:ext cx="3857625" cy="2890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 descr="C:\Users\chenchen10\AppData\Roaming\Tencent\Users\1354352631\QQ\WinTemp\RichOle\Q6QS7_ECXGI%BB0B6C]}MR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5" y="3500438"/>
            <a:ext cx="4286250" cy="2951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500063" y="4857750"/>
            <a:ext cx="3898900" cy="523875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Royal Botanic Gardens</a:t>
            </a:r>
            <a:endParaRPr lang="en-US" altLang="zh-CN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71563" y="5929313"/>
            <a:ext cx="35337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accent2">
                <a:lumMod val="40000"/>
                <a:lumOff val="60000"/>
              </a:schemeClr>
            </a:solidFill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Sydney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Bondi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Beach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" descr="3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142875"/>
            <a:ext cx="3429000" cy="10779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learn more about Australia!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15363" name="Picture 3" descr="c:\users\CHENCH~1\appdata\roaming\360se6\USERDA~1\Temp\201007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857375"/>
            <a:ext cx="5214938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5715000" y="1214438"/>
            <a:ext cx="3214688" cy="25542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The capital city of Australia is Canberra.</a:t>
            </a:r>
            <a:endParaRPr kumimoji="0" lang="zh-CN" altLang="en-US" sz="40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57875" y="5072063"/>
            <a:ext cx="26431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Canberra</a:t>
            </a:r>
            <a:endParaRPr lang="zh-CN" altLang="en-US" sz="40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" descr="3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142875"/>
            <a:ext cx="3429000" cy="10779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learn more about Australia!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72125" y="1785938"/>
            <a:ext cx="3214688" cy="25542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The biggest city of Australia is Sydney.</a:t>
            </a:r>
            <a:endParaRPr kumimoji="0" lang="zh-CN" altLang="en-US" sz="40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9458" name="Picture 2" descr="c:\users\CHENCH~1\appdata\roaming\360se6\USERDA~1\Temp\O_2011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857375"/>
            <a:ext cx="4929187" cy="3857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5929313" y="5143500"/>
            <a:ext cx="192722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Sydney</a:t>
            </a:r>
            <a:endParaRPr lang="zh-CN" altLang="en-US" sz="40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" descr="3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142875"/>
            <a:ext cx="3429000" cy="10779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learn more about Australia!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72125" y="1785938"/>
            <a:ext cx="3214688" cy="193833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Kangaroos live in Australia.</a:t>
            </a:r>
            <a:endParaRPr kumimoji="0" lang="zh-CN" altLang="en-US" sz="40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8434" name="Picture 2" descr="c:\users\CHENCH~1\appdata\roaming\360se6\USERDA~1\Temp\5230797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85938"/>
            <a:ext cx="4572000" cy="3709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5429250" y="4857750"/>
            <a:ext cx="25654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kangaroos</a:t>
            </a:r>
            <a:endParaRPr lang="zh-CN" altLang="en-US" sz="40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 descr="3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142875"/>
            <a:ext cx="3429000" cy="10779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learn more about Australia!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57813" y="1143000"/>
            <a:ext cx="3214688" cy="25542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The national flower of Australia is sweet acacia.</a:t>
            </a:r>
            <a:endParaRPr kumimoji="0" lang="zh-CN" altLang="en-US" sz="40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8434" name="Picture 2" descr="c:\users\CHENCH~1\appdata\roaming\360se6\USERDA~1\Temp\5230797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14500"/>
            <a:ext cx="4572000" cy="3641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4929188" y="4857750"/>
            <a:ext cx="4143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Calibri" panose="020F0502020204030204" pitchFamily="34" charset="0"/>
              </a:rPr>
              <a:t>sweet acacia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金合欢</a:t>
            </a:r>
            <a:endParaRPr lang="zh-CN" alt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 descr="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1275"/>
            <a:ext cx="9144000" cy="6775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57188" y="357188"/>
            <a:ext cx="3143250" cy="830262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800" dirty="0">
                <a:latin typeface="Comic Sans MS" panose="030F0702030302020204" pitchFamily="66" charset="0"/>
              </a:rPr>
              <a:t> Free talk</a:t>
            </a:r>
            <a:endParaRPr lang="zh-CN" altLang="en-US" sz="48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3" y="2000250"/>
            <a:ext cx="5715000" cy="23082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Do you know other things about Australia?</a:t>
            </a:r>
            <a:endParaRPr kumimoji="0" lang="zh-CN" altLang="en-US" sz="48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20481" name="Picture 1" descr="C:\Users\chenchen10\AppData\Roaming\Tencent\Users\1354352631\QQ\WinTemp\RichOle\[(27GL`M)`V]$H}POXD$[N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5" y="4143375"/>
            <a:ext cx="2854325" cy="2452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652</Words>
  <Application>WPS 演示</Application>
  <PresentationFormat>全屏显示(4:3)</PresentationFormat>
  <Paragraphs>56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12</cp:revision>
  <dcterms:created xsi:type="dcterms:W3CDTF">2014-08-08T00:48:00Z</dcterms:created>
  <dcterms:modified xsi:type="dcterms:W3CDTF">2023-09-30T16:11:56Z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AE2CB8070C1546BFA61F74D5940E08F0_13</vt:lpwstr>
  </property>
  <property fmtid="{D5CDD505-2E9C-101B-9397-08002B2CF9AE}" pid="3" name="KSOProductBuildVer">
    <vt:lpwstr>2052-12.1.0.15374</vt:lpwstr>
  </property>
</Properties>
</file>