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3" r:id="rId4"/>
    <p:sldId id="256" r:id="rId5"/>
    <p:sldId id="284" r:id="rId6"/>
    <p:sldId id="257" r:id="rId7"/>
    <p:sldId id="258" r:id="rId8"/>
    <p:sldId id="259" r:id="rId9"/>
    <p:sldId id="275" r:id="rId10"/>
    <p:sldId id="260" r:id="rId11"/>
    <p:sldId id="276" r:id="rId12"/>
    <p:sldId id="277" r:id="rId13"/>
    <p:sldId id="262" r:id="rId14"/>
    <p:sldId id="293" r:id="rId15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29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FF"/>
    <a:srgbClr val="CC00CC"/>
    <a:srgbClr val="CC000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1368" y="-90"/>
      </p:cViewPr>
      <p:guideLst>
        <p:guide orient="horz" pos="2151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文本框 3073"/>
          <p:cNvSpPr txBox="1"/>
          <p:nvPr/>
        </p:nvSpPr>
        <p:spPr>
          <a:xfrm>
            <a:off x="755650" y="3213100"/>
            <a:ext cx="69850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>
                <a:latin typeface="Arial" panose="020B0604020202020204" pitchFamily="34" charset="0"/>
              </a:rPr>
              <a:t> </a:t>
            </a:r>
            <a:r>
              <a:rPr lang="en-US" altLang="zh-CN" sz="6000" b="1">
                <a:solidFill>
                  <a:srgbClr val="CC00CC"/>
                </a:solidFill>
                <a:latin typeface="Arial" panose="020B0604020202020204" pitchFamily="34" charset="0"/>
              </a:rPr>
              <a:t>Lesson 2</a:t>
            </a:r>
            <a:endParaRPr lang="en-US" altLang="zh-CN" sz="6000" b="1">
              <a:solidFill>
                <a:srgbClr val="CC00CC"/>
              </a:solidFill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6000" b="1">
                <a:solidFill>
                  <a:srgbClr val="CC00CC"/>
                </a:solidFill>
                <a:latin typeface="Arial" panose="020B0604020202020204" pitchFamily="34" charset="0"/>
              </a:rPr>
              <a:t> Jenny’s House</a:t>
            </a:r>
            <a:endParaRPr lang="en-US" altLang="zh-CN" sz="6000" b="1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en-US" dirty="0"/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 dirty="0"/>
          </a:p>
        </p:txBody>
      </p:sp>
      <p:pic>
        <p:nvPicPr>
          <p:cNvPr id="12292" name="图片 12291" descr="11IH32E9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059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文本框 12292"/>
          <p:cNvSpPr txBox="1"/>
          <p:nvPr/>
        </p:nvSpPr>
        <p:spPr>
          <a:xfrm>
            <a:off x="701675" y="858838"/>
            <a:ext cx="7254875" cy="5029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重点知识：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latin typeface="Arial" panose="020B0604020202020204" pitchFamily="34" charset="0"/>
              </a:rPr>
              <a:t>1. Here's......这是......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r>
              <a:rPr lang="zh-CN" altLang="en-US" sz="3600" b="1" dirty="0">
                <a:latin typeface="Arial" panose="020B0604020202020204" pitchFamily="34" charset="0"/>
              </a:rPr>
              <a:t>2. come in   进来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r>
              <a:rPr lang="zh-CN" altLang="en-US" sz="3600" b="1" dirty="0">
                <a:latin typeface="Arial" panose="020B0604020202020204" pitchFamily="34" charset="0"/>
              </a:rPr>
              <a:t>3. show sb. sth.   把某物给某人看              show you the rooms  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r>
              <a:rPr lang="zh-CN" altLang="en-US" sz="3600" b="1" dirty="0">
                <a:latin typeface="Arial" panose="020B0604020202020204" pitchFamily="34" charset="0"/>
              </a:rPr>
              <a:t>4. There is a....    有一个......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r>
              <a:rPr lang="zh-CN" altLang="en-US" sz="3600" b="1" dirty="0">
                <a:latin typeface="Arial" panose="020B0604020202020204" pitchFamily="34" charset="0"/>
              </a:rPr>
              <a:t>    There  are ......</a:t>
            </a: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</a:rPr>
              <a:t>s   </a:t>
            </a:r>
            <a:r>
              <a:rPr lang="zh-CN" altLang="en-US" sz="3600" b="1" dirty="0">
                <a:latin typeface="Arial" panose="020B0604020202020204" pitchFamily="34" charset="0"/>
              </a:rPr>
              <a:t>有多个......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r>
              <a:rPr lang="zh-CN" altLang="en-US" sz="3600" b="1" dirty="0">
                <a:latin typeface="Arial" panose="020B0604020202020204" pitchFamily="34" charset="0"/>
              </a:rPr>
              <a:t>5. on the first  floor    在第一层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CCFF"/>
            </a:gs>
          </a:gsLst>
          <a:path path="rect">
            <a:fillToRect r="10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3314" name="折角形 13313" descr="5743578_121443022887_2"/>
          <p:cNvSpPr/>
          <p:nvPr/>
        </p:nvSpPr>
        <p:spPr>
          <a:xfrm>
            <a:off x="5292725" y="2708275"/>
            <a:ext cx="3240088" cy="2952750"/>
          </a:xfrm>
          <a:prstGeom prst="foldedCorner">
            <a:avLst>
              <a:gd name="adj" fmla="val 12500"/>
            </a:avLst>
          </a:prstGeom>
          <a:blipFill rotWithShape="1">
            <a:blip r:embed="rId1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15" name="文本框 13314"/>
          <p:cNvSpPr txBox="1"/>
          <p:nvPr/>
        </p:nvSpPr>
        <p:spPr>
          <a:xfrm>
            <a:off x="468313" y="692150"/>
            <a:ext cx="7343775" cy="7112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Arial" panose="020B0604020202020204" pitchFamily="34" charset="0"/>
              </a:rPr>
              <a:t>HOMEWORK:</a:t>
            </a:r>
            <a:r>
              <a:rPr lang="zh-CN" altLang="en-US" sz="4000" b="1">
                <a:latin typeface="Arial" panose="020B0604020202020204" pitchFamily="34" charset="0"/>
              </a:rPr>
              <a:t>介绍自己的家</a:t>
            </a:r>
            <a:endParaRPr lang="zh-CN" altLang="en-US" sz="4000" b="1">
              <a:latin typeface="Arial" panose="020B0604020202020204" pitchFamily="34" charset="0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900113" y="1844675"/>
            <a:ext cx="3816350" cy="3937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</a:rPr>
              <a:t>能用上本课所学的单词：</a:t>
            </a:r>
            <a:r>
              <a:rPr lang="en-US" altLang="zh-CN" sz="3600">
                <a:latin typeface="Arial" panose="020B0604020202020204" pitchFamily="34" charset="0"/>
              </a:rPr>
              <a:t>room,bedroom,</a:t>
            </a:r>
            <a:endParaRPr lang="en-US" altLang="zh-CN" sz="36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</a:rPr>
              <a:t>living room,</a:t>
            </a:r>
            <a:endParaRPr lang="en-US" altLang="zh-CN" sz="36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</a:rPr>
              <a:t>kitchen,bathroom  </a:t>
            </a:r>
            <a:r>
              <a:rPr lang="zh-CN" altLang="en-US" sz="3600">
                <a:latin typeface="Arial" panose="020B0604020202020204" pitchFamily="34" charset="0"/>
              </a:rPr>
              <a:t>等。</a:t>
            </a:r>
            <a:endParaRPr lang="zh-CN" altLang="en-US" sz="36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/>
      <p:bldP spid="133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CCF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4098" name="椭圆形标注 4097"/>
          <p:cNvSpPr/>
          <p:nvPr/>
        </p:nvSpPr>
        <p:spPr>
          <a:xfrm rot="10800000">
            <a:off x="4283075" y="1555750"/>
            <a:ext cx="1728788" cy="650875"/>
          </a:xfrm>
          <a:prstGeom prst="wedgeEllipseCallout">
            <a:avLst>
              <a:gd name="adj1" fmla="val -53694"/>
              <a:gd name="adj2" fmla="val 7175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study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4099" name="椭圆形标注 4098"/>
          <p:cNvSpPr/>
          <p:nvPr/>
        </p:nvSpPr>
        <p:spPr>
          <a:xfrm>
            <a:off x="2771775" y="44450"/>
            <a:ext cx="2663825" cy="576263"/>
          </a:xfrm>
          <a:prstGeom prst="wedgeEllipseCallout">
            <a:avLst>
              <a:gd name="adj1" fmla="val -43741"/>
              <a:gd name="adj2" fmla="val 6487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400" b="1">
                <a:latin typeface="Arial" panose="020B0604020202020204" pitchFamily="34" charset="0"/>
              </a:rPr>
              <a:t>bathroom</a:t>
            </a:r>
            <a:endParaRPr lang="en-US" altLang="zh-CN" sz="2400" b="1">
              <a:latin typeface="Arial" panose="020B0604020202020204" pitchFamily="34" charset="0"/>
            </a:endParaRPr>
          </a:p>
        </p:txBody>
      </p:sp>
      <p:sp>
        <p:nvSpPr>
          <p:cNvPr id="4100" name="圆角矩形 4099"/>
          <p:cNvSpPr/>
          <p:nvPr/>
        </p:nvSpPr>
        <p:spPr>
          <a:xfrm>
            <a:off x="3635375" y="2781300"/>
            <a:ext cx="1873250" cy="12239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800" b="1" dirty="0">
                <a:latin typeface="Arial" panose="020B0604020202020204" pitchFamily="34" charset="0"/>
              </a:rPr>
              <a:t>house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  <p:sp>
        <p:nvSpPr>
          <p:cNvPr id="4101" name="椭圆形标注 4100"/>
          <p:cNvSpPr/>
          <p:nvPr/>
        </p:nvSpPr>
        <p:spPr>
          <a:xfrm>
            <a:off x="2771775" y="5805488"/>
            <a:ext cx="2232025" cy="720725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floor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4102" name="椭圆形标注 4101"/>
          <p:cNvSpPr/>
          <p:nvPr/>
        </p:nvSpPr>
        <p:spPr>
          <a:xfrm rot="10669416">
            <a:off x="3575050" y="4537075"/>
            <a:ext cx="2362200" cy="619125"/>
          </a:xfrm>
          <a:prstGeom prst="wedgeEllipseCallout">
            <a:avLst>
              <a:gd name="adj1" fmla="val -64190"/>
              <a:gd name="adj2" fmla="val 8042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algn="ctr"/>
            <a:r>
              <a:rPr lang="en-US" altLang="zh-CN" sz="3200" b="1">
                <a:latin typeface="Arial" panose="020B0604020202020204" pitchFamily="34" charset="0"/>
              </a:rPr>
              <a:t>kitchen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pic>
        <p:nvPicPr>
          <p:cNvPr id="4103" name="图片 4102" descr="u=356429335,278318704&amp;fm=90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13" y="1588"/>
            <a:ext cx="3214687" cy="2852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4" name="椭圆形标注 4103"/>
          <p:cNvSpPr/>
          <p:nvPr/>
        </p:nvSpPr>
        <p:spPr>
          <a:xfrm>
            <a:off x="1619250" y="1054100"/>
            <a:ext cx="1295400" cy="574675"/>
          </a:xfrm>
          <a:prstGeom prst="wedgeEllipseCallout">
            <a:avLst>
              <a:gd name="adj1" fmla="val -43741"/>
              <a:gd name="adj2" fmla="val 64875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 anchorCtr="0"/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toilet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pic>
        <p:nvPicPr>
          <p:cNvPr id="4105" name="图片 4104" descr="u=1121077278,18594216&amp;fm=56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1863" y="1588"/>
            <a:ext cx="3132137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6" name="图片 4105" descr="u=1609674390,2637471119&amp;fm=56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8988" y="4076700"/>
            <a:ext cx="3302000" cy="2759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7" name="图片 4106" descr="u=4012317502,3725918080&amp;fm=21&amp;gp=0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25" y="4365625"/>
            <a:ext cx="2990850" cy="2455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ldLvl="0"/>
      <p:bldP spid="4099" grpId="0" bldLvl="0"/>
      <p:bldP spid="4104" grpId="0" bldLvl="0"/>
      <p:bldP spid="4098" grpId="0" bldLvl="0"/>
      <p:bldP spid="4101" grpId="0" bldLvl="0"/>
      <p:bldP spid="4102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椭圆形标注 5121"/>
          <p:cNvSpPr/>
          <p:nvPr/>
        </p:nvSpPr>
        <p:spPr>
          <a:xfrm rot="10588739">
            <a:off x="2051050" y="4832350"/>
            <a:ext cx="1439863" cy="682625"/>
          </a:xfrm>
          <a:prstGeom prst="wedgeEllipseCallout">
            <a:avLst>
              <a:gd name="adj1" fmla="val -112750"/>
              <a:gd name="adj2" fmla="val 3627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algn="ctr"/>
            <a:r>
              <a:rPr lang="en-US" altLang="zh-CN" sz="3200" b="1">
                <a:latin typeface="Arial" panose="020B0604020202020204" pitchFamily="34" charset="0"/>
              </a:rPr>
              <a:t>bed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5123" name="椭圆形标注 5122"/>
          <p:cNvSpPr/>
          <p:nvPr/>
        </p:nvSpPr>
        <p:spPr>
          <a:xfrm rot="10800000">
            <a:off x="4498975" y="5876925"/>
            <a:ext cx="1584325" cy="720725"/>
          </a:xfrm>
          <a:prstGeom prst="wedgeEllipseCallout">
            <a:avLst>
              <a:gd name="adj1" fmla="val -81264"/>
              <a:gd name="adj2" fmla="val 8568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algn="ctr"/>
            <a:r>
              <a:rPr lang="en-US" altLang="zh-CN" sz="3200" b="1">
                <a:latin typeface="Arial" panose="020B0604020202020204" pitchFamily="34" charset="0"/>
              </a:rPr>
              <a:t>lamp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5124" name="椭圆形标注 5123"/>
          <p:cNvSpPr/>
          <p:nvPr/>
        </p:nvSpPr>
        <p:spPr>
          <a:xfrm rot="10800000">
            <a:off x="1547813" y="2636838"/>
            <a:ext cx="1584325" cy="720725"/>
          </a:xfrm>
          <a:prstGeom prst="wedgeEllipseCallout">
            <a:avLst>
              <a:gd name="adj1" fmla="val 2301"/>
              <a:gd name="adj2" fmla="val -766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algn="ctr"/>
            <a:r>
              <a:rPr lang="en-US" altLang="zh-CN" sz="3200" b="1">
                <a:latin typeface="Arial" panose="020B0604020202020204" pitchFamily="34" charset="0"/>
              </a:rPr>
              <a:t>door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5125" name="椭圆形标注 5124"/>
          <p:cNvSpPr/>
          <p:nvPr/>
        </p:nvSpPr>
        <p:spPr>
          <a:xfrm>
            <a:off x="3348038" y="1628775"/>
            <a:ext cx="2232025" cy="863600"/>
          </a:xfrm>
          <a:prstGeom prst="wedgeEllipseCallout">
            <a:avLst>
              <a:gd name="adj1" fmla="val -18208"/>
              <a:gd name="adj2" fmla="val 9944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3200" b="1">
                <a:latin typeface="Arial" panose="020B0604020202020204" pitchFamily="34" charset="0"/>
              </a:rPr>
              <a:t>closet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5126" name="椭圆形标注 5125"/>
          <p:cNvSpPr/>
          <p:nvPr/>
        </p:nvSpPr>
        <p:spPr>
          <a:xfrm>
            <a:off x="6804025" y="4437063"/>
            <a:ext cx="2339975" cy="792162"/>
          </a:xfrm>
          <a:prstGeom prst="wedgeEllipseCallout">
            <a:avLst>
              <a:gd name="adj1" fmla="val -14856"/>
              <a:gd name="adj2" fmla="val 7544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3200" b="1">
                <a:latin typeface="Arial" panose="020B0604020202020204" pitchFamily="34" charset="0"/>
              </a:rPr>
              <a:t>dresser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5127" name="椭圆形标注 5126"/>
          <p:cNvSpPr/>
          <p:nvPr/>
        </p:nvSpPr>
        <p:spPr>
          <a:xfrm>
            <a:off x="1042988" y="5734050"/>
            <a:ext cx="2232025" cy="720725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 anchorCtr="0"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floor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  <p:bldP spid="5123" grpId="0" bldLvl="0" animBg="1"/>
      <p:bldP spid="5124" grpId="0" animBg="1"/>
      <p:bldP spid="5125" grpId="0" bldLvl="0" animBg="1"/>
      <p:bldP spid="5126" grpId="0" animBg="1"/>
      <p:bldP spid="51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827088" y="5516563"/>
            <a:ext cx="3744912" cy="914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>
                <a:latin typeface="Arial" panose="020B0604020202020204" pitchFamily="34" charset="0"/>
              </a:rPr>
              <a:t>This is the</a:t>
            </a:r>
            <a:endParaRPr lang="en-US" altLang="zh-CN" sz="5400" u="sng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6147" name="文本框 6146"/>
          <p:cNvSpPr txBox="1"/>
          <p:nvPr/>
        </p:nvSpPr>
        <p:spPr>
          <a:xfrm>
            <a:off x="4140200" y="5516563"/>
            <a:ext cx="4249738" cy="914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u="sng">
                <a:solidFill>
                  <a:srgbClr val="CC0000"/>
                </a:solidFill>
                <a:latin typeface="Arial" panose="020B0604020202020204" pitchFamily="34" charset="0"/>
              </a:rPr>
              <a:t>living room</a:t>
            </a:r>
            <a:endParaRPr lang="en-US" altLang="zh-CN" sz="5400" u="sng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6148" name="文本框 6147"/>
          <p:cNvSpPr txBox="1"/>
          <p:nvPr/>
        </p:nvSpPr>
        <p:spPr>
          <a:xfrm>
            <a:off x="7524750" y="5516563"/>
            <a:ext cx="12239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>
                <a:latin typeface="Arial" panose="020B0604020202020204" pitchFamily="34" charset="0"/>
              </a:rPr>
              <a:t>.</a:t>
            </a:r>
            <a:endParaRPr lang="en-US" altLang="zh-CN" sz="5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6147" grpId="0" animBg="1"/>
      <p:bldP spid="61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971550" y="5516563"/>
            <a:ext cx="3671888" cy="10064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>
                <a:latin typeface="Arial" panose="020B0604020202020204" pitchFamily="34" charset="0"/>
              </a:rPr>
              <a:t>This is the</a:t>
            </a:r>
            <a:endParaRPr lang="en-US" altLang="zh-CN" sz="6000" u="sng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7171" name="文本框 7170"/>
          <p:cNvSpPr txBox="1"/>
          <p:nvPr/>
        </p:nvSpPr>
        <p:spPr>
          <a:xfrm>
            <a:off x="4643438" y="5516563"/>
            <a:ext cx="2951162" cy="10064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u="sng">
                <a:solidFill>
                  <a:srgbClr val="CC0000"/>
                </a:solidFill>
                <a:latin typeface="Arial" panose="020B0604020202020204" pitchFamily="34" charset="0"/>
              </a:rPr>
              <a:t>kitchen</a:t>
            </a:r>
            <a:endParaRPr lang="en-US" altLang="zh-CN" sz="6000" u="sng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7164388" y="5516563"/>
            <a:ext cx="395287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6000">
                <a:latin typeface="Arial" panose="020B0604020202020204" pitchFamily="34" charset="0"/>
              </a:rPr>
              <a:t>.</a:t>
            </a:r>
            <a:endParaRPr lang="en-US" altLang="zh-CN" sz="6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  <p:bldP spid="7171" grpId="1" animBg="1"/>
      <p:bldP spid="71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755650" y="476250"/>
            <a:ext cx="3311525" cy="914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>
                <a:latin typeface="Arial" panose="020B0604020202020204" pitchFamily="34" charset="0"/>
              </a:rPr>
              <a:t>Here’s the</a:t>
            </a:r>
            <a:endParaRPr lang="en-US" altLang="zh-CN" sz="5400">
              <a:latin typeface="Arial" panose="020B0604020202020204" pitchFamily="34" charset="0"/>
            </a:endParaRPr>
          </a:p>
        </p:txBody>
      </p:sp>
      <p:sp>
        <p:nvSpPr>
          <p:cNvPr id="8195" name="文本框 8194"/>
          <p:cNvSpPr txBox="1"/>
          <p:nvPr/>
        </p:nvSpPr>
        <p:spPr>
          <a:xfrm>
            <a:off x="3995738" y="476250"/>
            <a:ext cx="3600450" cy="914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u="sng">
                <a:solidFill>
                  <a:srgbClr val="CC0000"/>
                </a:solidFill>
                <a:latin typeface="Arial" panose="020B0604020202020204" pitchFamily="34" charset="0"/>
              </a:rPr>
              <a:t>bathroom</a:t>
            </a:r>
            <a:endParaRPr lang="en-US" altLang="zh-CN" sz="5400">
              <a:latin typeface="Arial" panose="020B0604020202020204" pitchFamily="34" charset="0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6877050" y="641350"/>
            <a:ext cx="11525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>
                <a:latin typeface="Arial" panose="020B0604020202020204" pitchFamily="34" charset="0"/>
              </a:rPr>
              <a:t>.</a:t>
            </a:r>
            <a:endParaRPr lang="en-US" altLang="zh-CN" sz="5400">
              <a:latin typeface="Arial" panose="020B0604020202020204" pitchFamily="34" charset="0"/>
            </a:endParaRPr>
          </a:p>
        </p:txBody>
      </p:sp>
      <p:sp>
        <p:nvSpPr>
          <p:cNvPr id="8197" name="椭圆形标注 8196"/>
          <p:cNvSpPr/>
          <p:nvPr/>
        </p:nvSpPr>
        <p:spPr>
          <a:xfrm rot="10800000">
            <a:off x="1547813" y="4437063"/>
            <a:ext cx="1584325" cy="720725"/>
          </a:xfrm>
          <a:prstGeom prst="wedgeEllipseCallout">
            <a:avLst>
              <a:gd name="adj1" fmla="val 2301"/>
              <a:gd name="adj2" fmla="val -76653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horz" wrap="square" anchor="t" anchorCtr="0"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toilet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/>
      <p:bldP spid="8195" grpId="0" bldLvl="0" animBg="1"/>
      <p:bldP spid="8196" grpId="0"/>
      <p:bldP spid="819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en-US" dirty="0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 dirty="0"/>
          </a:p>
        </p:txBody>
      </p:sp>
      <p:pic>
        <p:nvPicPr>
          <p:cNvPr id="9220" name="图片 9219" descr="u=1121077278,18594216&amp;fm=56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-23812"/>
            <a:ext cx="9145588" cy="6881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文本框 9220"/>
          <p:cNvSpPr txBox="1"/>
          <p:nvPr/>
        </p:nvSpPr>
        <p:spPr>
          <a:xfrm>
            <a:off x="971550" y="5516563"/>
            <a:ext cx="3671888" cy="10064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9525">
            <a:noFill/>
          </a:ln>
        </p:spPr>
        <p:txBody>
          <a:bodyPr vert="horz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6000">
                <a:latin typeface="Arial" panose="020B0604020202020204" pitchFamily="34" charset="0"/>
              </a:rPr>
              <a:t>This is the</a:t>
            </a:r>
            <a:endParaRPr lang="en-US" altLang="zh-CN" sz="6000" u="sng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4643438" y="5516563"/>
            <a:ext cx="2951162" cy="10064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9525">
            <a:noFill/>
          </a:ln>
        </p:spPr>
        <p:txBody>
          <a:bodyPr vert="horz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6000" u="sng" dirty="0">
                <a:solidFill>
                  <a:srgbClr val="CC0000"/>
                </a:solidFill>
                <a:latin typeface="Arial" panose="020B0604020202020204" pitchFamily="34" charset="0"/>
              </a:rPr>
              <a:t>study.</a:t>
            </a:r>
            <a:endParaRPr lang="zh-CN" altLang="en-US" sz="6000" u="sng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nimBg="1"/>
      <p:bldP spid="9222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CCF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42" name="正五边形 10241" descr="1_0K30c150"/>
          <p:cNvSpPr/>
          <p:nvPr/>
        </p:nvSpPr>
        <p:spPr>
          <a:xfrm>
            <a:off x="180975" y="2276475"/>
            <a:ext cx="3600450" cy="3167063"/>
          </a:xfrm>
          <a:prstGeom prst="pentagon">
            <a:avLst/>
          </a:prstGeom>
          <a:blipFill rotWithShape="1">
            <a:blip r:embed="rId1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3" name="正五边形 10242" descr="5624230_175335201351_2"/>
          <p:cNvSpPr/>
          <p:nvPr/>
        </p:nvSpPr>
        <p:spPr>
          <a:xfrm>
            <a:off x="2627313" y="46038"/>
            <a:ext cx="3744912" cy="3095625"/>
          </a:xfrm>
          <a:prstGeom prst="pentagon">
            <a:avLst/>
          </a:prstGeom>
          <a:blipFill rotWithShape="1">
            <a:blip r:embed="rId2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4" name="正五边形 10243" descr="4460540_002443056605_2"/>
          <p:cNvSpPr/>
          <p:nvPr/>
        </p:nvSpPr>
        <p:spPr>
          <a:xfrm rot="21475236">
            <a:off x="5133975" y="2136775"/>
            <a:ext cx="3832225" cy="3243263"/>
          </a:xfrm>
          <a:prstGeom prst="pentagon">
            <a:avLst/>
          </a:prstGeom>
          <a:blipFill rotWithShape="1">
            <a:blip r:embed="rId3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5" name="文本框 10244"/>
          <p:cNvSpPr txBox="1"/>
          <p:nvPr/>
        </p:nvSpPr>
        <p:spPr>
          <a:xfrm>
            <a:off x="1476375" y="5445125"/>
            <a:ext cx="3167063" cy="82232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latin typeface="Arial" panose="020B0604020202020204" pitchFamily="34" charset="0"/>
              </a:rPr>
              <a:t>There are</a:t>
            </a:r>
            <a:endParaRPr lang="zh-CN" altLang="en-US" sz="4800" u="sng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4572000" y="5445125"/>
            <a:ext cx="3024188" cy="82391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u="sng">
                <a:solidFill>
                  <a:srgbClr val="CC0000"/>
                </a:solidFill>
                <a:latin typeface="Arial" panose="020B0604020202020204" pitchFamily="34" charset="0"/>
              </a:rPr>
              <a:t>bedrooms</a:t>
            </a:r>
            <a:endParaRPr lang="en-US" altLang="zh-CN" sz="4800" u="sng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0247" name="文本框 10246"/>
          <p:cNvSpPr txBox="1"/>
          <p:nvPr/>
        </p:nvSpPr>
        <p:spPr>
          <a:xfrm>
            <a:off x="7308850" y="5589588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>
                <a:latin typeface="Arial" panose="020B0604020202020204" pitchFamily="34" charset="0"/>
              </a:rPr>
              <a:t>.</a:t>
            </a:r>
            <a:endParaRPr lang="en-US" altLang="zh-CN" sz="36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 animBg="1"/>
      <p:bldP spid="10246" grpId="0" animBg="1"/>
      <p:bldP spid="102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1266" name="图片 11265" descr="u=356429335,278318704&amp;fm=90&amp;gp=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" y="1588"/>
            <a:ext cx="3921125" cy="3529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11266" descr="u=1121077278,18594216&amp;fm=56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0013" y="1588"/>
            <a:ext cx="3963987" cy="3427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11267" descr="u=1609674390,2637471119&amp;fm=56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1750" y="3527425"/>
            <a:ext cx="3956050" cy="3308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500</Words>
  <Application>WPS 演示</Application>
  <PresentationFormat>在屏幕上显示</PresentationFormat>
  <Paragraphs>76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9</cp:revision>
  <dcterms:created xsi:type="dcterms:W3CDTF">2012-07-19T06:13:00Z</dcterms:created>
  <dcterms:modified xsi:type="dcterms:W3CDTF">2023-09-30T11:47:43Z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2C1E54A5A61A4377949C753EFACBC318_13</vt:lpwstr>
  </property>
</Properties>
</file>