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67" r:id="rId4"/>
  </p:sldMasterIdLst>
  <p:notesMasterIdLst>
    <p:notesMasterId r:id="rId28"/>
  </p:notesMasterIdLst>
  <p:handoutMasterIdLst>
    <p:handoutMasterId r:id="rId29"/>
  </p:handoutMasterIdLst>
  <p:sldIdLst>
    <p:sldId id="454" r:id="rId5"/>
    <p:sldId id="509" r:id="rId6"/>
    <p:sldId id="520" r:id="rId7"/>
    <p:sldId id="406" r:id="rId8"/>
    <p:sldId id="452" r:id="rId9"/>
    <p:sldId id="499" r:id="rId10"/>
    <p:sldId id="500" r:id="rId11"/>
    <p:sldId id="476" r:id="rId12"/>
    <p:sldId id="502" r:id="rId13"/>
    <p:sldId id="504" r:id="rId14"/>
    <p:sldId id="505" r:id="rId15"/>
    <p:sldId id="506" r:id="rId16"/>
    <p:sldId id="507" r:id="rId17"/>
    <p:sldId id="521" r:id="rId18"/>
    <p:sldId id="490" r:id="rId19"/>
    <p:sldId id="510" r:id="rId20"/>
    <p:sldId id="511" r:id="rId21"/>
    <p:sldId id="512" r:id="rId22"/>
    <p:sldId id="513" r:id="rId23"/>
    <p:sldId id="514" r:id="rId24"/>
    <p:sldId id="515" r:id="rId25"/>
    <p:sldId id="492" r:id="rId26"/>
    <p:sldId id="540" r:id="rId27"/>
  </p:sldIdLst>
  <p:sldSz cx="9144000" cy="5143500"/>
  <p:notesSz cx="6858000" cy="9144000"/>
  <p:custDataLst>
    <p:tags r:id="rId3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9" autoAdjust="0"/>
    <p:restoredTop sz="9466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5" d="100"/>
          <a:sy n="85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843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9235F46-7CDF-4CF4-85C1-0A660D82A1FA}" type="datetime">
              <a:rPr lang="zh-CN" altLang="en-US" sz="1200"/>
            </a:fld>
            <a:endParaRPr lang="zh-CN" altLang="en-US" sz="1200"/>
          </a:p>
        </p:txBody>
      </p:sp>
      <p:sp>
        <p:nvSpPr>
          <p:cNvPr id="1843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843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EAFAB69-F599-4D29-8177-774392B6E8C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741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20CE57D-79EF-4122-A250-E1BE7B0806A9}" type="datetime">
              <a:rPr lang="zh-CN" altLang="en-US" sz="1200"/>
            </a:fld>
            <a:endParaRPr lang="zh-CN" altLang="en-US" sz="1200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1B17B46-D5BC-46D2-B788-71EB3CA78CA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3" name="组合 5"/>
          <p:cNvGrpSpPr/>
          <p:nvPr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205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059" name="任意多边形 7"/>
            <p:cNvGrpSpPr/>
            <p:nvPr/>
          </p:nvGrpSpPr>
          <p:grpSpPr>
            <a:xfrm>
              <a:off x="-16255" y="4533655"/>
              <a:ext cx="12232639" cy="2365275"/>
              <a:chOff x="-12192" y="3389376"/>
              <a:chExt cx="9174480" cy="1773936"/>
            </a:xfrm>
          </p:grpSpPr>
          <p:pic>
            <p:nvPicPr>
              <p:cNvPr id="2057" name="任意多边形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92" y="3389376"/>
                <a:ext cx="9174480" cy="177393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8" name="文本框 2057"/>
              <p:cNvSpPr txBox="1"/>
              <p:nvPr/>
            </p:nvSpPr>
            <p:spPr>
              <a:xfrm>
                <a:off x="0" y="3409723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4" name="图片 7"/>
          <p:cNvPicPr>
            <a:picLocks noChangeAspect="1"/>
          </p:cNvPicPr>
          <p:nvPr/>
        </p:nvPicPr>
        <p:blipFill>
          <a:blip r:embed="rId3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5" name="图片 8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554037"/>
            <a:ext cx="4419600" cy="625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244" name="组合 8"/>
          <p:cNvGrpSpPr/>
          <p:nvPr/>
        </p:nvGrpSpPr>
        <p:grpSpPr>
          <a:xfrm>
            <a:off x="0" y="171450"/>
            <a:ext cx="5699125" cy="4676775"/>
            <a:chOff x="-1" y="171450"/>
            <a:chExt cx="5699519" cy="4676775"/>
          </a:xfrm>
        </p:grpSpPr>
        <p:pic>
          <p:nvPicPr>
            <p:cNvPr id="10245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171450"/>
              <a:ext cx="5699519" cy="467677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6" name="矩形 5"/>
            <p:cNvSpPr/>
            <p:nvPr/>
          </p:nvSpPr>
          <p:spPr>
            <a:xfrm>
              <a:off x="542962" y="1314450"/>
              <a:ext cx="3562596" cy="2162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7" name="矩形 6"/>
            <p:cNvSpPr/>
            <p:nvPr/>
          </p:nvSpPr>
          <p:spPr>
            <a:xfrm>
              <a:off x="1438373" y="1028700"/>
              <a:ext cx="1638413" cy="209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8" name="矩形 7"/>
            <p:cNvSpPr/>
            <p:nvPr/>
          </p:nvSpPr>
          <p:spPr>
            <a:xfrm>
              <a:off x="1438373" y="3490913"/>
              <a:ext cx="1828926" cy="1571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9" name="矩形 8"/>
            <p:cNvSpPr/>
            <p:nvPr/>
          </p:nvSpPr>
          <p:spPr>
            <a:xfrm>
              <a:off x="1681278" y="3546475"/>
              <a:ext cx="1209759" cy="2524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554037"/>
            <a:ext cx="4419600" cy="625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5300" y="-1133475"/>
            <a:ext cx="51435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0" y="714375"/>
            <a:ext cx="51435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554037"/>
            <a:ext cx="4419600" cy="625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200" y="-323850"/>
            <a:ext cx="5610225" cy="5610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66700"/>
            <a:ext cx="8420100" cy="461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6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63" name="组合 7"/>
          <p:cNvGrpSpPr/>
          <p:nvPr/>
        </p:nvGrpSpPr>
        <p:grpSpPr>
          <a:xfrm>
            <a:off x="512763" y="396875"/>
            <a:ext cx="8118475" cy="4348163"/>
            <a:chOff x="580913" y="368895"/>
            <a:chExt cx="11182575" cy="5988131"/>
          </a:xfrm>
        </p:grpSpPr>
        <p:sp>
          <p:nvSpPr>
            <p:cNvPr id="15364" name="矩形 3"/>
            <p:cNvSpPr/>
            <p:nvPr/>
          </p:nvSpPr>
          <p:spPr>
            <a:xfrm>
              <a:off x="580913" y="500070"/>
              <a:ext cx="11029509" cy="585695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 cap="flat" cmpd="sng" algn="ctr">
              <a:solidFill>
                <a:srgbClr val="010002"/>
              </a:solidFill>
              <a:prstDash val="solid"/>
              <a:miter lim="800000"/>
            </a:ln>
            <a:effectLst/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5365" name="矩形 9"/>
            <p:cNvSpPr>
              <a:spLocks noChangeArrowheads="1"/>
            </p:cNvSpPr>
            <p:nvPr/>
          </p:nvSpPr>
          <p:spPr bwMode="auto">
            <a:xfrm>
              <a:off x="733979" y="368895"/>
              <a:ext cx="11029509" cy="5856956"/>
            </a:xfrm>
            <a:prstGeom prst="rect">
              <a:avLst/>
            </a:prstGeom>
            <a:solidFill>
              <a:schemeClr val="bg1"/>
            </a:solidFill>
            <a:ln w="57150" algn="ctr">
              <a:solidFill>
                <a:srgbClr val="010002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6387" name="组合 7"/>
          <p:cNvGrpSpPr/>
          <p:nvPr/>
        </p:nvGrpSpPr>
        <p:grpSpPr>
          <a:xfrm>
            <a:off x="1673225" y="342900"/>
            <a:ext cx="7208838" cy="3429000"/>
            <a:chOff x="1182764" y="813750"/>
            <a:chExt cx="9826472" cy="5230496"/>
          </a:xfrm>
        </p:grpSpPr>
        <p:sp>
          <p:nvSpPr>
            <p:cNvPr id="16389" name="矩形 3"/>
            <p:cNvSpPr/>
            <p:nvPr/>
          </p:nvSpPr>
          <p:spPr>
            <a:xfrm>
              <a:off x="1622045" y="1208459"/>
              <a:ext cx="9387191" cy="48357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0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  <a:miter lim="800000"/>
            </a:ln>
            <a:effectLst/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grpSp>
          <p:nvGrpSpPr>
            <p:cNvPr id="16390" name="组合 9"/>
            <p:cNvGrpSpPr/>
            <p:nvPr/>
          </p:nvGrpSpPr>
          <p:grpSpPr>
            <a:xfrm>
              <a:off x="1182764" y="813750"/>
              <a:ext cx="9387286" cy="4835272"/>
              <a:chOff x="1182764" y="813750"/>
              <a:chExt cx="9387286" cy="4835272"/>
            </a:xfrm>
          </p:grpSpPr>
          <p:sp>
            <p:nvSpPr>
              <p:cNvPr id="16391" name="任意多边形: 形状 10"/>
              <p:cNvSpPr/>
              <p:nvPr/>
            </p:nvSpPr>
            <p:spPr bwMode="auto">
              <a:xfrm rot="16200000">
                <a:off x="3458771" y="-1462257"/>
                <a:ext cx="4835271" cy="9387286"/>
              </a:xfrm>
              <a:custGeom>
                <a:avLst/>
                <a:gdLst/>
                <a:ahLst/>
                <a:cxnLst>
                  <a:cxn ang="0">
                    <a:pos x="4835271" y="0"/>
                  </a:cxn>
                  <a:cxn ang="0">
                    <a:pos x="4835271" y="9387286"/>
                  </a:cxn>
                  <a:cxn ang="0">
                    <a:pos x="1123405" y="9387286"/>
                  </a:cxn>
                  <a:cxn ang="0">
                    <a:pos x="0" y="8263881"/>
                  </a:cxn>
                  <a:cxn ang="0">
                    <a:pos x="0" y="0"/>
                  </a:cxn>
                  <a:cxn ang="0">
                    <a:pos x="4835271" y="0"/>
                  </a:cxn>
                </a:cxnLst>
                <a:rect l="l" t="t" r="r" b="b"/>
                <a:pathLst>
                  <a:path w="4835271" h="9387286">
                    <a:moveTo>
                      <a:pt x="4835271" y="0"/>
                    </a:moveTo>
                    <a:lnTo>
                      <a:pt x="4835271" y="9387286"/>
                    </a:lnTo>
                    <a:lnTo>
                      <a:pt x="1123405" y="9387286"/>
                    </a:lnTo>
                    <a:lnTo>
                      <a:pt x="0" y="8263881"/>
                    </a:lnTo>
                    <a:lnTo>
                      <a:pt x="0" y="0"/>
                    </a:lnTo>
                    <a:lnTo>
                      <a:pt x="4835271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0" cap="flat" cmpd="sng">
                <a:solidFill>
                  <a:srgbClr val="0D0D0D"/>
                </a:solidFill>
                <a:prstDash val="solid"/>
                <a:miter lim="800000"/>
              </a:ln>
            </p:spPr>
          </p:sp>
          <p:sp>
            <p:nvSpPr>
              <p:cNvPr id="16392" name="任意多边形: 形状 11"/>
              <p:cNvSpPr/>
              <p:nvPr/>
            </p:nvSpPr>
            <p:spPr bwMode="auto">
              <a:xfrm rot="16200000" flipH="1" flipV="1">
                <a:off x="9446645" y="4525617"/>
                <a:ext cx="1123405" cy="1123405"/>
              </a:xfrm>
              <a:custGeom>
                <a:avLst/>
                <a:gdLst/>
                <a:ahLst/>
                <a:cxnLst>
                  <a:cxn ang="0">
                    <a:pos x="1123405" y="1123405"/>
                  </a:cxn>
                  <a:cxn ang="0">
                    <a:pos x="0" y="1123405"/>
                  </a:cxn>
                  <a:cxn ang="0">
                    <a:pos x="0" y="0"/>
                  </a:cxn>
                  <a:cxn ang="0">
                    <a:pos x="1123405" y="1123405"/>
                  </a:cxn>
                </a:cxnLst>
                <a:rect l="l" t="t" r="r" b="b"/>
                <a:pathLst>
                  <a:path w="1123405" h="1123405">
                    <a:moveTo>
                      <a:pt x="1123405" y="1123405"/>
                    </a:moveTo>
                    <a:lnTo>
                      <a:pt x="0" y="1123405"/>
                    </a:lnTo>
                    <a:lnTo>
                      <a:pt x="0" y="0"/>
                    </a:lnTo>
                    <a:lnTo>
                      <a:pt x="1123405" y="1123405"/>
                    </a:lnTo>
                    <a:close/>
                  </a:path>
                </a:pathLst>
              </a:custGeom>
              <a:solidFill>
                <a:srgbClr val="FFFFFF"/>
              </a:solidFill>
              <a:ln w="63500" cap="flat" cmpd="sng">
                <a:solidFill>
                  <a:srgbClr val="0D0D0D"/>
                </a:solidFill>
                <a:prstDash val="solid"/>
                <a:round/>
              </a:ln>
            </p:spPr>
          </p:sp>
        </p:grpSp>
      </p:grpSp>
      <p:pic>
        <p:nvPicPr>
          <p:cNvPr id="16388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49337" y="114300"/>
            <a:ext cx="5029200" cy="502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7" name="组合 5"/>
          <p:cNvGrpSpPr/>
          <p:nvPr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081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3084" name="任意多边形 7"/>
            <p:cNvGrpSpPr/>
            <p:nvPr/>
          </p:nvGrpSpPr>
          <p:grpSpPr>
            <a:xfrm>
              <a:off x="-16255" y="4540259"/>
              <a:ext cx="12232639" cy="2357147"/>
              <a:chOff x="-12192" y="3346704"/>
              <a:chExt cx="9174480" cy="1767840"/>
            </a:xfrm>
          </p:grpSpPr>
          <p:pic>
            <p:nvPicPr>
              <p:cNvPr id="3082" name="任意多边形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92" y="3346704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3083" name="文本框 3082"/>
              <p:cNvSpPr txBox="1"/>
              <p:nvPr/>
            </p:nvSpPr>
            <p:spPr>
              <a:xfrm>
                <a:off x="0" y="3362098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3078" name="图片 7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79" name="图片 8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3080" name="图片 9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1" name="图片 4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2" name="图片 5"/>
          <p:cNvPicPr>
            <a:picLocks noChangeAspect="1"/>
          </p:cNvPicPr>
          <p:nvPr/>
        </p:nvPicPr>
        <p:blipFill>
          <a:blip r:embed="rId3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6" name="椭圆 5"/>
          <p:cNvSpPr/>
          <p:nvPr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127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88" y="700088"/>
            <a:ext cx="3162300" cy="223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6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1" name="图片 6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3" name="图片 5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6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5" name="图片 6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grpSp>
        <p:nvGrpSpPr>
          <p:cNvPr id="7176" name="组合 11"/>
          <p:cNvGrpSpPr/>
          <p:nvPr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7177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78" name="圆角矩形 11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7" name="图片 4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8198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8199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0" name="图片 11"/>
          <p:cNvPicPr>
            <a:picLocks noChangeAspect="1"/>
          </p:cNvPicPr>
          <p:nvPr/>
        </p:nvPicPr>
        <p:blipFill>
          <a:blip r:embed="rId5"/>
          <a:srcRect l="6999" t="17243" r="21602" b="9957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201" name="图片 13"/>
          <p:cNvPicPr>
            <a:picLocks noChangeAspect="1"/>
          </p:cNvPicPr>
          <p:nvPr/>
        </p:nvPicPr>
        <p:blipFill>
          <a:blip r:embed="rId6"/>
          <a:srcRect l="15001" t="27601" r="13600" b="38801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21" name="图片 4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9223" name="图片 11"/>
          <p:cNvPicPr>
            <a:picLocks noChangeAspect="1"/>
          </p:cNvPicPr>
          <p:nvPr/>
        </p:nvPicPr>
        <p:blipFill>
          <a:blip r:embed="rId4"/>
          <a:srcRect l="6999" t="17243" r="21602" b="9957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4" name="图片 13"/>
          <p:cNvPicPr>
            <a:picLocks noChangeAspect="1"/>
          </p:cNvPicPr>
          <p:nvPr/>
        </p:nvPicPr>
        <p:blipFill>
          <a:blip r:embed="rId5"/>
          <a:srcRect l="15001" t="27601" r="13600" b="38801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25" name="组合 14"/>
          <p:cNvGrpSpPr/>
          <p:nvPr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9227" name="图片 15"/>
            <p:cNvPicPr>
              <a:picLocks noChangeAspect="1"/>
            </p:cNvPicPr>
            <p:nvPr/>
          </p:nvPicPr>
          <p:blipFill>
            <a:blip r:embed="rId6"/>
            <a:srcRect l="66455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8" name="图片 16"/>
            <p:cNvPicPr>
              <a:picLocks noChangeAspect="1"/>
            </p:cNvPicPr>
            <p:nvPr/>
          </p:nvPicPr>
          <p:blipFill>
            <a:blip r:embed="rId6"/>
            <a:srcRect t="19174" r="36364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9" name="图片 17"/>
            <p:cNvPicPr>
              <a:picLocks noChangeAspect="1"/>
            </p:cNvPicPr>
            <p:nvPr/>
          </p:nvPicPr>
          <p:blipFill>
            <a:blip r:embed="rId7"/>
            <a:srcRect l="8000" t="50001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2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32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1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46.GIF"/><Relationship Id="rId2" Type="http://schemas.openxmlformats.org/officeDocument/2006/relationships/image" Target="../media/image45.png"/><Relationship Id="rId1" Type="http://schemas.openxmlformats.org/officeDocument/2006/relationships/hyperlink" Target="&#36148;&#40763;&#23376;&#28216;&#25103;-&#35270;&#39057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469900" y="1787525"/>
            <a:ext cx="3897313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习作：那次玩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得真高兴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图片 2"/>
          <p:cNvPicPr>
            <a:picLocks noChangeAspect="1"/>
          </p:cNvPicPr>
          <p:nvPr/>
        </p:nvPicPr>
        <p:blipFill>
          <a:blip r:embed="rId1"/>
          <a:srcRect l="53753" r="5757"/>
          <a:stretch>
            <a:fillRect/>
          </a:stretch>
        </p:blipFill>
        <p:spPr>
          <a:xfrm>
            <a:off x="334963" y="1022350"/>
            <a:ext cx="23336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946150" y="609600"/>
            <a:ext cx="684530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</a:rPr>
              <a:t>贴鼻子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</a:rPr>
              <a:t>思维导图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1428750" y="1479550"/>
            <a:ext cx="14478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一开始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1428750" y="2489200"/>
            <a:ext cx="14478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4"/>
          <p:cNvSpPr/>
          <p:nvPr/>
        </p:nvSpPr>
        <p:spPr>
          <a:xfrm>
            <a:off x="1428750" y="3498850"/>
            <a:ext cx="122872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矩形 5"/>
          <p:cNvSpPr/>
          <p:nvPr/>
        </p:nvSpPr>
        <p:spPr>
          <a:xfrm>
            <a:off x="3124200" y="1479550"/>
            <a:ext cx="43815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眼睛蒙住，原地转圈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矩形 6"/>
          <p:cNvSpPr/>
          <p:nvPr/>
        </p:nvSpPr>
        <p:spPr>
          <a:xfrm>
            <a:off x="3124200" y="2489200"/>
            <a:ext cx="459105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东摸西摸，不知所措地贴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矩形 7"/>
          <p:cNvSpPr/>
          <p:nvPr/>
        </p:nvSpPr>
        <p:spPr>
          <a:xfrm>
            <a:off x="3124200" y="3498850"/>
            <a:ext cx="48387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解开红领巾，不好意思地笑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1" name="箭头: 下 8"/>
          <p:cNvSpPr/>
          <p:nvPr/>
        </p:nvSpPr>
        <p:spPr>
          <a:xfrm>
            <a:off x="1933575" y="2085975"/>
            <a:ext cx="257175" cy="4857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EB2055"/>
              </a:solidFill>
              <a:latin typeface="Calibri" panose="020F0502020204030204" pitchFamily="34" charset="0"/>
            </a:endParaRPr>
          </a:p>
        </p:txBody>
      </p:sp>
      <p:sp>
        <p:nvSpPr>
          <p:cNvPr id="28682" name="箭头: 下 9"/>
          <p:cNvSpPr/>
          <p:nvPr/>
        </p:nvSpPr>
        <p:spPr>
          <a:xfrm>
            <a:off x="1933575" y="3098800"/>
            <a:ext cx="257175" cy="4857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EB2055"/>
              </a:solidFill>
              <a:latin typeface="Calibri" panose="020F0502020204030204" pitchFamily="34" charset="0"/>
            </a:endParaRPr>
          </a:p>
        </p:txBody>
      </p:sp>
      <p:sp>
        <p:nvSpPr>
          <p:cNvPr id="28683" name="箭头: 下 10"/>
          <p:cNvSpPr/>
          <p:nvPr/>
        </p:nvSpPr>
        <p:spPr>
          <a:xfrm>
            <a:off x="4743450" y="2085975"/>
            <a:ext cx="257175" cy="4857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EB2055"/>
              </a:solidFill>
              <a:latin typeface="Calibri" panose="020F0502020204030204" pitchFamily="34" charset="0"/>
            </a:endParaRPr>
          </a:p>
        </p:txBody>
      </p:sp>
      <p:sp>
        <p:nvSpPr>
          <p:cNvPr id="28684" name="箭头: 下 11"/>
          <p:cNvSpPr/>
          <p:nvPr/>
        </p:nvSpPr>
        <p:spPr>
          <a:xfrm>
            <a:off x="4743450" y="3098800"/>
            <a:ext cx="257175" cy="4857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EB2055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  <p:bldP spid="28680" grpId="0"/>
      <p:bldP spid="28681" grpId="0" animBg="1"/>
      <p:bldP spid="28682" grpId="0" animBg="1"/>
      <p:bldP spid="28683" grpId="0" animBg="1"/>
      <p:bldP spid="286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2921000" y="925513"/>
            <a:ext cx="4919663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要求：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2852738" y="1427163"/>
            <a:ext cx="5527675" cy="168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）要用上表示事情先后顺序的词语。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）要用上描写动作的词语。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0" name="组合 4"/>
          <p:cNvGrpSpPr/>
          <p:nvPr/>
        </p:nvGrpSpPr>
        <p:grpSpPr>
          <a:xfrm>
            <a:off x="3095625" y="-244475"/>
            <a:ext cx="4418013" cy="1308100"/>
            <a:chOff x="7552076" y="-55756"/>
            <a:chExt cx="4836795" cy="1432331"/>
          </a:xfrm>
        </p:grpSpPr>
        <p:grpSp>
          <p:nvGrpSpPr>
            <p:cNvPr id="29702" name="组合 5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29704" name="矩形: 圆角 7"/>
              <p:cNvSpPr/>
              <p:nvPr/>
            </p:nvSpPr>
            <p:spPr>
              <a:xfrm>
                <a:off x="4868821" y="1796910"/>
                <a:ext cx="5310753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29705" name="图片 8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29706" name="矩形: 圆角 9"/>
              <p:cNvSpPr/>
              <p:nvPr/>
            </p:nvSpPr>
            <p:spPr>
              <a:xfrm>
                <a:off x="4716278" y="1647166"/>
                <a:ext cx="5310753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29703" name="图片 6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9701" name="标题 1"/>
          <p:cNvSpPr txBox="1">
            <a:spLocks noChangeArrowheads="1"/>
          </p:cNvSpPr>
          <p:nvPr/>
        </p:nvSpPr>
        <p:spPr bwMode="auto">
          <a:xfrm>
            <a:off x="4284316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设计导图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679450" y="481013"/>
            <a:ext cx="364490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思维导图范例：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1320800"/>
            <a:ext cx="7556500" cy="2749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3654425" y="1108075"/>
            <a:ext cx="3644900" cy="225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用上动作连一连，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内心活动添一添。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标点符号用正确，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玩得高兴写明白。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4000500" y="373063"/>
            <a:ext cx="364490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习作小贴士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">
            <a:hlinkClick r:id="rId1" action="ppaction://hlinksldjump"/>
          </p:cNvPr>
          <p:cNvSpPr/>
          <p:nvPr/>
        </p:nvSpPr>
        <p:spPr>
          <a:xfrm>
            <a:off x="947738" y="2155825"/>
            <a:ext cx="3316287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4"/>
          <p:cNvSpPr/>
          <p:nvPr/>
        </p:nvSpPr>
        <p:spPr>
          <a:xfrm>
            <a:off x="777875" y="1739900"/>
            <a:ext cx="781367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习作完成后自己大声读一读，首先看看有没有把玩的过程写清楚，再看看有没有表达出当时快乐的心情。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5"/>
          <p:cNvSpPr>
            <a:spLocks noChangeArrowheads="1"/>
          </p:cNvSpPr>
          <p:nvPr/>
        </p:nvSpPr>
        <p:spPr bwMode="auto">
          <a:xfrm>
            <a:off x="4481513" y="3546475"/>
            <a:ext cx="3692525" cy="554038"/>
          </a:xfrm>
          <a:prstGeom prst="rect">
            <a:avLst/>
          </a:prstGeom>
          <a:solidFill>
            <a:srgbClr val="F5AA0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0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多读几遍，细心体会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6"/>
          <p:cNvSpPr/>
          <p:nvPr/>
        </p:nvSpPr>
        <p:spPr>
          <a:xfrm>
            <a:off x="831850" y="923925"/>
            <a:ext cx="2159000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自读自评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grpSp>
        <p:nvGrpSpPr>
          <p:cNvPr id="33797" name="组合 6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33799" name="组合 7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33801" name="矩形: 圆角 9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33802" name="图片 10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33803" name="矩形: 圆角 11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33800" name="图片 8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3798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评价习作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900113" y="457200"/>
            <a:ext cx="2159000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互评分享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868363" y="1189038"/>
            <a:ext cx="7713662" cy="3008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）和同学交流习作，看是否清楚完整地写出了玩的过程，是否表达出了高兴的心情，标点符号运用是否恰当。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）试着修改同学看不明白的地方，让别人更明白。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3465513" y="1214438"/>
            <a:ext cx="4154487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根据同学的反馈，自主修改习作。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2"/>
          <p:cNvSpPr/>
          <p:nvPr/>
        </p:nvSpPr>
        <p:spPr>
          <a:xfrm>
            <a:off x="766763" y="1436688"/>
            <a:ext cx="7840662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教师介绍整体情况。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展示精彩片段。展示评改的一两篇精彩习作或两三个片段，全班欣赏点评。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教师评选出优秀习作。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grpSp>
        <p:nvGrpSpPr>
          <p:cNvPr id="36867" name="组合 3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36869" name="组合 4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36871" name="矩形: 圆角 6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36872" name="图片 7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36873" name="矩形: 圆角 8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36870" name="图片 5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6868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习作共评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954088" y="1668463"/>
            <a:ext cx="723582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修改习作。共评分享后，再看看老师的评语，结合伙伴的意见，再修改自己的习作。教师根据情况适当进行个别指导。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grpSp>
        <p:nvGrpSpPr>
          <p:cNvPr id="37891" name="组合 2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37893" name="组合 3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37895" name="矩形: 圆角 5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37896" name="图片 6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37897" name="矩形: 圆角 7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37894" name="图片 4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7892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自我完善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3">
            <a:hlinkClick r:id="rId1" action="ppaction://hlinksldjump"/>
          </p:cNvPr>
          <p:cNvSpPr/>
          <p:nvPr/>
        </p:nvSpPr>
        <p:spPr>
          <a:xfrm>
            <a:off x="309563" y="1166813"/>
            <a:ext cx="331628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矩形 3">
            <a:hlinkClick r:id="rId2" action="ppaction://hlinksldjump"/>
          </p:cNvPr>
          <p:cNvSpPr/>
          <p:nvPr/>
        </p:nvSpPr>
        <p:spPr>
          <a:xfrm>
            <a:off x="2436813" y="3005138"/>
            <a:ext cx="331628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858838" y="468313"/>
            <a:ext cx="40370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学生互评，修改习作。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8915" name="矩形 2"/>
          <p:cNvSpPr/>
          <p:nvPr/>
        </p:nvSpPr>
        <p:spPr>
          <a:xfrm>
            <a:off x="1054100" y="1076325"/>
            <a:ext cx="7231063" cy="3608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①同桌互相修改，并将修改好的习作读给对方听，说说自己觉得修改得比较满意的地方。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②请对方自由表达听后的感受，比如从哪里感受到了当时快乐的心情，还有哪些地方不明白。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1079500" y="1368425"/>
            <a:ext cx="7231063" cy="2406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③学生交换习作，在对方的习作中画出好词好句，圈出错别字和使用错误的标点符号。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④学生再次修改自己的习作。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矩形 1"/>
          <p:cNvSpPr/>
          <p:nvPr/>
        </p:nvSpPr>
        <p:spPr>
          <a:xfrm>
            <a:off x="858838" y="468313"/>
            <a:ext cx="40370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学生互评，修改习作。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2"/>
          <p:cNvSpPr/>
          <p:nvPr/>
        </p:nvSpPr>
        <p:spPr>
          <a:xfrm>
            <a:off x="577850" y="223838"/>
            <a:ext cx="2519363" cy="793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E3047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矩形 5"/>
          <p:cNvSpPr/>
          <p:nvPr/>
        </p:nvSpPr>
        <p:spPr>
          <a:xfrm>
            <a:off x="2352675" y="1865313"/>
            <a:ext cx="43465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习作：那次玩得真高兴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64" name="矩形 6"/>
          <p:cNvSpPr/>
          <p:nvPr/>
        </p:nvSpPr>
        <p:spPr>
          <a:xfrm>
            <a:off x="1481138" y="2808288"/>
            <a:ext cx="9636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矩形 7"/>
          <p:cNvSpPr/>
          <p:nvPr/>
        </p:nvSpPr>
        <p:spPr>
          <a:xfrm>
            <a:off x="3148013" y="2803525"/>
            <a:ext cx="9636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选材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矩形 8"/>
          <p:cNvSpPr/>
          <p:nvPr/>
        </p:nvSpPr>
        <p:spPr>
          <a:xfrm>
            <a:off x="4814888" y="2803525"/>
            <a:ext cx="9636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写事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7" name="矩形 9"/>
          <p:cNvSpPr/>
          <p:nvPr/>
        </p:nvSpPr>
        <p:spPr>
          <a:xfrm>
            <a:off x="6481763" y="2803525"/>
            <a:ext cx="9636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</a:t>
            </a:r>
            <a:endParaRPr lang="zh-CN" altLang="en-US" sz="30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8" name="箭头: 右 1"/>
          <p:cNvSpPr/>
          <p:nvPr/>
        </p:nvSpPr>
        <p:spPr>
          <a:xfrm>
            <a:off x="2519363" y="3030538"/>
            <a:ext cx="552450" cy="206375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FFC000"/>
          </a:solidFill>
          <a:ln w="19050">
            <a:solidFill>
              <a:schemeClr val="bg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69" name="箭头: 右 10"/>
          <p:cNvSpPr/>
          <p:nvPr/>
        </p:nvSpPr>
        <p:spPr>
          <a:xfrm>
            <a:off x="4219575" y="3030538"/>
            <a:ext cx="552450" cy="223837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FC000"/>
          </a:solidFill>
          <a:ln w="19050">
            <a:solidFill>
              <a:schemeClr val="bg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70" name="箭头: 右 11"/>
          <p:cNvSpPr/>
          <p:nvPr/>
        </p:nvSpPr>
        <p:spPr>
          <a:xfrm>
            <a:off x="5853113" y="3033713"/>
            <a:ext cx="552450" cy="217487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FFC000"/>
          </a:solidFill>
          <a:ln w="19050">
            <a:solidFill>
              <a:schemeClr val="bg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40971" name="组合 12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40973" name="组合 13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40975" name="矩形: 圆角 15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40976" name="图片 16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40977" name="矩形: 圆角 17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40974" name="图片 14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40972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0"/>
      <p:bldP spid="40967" grpId="0"/>
      <p:bldP spid="40968" grpId="0" animBg="1"/>
      <p:bldP spid="40969" grpId="0" animBg="1"/>
      <p:bldP spid="4097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>
            <a:hlinkClick r:id="rId1" action="ppaction://hlinksldjump"/>
          </p:cNvPr>
          <p:cNvSpPr/>
          <p:nvPr/>
        </p:nvSpPr>
        <p:spPr>
          <a:xfrm>
            <a:off x="947738" y="2155825"/>
            <a:ext cx="3316287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9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22537" name="组合 13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22539" name="矩形: 圆角 15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22540" name="图片 16"/>
              <p:cNvPicPr>
                <a:picLocks noChangeAspect="1"/>
              </p:cNvPicPr>
              <p:nvPr/>
            </p:nvPicPr>
            <p:blipFill>
              <a:blip r:embed="rId1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22541" name="矩形: 圆角 17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22538" name="图片 12"/>
            <p:cNvPicPr>
              <a:picLocks noChangeAspect="1"/>
            </p:cNvPicPr>
            <p:nvPr/>
          </p:nvPicPr>
          <p:blipFill>
            <a:blip r:embed="rId2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2531" name="矩形 2"/>
          <p:cNvSpPr/>
          <p:nvPr/>
        </p:nvSpPr>
        <p:spPr>
          <a:xfrm>
            <a:off x="501650" y="2127250"/>
            <a:ext cx="3935413" cy="1208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你平时喜欢玩什么？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你当时是怎么玩的？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2253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463" y="1362075"/>
            <a:ext cx="3379787" cy="261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5"/>
          <p:cNvPicPr>
            <a:picLocks noChangeAspect="1"/>
          </p:cNvPicPr>
          <p:nvPr/>
        </p:nvPicPr>
        <p:blipFill>
          <a:blip r:embed="rId4"/>
          <a:srcRect l="3317" r="6455" b="6300"/>
          <a:stretch>
            <a:fillRect/>
          </a:stretch>
        </p:blipFill>
        <p:spPr>
          <a:xfrm>
            <a:off x="4064000" y="1362075"/>
            <a:ext cx="4540250" cy="261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4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000" y="1366838"/>
            <a:ext cx="4540250" cy="2754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5" name="图片 6"/>
          <p:cNvPicPr>
            <a:picLocks noChangeAspect="1"/>
          </p:cNvPicPr>
          <p:nvPr/>
        </p:nvPicPr>
        <p:blipFill>
          <a:blip r:embed="rId6"/>
          <a:srcRect l="11334" t="15854" r="39432" b="37946"/>
          <a:stretch>
            <a:fillRect/>
          </a:stretch>
        </p:blipFill>
        <p:spPr>
          <a:xfrm>
            <a:off x="4025900" y="1352550"/>
            <a:ext cx="4616450" cy="2755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6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激趣导入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4750" y="1263650"/>
            <a:ext cx="1857375" cy="1435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938" y="3070225"/>
            <a:ext cx="1651000" cy="1436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矩形 2"/>
          <p:cNvSpPr/>
          <p:nvPr/>
        </p:nvSpPr>
        <p:spPr>
          <a:xfrm>
            <a:off x="774700" y="484188"/>
            <a:ext cx="490855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插图上的孩子都在干什么？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grpSp>
        <p:nvGrpSpPr>
          <p:cNvPr id="23557" name="组合 3"/>
          <p:cNvGrpSpPr/>
          <p:nvPr/>
        </p:nvGrpSpPr>
        <p:grpSpPr>
          <a:xfrm>
            <a:off x="3259138" y="1730375"/>
            <a:ext cx="4484687" cy="608013"/>
            <a:chOff x="3259138" y="1730375"/>
            <a:chExt cx="4484687" cy="608013"/>
          </a:xfrm>
        </p:grpSpPr>
        <p:sp>
          <p:nvSpPr>
            <p:cNvPr id="23561" name="矩形 18"/>
            <p:cNvSpPr/>
            <p:nvPr/>
          </p:nvSpPr>
          <p:spPr>
            <a:xfrm>
              <a:off x="3259138" y="1795463"/>
              <a:ext cx="4484687" cy="534987"/>
            </a:xfrm>
            <a:prstGeom prst="rect">
              <a:avLst/>
            </a:prstGeom>
            <a:solidFill>
              <a:srgbClr val="FFC705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2000">
                <a:solidFill>
                  <a:schemeClr val="bg1"/>
                </a:solidFill>
                <a:latin typeface="字魂143号-正酷超级黑"/>
                <a:ea typeface="字魂143号-正酷超级黑"/>
                <a:sym typeface="字魂143号-正酷超级黑"/>
              </a:endParaRPr>
            </a:p>
          </p:txBody>
        </p:sp>
        <p:sp>
          <p:nvSpPr>
            <p:cNvPr id="23562" name="矩形 2"/>
            <p:cNvSpPr/>
            <p:nvPr/>
          </p:nvSpPr>
          <p:spPr>
            <a:xfrm>
              <a:off x="4025900" y="1730375"/>
              <a:ext cx="3314700" cy="6080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课间和同学掰手腕。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8" name="组合 4"/>
          <p:cNvGrpSpPr/>
          <p:nvPr/>
        </p:nvGrpSpPr>
        <p:grpSpPr>
          <a:xfrm>
            <a:off x="3228975" y="3116263"/>
            <a:ext cx="4514850" cy="1127125"/>
            <a:chOff x="3228975" y="3116263"/>
            <a:chExt cx="4514850" cy="1127125"/>
          </a:xfrm>
        </p:grpSpPr>
        <p:sp>
          <p:nvSpPr>
            <p:cNvPr id="23559" name="矩形 18"/>
            <p:cNvSpPr/>
            <p:nvPr/>
          </p:nvSpPr>
          <p:spPr>
            <a:xfrm>
              <a:off x="3259138" y="3116263"/>
              <a:ext cx="4484687" cy="1127125"/>
            </a:xfrm>
            <a:prstGeom prst="rect">
              <a:avLst/>
            </a:prstGeom>
            <a:solidFill>
              <a:srgbClr val="FFC705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2000">
                <a:solidFill>
                  <a:schemeClr val="bg1"/>
                </a:solidFill>
                <a:latin typeface="字魂143号-正酷超级黑"/>
                <a:ea typeface="字魂143号-正酷超级黑"/>
                <a:sym typeface="字魂143号-正酷超级黑"/>
              </a:endParaRPr>
            </a:p>
          </p:txBody>
        </p:sp>
        <p:sp>
          <p:nvSpPr>
            <p:cNvPr id="23560" name="矩形 2"/>
            <p:cNvSpPr/>
            <p:nvPr/>
          </p:nvSpPr>
          <p:spPr>
            <a:xfrm>
              <a:off x="3228975" y="3171825"/>
              <a:ext cx="4514850" cy="10160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    节假日和爸爸妈妈一起参观动物园，看考拉。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238" y="804863"/>
            <a:ext cx="1843087" cy="1381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838" y="2589213"/>
            <a:ext cx="1778000" cy="1493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4580" name="组合 5"/>
          <p:cNvGrpSpPr/>
          <p:nvPr/>
        </p:nvGrpSpPr>
        <p:grpSpPr>
          <a:xfrm>
            <a:off x="1327150" y="2890838"/>
            <a:ext cx="4276725" cy="1127125"/>
            <a:chOff x="1327150" y="2890838"/>
            <a:chExt cx="4276725" cy="1127125"/>
          </a:xfrm>
        </p:grpSpPr>
        <p:sp>
          <p:nvSpPr>
            <p:cNvPr id="24584" name="矩形 18"/>
            <p:cNvSpPr/>
            <p:nvPr/>
          </p:nvSpPr>
          <p:spPr>
            <a:xfrm>
              <a:off x="1327150" y="2890838"/>
              <a:ext cx="4252913" cy="1127125"/>
            </a:xfrm>
            <a:prstGeom prst="rect">
              <a:avLst/>
            </a:prstGeom>
            <a:solidFill>
              <a:srgbClr val="FFC705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2000">
                <a:solidFill>
                  <a:schemeClr val="bg1"/>
                </a:solidFill>
                <a:latin typeface="字魂143号-正酷超级黑"/>
                <a:ea typeface="字魂143号-正酷超级黑"/>
                <a:sym typeface="字魂143号-正酷超级黑"/>
              </a:endParaRPr>
            </a:p>
          </p:txBody>
        </p:sp>
        <p:sp>
          <p:nvSpPr>
            <p:cNvPr id="24585" name="矩形 2"/>
            <p:cNvSpPr/>
            <p:nvPr/>
          </p:nvSpPr>
          <p:spPr>
            <a:xfrm>
              <a:off x="1350963" y="2897188"/>
              <a:ext cx="4252912" cy="10160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    节假日和小伙伴一起去游乐园坐过山车。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1" name="组合 3"/>
          <p:cNvGrpSpPr/>
          <p:nvPr/>
        </p:nvGrpSpPr>
        <p:grpSpPr>
          <a:xfrm>
            <a:off x="3454400" y="1200150"/>
            <a:ext cx="4124325" cy="608013"/>
            <a:chOff x="3454400" y="1200150"/>
            <a:chExt cx="4124325" cy="608013"/>
          </a:xfrm>
        </p:grpSpPr>
        <p:sp>
          <p:nvSpPr>
            <p:cNvPr id="24582" name="矩形 18"/>
            <p:cNvSpPr/>
            <p:nvPr/>
          </p:nvSpPr>
          <p:spPr>
            <a:xfrm>
              <a:off x="3454400" y="1271588"/>
              <a:ext cx="4124325" cy="536575"/>
            </a:xfrm>
            <a:prstGeom prst="rect">
              <a:avLst/>
            </a:prstGeom>
            <a:solidFill>
              <a:srgbClr val="FFC705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2000">
                <a:solidFill>
                  <a:schemeClr val="bg1"/>
                </a:solidFill>
                <a:latin typeface="字魂143号-正酷超级黑"/>
                <a:ea typeface="字魂143号-正酷超级黑"/>
                <a:sym typeface="字魂143号-正酷超级黑"/>
              </a:endParaRPr>
            </a:p>
          </p:txBody>
        </p:sp>
        <p:sp>
          <p:nvSpPr>
            <p:cNvPr id="24583" name="矩形 2"/>
            <p:cNvSpPr/>
            <p:nvPr/>
          </p:nvSpPr>
          <p:spPr>
            <a:xfrm>
              <a:off x="3624263" y="1200150"/>
              <a:ext cx="3954462" cy="6080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周末和爷爷一起钓鱼。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3159125" y="592138"/>
            <a:ext cx="5365750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这些你玩过吗？你平时喜欢玩什么？有没有哪次让你玩得特别开心，印象特别深刻？和同学交流一下。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838" y="1079500"/>
            <a:ext cx="5499100" cy="33162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662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3688" y="3829050"/>
            <a:ext cx="3248025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28" name="组合 4"/>
          <p:cNvGrpSpPr/>
          <p:nvPr/>
        </p:nvGrpSpPr>
        <p:grpSpPr>
          <a:xfrm>
            <a:off x="2362200" y="-244475"/>
            <a:ext cx="4419600" cy="1308100"/>
            <a:chOff x="7552076" y="-55756"/>
            <a:chExt cx="4836795" cy="1432331"/>
          </a:xfrm>
        </p:grpSpPr>
        <p:grpSp>
          <p:nvGrpSpPr>
            <p:cNvPr id="26630" name="组合 5"/>
            <p:cNvGrpSpPr/>
            <p:nvPr/>
          </p:nvGrpSpPr>
          <p:grpSpPr>
            <a:xfrm>
              <a:off x="8067295" y="54807"/>
              <a:ext cx="4321576" cy="1263412"/>
              <a:chOff x="4717541" y="883209"/>
              <a:chExt cx="7024186" cy="2053521"/>
            </a:xfrm>
          </p:grpSpPr>
          <p:sp>
            <p:nvSpPr>
              <p:cNvPr id="26632" name="矩形: 圆角 7"/>
              <p:cNvSpPr/>
              <p:nvPr/>
            </p:nvSpPr>
            <p:spPr>
              <a:xfrm>
                <a:off x="4871290" y="1796910"/>
                <a:ext cx="5308846" cy="1138610"/>
              </a:xfrm>
              <a:prstGeom prst="roundRect">
                <a:avLst>
                  <a:gd name="adj" fmla="val 50000"/>
                </a:avLst>
              </a:prstGeom>
              <a:solidFill>
                <a:srgbClr val="FBB03B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  <p:pic>
            <p:nvPicPr>
              <p:cNvPr id="26633" name="图片 8"/>
              <p:cNvPicPr>
                <a:picLocks noChangeAspect="1"/>
              </p:cNvPicPr>
              <p:nvPr/>
            </p:nvPicPr>
            <p:blipFill>
              <a:blip r:embed="rId4"/>
              <a:srcRect l="954" t="50317" r="52418"/>
              <a:stretch>
                <a:fillRect/>
              </a:stretch>
            </p:blipFill>
            <p:spPr>
              <a:xfrm>
                <a:off x="8312864" y="883209"/>
                <a:ext cx="3428863" cy="1968663"/>
              </a:xfrm>
              <a:prstGeom prst="rect">
                <a:avLst/>
              </a:prstGeom>
              <a:noFill/>
              <a:ln w="57150">
                <a:noFill/>
                <a:miter lim="800000"/>
                <a:headEnd/>
                <a:tailEnd/>
              </a:ln>
            </p:spPr>
          </p:pic>
          <p:sp>
            <p:nvSpPr>
              <p:cNvPr id="26634" name="矩形: 圆角 9"/>
              <p:cNvSpPr/>
              <p:nvPr/>
            </p:nvSpPr>
            <p:spPr>
              <a:xfrm>
                <a:off x="4718802" y="1647166"/>
                <a:ext cx="5308846" cy="1135786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600">
                  <a:solidFill>
                    <a:srgbClr val="FFFFFF"/>
                  </a:solidFill>
                  <a:latin typeface="字魂143号-正酷超级黑"/>
                  <a:ea typeface="字魂143号-正酷超级黑"/>
                  <a:sym typeface="字魂143号-正酷超级黑"/>
                </a:endParaRPr>
              </a:p>
            </p:txBody>
          </p:sp>
        </p:grpSp>
        <p:pic>
          <p:nvPicPr>
            <p:cNvPr id="26631" name="图片 6"/>
            <p:cNvPicPr>
              <a:picLocks noChangeAspect="1"/>
            </p:cNvPicPr>
            <p:nvPr/>
          </p:nvPicPr>
          <p:blipFill>
            <a:blip r:embed="rId5"/>
            <a:srcRect l="1842" t="66654" r="72705" b="7095"/>
            <a:stretch>
              <a:fillRect/>
            </a:stretch>
          </p:blipFill>
          <p:spPr>
            <a:xfrm rot="20460000">
              <a:off x="7552076" y="-55756"/>
              <a:ext cx="1388877" cy="14323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6629" name="标题 1"/>
          <p:cNvSpPr txBox="1">
            <a:spLocks noChangeArrowheads="1"/>
          </p:cNvSpPr>
          <p:nvPr/>
        </p:nvSpPr>
        <p:spPr bwMode="auto">
          <a:xfrm>
            <a:off x="3552001" y="288893"/>
            <a:ext cx="1860233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rgbClr val="297083"/>
                  </a:solidFill>
                </a:ln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学习表达</a:t>
            </a:r>
            <a:endParaRPr kumimoji="0" lang="zh-CN" altLang="en-US" sz="3200" b="1" i="0" u="none" strike="noStrike" kern="1200" cap="none" spc="0" normalizeH="0" baseline="0" noProof="0">
              <a:ln w="9525"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/>
          <p:nvPr/>
        </p:nvSpPr>
        <p:spPr>
          <a:xfrm>
            <a:off x="409575" y="1146175"/>
            <a:ext cx="8324850" cy="3579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小明害羞地走了上去。一开始，老师先把红领巾叠成好几层，把他的眼睛蒙住，然后让他站在原地转上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圈。转上几圈后，小明已经有点晕乎乎的，晃来晃去，课堂上一片笑声。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圈转完了，老师把假鼻子递给小明。这时候，只见他拿着假鼻子东摸西摸，就是不敢贴，老师说：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快要倒计时了，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EB20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小明听见倒计时，不知所措地把假鼻子贴了上去。台下顿时一片笑声。最后，小明解开红领巾，发现假鼻子贴到额头上去了，他也不好意思地笑了。</a:t>
            </a:r>
            <a:endParaRPr lang="zh-CN" altLang="en-US" sz="2400" b="1">
              <a:solidFill>
                <a:srgbClr val="EB20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581025" y="411163"/>
            <a:ext cx="74231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贴鼻子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游戏片段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1067</Words>
  <Application>WPS 演示</Application>
  <PresentationFormat>全屏显示(16:9)</PresentationFormat>
  <Paragraphs>117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Cambria</vt:lpstr>
      <vt:lpstr>黑体</vt:lpstr>
      <vt:lpstr>Calibri</vt:lpstr>
      <vt:lpstr>等线</vt:lpstr>
      <vt:lpstr>楷体</vt:lpstr>
      <vt:lpstr>字魂143号-正酷超级黑</vt:lpstr>
      <vt:lpstr>微软雅黑</vt:lpstr>
      <vt:lpstr>Arial Unicode MS</vt:lpstr>
      <vt:lpstr>Arial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B39DFCE15ABB44808E06AA29EC374F60_12</vt:lpwstr>
  </property>
  <property fmtid="{D5CDD505-2E9C-101B-9397-08002B2CF9AE}" pid="3" name="KSOProductBuildVer">
    <vt:lpwstr>2052-12.1.0.15374</vt:lpwstr>
  </property>
</Properties>
</file>