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sldIdLst>
    <p:sldId id="256" r:id="rId4"/>
    <p:sldId id="257" r:id="rId5"/>
    <p:sldId id="273" r:id="rId6"/>
    <p:sldId id="266" r:id="rId7"/>
    <p:sldId id="274" r:id="rId8"/>
    <p:sldId id="275" r:id="rId9"/>
    <p:sldId id="278" r:id="rId10"/>
    <p:sldId id="295" r:id="rId11"/>
    <p:sldId id="279" r:id="rId12"/>
    <p:sldId id="282" r:id="rId13"/>
    <p:sldId id="296" r:id="rId14"/>
    <p:sldId id="283" r:id="rId15"/>
    <p:sldId id="284" r:id="rId16"/>
    <p:sldId id="263" r:id="rId17"/>
    <p:sldId id="304" r:id="rId18"/>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2" userDrawn="1">
          <p15:clr>
            <a:srgbClr val="A4A3A4"/>
          </p15:clr>
        </p15:guide>
        <p15:guide id="2" pos="38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C6C2"/>
    <a:srgbClr val="44B36E"/>
    <a:srgbClr val="F3541A"/>
    <a:srgbClr val="FFFFFF"/>
    <a:srgbClr val="C8A4E4"/>
    <a:srgbClr val="00B4FF"/>
    <a:srgbClr val="ECECEC"/>
    <a:srgbClr val="DCDCDC"/>
    <a:srgbClr val="F0F0F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22"/>
        <p:guide pos="384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3.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tags" Target="../tags/tag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2.wav"/><Relationship Id="rId3" Type="http://schemas.openxmlformats.org/officeDocument/2006/relationships/audio" Target="../media/audio1.wav"/><Relationship Id="rId2" Type="http://schemas.openxmlformats.org/officeDocument/2006/relationships/image" Target="../media/image16.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jpeg"/><Relationship Id="rId3" Type="http://schemas.openxmlformats.org/officeDocument/2006/relationships/tags" Target="../tags/tag1.xml"/><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jpeg"/><Relationship Id="rId2" Type="http://schemas.openxmlformats.org/officeDocument/2006/relationships/image" Target="../media/image1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slide" Target="slide5.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220007" y="2169041"/>
            <a:ext cx="3611880" cy="922020"/>
          </a:xfrm>
          <a:prstGeom prst="rect">
            <a:avLst/>
          </a:prstGeom>
          <a:noFill/>
        </p:spPr>
        <p:txBody>
          <a:bodyPr wrap="none" rtlCol="0">
            <a:spAutoFit/>
          </a:bodyPr>
          <a:lstStyle/>
          <a:p>
            <a:r>
              <a:rPr kumimoji="1" lang="zh-CN" sz="5400" b="1" dirty="0">
                <a:solidFill>
                  <a:srgbClr val="00B4FF"/>
                </a:solidFill>
              </a:rPr>
              <a:t>确定起跑线</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3" name="表格 2"/>
          <p:cNvGraphicFramePr/>
          <p:nvPr>
            <p:custDataLst>
              <p:tags r:id="rId2"/>
            </p:custDataLst>
          </p:nvPr>
        </p:nvGraphicFramePr>
        <p:xfrm>
          <a:off x="857250" y="1869440"/>
          <a:ext cx="10395585" cy="2951480"/>
        </p:xfrm>
        <a:graphic>
          <a:graphicData uri="http://schemas.openxmlformats.org/drawingml/2006/table">
            <a:tbl>
              <a:tblPr firstRow="1" bandRow="1">
                <a:tableStyleId>{5C22544A-7EE6-4342-B048-85BDC9FD1C3A}</a:tableStyleId>
              </a:tblPr>
              <a:tblGrid>
                <a:gridCol w="1155065"/>
                <a:gridCol w="1155065"/>
                <a:gridCol w="1155065"/>
                <a:gridCol w="1155065"/>
                <a:gridCol w="1155065"/>
                <a:gridCol w="1155065"/>
                <a:gridCol w="1155065"/>
                <a:gridCol w="1155065"/>
                <a:gridCol w="1155065"/>
              </a:tblGrid>
              <a:tr h="737870">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道</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rgbClr val="92D050"/>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道</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chemeClr val="accent5">
                        <a:lumMod val="60000"/>
                        <a:lumOff val="40000"/>
                      </a:schemeClr>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道</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chemeClr val="accent2">
                        <a:lumMod val="60000"/>
                        <a:lumOff val="40000"/>
                      </a:schemeClr>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道</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rgbClr val="FFFF00"/>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道</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rgbClr val="C8A4E4"/>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道</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rgbClr val="F3541A"/>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道</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rgbClr val="44B36E"/>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道</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rgbClr val="DEC6C2"/>
                    </a:solidFill>
                  </a:tcPr>
                </a:tc>
              </a:tr>
              <a:tr h="73787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直径（</a:t>
                      </a: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rgbClr val="FFC000"/>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92D050"/>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5">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2">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FF00"/>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C8A4E4"/>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3541A"/>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44B36E"/>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DEC6C2"/>
                    </a:solidFill>
                  </a:tcPr>
                </a:tc>
              </a:tr>
              <a:tr h="73787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周长（</a:t>
                      </a: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rgbClr val="FFC000"/>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92D050"/>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5">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2">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FF00"/>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C8A4E4"/>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3541A"/>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44B36E"/>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DEC6C2"/>
                    </a:solidFill>
                  </a:tcPr>
                </a:tc>
              </a:tr>
              <a:tr h="73787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全长（</a:t>
                      </a:r>
                      <a:r>
                        <a:rPr lang="en-US" altLang="zh-CN"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a:t>
                      </a:r>
                      <a:r>
                        <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rgbClr val="FFC000"/>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92D050"/>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5">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2">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FF00"/>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C8A4E4"/>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3541A"/>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44B36E"/>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DEC6C2"/>
                    </a:solidFill>
                  </a:tcPr>
                </a:tc>
              </a:tr>
            </a:tbl>
          </a:graphicData>
        </a:graphic>
      </p:graphicFrame>
      <p:sp>
        <p:nvSpPr>
          <p:cNvPr id="33" name="Text Box 123"/>
          <p:cNvSpPr txBox="1">
            <a:spLocks noChangeArrowheads="1"/>
          </p:cNvSpPr>
          <p:nvPr/>
        </p:nvSpPr>
        <p:spPr bwMode="auto">
          <a:xfrm>
            <a:off x="2006499" y="2414636"/>
            <a:ext cx="1148715" cy="263779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72.6</a:t>
            </a:r>
            <a:endParaRPr lang="en-US" altLang="zh-CN" sz="2400" dirty="0">
              <a:solidFill>
                <a:prstClr val="black"/>
              </a:solidFill>
              <a:latin typeface="微软雅黑" panose="020B0503020204020204" pitchFamily="34" charset="-122"/>
              <a:ea typeface="微软雅黑" panose="020B0503020204020204" pitchFamily="34" charset="-122"/>
            </a:endParaRPr>
          </a:p>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228.08</a:t>
            </a:r>
            <a:endParaRPr lang="en-US" altLang="zh-CN" sz="2400" dirty="0">
              <a:solidFill>
                <a:prstClr val="black"/>
              </a:solidFill>
              <a:latin typeface="微软雅黑" panose="020B0503020204020204" pitchFamily="34" charset="-122"/>
              <a:ea typeface="微软雅黑" panose="020B0503020204020204" pitchFamily="34" charset="-122"/>
            </a:endParaRPr>
          </a:p>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400</a:t>
            </a:r>
            <a:endParaRPr lang="en-US" altLang="zh-CN" sz="2400" dirty="0">
              <a:solidFill>
                <a:prstClr val="black"/>
              </a:solidFill>
              <a:latin typeface="微软雅黑" panose="020B0503020204020204" pitchFamily="34" charset="-122"/>
              <a:ea typeface="微软雅黑" panose="020B0503020204020204" pitchFamily="34" charset="-122"/>
            </a:endParaRPr>
          </a:p>
        </p:txBody>
      </p:sp>
      <p:sp>
        <p:nvSpPr>
          <p:cNvPr id="23" name="Text Box 113"/>
          <p:cNvSpPr txBox="1">
            <a:spLocks noChangeArrowheads="1"/>
          </p:cNvSpPr>
          <p:nvPr/>
        </p:nvSpPr>
        <p:spPr bwMode="auto">
          <a:xfrm>
            <a:off x="3154541" y="2415550"/>
            <a:ext cx="1148715" cy="263779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75.1</a:t>
            </a:r>
            <a:endParaRPr lang="en-US" altLang="zh-CN" sz="2400" dirty="0">
              <a:solidFill>
                <a:prstClr val="black"/>
              </a:solidFill>
              <a:latin typeface="微软雅黑" panose="020B0503020204020204" pitchFamily="34" charset="-122"/>
              <a:ea typeface="微软雅黑" panose="020B0503020204020204" pitchFamily="34" charset="-122"/>
            </a:endParaRPr>
          </a:p>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235.93</a:t>
            </a:r>
            <a:endParaRPr lang="en-US" altLang="zh-CN" sz="2400" dirty="0">
              <a:solidFill>
                <a:prstClr val="black"/>
              </a:solidFill>
              <a:latin typeface="微软雅黑" panose="020B0503020204020204" pitchFamily="34" charset="-122"/>
              <a:ea typeface="微软雅黑" panose="020B0503020204020204" pitchFamily="34" charset="-122"/>
            </a:endParaRPr>
          </a:p>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407.85</a:t>
            </a:r>
            <a:endParaRPr lang="en-US" altLang="zh-CN" sz="2400" dirty="0">
              <a:solidFill>
                <a:prstClr val="black"/>
              </a:solidFill>
              <a:latin typeface="微软雅黑" panose="020B0503020204020204" pitchFamily="34" charset="-122"/>
              <a:ea typeface="微软雅黑" panose="020B0503020204020204" pitchFamily="34" charset="-122"/>
            </a:endParaRPr>
          </a:p>
        </p:txBody>
      </p:sp>
      <p:sp>
        <p:nvSpPr>
          <p:cNvPr id="27" name="Text Box 115"/>
          <p:cNvSpPr txBox="1">
            <a:spLocks noChangeArrowheads="1"/>
          </p:cNvSpPr>
          <p:nvPr/>
        </p:nvSpPr>
        <p:spPr bwMode="auto">
          <a:xfrm>
            <a:off x="4326984" y="2417785"/>
            <a:ext cx="1148715" cy="263779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77.6</a:t>
            </a:r>
            <a:endParaRPr lang="en-US" altLang="zh-CN" sz="2400" dirty="0">
              <a:solidFill>
                <a:prstClr val="black"/>
              </a:solidFill>
              <a:latin typeface="微软雅黑" panose="020B0503020204020204" pitchFamily="34" charset="-122"/>
              <a:ea typeface="微软雅黑" panose="020B0503020204020204" pitchFamily="34" charset="-122"/>
            </a:endParaRPr>
          </a:p>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243.79</a:t>
            </a:r>
            <a:endParaRPr lang="en-US" altLang="zh-CN" sz="2400" dirty="0">
              <a:solidFill>
                <a:prstClr val="black"/>
              </a:solidFill>
              <a:latin typeface="微软雅黑" panose="020B0503020204020204" pitchFamily="34" charset="-122"/>
              <a:ea typeface="微软雅黑" panose="020B0503020204020204" pitchFamily="34" charset="-122"/>
            </a:endParaRPr>
          </a:p>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415.71</a:t>
            </a:r>
            <a:endParaRPr lang="en-US" altLang="zh-CN" sz="2400" dirty="0">
              <a:solidFill>
                <a:prstClr val="black"/>
              </a:solidFill>
              <a:latin typeface="微软雅黑" panose="020B0503020204020204" pitchFamily="34" charset="-122"/>
              <a:ea typeface="微软雅黑" panose="020B0503020204020204" pitchFamily="34" charset="-122"/>
            </a:endParaRPr>
          </a:p>
        </p:txBody>
      </p:sp>
      <p:sp>
        <p:nvSpPr>
          <p:cNvPr id="28" name="Text Box 116"/>
          <p:cNvSpPr txBox="1">
            <a:spLocks noChangeArrowheads="1"/>
          </p:cNvSpPr>
          <p:nvPr/>
        </p:nvSpPr>
        <p:spPr bwMode="auto">
          <a:xfrm>
            <a:off x="5464032" y="2417785"/>
            <a:ext cx="1148715" cy="263779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80.1</a:t>
            </a:r>
            <a:endParaRPr lang="en-US" altLang="zh-CN" sz="2400" dirty="0">
              <a:solidFill>
                <a:prstClr val="black"/>
              </a:solidFill>
              <a:latin typeface="微软雅黑" panose="020B0503020204020204" pitchFamily="34" charset="-122"/>
              <a:ea typeface="微软雅黑" panose="020B0503020204020204" pitchFamily="34" charset="-122"/>
            </a:endParaRPr>
          </a:p>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251.64</a:t>
            </a:r>
            <a:endParaRPr lang="en-US" altLang="zh-CN" sz="2400" dirty="0">
              <a:solidFill>
                <a:prstClr val="black"/>
              </a:solidFill>
              <a:latin typeface="微软雅黑" panose="020B0503020204020204" pitchFamily="34" charset="-122"/>
              <a:ea typeface="微软雅黑" panose="020B0503020204020204" pitchFamily="34" charset="-122"/>
            </a:endParaRPr>
          </a:p>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423.56</a:t>
            </a:r>
            <a:endParaRPr lang="en-US" altLang="zh-CN" sz="2400" dirty="0">
              <a:solidFill>
                <a:prstClr val="black"/>
              </a:solidFill>
              <a:latin typeface="微软雅黑" panose="020B0503020204020204" pitchFamily="34" charset="-122"/>
              <a:ea typeface="微软雅黑" panose="020B0503020204020204" pitchFamily="34" charset="-122"/>
            </a:endParaRPr>
          </a:p>
        </p:txBody>
      </p:sp>
      <p:sp>
        <p:nvSpPr>
          <p:cNvPr id="29" name="Text Box 117"/>
          <p:cNvSpPr txBox="1">
            <a:spLocks noChangeArrowheads="1"/>
          </p:cNvSpPr>
          <p:nvPr/>
        </p:nvSpPr>
        <p:spPr bwMode="auto">
          <a:xfrm>
            <a:off x="6647989" y="2437140"/>
            <a:ext cx="1148715" cy="263779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82.6</a:t>
            </a:r>
            <a:endParaRPr lang="en-US" altLang="zh-CN" sz="2400" dirty="0">
              <a:solidFill>
                <a:prstClr val="black"/>
              </a:solidFill>
              <a:latin typeface="微软雅黑" panose="020B0503020204020204" pitchFamily="34" charset="-122"/>
              <a:ea typeface="微软雅黑" panose="020B0503020204020204" pitchFamily="34" charset="-122"/>
            </a:endParaRPr>
          </a:p>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259.50</a:t>
            </a:r>
            <a:endParaRPr lang="en-US" altLang="zh-CN" sz="2400" dirty="0">
              <a:solidFill>
                <a:prstClr val="black"/>
              </a:solidFill>
              <a:latin typeface="微软雅黑" panose="020B0503020204020204" pitchFamily="34" charset="-122"/>
              <a:ea typeface="微软雅黑" panose="020B0503020204020204" pitchFamily="34" charset="-122"/>
            </a:endParaRPr>
          </a:p>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431.42</a:t>
            </a:r>
            <a:endParaRPr lang="en-US" altLang="zh-CN" sz="2400" dirty="0">
              <a:solidFill>
                <a:prstClr val="black"/>
              </a:solidFill>
              <a:latin typeface="微软雅黑" panose="020B0503020204020204" pitchFamily="34" charset="-122"/>
              <a:ea typeface="微软雅黑" panose="020B0503020204020204" pitchFamily="34" charset="-122"/>
            </a:endParaRPr>
          </a:p>
        </p:txBody>
      </p:sp>
      <p:sp>
        <p:nvSpPr>
          <p:cNvPr id="30" name="Text Box 118"/>
          <p:cNvSpPr txBox="1">
            <a:spLocks noChangeArrowheads="1"/>
          </p:cNvSpPr>
          <p:nvPr/>
        </p:nvSpPr>
        <p:spPr bwMode="auto">
          <a:xfrm>
            <a:off x="8958754" y="2433025"/>
            <a:ext cx="1148715" cy="263779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87.6</a:t>
            </a:r>
            <a:endParaRPr lang="en-US" altLang="zh-CN" sz="2400" dirty="0">
              <a:solidFill>
                <a:prstClr val="black"/>
              </a:solidFill>
              <a:latin typeface="微软雅黑" panose="020B0503020204020204" pitchFamily="34" charset="-122"/>
              <a:ea typeface="微软雅黑" panose="020B0503020204020204" pitchFamily="34" charset="-122"/>
            </a:endParaRPr>
          </a:p>
          <a:p>
            <a:pP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275.20</a:t>
            </a:r>
            <a:endParaRPr lang="en-US" altLang="zh-CN" sz="2400" dirty="0">
              <a:solidFill>
                <a:prstClr val="black"/>
              </a:solidFill>
              <a:latin typeface="微软雅黑" panose="020B0503020204020204" pitchFamily="34" charset="-122"/>
              <a:ea typeface="微软雅黑" panose="020B0503020204020204" pitchFamily="34" charset="-122"/>
            </a:endParaRPr>
          </a:p>
          <a:p>
            <a:pP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447.12</a:t>
            </a:r>
            <a:endParaRPr lang="en-US" altLang="zh-CN" sz="2400" dirty="0">
              <a:solidFill>
                <a:prstClr val="black"/>
              </a:solidFill>
              <a:latin typeface="微软雅黑" panose="020B0503020204020204" pitchFamily="34" charset="-122"/>
              <a:ea typeface="微软雅黑" panose="020B0503020204020204" pitchFamily="34" charset="-122"/>
            </a:endParaRPr>
          </a:p>
        </p:txBody>
      </p:sp>
      <p:sp>
        <p:nvSpPr>
          <p:cNvPr id="31" name="Text Box 120"/>
          <p:cNvSpPr txBox="1">
            <a:spLocks noChangeArrowheads="1"/>
          </p:cNvSpPr>
          <p:nvPr/>
        </p:nvSpPr>
        <p:spPr bwMode="auto">
          <a:xfrm>
            <a:off x="7800276" y="2433025"/>
            <a:ext cx="1148715" cy="263779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85.1</a:t>
            </a:r>
            <a:endParaRPr lang="en-US" altLang="zh-CN" sz="2400" dirty="0">
              <a:solidFill>
                <a:prstClr val="black"/>
              </a:solidFill>
              <a:latin typeface="微软雅黑" panose="020B0503020204020204" pitchFamily="34" charset="-122"/>
              <a:ea typeface="微软雅黑" panose="020B0503020204020204" pitchFamily="34" charset="-122"/>
            </a:endParaRPr>
          </a:p>
          <a:p>
            <a:pP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267.35</a:t>
            </a:r>
            <a:endParaRPr lang="en-US" altLang="zh-CN" sz="2400" dirty="0">
              <a:solidFill>
                <a:prstClr val="black"/>
              </a:solidFill>
              <a:latin typeface="微软雅黑" panose="020B0503020204020204" pitchFamily="34" charset="-122"/>
              <a:ea typeface="微软雅黑" panose="020B0503020204020204" pitchFamily="34" charset="-122"/>
            </a:endParaRPr>
          </a:p>
          <a:p>
            <a:pP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439.27</a:t>
            </a:r>
            <a:endParaRPr lang="en-US" altLang="zh-CN" sz="2400" dirty="0">
              <a:solidFill>
                <a:prstClr val="black"/>
              </a:solidFill>
              <a:latin typeface="微软雅黑" panose="020B0503020204020204" pitchFamily="34" charset="-122"/>
              <a:ea typeface="微软雅黑" panose="020B0503020204020204" pitchFamily="34" charset="-122"/>
            </a:endParaRPr>
          </a:p>
        </p:txBody>
      </p:sp>
      <p:sp>
        <p:nvSpPr>
          <p:cNvPr id="32" name="Text Box 122"/>
          <p:cNvSpPr txBox="1">
            <a:spLocks noChangeArrowheads="1"/>
          </p:cNvSpPr>
          <p:nvPr/>
        </p:nvSpPr>
        <p:spPr bwMode="auto">
          <a:xfrm>
            <a:off x="10103183" y="2433025"/>
            <a:ext cx="1148715" cy="263779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pPr algn="ct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90.1</a:t>
            </a:r>
            <a:endParaRPr lang="en-US" altLang="zh-CN" sz="2400" dirty="0">
              <a:solidFill>
                <a:prstClr val="black"/>
              </a:solidFill>
              <a:latin typeface="微软雅黑" panose="020B0503020204020204" pitchFamily="34" charset="-122"/>
              <a:ea typeface="微软雅黑" panose="020B0503020204020204" pitchFamily="34" charset="-122"/>
            </a:endParaRPr>
          </a:p>
          <a:p>
            <a:pP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283.06</a:t>
            </a:r>
            <a:endParaRPr lang="en-US" altLang="zh-CN" sz="2400" dirty="0">
              <a:solidFill>
                <a:prstClr val="black"/>
              </a:solidFill>
              <a:latin typeface="微软雅黑" panose="020B0503020204020204" pitchFamily="34" charset="-122"/>
              <a:ea typeface="微软雅黑" panose="020B0503020204020204" pitchFamily="34" charset="-122"/>
            </a:endParaRPr>
          </a:p>
          <a:p>
            <a:pPr fontAlgn="auto">
              <a:lnSpc>
                <a:spcPct val="230000"/>
              </a:lnSpc>
            </a:pPr>
            <a:r>
              <a:rPr lang="en-US" altLang="zh-CN" sz="2400" dirty="0">
                <a:solidFill>
                  <a:prstClr val="black"/>
                </a:solidFill>
                <a:latin typeface="微软雅黑" panose="020B0503020204020204" pitchFamily="34" charset="-122"/>
                <a:ea typeface="微软雅黑" panose="020B0503020204020204" pitchFamily="34" charset="-122"/>
              </a:rPr>
              <a:t>454.98</a:t>
            </a:r>
            <a:endParaRPr lang="en-US" altLang="zh-CN" sz="2400"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72135" y="5324475"/>
            <a:ext cx="1687830" cy="460375"/>
          </a:xfrm>
          <a:prstGeom prst="rect">
            <a:avLst/>
          </a:prstGeom>
          <a:noFill/>
        </p:spPr>
        <p:txBody>
          <a:bodyPr wrap="none" rtlCol="0" anchor="t">
            <a:spAutoFit/>
          </a:bodyPr>
          <a:p>
            <a:pPr>
              <a:spcBef>
                <a:spcPct val="50000"/>
              </a:spcBef>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差距（m）</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3" name="弧形 122"/>
          <p:cNvSpPr/>
          <p:nvPr/>
        </p:nvSpPr>
        <p:spPr>
          <a:xfrm rot="10800000">
            <a:off x="2803525" y="4697730"/>
            <a:ext cx="730250" cy="745490"/>
          </a:xfrm>
          <a:prstGeom prst="arc">
            <a:avLst>
              <a:gd name="adj1" fmla="val 11581415"/>
              <a:gd name="adj2" fmla="val 21118216"/>
            </a:avLst>
          </a:prstGeom>
          <a:ln w="444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5" name="弧形 4"/>
          <p:cNvSpPr/>
          <p:nvPr/>
        </p:nvSpPr>
        <p:spPr>
          <a:xfrm rot="10800000">
            <a:off x="3944620" y="4697730"/>
            <a:ext cx="730250" cy="745490"/>
          </a:xfrm>
          <a:prstGeom prst="arc">
            <a:avLst>
              <a:gd name="adj1" fmla="val 11581415"/>
              <a:gd name="adj2" fmla="val 21118216"/>
            </a:avLst>
          </a:prstGeom>
          <a:ln w="444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6" name="弧形 5"/>
          <p:cNvSpPr/>
          <p:nvPr/>
        </p:nvSpPr>
        <p:spPr>
          <a:xfrm rot="10800000">
            <a:off x="5113020" y="4697730"/>
            <a:ext cx="730250" cy="745490"/>
          </a:xfrm>
          <a:prstGeom prst="arc">
            <a:avLst>
              <a:gd name="adj1" fmla="val 11581415"/>
              <a:gd name="adj2" fmla="val 21118216"/>
            </a:avLst>
          </a:prstGeom>
          <a:ln w="444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7" name="弧形 6"/>
          <p:cNvSpPr/>
          <p:nvPr/>
        </p:nvSpPr>
        <p:spPr>
          <a:xfrm rot="10800000">
            <a:off x="6268720" y="4697730"/>
            <a:ext cx="730250" cy="745490"/>
          </a:xfrm>
          <a:prstGeom prst="arc">
            <a:avLst>
              <a:gd name="adj1" fmla="val 11581415"/>
              <a:gd name="adj2" fmla="val 21118216"/>
            </a:avLst>
          </a:prstGeom>
          <a:ln w="444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8" name="弧形 7"/>
          <p:cNvSpPr/>
          <p:nvPr/>
        </p:nvSpPr>
        <p:spPr>
          <a:xfrm rot="10800000">
            <a:off x="7424420" y="4697730"/>
            <a:ext cx="730250" cy="745490"/>
          </a:xfrm>
          <a:prstGeom prst="arc">
            <a:avLst>
              <a:gd name="adj1" fmla="val 11581415"/>
              <a:gd name="adj2" fmla="val 21118216"/>
            </a:avLst>
          </a:prstGeom>
          <a:ln w="444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9" name="弧形 8"/>
          <p:cNvSpPr/>
          <p:nvPr/>
        </p:nvSpPr>
        <p:spPr>
          <a:xfrm rot="10800000">
            <a:off x="8580120" y="4697730"/>
            <a:ext cx="730250" cy="745490"/>
          </a:xfrm>
          <a:prstGeom prst="arc">
            <a:avLst>
              <a:gd name="adj1" fmla="val 11581415"/>
              <a:gd name="adj2" fmla="val 21118216"/>
            </a:avLst>
          </a:prstGeom>
          <a:ln w="444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0" name="弧形 9"/>
          <p:cNvSpPr/>
          <p:nvPr/>
        </p:nvSpPr>
        <p:spPr>
          <a:xfrm rot="10800000">
            <a:off x="9733915" y="4697730"/>
            <a:ext cx="730250" cy="745490"/>
          </a:xfrm>
          <a:prstGeom prst="arc">
            <a:avLst>
              <a:gd name="adj1" fmla="val 11581415"/>
              <a:gd name="adj2" fmla="val 21118216"/>
            </a:avLst>
          </a:prstGeom>
          <a:ln w="444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11" name="Rectangle 47"/>
          <p:cNvSpPr>
            <a:spLocks noChangeArrowheads="1"/>
          </p:cNvSpPr>
          <p:nvPr/>
        </p:nvSpPr>
        <p:spPr bwMode="auto">
          <a:xfrm>
            <a:off x="2695650" y="5444304"/>
            <a:ext cx="79184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dirty="0">
                <a:solidFill>
                  <a:prstClr val="black"/>
                </a:solidFill>
                <a:latin typeface="微软雅黑" panose="020B0503020204020204" pitchFamily="34" charset="-122"/>
                <a:ea typeface="微软雅黑" panose="020B0503020204020204" pitchFamily="34" charset="-122"/>
              </a:rPr>
              <a:t>7.85</a:t>
            </a:r>
            <a:endParaRPr lang="zh-CN" altLang="en-US" sz="2400" dirty="0">
              <a:solidFill>
                <a:prstClr val="black"/>
              </a:solidFill>
              <a:latin typeface="微软雅黑" panose="020B0503020204020204" pitchFamily="34" charset="-122"/>
              <a:ea typeface="微软雅黑" panose="020B0503020204020204" pitchFamily="34" charset="-122"/>
            </a:endParaRPr>
          </a:p>
        </p:txBody>
      </p:sp>
      <p:sp>
        <p:nvSpPr>
          <p:cNvPr id="12" name="Rectangle 49"/>
          <p:cNvSpPr>
            <a:spLocks noChangeArrowheads="1"/>
          </p:cNvSpPr>
          <p:nvPr/>
        </p:nvSpPr>
        <p:spPr bwMode="auto">
          <a:xfrm>
            <a:off x="3923661" y="5444383"/>
            <a:ext cx="79184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a:solidFill>
                  <a:prstClr val="black"/>
                </a:solidFill>
                <a:latin typeface="微软雅黑" panose="020B0503020204020204" pitchFamily="34" charset="-122"/>
                <a:ea typeface="微软雅黑" panose="020B0503020204020204" pitchFamily="34" charset="-122"/>
              </a:rPr>
              <a:t>7.85</a:t>
            </a: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3" name="Rectangle 51"/>
          <p:cNvSpPr>
            <a:spLocks noChangeArrowheads="1"/>
          </p:cNvSpPr>
          <p:nvPr/>
        </p:nvSpPr>
        <p:spPr bwMode="auto">
          <a:xfrm>
            <a:off x="5100554" y="5444383"/>
            <a:ext cx="79184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a:solidFill>
                  <a:prstClr val="black"/>
                </a:solidFill>
                <a:latin typeface="微软雅黑" panose="020B0503020204020204" pitchFamily="34" charset="-122"/>
                <a:ea typeface="微软雅黑" panose="020B0503020204020204" pitchFamily="34" charset="-122"/>
              </a:rPr>
              <a:t>7.85</a:t>
            </a: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4" name="Rectangle 53"/>
          <p:cNvSpPr>
            <a:spLocks noChangeArrowheads="1"/>
          </p:cNvSpPr>
          <p:nvPr/>
        </p:nvSpPr>
        <p:spPr bwMode="auto">
          <a:xfrm>
            <a:off x="6277130" y="5443113"/>
            <a:ext cx="79184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a:solidFill>
                  <a:prstClr val="black"/>
                </a:solidFill>
                <a:latin typeface="微软雅黑" panose="020B0503020204020204" pitchFamily="34" charset="-122"/>
                <a:ea typeface="微软雅黑" panose="020B0503020204020204" pitchFamily="34" charset="-122"/>
              </a:rPr>
              <a:t>7.85</a:t>
            </a: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6" name="Rectangle 55"/>
          <p:cNvSpPr>
            <a:spLocks noChangeArrowheads="1"/>
          </p:cNvSpPr>
          <p:nvPr/>
        </p:nvSpPr>
        <p:spPr bwMode="auto">
          <a:xfrm>
            <a:off x="7439576" y="5444304"/>
            <a:ext cx="79184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a:solidFill>
                  <a:prstClr val="black"/>
                </a:solidFill>
                <a:latin typeface="微软雅黑" panose="020B0503020204020204" pitchFamily="34" charset="-122"/>
                <a:ea typeface="微软雅黑" panose="020B0503020204020204" pitchFamily="34" charset="-122"/>
              </a:rPr>
              <a:t>7.85</a:t>
            </a: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9" name="Rectangle 109"/>
          <p:cNvSpPr>
            <a:spLocks noChangeArrowheads="1"/>
          </p:cNvSpPr>
          <p:nvPr/>
        </p:nvSpPr>
        <p:spPr bwMode="auto">
          <a:xfrm>
            <a:off x="8548525" y="5443113"/>
            <a:ext cx="79184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a:solidFill>
                  <a:prstClr val="black"/>
                </a:solidFill>
                <a:latin typeface="微软雅黑" panose="020B0503020204020204" pitchFamily="34" charset="-122"/>
                <a:ea typeface="微软雅黑" panose="020B0503020204020204" pitchFamily="34" charset="-122"/>
              </a:rPr>
              <a:t>7.85</a:t>
            </a: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21" name="Rectangle 111"/>
          <p:cNvSpPr>
            <a:spLocks noChangeArrowheads="1"/>
          </p:cNvSpPr>
          <p:nvPr/>
        </p:nvSpPr>
        <p:spPr bwMode="auto">
          <a:xfrm>
            <a:off x="9741451" y="5444383"/>
            <a:ext cx="79184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zh-CN" altLang="en-US" sz="2400">
                <a:solidFill>
                  <a:prstClr val="black"/>
                </a:solidFill>
                <a:latin typeface="微软雅黑" panose="020B0503020204020204" pitchFamily="34" charset="-122"/>
                <a:ea typeface="微软雅黑" panose="020B0503020204020204" pitchFamily="34" charset="-122"/>
              </a:rPr>
              <a:t>7.85</a:t>
            </a:r>
            <a:endParaRPr lang="zh-CN" altLang="en-US" sz="2400">
              <a:solidFill>
                <a:prstClr val="black"/>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88315" y="898525"/>
            <a:ext cx="2917190" cy="956310"/>
            <a:chOff x="961" y="1655"/>
            <a:chExt cx="4594" cy="1506"/>
          </a:xfrm>
        </p:grpSpPr>
        <p:grpSp>
          <p:nvGrpSpPr>
            <p:cNvPr id="34" name="组合 33"/>
            <p:cNvGrpSpPr/>
            <p:nvPr/>
          </p:nvGrpSpPr>
          <p:grpSpPr>
            <a:xfrm>
              <a:off x="961" y="1655"/>
              <a:ext cx="4594" cy="1507"/>
              <a:chOff x="-3101179" y="4940247"/>
              <a:chExt cx="3647923" cy="1451739"/>
            </a:xfrm>
          </p:grpSpPr>
          <p:sp>
            <p:nvSpPr>
              <p:cNvPr id="49" name="矩形: 圆角 48"/>
              <p:cNvSpPr/>
              <p:nvPr/>
            </p:nvSpPr>
            <p:spPr>
              <a:xfrm>
                <a:off x="-2584383" y="5062787"/>
                <a:ext cx="3131127" cy="1138969"/>
              </a:xfrm>
              <a:prstGeom prst="roundRect">
                <a:avLst/>
              </a:prstGeom>
              <a:solidFill>
                <a:srgbClr val="6CBBE2"/>
              </a:solidFill>
              <a:ln w="38100">
                <a:solidFill>
                  <a:schemeClr val="bg1"/>
                </a:solidFill>
              </a:ln>
              <a:effectLst>
                <a:outerShdw blurRad="101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35" name="图片 34"/>
              <p:cNvPicPr>
                <a:picLocks noChangeAspect="1"/>
              </p:cNvPicPr>
              <p:nvPr/>
            </p:nvPicPr>
            <p:blipFill rotWithShape="1">
              <a:blip r:embed="rId3">
                <a:extLst>
                  <a:ext uri="{28A0092B-C50C-407E-A947-70E740481C1C}">
                    <a14:useLocalDpi xmlns:a14="http://schemas.microsoft.com/office/drawing/2010/main" val="0"/>
                  </a:ext>
                </a:extLst>
              </a:blip>
              <a:srcRect l="47785" r="28098" b="67957"/>
              <a:stretch>
                <a:fillRect/>
              </a:stretch>
            </p:blipFill>
            <p:spPr>
              <a:xfrm>
                <a:off x="-3101179" y="4940247"/>
                <a:ext cx="1256448" cy="1451739"/>
              </a:xfrm>
              <a:prstGeom prst="rect">
                <a:avLst/>
              </a:prstGeom>
            </p:spPr>
          </p:pic>
        </p:grpSp>
        <p:sp>
          <p:nvSpPr>
            <p:cNvPr id="17" name="文本框 16"/>
            <p:cNvSpPr txBox="1"/>
            <p:nvPr/>
          </p:nvSpPr>
          <p:spPr>
            <a:xfrm>
              <a:off x="2108" y="2008"/>
              <a:ext cx="3168" cy="725"/>
            </a:xfrm>
            <a:prstGeom prst="rect">
              <a:avLst/>
            </a:prstGeom>
            <a:noFill/>
          </p:spPr>
          <p:txBody>
            <a:bodyPr wrap="none" rtlCol="0" anchor="t">
              <a:spAutoFit/>
            </a:bodyPr>
            <a:p>
              <a:pPr>
                <a:defRPr/>
              </a:pPr>
              <a:r>
                <a:rPr lang="zh-CN" altLang="en-US" sz="2400" dirty="0">
                  <a:latin typeface="微软雅黑" panose="020B0503020204020204" pitchFamily="34" charset="-122"/>
                  <a:ea typeface="微软雅黑" panose="020B0503020204020204" pitchFamily="34" charset="-122"/>
                  <a:sym typeface="+mn-ea"/>
                </a:rPr>
                <a:t>计算跑道长度</a:t>
              </a: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up)">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grpId="0" nodeType="clickEffect">
                                  <p:stCondLst>
                                    <p:cond delay="0"/>
                                  </p:stCondLst>
                                  <p:childTnLst>
                                    <p:set>
                                      <p:cBhvr>
                                        <p:cTn id="52" dur="1" fill="hold">
                                          <p:stCondLst>
                                            <p:cond delay="0"/>
                                          </p:stCondLst>
                                        </p:cTn>
                                        <p:tgtEl>
                                          <p:spTgt spid="123"/>
                                        </p:tgtEl>
                                        <p:attrNameLst>
                                          <p:attrName>style.visibility</p:attrName>
                                        </p:attrNameLst>
                                      </p:cBhvr>
                                      <p:to>
                                        <p:strVal val="visible"/>
                                      </p:to>
                                    </p:set>
                                    <p:animEffect transition="in" filter="wipe(right)">
                                      <p:cBhvr>
                                        <p:cTn id="53" dur="500"/>
                                        <p:tgtEl>
                                          <p:spTgt spid="123"/>
                                        </p:tgtEl>
                                      </p:cBhvr>
                                    </p:animEffect>
                                  </p:childTnLst>
                                </p:cTn>
                              </p:par>
                            </p:childTnLst>
                          </p:cTn>
                        </p:par>
                        <p:par>
                          <p:cTn id="54" fill="hold">
                            <p:stCondLst>
                              <p:cond delay="500"/>
                            </p:stCondLst>
                            <p:childTnLst>
                              <p:par>
                                <p:cTn id="55" presetID="1"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right)">
                                      <p:cBhvr>
                                        <p:cTn id="61" dur="500"/>
                                        <p:tgtEl>
                                          <p:spTgt spid="5"/>
                                        </p:tgtEl>
                                      </p:cBhvr>
                                    </p:animEffect>
                                  </p:childTnLst>
                                </p:cTn>
                              </p:par>
                            </p:childTnLst>
                          </p:cTn>
                        </p:par>
                        <p:par>
                          <p:cTn id="62" fill="hold">
                            <p:stCondLst>
                              <p:cond delay="500"/>
                            </p:stCondLst>
                            <p:childTnLst>
                              <p:par>
                                <p:cTn id="63" presetID="1" presetClass="entr" presetSubtype="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grpId="0" nodeType="click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500"/>
                            </p:stCondLst>
                            <p:childTnLst>
                              <p:par>
                                <p:cTn id="71" presetID="1" presetClass="entr" presetSubtype="0"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grpId="0" nodeType="click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right)">
                                      <p:cBhvr>
                                        <p:cTn id="77" dur="500"/>
                                        <p:tgtEl>
                                          <p:spTgt spid="7"/>
                                        </p:tgtEl>
                                      </p:cBhvr>
                                    </p:animEffect>
                                  </p:childTnLst>
                                </p:cTn>
                              </p:par>
                            </p:childTnLst>
                          </p:cTn>
                        </p:par>
                        <p:par>
                          <p:cTn id="78" fill="hold">
                            <p:stCondLst>
                              <p:cond delay="500"/>
                            </p:stCondLst>
                            <p:childTnLst>
                              <p:par>
                                <p:cTn id="79" presetID="1" presetClass="entr" presetSubtype="0"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22" presetClass="entr" presetSubtype="2" fill="hold" grpId="0" nodeType="click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wipe(right)">
                                      <p:cBhvr>
                                        <p:cTn id="85" dur="500"/>
                                        <p:tgtEl>
                                          <p:spTgt spid="8"/>
                                        </p:tgtEl>
                                      </p:cBhvr>
                                    </p:animEffect>
                                  </p:childTnLst>
                                </p:cTn>
                              </p:par>
                            </p:childTnLst>
                          </p:cTn>
                        </p:par>
                        <p:par>
                          <p:cTn id="86" fill="hold">
                            <p:stCondLst>
                              <p:cond delay="500"/>
                            </p:stCondLst>
                            <p:childTnLst>
                              <p:par>
                                <p:cTn id="87" presetID="1"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22" presetClass="entr" presetSubtype="2" fill="hold" grpId="0" nodeType="click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ipe(right)">
                                      <p:cBhvr>
                                        <p:cTn id="93" dur="500"/>
                                        <p:tgtEl>
                                          <p:spTgt spid="9"/>
                                        </p:tgtEl>
                                      </p:cBhvr>
                                    </p:animEffect>
                                  </p:childTnLst>
                                </p:cTn>
                              </p:par>
                            </p:childTnLst>
                          </p:cTn>
                        </p:par>
                        <p:par>
                          <p:cTn id="94" fill="hold">
                            <p:stCondLst>
                              <p:cond delay="500"/>
                            </p:stCondLst>
                            <p:childTnLst>
                              <p:par>
                                <p:cTn id="95" presetID="1"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22" presetClass="entr" presetSubtype="2" fill="hold" grpId="0" nodeType="clickEffect">
                                  <p:stCondLst>
                                    <p:cond delay="0"/>
                                  </p:stCondLst>
                                  <p:childTnLst>
                                    <p:set>
                                      <p:cBhvr>
                                        <p:cTn id="100" dur="1" fill="hold">
                                          <p:stCondLst>
                                            <p:cond delay="0"/>
                                          </p:stCondLst>
                                        </p:cTn>
                                        <p:tgtEl>
                                          <p:spTgt spid="10"/>
                                        </p:tgtEl>
                                        <p:attrNameLst>
                                          <p:attrName>style.visibility</p:attrName>
                                        </p:attrNameLst>
                                      </p:cBhvr>
                                      <p:to>
                                        <p:strVal val="visible"/>
                                      </p:to>
                                    </p:set>
                                    <p:animEffect transition="in" filter="wipe(right)">
                                      <p:cBhvr>
                                        <p:cTn id="101" dur="500"/>
                                        <p:tgtEl>
                                          <p:spTgt spid="10"/>
                                        </p:tgtEl>
                                      </p:cBhvr>
                                    </p:animEffec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23" grpId="0" bldLvl="0" animBg="1"/>
      <p:bldP spid="27" grpId="0" bldLvl="0" animBg="1"/>
      <p:bldP spid="28" grpId="0" bldLvl="0" animBg="1"/>
      <p:bldP spid="29" grpId="0" bldLvl="0" animBg="1"/>
      <p:bldP spid="30" grpId="0" bldLvl="0" animBg="1"/>
      <p:bldP spid="31" grpId="0" bldLvl="0" animBg="1"/>
      <p:bldP spid="32" grpId="0" bldLvl="0" animBg="1"/>
      <p:bldP spid="123" grpId="0" bldLvl="0" animBg="1"/>
      <p:bldP spid="5" grpId="0" bldLvl="0" animBg="1"/>
      <p:bldP spid="6" grpId="0" bldLvl="0" animBg="1"/>
      <p:bldP spid="7" grpId="0" bldLvl="0" animBg="1"/>
      <p:bldP spid="8" grpId="0" bldLvl="0" animBg="1"/>
      <p:bldP spid="9" grpId="0" bldLvl="0" animBg="1"/>
      <p:bldP spid="10" grpId="0" bldLvl="0" animBg="1"/>
      <p:bldP spid="11" grpId="0" bldLvl="0" animBg="1" autoUpdateAnimBg="0"/>
      <p:bldP spid="12" grpId="0" bldLvl="0" animBg="1" autoUpdateAnimBg="0"/>
      <p:bldP spid="13" grpId="0" bldLvl="0" animBg="1" autoUpdateAnimBg="0"/>
      <p:bldP spid="14" grpId="0" bldLvl="0" animBg="1" autoUpdateAnimBg="0"/>
      <p:bldP spid="16" grpId="0" bldLvl="0" animBg="1" autoUpdateAnimBg="0"/>
      <p:bldP spid="19" grpId="0" bldLvl="0" animBg="1" autoUpdateAnimBg="0"/>
      <p:bldP spid="21" grpId="0" bldLvl="0" animBg="1" autoUpdateAnimBg="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5" name="组合 24"/>
          <p:cNvGrpSpPr/>
          <p:nvPr/>
        </p:nvGrpSpPr>
        <p:grpSpPr>
          <a:xfrm>
            <a:off x="716915" y="1052195"/>
            <a:ext cx="3646170" cy="955040"/>
            <a:chOff x="1129" y="1657"/>
            <a:chExt cx="5742" cy="1504"/>
          </a:xfrm>
        </p:grpSpPr>
        <p:grpSp>
          <p:nvGrpSpPr>
            <p:cNvPr id="39" name="组合 38"/>
            <p:cNvGrpSpPr/>
            <p:nvPr/>
          </p:nvGrpSpPr>
          <p:grpSpPr>
            <a:xfrm>
              <a:off x="1129" y="1657"/>
              <a:ext cx="5743" cy="1504"/>
              <a:chOff x="6307833" y="3745609"/>
              <a:chExt cx="4929968" cy="1530825"/>
            </a:xfrm>
          </p:grpSpPr>
          <p:sp>
            <p:nvSpPr>
              <p:cNvPr id="53" name="矩形: 圆角 52"/>
              <p:cNvSpPr/>
              <p:nvPr/>
            </p:nvSpPr>
            <p:spPr>
              <a:xfrm>
                <a:off x="6977409" y="3941033"/>
                <a:ext cx="4260392" cy="1138958"/>
              </a:xfrm>
              <a:prstGeom prst="roundRect">
                <a:avLst/>
              </a:prstGeom>
              <a:solidFill>
                <a:srgbClr val="A7DE86"/>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40" name="图片 39"/>
              <p:cNvPicPr>
                <a:picLocks noChangeAspect="1"/>
              </p:cNvPicPr>
              <p:nvPr/>
            </p:nvPicPr>
            <p:blipFill rotWithShape="1">
              <a:blip r:embed="rId2">
                <a:extLst>
                  <a:ext uri="{28A0092B-C50C-407E-A947-70E740481C1C}">
                    <a14:useLocalDpi xmlns:a14="http://schemas.microsoft.com/office/drawing/2010/main" val="0"/>
                  </a:ext>
                </a:extLst>
              </a:blip>
              <a:srcRect l="71835" r="1495" b="67957"/>
              <a:stretch>
                <a:fillRect/>
              </a:stretch>
            </p:blipFill>
            <p:spPr>
              <a:xfrm>
                <a:off x="6307833" y="3745609"/>
                <a:ext cx="1379498" cy="1530825"/>
              </a:xfrm>
              <a:prstGeom prst="rect">
                <a:avLst/>
              </a:prstGeom>
            </p:spPr>
          </p:pic>
        </p:grpSp>
        <p:sp>
          <p:nvSpPr>
            <p:cNvPr id="7" name="文本框 6"/>
            <p:cNvSpPr txBox="1"/>
            <p:nvPr/>
          </p:nvSpPr>
          <p:spPr>
            <a:xfrm>
              <a:off x="2444" y="2046"/>
              <a:ext cx="4128" cy="725"/>
            </a:xfrm>
            <a:prstGeom prst="rect">
              <a:avLst/>
            </a:prstGeom>
            <a:noFill/>
          </p:spPr>
          <p:txBody>
            <a:bodyPr wrap="none" rtlCol="0" anchor="t">
              <a:spAutoFit/>
            </a:bodyPr>
            <a:p>
              <a:pPr>
                <a:defRPr/>
              </a:pPr>
              <a:r>
                <a:rPr lang="zh-CN" altLang="en-US" sz="2400" dirty="0">
                  <a:latin typeface="微软雅黑" panose="020B0503020204020204" pitchFamily="34" charset="-122"/>
                  <a:ea typeface="微软雅黑" panose="020B0503020204020204" pitchFamily="34" charset="-122"/>
                  <a:sym typeface="+mn-ea"/>
                </a:rPr>
                <a:t>确定起跑线的位置</a:t>
              </a:r>
              <a:endParaRPr lang="zh-CN" altLang="en-US" sz="2400">
                <a:latin typeface="微软雅黑" panose="020B0503020204020204" pitchFamily="34" charset="-122"/>
                <a:ea typeface="微软雅黑" panose="020B0503020204020204" pitchFamily="34" charset="-122"/>
              </a:endParaRPr>
            </a:p>
          </p:txBody>
        </p:sp>
      </p:grpSp>
      <p:grpSp>
        <p:nvGrpSpPr>
          <p:cNvPr id="9" name="Group 2"/>
          <p:cNvGrpSpPr/>
          <p:nvPr/>
        </p:nvGrpSpPr>
        <p:grpSpPr bwMode="auto">
          <a:xfrm>
            <a:off x="2377440" y="2113915"/>
            <a:ext cx="7498715" cy="3492500"/>
            <a:chOff x="0" y="0"/>
            <a:chExt cx="5760" cy="2632"/>
          </a:xfrm>
        </p:grpSpPr>
        <p:sp>
          <p:nvSpPr>
            <p:cNvPr id="10" name="Oval 3"/>
            <p:cNvSpPr>
              <a:spLocks noChangeArrowheads="1"/>
            </p:cNvSpPr>
            <p:nvPr/>
          </p:nvSpPr>
          <p:spPr bwMode="auto">
            <a:xfrm>
              <a:off x="3017" y="0"/>
              <a:ext cx="2743" cy="2632"/>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Rectangle 4"/>
            <p:cNvSpPr>
              <a:spLocks noChangeArrowheads="1"/>
            </p:cNvSpPr>
            <p:nvPr/>
          </p:nvSpPr>
          <p:spPr bwMode="auto">
            <a:xfrm>
              <a:off x="1429" y="862"/>
              <a:ext cx="2993" cy="998"/>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2" name="Group 5"/>
            <p:cNvGrpSpPr/>
            <p:nvPr/>
          </p:nvGrpSpPr>
          <p:grpSpPr bwMode="auto">
            <a:xfrm>
              <a:off x="0" y="0"/>
              <a:ext cx="5512" cy="2632"/>
              <a:chOff x="0" y="0"/>
              <a:chExt cx="5512" cy="2632"/>
            </a:xfrm>
          </p:grpSpPr>
          <p:sp>
            <p:nvSpPr>
              <p:cNvPr id="13" name="Oval 6"/>
              <p:cNvSpPr>
                <a:spLocks noChangeArrowheads="1"/>
              </p:cNvSpPr>
              <p:nvPr/>
            </p:nvSpPr>
            <p:spPr bwMode="auto">
              <a:xfrm>
                <a:off x="567" y="545"/>
                <a:ext cx="1724" cy="1587"/>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4" name="Oval 7"/>
              <p:cNvSpPr>
                <a:spLocks noChangeArrowheads="1"/>
              </p:cNvSpPr>
              <p:nvPr/>
            </p:nvSpPr>
            <p:spPr bwMode="auto">
              <a:xfrm>
                <a:off x="0" y="0"/>
                <a:ext cx="2743" cy="2632"/>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5" name="Oval 8"/>
              <p:cNvSpPr>
                <a:spLocks noChangeArrowheads="1"/>
              </p:cNvSpPr>
              <p:nvPr/>
            </p:nvSpPr>
            <p:spPr bwMode="auto">
              <a:xfrm>
                <a:off x="3560" y="545"/>
                <a:ext cx="1724" cy="1587"/>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6" name="Oval 9"/>
              <p:cNvSpPr>
                <a:spLocks noChangeArrowheads="1"/>
              </p:cNvSpPr>
              <p:nvPr/>
            </p:nvSpPr>
            <p:spPr bwMode="auto">
              <a:xfrm>
                <a:off x="295" y="272"/>
                <a:ext cx="2176" cy="2131"/>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Oval 10"/>
              <p:cNvSpPr>
                <a:spLocks noChangeArrowheads="1"/>
              </p:cNvSpPr>
              <p:nvPr/>
            </p:nvSpPr>
            <p:spPr bwMode="auto">
              <a:xfrm>
                <a:off x="3334" y="272"/>
                <a:ext cx="2178" cy="2131"/>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8" name="Oval 11"/>
              <p:cNvSpPr>
                <a:spLocks noChangeArrowheads="1"/>
              </p:cNvSpPr>
              <p:nvPr/>
            </p:nvSpPr>
            <p:spPr bwMode="auto">
              <a:xfrm>
                <a:off x="884" y="862"/>
                <a:ext cx="1044" cy="998"/>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9" name="Oval 12"/>
              <p:cNvSpPr>
                <a:spLocks noChangeArrowheads="1"/>
              </p:cNvSpPr>
              <p:nvPr/>
            </p:nvSpPr>
            <p:spPr bwMode="auto">
              <a:xfrm>
                <a:off x="3923" y="862"/>
                <a:ext cx="1044" cy="998"/>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2" name="Rectangle 13"/>
              <p:cNvSpPr>
                <a:spLocks noChangeArrowheads="1"/>
              </p:cNvSpPr>
              <p:nvPr/>
            </p:nvSpPr>
            <p:spPr bwMode="auto">
              <a:xfrm>
                <a:off x="1429" y="0"/>
                <a:ext cx="2992" cy="2632"/>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3" name="Rectangle 14"/>
              <p:cNvSpPr>
                <a:spLocks noChangeArrowheads="1"/>
              </p:cNvSpPr>
              <p:nvPr/>
            </p:nvSpPr>
            <p:spPr bwMode="auto">
              <a:xfrm>
                <a:off x="1430" y="318"/>
                <a:ext cx="2993" cy="2132"/>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Rectangle 15"/>
              <p:cNvSpPr>
                <a:spLocks noChangeArrowheads="1"/>
              </p:cNvSpPr>
              <p:nvPr/>
            </p:nvSpPr>
            <p:spPr bwMode="auto">
              <a:xfrm>
                <a:off x="1430" y="499"/>
                <a:ext cx="2993" cy="1724"/>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8" name="Line 16"/>
              <p:cNvSpPr>
                <a:spLocks noChangeShapeType="1"/>
              </p:cNvSpPr>
              <p:nvPr/>
            </p:nvSpPr>
            <p:spPr bwMode="auto">
              <a:xfrm>
                <a:off x="1429" y="0"/>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29" name="Line 17"/>
              <p:cNvSpPr>
                <a:spLocks noChangeShapeType="1"/>
              </p:cNvSpPr>
              <p:nvPr/>
            </p:nvSpPr>
            <p:spPr bwMode="auto">
              <a:xfrm>
                <a:off x="1429" y="272"/>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0" name="Line 18"/>
              <p:cNvSpPr>
                <a:spLocks noChangeShapeType="1"/>
              </p:cNvSpPr>
              <p:nvPr/>
            </p:nvSpPr>
            <p:spPr bwMode="auto">
              <a:xfrm>
                <a:off x="1429" y="545"/>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1" name="Line 19"/>
              <p:cNvSpPr>
                <a:spLocks noChangeShapeType="1"/>
              </p:cNvSpPr>
              <p:nvPr/>
            </p:nvSpPr>
            <p:spPr bwMode="auto">
              <a:xfrm>
                <a:off x="1429" y="862"/>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2" name="Line 20"/>
              <p:cNvSpPr>
                <a:spLocks noChangeShapeType="1"/>
              </p:cNvSpPr>
              <p:nvPr/>
            </p:nvSpPr>
            <p:spPr bwMode="auto">
              <a:xfrm>
                <a:off x="1429" y="1860"/>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3" name="Line 21"/>
              <p:cNvSpPr>
                <a:spLocks noChangeShapeType="1"/>
              </p:cNvSpPr>
              <p:nvPr/>
            </p:nvSpPr>
            <p:spPr bwMode="auto">
              <a:xfrm>
                <a:off x="1429" y="2132"/>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20" name="Line 22"/>
              <p:cNvSpPr>
                <a:spLocks noChangeShapeType="1"/>
              </p:cNvSpPr>
              <p:nvPr/>
            </p:nvSpPr>
            <p:spPr bwMode="auto">
              <a:xfrm>
                <a:off x="1429" y="2404"/>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21" name="Line 23"/>
              <p:cNvSpPr>
                <a:spLocks noChangeShapeType="1"/>
              </p:cNvSpPr>
              <p:nvPr/>
            </p:nvSpPr>
            <p:spPr bwMode="auto">
              <a:xfrm>
                <a:off x="1429" y="2631"/>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6" name="Line 24"/>
              <p:cNvSpPr>
                <a:spLocks noChangeShapeType="1"/>
              </p:cNvSpPr>
              <p:nvPr/>
            </p:nvSpPr>
            <p:spPr bwMode="auto">
              <a:xfrm>
                <a:off x="1405" y="0"/>
                <a:ext cx="0" cy="2631"/>
              </a:xfrm>
              <a:prstGeom prst="line">
                <a:avLst/>
              </a:prstGeom>
              <a:noFill/>
              <a:ln w="38100" cmpd="sng">
                <a:solidFill>
                  <a:srgbClr val="FF0000"/>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7" name="Line 25"/>
              <p:cNvSpPr>
                <a:spLocks noChangeShapeType="1"/>
              </p:cNvSpPr>
              <p:nvPr/>
            </p:nvSpPr>
            <p:spPr bwMode="auto">
              <a:xfrm>
                <a:off x="4422" y="0"/>
                <a:ext cx="0" cy="2631"/>
              </a:xfrm>
              <a:prstGeom prst="line">
                <a:avLst/>
              </a:prstGeom>
              <a:noFill/>
              <a:ln w="38100" cmpd="sng">
                <a:solidFill>
                  <a:srgbClr val="FF0000"/>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grpSp>
      </p:grpSp>
      <p:sp>
        <p:nvSpPr>
          <p:cNvPr id="3" name="AutoShape 123"/>
          <p:cNvSpPr>
            <a:spLocks noChangeArrowheads="1"/>
          </p:cNvSpPr>
          <p:nvPr/>
        </p:nvSpPr>
        <p:spPr bwMode="auto">
          <a:xfrm rot="9620771">
            <a:off x="8144546" y="4626582"/>
            <a:ext cx="594122" cy="128588"/>
          </a:xfrm>
          <a:prstGeom prst="leftArrow">
            <a:avLst>
              <a:gd name="adj1" fmla="val 50000"/>
              <a:gd name="adj2" fmla="val 170631"/>
            </a:avLst>
          </a:prstGeom>
          <a:solidFill>
            <a:srgbClr val="0070C0"/>
          </a:solidFill>
        </p:spPr>
        <p:style>
          <a:lnRef idx="0">
            <a:schemeClr val="accent5"/>
          </a:lnRef>
          <a:fillRef idx="3">
            <a:schemeClr val="accent5"/>
          </a:fillRef>
          <a:effectRef idx="3">
            <a:schemeClr val="accent5"/>
          </a:effectRef>
          <a:fontRef idx="minor">
            <a:schemeClr val="lt1"/>
          </a:fontRef>
        </p:style>
        <p:txBody>
          <a:bodyPr wrap="none" anchor="ctr"/>
          <a:p>
            <a:endParaRPr lang="zh-CN" altLang="en-US" sz="1350" b="1">
              <a:solidFill>
                <a:prstClr val="black"/>
              </a:solidFill>
              <a:latin typeface="楷体" panose="02010609060101010101" pitchFamily="49" charset="-122"/>
              <a:ea typeface="楷体" panose="02010609060101010101" pitchFamily="49" charset="-122"/>
            </a:endParaRPr>
          </a:p>
        </p:txBody>
      </p:sp>
      <p:cxnSp>
        <p:nvCxnSpPr>
          <p:cNvPr id="4" name="AutoShape 136"/>
          <p:cNvCxnSpPr>
            <a:cxnSpLocks noChangeShapeType="1"/>
          </p:cNvCxnSpPr>
          <p:nvPr/>
        </p:nvCxnSpPr>
        <p:spPr bwMode="auto">
          <a:xfrm>
            <a:off x="8151689" y="4609913"/>
            <a:ext cx="0" cy="325041"/>
          </a:xfrm>
          <a:prstGeom prst="straightConnector1">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Text Box 143"/>
          <p:cNvSpPr txBox="1">
            <a:spLocks noChangeArrowheads="1"/>
          </p:cNvSpPr>
          <p:nvPr/>
        </p:nvSpPr>
        <p:spPr bwMode="auto">
          <a:xfrm rot="20967649">
            <a:off x="8232158" y="4898714"/>
            <a:ext cx="722630" cy="30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en-US" altLang="zh-CN" sz="1400" b="1" dirty="0">
                <a:solidFill>
                  <a:prstClr val="black"/>
                </a:solidFill>
                <a:latin typeface="楷体" panose="02010609060101010101" pitchFamily="49" charset="-122"/>
                <a:ea typeface="楷体" panose="02010609060101010101" pitchFamily="49" charset="-122"/>
              </a:rPr>
              <a:t>7.85</a:t>
            </a:r>
            <a:r>
              <a:rPr lang="zh-CN" altLang="en-US" sz="1400" b="1" dirty="0">
                <a:solidFill>
                  <a:prstClr val="black"/>
                </a:solidFill>
                <a:latin typeface="楷体" panose="02010609060101010101" pitchFamily="49" charset="-122"/>
                <a:ea typeface="楷体" panose="02010609060101010101" pitchFamily="49" charset="-122"/>
              </a:rPr>
              <a:t>米</a:t>
            </a:r>
            <a:endParaRPr lang="zh-CN" altLang="en-US" sz="1400" b="1" dirty="0">
              <a:solidFill>
                <a:prstClr val="black"/>
              </a:solidFill>
              <a:latin typeface="楷体" panose="02010609060101010101" pitchFamily="49" charset="-122"/>
              <a:ea typeface="楷体" panose="02010609060101010101" pitchFamily="49" charset="-122"/>
            </a:endParaRPr>
          </a:p>
        </p:txBody>
      </p:sp>
      <p:sp>
        <p:nvSpPr>
          <p:cNvPr id="42" name="Line 148"/>
          <p:cNvSpPr>
            <a:spLocks noChangeShapeType="1"/>
          </p:cNvSpPr>
          <p:nvPr/>
        </p:nvSpPr>
        <p:spPr bwMode="auto">
          <a:xfrm>
            <a:off x="8800580" y="4717070"/>
            <a:ext cx="215503" cy="216694"/>
          </a:xfrm>
          <a:prstGeom prst="line">
            <a:avLst/>
          </a:prstGeom>
          <a:noFill/>
          <a:ln w="603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b="1">
              <a:solidFill>
                <a:prstClr val="black"/>
              </a:solidFill>
              <a:latin typeface="楷体" panose="02010609060101010101" pitchFamily="49" charset="-122"/>
              <a:ea typeface="楷体" panose="02010609060101010101" pitchFamily="49" charset="-122"/>
            </a:endParaRPr>
          </a:p>
        </p:txBody>
      </p:sp>
      <p:sp>
        <p:nvSpPr>
          <p:cNvPr id="43" name="Line 149"/>
          <p:cNvSpPr>
            <a:spLocks noChangeShapeType="1"/>
          </p:cNvSpPr>
          <p:nvPr/>
        </p:nvSpPr>
        <p:spPr bwMode="auto">
          <a:xfrm>
            <a:off x="9469712" y="4385362"/>
            <a:ext cx="296465" cy="108347"/>
          </a:xfrm>
          <a:prstGeom prst="line">
            <a:avLst/>
          </a:prstGeom>
          <a:noFill/>
          <a:ln w="635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b="1">
              <a:solidFill>
                <a:prstClr val="black"/>
              </a:solidFill>
              <a:latin typeface="楷体" panose="02010609060101010101" pitchFamily="49" charset="-122"/>
              <a:ea typeface="楷体" panose="02010609060101010101" pitchFamily="49" charset="-122"/>
            </a:endParaRPr>
          </a:p>
        </p:txBody>
      </p:sp>
      <p:sp>
        <p:nvSpPr>
          <p:cNvPr id="44" name="Text Box 150"/>
          <p:cNvSpPr txBox="1">
            <a:spLocks noChangeArrowheads="1"/>
          </p:cNvSpPr>
          <p:nvPr/>
        </p:nvSpPr>
        <p:spPr bwMode="auto">
          <a:xfrm rot="18589709">
            <a:off x="9116674" y="4649755"/>
            <a:ext cx="722630" cy="30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en-US" altLang="zh-CN" sz="1400" b="1">
                <a:solidFill>
                  <a:prstClr val="black"/>
                </a:solidFill>
                <a:latin typeface="楷体" panose="02010609060101010101" pitchFamily="49" charset="-122"/>
                <a:ea typeface="楷体" panose="02010609060101010101" pitchFamily="49" charset="-122"/>
              </a:rPr>
              <a:t>7.85</a:t>
            </a:r>
            <a:r>
              <a:rPr lang="zh-CN" altLang="en-US" sz="1400" b="1">
                <a:solidFill>
                  <a:prstClr val="black"/>
                </a:solidFill>
                <a:latin typeface="楷体" panose="02010609060101010101" pitchFamily="49" charset="-122"/>
                <a:ea typeface="楷体" panose="02010609060101010101" pitchFamily="49" charset="-122"/>
              </a:rPr>
              <a:t>米</a:t>
            </a:r>
            <a:endParaRPr lang="zh-CN" altLang="en-US" sz="1400" b="1">
              <a:solidFill>
                <a:prstClr val="black"/>
              </a:solidFill>
              <a:latin typeface="楷体" panose="02010609060101010101" pitchFamily="49" charset="-122"/>
              <a:ea typeface="楷体" panose="02010609060101010101" pitchFamily="49" charset="-122"/>
            </a:endParaRPr>
          </a:p>
        </p:txBody>
      </p:sp>
      <p:sp>
        <p:nvSpPr>
          <p:cNvPr id="45" name="Text Box 151"/>
          <p:cNvSpPr txBox="1">
            <a:spLocks noChangeArrowheads="1"/>
          </p:cNvSpPr>
          <p:nvPr/>
        </p:nvSpPr>
        <p:spPr bwMode="auto">
          <a:xfrm rot="16832351">
            <a:off x="9586595" y="4011930"/>
            <a:ext cx="811530" cy="30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1400" b="1" dirty="0">
                <a:solidFill>
                  <a:prstClr val="black"/>
                </a:solidFill>
                <a:latin typeface="楷体" panose="02010609060101010101" pitchFamily="49" charset="-122"/>
                <a:ea typeface="楷体" panose="02010609060101010101" pitchFamily="49" charset="-122"/>
              </a:rPr>
              <a:t>7.85</a:t>
            </a:r>
            <a:r>
              <a:rPr lang="zh-CN" altLang="en-US" sz="1400" b="1" dirty="0">
                <a:solidFill>
                  <a:prstClr val="black"/>
                </a:solidFill>
                <a:latin typeface="楷体" panose="02010609060101010101" pitchFamily="49" charset="-122"/>
                <a:ea typeface="楷体" panose="02010609060101010101" pitchFamily="49" charset="-122"/>
              </a:rPr>
              <a:t>米</a:t>
            </a:r>
            <a:endParaRPr lang="zh-CN" altLang="en-US" sz="1400" b="1" dirty="0">
              <a:solidFill>
                <a:prstClr val="black"/>
              </a:solidFill>
              <a:latin typeface="楷体" panose="02010609060101010101" pitchFamily="49" charset="-122"/>
              <a:ea typeface="楷体" panose="02010609060101010101" pitchFamily="49" charset="-122"/>
            </a:endParaRPr>
          </a:p>
        </p:txBody>
      </p:sp>
      <p:sp>
        <p:nvSpPr>
          <p:cNvPr id="46" name="AutoShape 156"/>
          <p:cNvSpPr>
            <a:spLocks noChangeArrowheads="1"/>
          </p:cNvSpPr>
          <p:nvPr/>
        </p:nvSpPr>
        <p:spPr bwMode="auto">
          <a:xfrm rot="7732451">
            <a:off x="8854435" y="4546850"/>
            <a:ext cx="594122" cy="128588"/>
          </a:xfrm>
          <a:prstGeom prst="leftArrow">
            <a:avLst>
              <a:gd name="adj1" fmla="val 50000"/>
              <a:gd name="adj2" fmla="val 151497"/>
            </a:avLst>
          </a:prstGeom>
          <a:solidFill>
            <a:srgbClr val="0070C0"/>
          </a:solidFill>
        </p:spPr>
        <p:style>
          <a:lnRef idx="0">
            <a:schemeClr val="accent5"/>
          </a:lnRef>
          <a:fillRef idx="3">
            <a:schemeClr val="accent5"/>
          </a:fillRef>
          <a:effectRef idx="3">
            <a:schemeClr val="accent5"/>
          </a:effectRef>
          <a:fontRef idx="minor">
            <a:schemeClr val="lt1"/>
          </a:fontRef>
        </p:style>
        <p:txBody>
          <a:bodyPr wrap="none" anchor="ctr"/>
          <a:p>
            <a:endParaRPr lang="zh-CN" altLang="en-US" sz="1350" b="1">
              <a:solidFill>
                <a:prstClr val="black"/>
              </a:solidFill>
              <a:latin typeface="楷体" panose="02010609060101010101" pitchFamily="49" charset="-122"/>
              <a:ea typeface="楷体" panose="02010609060101010101" pitchFamily="49" charset="-122"/>
            </a:endParaRPr>
          </a:p>
        </p:txBody>
      </p:sp>
      <p:sp>
        <p:nvSpPr>
          <p:cNvPr id="5" name="AutoShape 165"/>
          <p:cNvSpPr>
            <a:spLocks noChangeArrowheads="1"/>
          </p:cNvSpPr>
          <p:nvPr/>
        </p:nvSpPr>
        <p:spPr bwMode="auto">
          <a:xfrm rot="6240000">
            <a:off x="9371088" y="4042422"/>
            <a:ext cx="594122" cy="128588"/>
          </a:xfrm>
          <a:prstGeom prst="leftArrow">
            <a:avLst>
              <a:gd name="adj1" fmla="val 50000"/>
              <a:gd name="adj2" fmla="val 175232"/>
            </a:avLst>
          </a:prstGeom>
          <a:solidFill>
            <a:srgbClr val="0070C0"/>
          </a:solidFill>
        </p:spPr>
        <p:style>
          <a:lnRef idx="0">
            <a:schemeClr val="accent5"/>
          </a:lnRef>
          <a:fillRef idx="3">
            <a:schemeClr val="accent5"/>
          </a:fillRef>
          <a:effectRef idx="3">
            <a:schemeClr val="accent5"/>
          </a:effectRef>
          <a:fontRef idx="minor">
            <a:schemeClr val="lt1"/>
          </a:fontRef>
        </p:style>
        <p:txBody>
          <a:bodyPr wrap="none" anchor="ctr"/>
          <a:p>
            <a:endParaRPr lang="zh-CN" altLang="en-US" sz="1350" b="1">
              <a:solidFill>
                <a:prstClr val="black"/>
              </a:solidFill>
              <a:latin typeface="楷体" panose="02010609060101010101" pitchFamily="49" charset="-122"/>
              <a:ea typeface="楷体" panose="02010609060101010101" pitchFamily="49" charset="-122"/>
            </a:endParaRPr>
          </a:p>
        </p:txBody>
      </p:sp>
      <p:sp>
        <p:nvSpPr>
          <p:cNvPr id="47117" name="左大括号 47116"/>
          <p:cNvSpPr/>
          <p:nvPr/>
        </p:nvSpPr>
        <p:spPr>
          <a:xfrm rot="14760000">
            <a:off x="8404486" y="4592776"/>
            <a:ext cx="144000" cy="576000"/>
          </a:xfrm>
          <a:prstGeom prst="leftBrace">
            <a:avLst>
              <a:gd name="adj1" fmla="val 93348"/>
              <a:gd name="adj2" fmla="val 50000"/>
            </a:avLst>
          </a:prstGeom>
          <a:noFill/>
          <a:ln w="63500" cap="flat" cmpd="sng">
            <a:solidFill>
              <a:srgbClr val="FF0000"/>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6" name="左大括号 5"/>
          <p:cNvSpPr/>
          <p:nvPr/>
        </p:nvSpPr>
        <p:spPr>
          <a:xfrm rot="13020000">
            <a:off x="9198871" y="4461331"/>
            <a:ext cx="144000" cy="576000"/>
          </a:xfrm>
          <a:prstGeom prst="leftBrace">
            <a:avLst>
              <a:gd name="adj1" fmla="val 93348"/>
              <a:gd name="adj2" fmla="val 50000"/>
            </a:avLst>
          </a:prstGeom>
          <a:noFill/>
          <a:ln w="63500" cap="flat" cmpd="sng">
            <a:solidFill>
              <a:srgbClr val="FF0000"/>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4" name="左大括号 23"/>
          <p:cNvSpPr/>
          <p:nvPr/>
        </p:nvSpPr>
        <p:spPr>
          <a:xfrm rot="11520000">
            <a:off x="9715126" y="3894276"/>
            <a:ext cx="144000" cy="576000"/>
          </a:xfrm>
          <a:prstGeom prst="leftBrace">
            <a:avLst>
              <a:gd name="adj1" fmla="val 93348"/>
              <a:gd name="adj2" fmla="val 50000"/>
            </a:avLst>
          </a:prstGeom>
          <a:noFill/>
          <a:ln w="63500" cap="flat" cmpd="sng">
            <a:solidFill>
              <a:srgbClr val="FF0000"/>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coin.wav"/>
                                        </p:tgtEl>
                                      </p:cMediaNode>
                                    </p:audio>
                                  </p:subTnLst>
                                </p:cTn>
                              </p:par>
                            </p:childTnLst>
                          </p:cTn>
                        </p:par>
                        <p:par>
                          <p:cTn id="13" fill="hold">
                            <p:stCondLst>
                              <p:cond delay="500"/>
                            </p:stCondLst>
                            <p:childTnLst>
                              <p:par>
                                <p:cTn id="14" presetID="18" presetClass="entr" presetSubtype="3" fill="hold" nodeType="afterEffect">
                                  <p:stCondLst>
                                    <p:cond delay="0"/>
                                  </p:stCondLst>
                                  <p:childTnLst>
                                    <p:set>
                                      <p:cBhvr>
                                        <p:cTn id="15" dur="1" fill="hold">
                                          <p:stCondLst>
                                            <p:cond delay="0"/>
                                          </p:stCondLst>
                                        </p:cTn>
                                        <p:tgtEl>
                                          <p:spTgt spid="47117"/>
                                        </p:tgtEl>
                                        <p:attrNameLst>
                                          <p:attrName>style.visibility</p:attrName>
                                        </p:attrNameLst>
                                      </p:cBhvr>
                                      <p:to>
                                        <p:strVal val="visible"/>
                                      </p:to>
                                    </p:set>
                                    <p:animEffect transition="in" filter="strips(upRight)">
                                      <p:cBhvr>
                                        <p:cTn id="16" dur="500"/>
                                        <p:tgtEl>
                                          <p:spTgt spid="47117"/>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diamond(in)">
                                      <p:cBhvr>
                                        <p:cTn id="21" dur="1000"/>
                                        <p:tgtEl>
                                          <p:spTgt spid="41"/>
                                        </p:tgtEl>
                                      </p:cBhvr>
                                    </p:animEffect>
                                  </p:childTnLst>
                                  <p:subTnLst>
                                    <p:audio>
                                      <p:cMediaNode>
                                        <p:cTn display="0" masterRel="sameClick">
                                          <p:stCondLst>
                                            <p:cond evt="begin" delay="0">
                                              <p:tn val="19"/>
                                            </p:cond>
                                          </p:stCondLst>
                                          <p:endCondLst>
                                            <p:cond evt="onStopAudio" delay="0">
                                              <p:tgtEl>
                                                <p:sldTgt/>
                                              </p:tgtEl>
                                            </p:cond>
                                          </p:endCondLst>
                                        </p:cTn>
                                        <p:tgtEl>
                                          <p:sndTgt r:embed="rId4" name="coin.wav"/>
                                        </p:tgtEl>
                                      </p:cMediaNode>
                                    </p:audio>
                                  </p:sub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ipe(left)">
                                      <p:cBhvr>
                                        <p:cTn id="26" dur="500"/>
                                        <p:tgtEl>
                                          <p:spTgt spid="42"/>
                                        </p:tgtEl>
                                      </p:cBhvr>
                                    </p:animEffect>
                                  </p:childTnLst>
                                  <p:subTnLst>
                                    <p:audio>
                                      <p:cMediaNode>
                                        <p:cTn display="0" masterRel="sameClick">
                                          <p:stCondLst>
                                            <p:cond evt="begin" delay="0">
                                              <p:tn val="24"/>
                                            </p:cond>
                                          </p:stCondLst>
                                          <p:endCondLst>
                                            <p:cond evt="onStopAudio" delay="0">
                                              <p:tgtEl>
                                                <p:sldTgt/>
                                              </p:tgtEl>
                                            </p:cond>
                                          </p:endCondLst>
                                        </p:cTn>
                                        <p:tgtEl>
                                          <p:sndTgt r:embed="rId3" name="chimes.wav"/>
                                        </p:tgtEl>
                                      </p:cMediaNode>
                                    </p:audio>
                                  </p:sub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subTnLst>
                                    <p:audio>
                                      <p:cMediaNode>
                                        <p:cTn display="0" masterRel="sameClick">
                                          <p:stCondLst>
                                            <p:cond evt="begin" delay="0">
                                              <p:tn val="29"/>
                                            </p:cond>
                                          </p:stCondLst>
                                          <p:endCondLst>
                                            <p:cond evt="onStopAudio" delay="0">
                                              <p:tgtEl>
                                                <p:sldTgt/>
                                              </p:tgtEl>
                                            </p:cond>
                                          </p:endCondLst>
                                        </p:cTn>
                                        <p:tgtEl>
                                          <p:sndTgt r:embed="rId4" name="coin.wav"/>
                                        </p:tgtEl>
                                      </p:cMediaNode>
                                    </p:audio>
                                  </p:subTnLst>
                                </p:cTn>
                              </p:par>
                            </p:childTnLst>
                          </p:cTn>
                        </p:par>
                        <p:par>
                          <p:cTn id="32" fill="hold">
                            <p:stCondLst>
                              <p:cond delay="500"/>
                            </p:stCondLst>
                            <p:childTnLst>
                              <p:par>
                                <p:cTn id="33" presetID="18" presetClass="entr" presetSubtype="3"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strips(upRight)">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fill="hold"/>
                                        <p:tgtEl>
                                          <p:spTgt spid="44"/>
                                        </p:tgtEl>
                                        <p:attrNameLst>
                                          <p:attrName>ppt_x</p:attrName>
                                        </p:attrNameLst>
                                      </p:cBhvr>
                                      <p:tavLst>
                                        <p:tav tm="0">
                                          <p:val>
                                            <p:strVal val="#ppt_x"/>
                                          </p:val>
                                        </p:tav>
                                        <p:tav tm="100000">
                                          <p:val>
                                            <p:strVal val="#ppt_x"/>
                                          </p:val>
                                        </p:tav>
                                      </p:tavLst>
                                    </p:anim>
                                    <p:anim calcmode="lin" valueType="num">
                                      <p:cBhvr additive="base">
                                        <p:cTn id="41" dur="500" fill="hold"/>
                                        <p:tgtEl>
                                          <p:spTgt spid="4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8"/>
                                            </p:cond>
                                          </p:stCondLst>
                                          <p:endCondLst>
                                            <p:cond evt="onStopAudio" delay="0">
                                              <p:tgtEl>
                                                <p:sldTgt/>
                                              </p:tgtEl>
                                            </p:cond>
                                          </p:endCondLst>
                                        </p:cTn>
                                        <p:tgtEl>
                                          <p:sndTgt r:embed="rId4" name="coin.wav"/>
                                        </p:tgtEl>
                                      </p:cMediaNode>
                                    </p:audio>
                                  </p:sub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subTnLst>
                                    <p:audio>
                                      <p:cMediaNode>
                                        <p:cTn display="0" masterRel="sameClick">
                                          <p:stCondLst>
                                            <p:cond evt="begin" delay="0">
                                              <p:tn val="44"/>
                                            </p:cond>
                                          </p:stCondLst>
                                          <p:endCondLst>
                                            <p:cond evt="onStopAudio" delay="0">
                                              <p:tgtEl>
                                                <p:sldTgt/>
                                              </p:tgtEl>
                                            </p:cond>
                                          </p:endCondLst>
                                        </p:cTn>
                                        <p:tgtEl>
                                          <p:sndTgt r:embed="rId3" name="chimes.wav"/>
                                        </p:tgtEl>
                                      </p:cMediaNode>
                                    </p:audio>
                                  </p:sub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down)">
                                      <p:cBhvr>
                                        <p:cTn id="51" dur="500"/>
                                        <p:tgtEl>
                                          <p:spTgt spid="5"/>
                                        </p:tgtEl>
                                      </p:cBhvr>
                                    </p:animEffect>
                                  </p:childTnLst>
                                  <p:subTnLst>
                                    <p:audio>
                                      <p:cMediaNode>
                                        <p:cTn display="0" masterRel="sameClick">
                                          <p:stCondLst>
                                            <p:cond evt="begin" delay="0">
                                              <p:tn val="49"/>
                                            </p:cond>
                                          </p:stCondLst>
                                          <p:endCondLst>
                                            <p:cond evt="onStopAudio" delay="0">
                                              <p:tgtEl>
                                                <p:sldTgt/>
                                              </p:tgtEl>
                                            </p:cond>
                                          </p:endCondLst>
                                        </p:cTn>
                                        <p:tgtEl>
                                          <p:sndTgt r:embed="rId4" name="coin.wav"/>
                                        </p:tgtEl>
                                      </p:cMediaNode>
                                    </p:audio>
                                  </p:subTnLst>
                                </p:cTn>
                              </p:par>
                            </p:childTnLst>
                          </p:cTn>
                        </p:par>
                        <p:par>
                          <p:cTn id="52" fill="hold">
                            <p:stCondLst>
                              <p:cond delay="500"/>
                            </p:stCondLst>
                            <p:childTnLst>
                              <p:par>
                                <p:cTn id="53" presetID="22" presetClass="entr" presetSubtype="4"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500"/>
                                        <p:tgtEl>
                                          <p:spTgt spid="24"/>
                                        </p:tgtEl>
                                      </p:cBhvr>
                                    </p:animEffect>
                                  </p:childTnLst>
                                </p:cTn>
                              </p:par>
                            </p:childTnLst>
                          </p:cTn>
                        </p:par>
                      </p:childTnLst>
                    </p:cTn>
                  </p:par>
                  <p:par>
                    <p:cTn id="56" fill="hold">
                      <p:stCondLst>
                        <p:cond delay="indefinite"/>
                      </p:stCondLst>
                      <p:childTnLst>
                        <p:par>
                          <p:cTn id="57" fill="hold">
                            <p:stCondLst>
                              <p:cond delay="0"/>
                            </p:stCondLst>
                            <p:childTnLst>
                              <p:par>
                                <p:cTn id="58" presetID="8" presetClass="entr" presetSubtype="16" fill="hold" grpId="0" nodeType="click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diamond(in)">
                                      <p:cBhvr>
                                        <p:cTn id="60" dur="1000"/>
                                        <p:tgtEl>
                                          <p:spTgt spid="45"/>
                                        </p:tgtEl>
                                      </p:cBhvr>
                                    </p:animEffect>
                                  </p:childTnLst>
                                  <p:subTnLst>
                                    <p:audio>
                                      <p:cMediaNode>
                                        <p:cTn display="0" masterRel="sameClick">
                                          <p:stCondLst>
                                            <p:cond evt="begin" delay="0">
                                              <p:tn val="58"/>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1" grpId="0" bldLvl="0" animBg="1"/>
      <p:bldP spid="42" grpId="0" bldLvl="0" animBg="1"/>
      <p:bldP spid="43" grpId="0" bldLvl="0" animBg="1"/>
      <p:bldP spid="44" grpId="0" bldLvl="0" animBg="1"/>
      <p:bldP spid="45" grpId="0" bldLvl="0" animBg="1"/>
      <p:bldP spid="46"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 name="Group 2"/>
          <p:cNvGrpSpPr/>
          <p:nvPr/>
        </p:nvGrpSpPr>
        <p:grpSpPr bwMode="auto">
          <a:xfrm>
            <a:off x="2377440" y="909955"/>
            <a:ext cx="7498715" cy="3492500"/>
            <a:chOff x="0" y="0"/>
            <a:chExt cx="5760" cy="2632"/>
          </a:xfrm>
        </p:grpSpPr>
        <p:sp>
          <p:nvSpPr>
            <p:cNvPr id="10" name="Oval 3"/>
            <p:cNvSpPr>
              <a:spLocks noChangeArrowheads="1"/>
            </p:cNvSpPr>
            <p:nvPr/>
          </p:nvSpPr>
          <p:spPr bwMode="auto">
            <a:xfrm>
              <a:off x="3017" y="0"/>
              <a:ext cx="2743" cy="2632"/>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1" name="Rectangle 4"/>
            <p:cNvSpPr>
              <a:spLocks noChangeArrowheads="1"/>
            </p:cNvSpPr>
            <p:nvPr/>
          </p:nvSpPr>
          <p:spPr bwMode="auto">
            <a:xfrm>
              <a:off x="1429" y="862"/>
              <a:ext cx="2993" cy="998"/>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2" name="Group 5"/>
            <p:cNvGrpSpPr/>
            <p:nvPr/>
          </p:nvGrpSpPr>
          <p:grpSpPr bwMode="auto">
            <a:xfrm>
              <a:off x="0" y="0"/>
              <a:ext cx="5512" cy="2632"/>
              <a:chOff x="0" y="0"/>
              <a:chExt cx="5512" cy="2632"/>
            </a:xfrm>
          </p:grpSpPr>
          <p:sp>
            <p:nvSpPr>
              <p:cNvPr id="13" name="Oval 6"/>
              <p:cNvSpPr>
                <a:spLocks noChangeArrowheads="1"/>
              </p:cNvSpPr>
              <p:nvPr/>
            </p:nvSpPr>
            <p:spPr bwMode="auto">
              <a:xfrm>
                <a:off x="567" y="545"/>
                <a:ext cx="1724" cy="1587"/>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4" name="Oval 7"/>
              <p:cNvSpPr>
                <a:spLocks noChangeArrowheads="1"/>
              </p:cNvSpPr>
              <p:nvPr/>
            </p:nvSpPr>
            <p:spPr bwMode="auto">
              <a:xfrm>
                <a:off x="0" y="0"/>
                <a:ext cx="2743" cy="2632"/>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5" name="Oval 8"/>
              <p:cNvSpPr>
                <a:spLocks noChangeArrowheads="1"/>
              </p:cNvSpPr>
              <p:nvPr/>
            </p:nvSpPr>
            <p:spPr bwMode="auto">
              <a:xfrm>
                <a:off x="3560" y="545"/>
                <a:ext cx="1724" cy="1587"/>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6" name="Oval 9"/>
              <p:cNvSpPr>
                <a:spLocks noChangeArrowheads="1"/>
              </p:cNvSpPr>
              <p:nvPr/>
            </p:nvSpPr>
            <p:spPr bwMode="auto">
              <a:xfrm>
                <a:off x="295" y="272"/>
                <a:ext cx="2176" cy="2131"/>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Oval 10"/>
              <p:cNvSpPr>
                <a:spLocks noChangeArrowheads="1"/>
              </p:cNvSpPr>
              <p:nvPr/>
            </p:nvSpPr>
            <p:spPr bwMode="auto">
              <a:xfrm>
                <a:off x="3334" y="272"/>
                <a:ext cx="2178" cy="2131"/>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8" name="Oval 11"/>
              <p:cNvSpPr>
                <a:spLocks noChangeArrowheads="1"/>
              </p:cNvSpPr>
              <p:nvPr/>
            </p:nvSpPr>
            <p:spPr bwMode="auto">
              <a:xfrm>
                <a:off x="884" y="862"/>
                <a:ext cx="1044" cy="998"/>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9" name="Oval 12"/>
              <p:cNvSpPr>
                <a:spLocks noChangeArrowheads="1"/>
              </p:cNvSpPr>
              <p:nvPr/>
            </p:nvSpPr>
            <p:spPr bwMode="auto">
              <a:xfrm>
                <a:off x="3923" y="862"/>
                <a:ext cx="1044" cy="998"/>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2" name="Rectangle 13"/>
              <p:cNvSpPr>
                <a:spLocks noChangeArrowheads="1"/>
              </p:cNvSpPr>
              <p:nvPr/>
            </p:nvSpPr>
            <p:spPr bwMode="auto">
              <a:xfrm>
                <a:off x="1429" y="0"/>
                <a:ext cx="2992" cy="2632"/>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3" name="Rectangle 14"/>
              <p:cNvSpPr>
                <a:spLocks noChangeArrowheads="1"/>
              </p:cNvSpPr>
              <p:nvPr/>
            </p:nvSpPr>
            <p:spPr bwMode="auto">
              <a:xfrm>
                <a:off x="1430" y="318"/>
                <a:ext cx="2993" cy="2132"/>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Rectangle 15"/>
              <p:cNvSpPr>
                <a:spLocks noChangeArrowheads="1"/>
              </p:cNvSpPr>
              <p:nvPr/>
            </p:nvSpPr>
            <p:spPr bwMode="auto">
              <a:xfrm>
                <a:off x="1430" y="499"/>
                <a:ext cx="2993" cy="1724"/>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8" name="Line 16"/>
              <p:cNvSpPr>
                <a:spLocks noChangeShapeType="1"/>
              </p:cNvSpPr>
              <p:nvPr/>
            </p:nvSpPr>
            <p:spPr bwMode="auto">
              <a:xfrm>
                <a:off x="1429" y="0"/>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29" name="Line 17"/>
              <p:cNvSpPr>
                <a:spLocks noChangeShapeType="1"/>
              </p:cNvSpPr>
              <p:nvPr/>
            </p:nvSpPr>
            <p:spPr bwMode="auto">
              <a:xfrm>
                <a:off x="1429" y="272"/>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0" name="Line 18"/>
              <p:cNvSpPr>
                <a:spLocks noChangeShapeType="1"/>
              </p:cNvSpPr>
              <p:nvPr/>
            </p:nvSpPr>
            <p:spPr bwMode="auto">
              <a:xfrm>
                <a:off x="1429" y="545"/>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1" name="Line 19"/>
              <p:cNvSpPr>
                <a:spLocks noChangeShapeType="1"/>
              </p:cNvSpPr>
              <p:nvPr/>
            </p:nvSpPr>
            <p:spPr bwMode="auto">
              <a:xfrm>
                <a:off x="1429" y="862"/>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2" name="Line 20"/>
              <p:cNvSpPr>
                <a:spLocks noChangeShapeType="1"/>
              </p:cNvSpPr>
              <p:nvPr/>
            </p:nvSpPr>
            <p:spPr bwMode="auto">
              <a:xfrm>
                <a:off x="1429" y="1860"/>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3" name="Line 21"/>
              <p:cNvSpPr>
                <a:spLocks noChangeShapeType="1"/>
              </p:cNvSpPr>
              <p:nvPr/>
            </p:nvSpPr>
            <p:spPr bwMode="auto">
              <a:xfrm>
                <a:off x="1429" y="2132"/>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20" name="Line 22"/>
              <p:cNvSpPr>
                <a:spLocks noChangeShapeType="1"/>
              </p:cNvSpPr>
              <p:nvPr/>
            </p:nvSpPr>
            <p:spPr bwMode="auto">
              <a:xfrm>
                <a:off x="1429" y="2404"/>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21" name="Line 23"/>
              <p:cNvSpPr>
                <a:spLocks noChangeShapeType="1"/>
              </p:cNvSpPr>
              <p:nvPr/>
            </p:nvSpPr>
            <p:spPr bwMode="auto">
              <a:xfrm>
                <a:off x="1429" y="2631"/>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6" name="Line 24"/>
              <p:cNvSpPr>
                <a:spLocks noChangeShapeType="1"/>
              </p:cNvSpPr>
              <p:nvPr/>
            </p:nvSpPr>
            <p:spPr bwMode="auto">
              <a:xfrm>
                <a:off x="1405" y="0"/>
                <a:ext cx="0" cy="2631"/>
              </a:xfrm>
              <a:prstGeom prst="line">
                <a:avLst/>
              </a:prstGeom>
              <a:noFill/>
              <a:ln w="38100" cmpd="sng">
                <a:solidFill>
                  <a:srgbClr val="FF0000"/>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sp>
            <p:nvSpPr>
              <p:cNvPr id="37" name="Line 25"/>
              <p:cNvSpPr>
                <a:spLocks noChangeShapeType="1"/>
              </p:cNvSpPr>
              <p:nvPr/>
            </p:nvSpPr>
            <p:spPr bwMode="auto">
              <a:xfrm>
                <a:off x="4422" y="0"/>
                <a:ext cx="0" cy="2631"/>
              </a:xfrm>
              <a:prstGeom prst="line">
                <a:avLst/>
              </a:prstGeom>
              <a:noFill/>
              <a:ln w="38100" cmpd="sng">
                <a:solidFill>
                  <a:srgbClr val="FF0000"/>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a:solidFill>
                    <a:prstClr val="black"/>
                  </a:solidFill>
                </a:endParaRPr>
              </a:p>
            </p:txBody>
          </p:sp>
        </p:grpSp>
      </p:grpSp>
      <p:sp>
        <p:nvSpPr>
          <p:cNvPr id="4" name="AutoShape 123"/>
          <p:cNvSpPr>
            <a:spLocks noChangeArrowheads="1"/>
          </p:cNvSpPr>
          <p:nvPr/>
        </p:nvSpPr>
        <p:spPr bwMode="auto">
          <a:xfrm rot="9620771">
            <a:off x="8144546" y="3422622"/>
            <a:ext cx="594122" cy="128588"/>
          </a:xfrm>
          <a:prstGeom prst="leftArrow">
            <a:avLst>
              <a:gd name="adj1" fmla="val 50000"/>
              <a:gd name="adj2" fmla="val 170631"/>
            </a:avLst>
          </a:prstGeom>
          <a:solidFill>
            <a:srgbClr val="0070C0"/>
          </a:solidFill>
        </p:spPr>
        <p:style>
          <a:lnRef idx="0">
            <a:schemeClr val="accent5"/>
          </a:lnRef>
          <a:fillRef idx="3">
            <a:schemeClr val="accent5"/>
          </a:fillRef>
          <a:effectRef idx="3">
            <a:schemeClr val="accent5"/>
          </a:effectRef>
          <a:fontRef idx="minor">
            <a:schemeClr val="lt1"/>
          </a:fontRef>
        </p:style>
        <p:txBody>
          <a:bodyPr wrap="none" anchor="ctr"/>
          <a:p>
            <a:endParaRPr lang="zh-CN" altLang="en-US" sz="1350" b="1">
              <a:solidFill>
                <a:prstClr val="black"/>
              </a:solidFill>
              <a:latin typeface="楷体" panose="02010609060101010101" pitchFamily="49" charset="-122"/>
              <a:ea typeface="楷体" panose="02010609060101010101" pitchFamily="49" charset="-122"/>
            </a:endParaRPr>
          </a:p>
        </p:txBody>
      </p:sp>
      <p:cxnSp>
        <p:nvCxnSpPr>
          <p:cNvPr id="5" name="AutoShape 136"/>
          <p:cNvCxnSpPr>
            <a:cxnSpLocks noChangeShapeType="1"/>
          </p:cNvCxnSpPr>
          <p:nvPr/>
        </p:nvCxnSpPr>
        <p:spPr bwMode="auto">
          <a:xfrm>
            <a:off x="8151689" y="3405953"/>
            <a:ext cx="0" cy="325041"/>
          </a:xfrm>
          <a:prstGeom prst="straightConnector1">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Text Box 143"/>
          <p:cNvSpPr txBox="1">
            <a:spLocks noChangeArrowheads="1"/>
          </p:cNvSpPr>
          <p:nvPr/>
        </p:nvSpPr>
        <p:spPr bwMode="auto">
          <a:xfrm rot="20967649">
            <a:off x="8232158" y="3694754"/>
            <a:ext cx="722630" cy="30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en-US" altLang="zh-CN" sz="1400" b="1" dirty="0">
                <a:solidFill>
                  <a:prstClr val="black"/>
                </a:solidFill>
                <a:latin typeface="楷体" panose="02010609060101010101" pitchFamily="49" charset="-122"/>
                <a:ea typeface="楷体" panose="02010609060101010101" pitchFamily="49" charset="-122"/>
              </a:rPr>
              <a:t>7.85</a:t>
            </a:r>
            <a:r>
              <a:rPr lang="zh-CN" altLang="en-US" sz="1400" b="1" dirty="0">
                <a:solidFill>
                  <a:prstClr val="black"/>
                </a:solidFill>
                <a:latin typeface="楷体" panose="02010609060101010101" pitchFamily="49" charset="-122"/>
                <a:ea typeface="楷体" panose="02010609060101010101" pitchFamily="49" charset="-122"/>
              </a:rPr>
              <a:t>米</a:t>
            </a:r>
            <a:endParaRPr lang="zh-CN" altLang="en-US" sz="1400" b="1" dirty="0">
              <a:solidFill>
                <a:prstClr val="black"/>
              </a:solidFill>
              <a:latin typeface="楷体" panose="02010609060101010101" pitchFamily="49" charset="-122"/>
              <a:ea typeface="楷体" panose="02010609060101010101" pitchFamily="49" charset="-122"/>
            </a:endParaRPr>
          </a:p>
        </p:txBody>
      </p:sp>
      <p:sp>
        <p:nvSpPr>
          <p:cNvPr id="42" name="Line 148"/>
          <p:cNvSpPr>
            <a:spLocks noChangeShapeType="1"/>
          </p:cNvSpPr>
          <p:nvPr/>
        </p:nvSpPr>
        <p:spPr bwMode="auto">
          <a:xfrm>
            <a:off x="8800580" y="3513110"/>
            <a:ext cx="215503" cy="216694"/>
          </a:xfrm>
          <a:prstGeom prst="line">
            <a:avLst/>
          </a:prstGeom>
          <a:noFill/>
          <a:ln w="603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b="1">
              <a:solidFill>
                <a:prstClr val="black"/>
              </a:solidFill>
              <a:latin typeface="楷体" panose="02010609060101010101" pitchFamily="49" charset="-122"/>
              <a:ea typeface="楷体" panose="02010609060101010101" pitchFamily="49" charset="-122"/>
            </a:endParaRPr>
          </a:p>
        </p:txBody>
      </p:sp>
      <p:sp>
        <p:nvSpPr>
          <p:cNvPr id="43" name="Line 149"/>
          <p:cNvSpPr>
            <a:spLocks noChangeShapeType="1"/>
          </p:cNvSpPr>
          <p:nvPr/>
        </p:nvSpPr>
        <p:spPr bwMode="auto">
          <a:xfrm>
            <a:off x="9469712" y="3181402"/>
            <a:ext cx="296465" cy="108347"/>
          </a:xfrm>
          <a:prstGeom prst="line">
            <a:avLst/>
          </a:prstGeom>
          <a:noFill/>
          <a:ln w="635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p>
            <a:endParaRPr lang="zh-CN" altLang="en-US" sz="1350" b="1">
              <a:solidFill>
                <a:prstClr val="black"/>
              </a:solidFill>
              <a:latin typeface="楷体" panose="02010609060101010101" pitchFamily="49" charset="-122"/>
              <a:ea typeface="楷体" panose="02010609060101010101" pitchFamily="49" charset="-122"/>
            </a:endParaRPr>
          </a:p>
        </p:txBody>
      </p:sp>
      <p:sp>
        <p:nvSpPr>
          <p:cNvPr id="44" name="Text Box 150"/>
          <p:cNvSpPr txBox="1">
            <a:spLocks noChangeArrowheads="1"/>
          </p:cNvSpPr>
          <p:nvPr/>
        </p:nvSpPr>
        <p:spPr bwMode="auto">
          <a:xfrm rot="18589709">
            <a:off x="9116674" y="3445795"/>
            <a:ext cx="722630" cy="30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p>
            <a:r>
              <a:rPr lang="en-US" altLang="zh-CN" sz="1400" b="1">
                <a:solidFill>
                  <a:prstClr val="black"/>
                </a:solidFill>
                <a:latin typeface="楷体" panose="02010609060101010101" pitchFamily="49" charset="-122"/>
                <a:ea typeface="楷体" panose="02010609060101010101" pitchFamily="49" charset="-122"/>
              </a:rPr>
              <a:t>7.85</a:t>
            </a:r>
            <a:r>
              <a:rPr lang="zh-CN" altLang="en-US" sz="1400" b="1">
                <a:solidFill>
                  <a:prstClr val="black"/>
                </a:solidFill>
                <a:latin typeface="楷体" panose="02010609060101010101" pitchFamily="49" charset="-122"/>
                <a:ea typeface="楷体" panose="02010609060101010101" pitchFamily="49" charset="-122"/>
              </a:rPr>
              <a:t>米</a:t>
            </a:r>
            <a:endParaRPr lang="zh-CN" altLang="en-US" sz="1400" b="1">
              <a:solidFill>
                <a:prstClr val="black"/>
              </a:solidFill>
              <a:latin typeface="楷体" panose="02010609060101010101" pitchFamily="49" charset="-122"/>
              <a:ea typeface="楷体" panose="02010609060101010101" pitchFamily="49" charset="-122"/>
            </a:endParaRPr>
          </a:p>
        </p:txBody>
      </p:sp>
      <p:sp>
        <p:nvSpPr>
          <p:cNvPr id="45" name="Text Box 151"/>
          <p:cNvSpPr txBox="1">
            <a:spLocks noChangeArrowheads="1"/>
          </p:cNvSpPr>
          <p:nvPr/>
        </p:nvSpPr>
        <p:spPr bwMode="auto">
          <a:xfrm rot="16832351">
            <a:off x="9586595" y="2807970"/>
            <a:ext cx="811530" cy="30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1400" b="1" dirty="0">
                <a:solidFill>
                  <a:prstClr val="black"/>
                </a:solidFill>
                <a:latin typeface="楷体" panose="02010609060101010101" pitchFamily="49" charset="-122"/>
                <a:ea typeface="楷体" panose="02010609060101010101" pitchFamily="49" charset="-122"/>
              </a:rPr>
              <a:t>7.85</a:t>
            </a:r>
            <a:r>
              <a:rPr lang="zh-CN" altLang="en-US" sz="1400" b="1" dirty="0">
                <a:solidFill>
                  <a:prstClr val="black"/>
                </a:solidFill>
                <a:latin typeface="楷体" panose="02010609060101010101" pitchFamily="49" charset="-122"/>
                <a:ea typeface="楷体" panose="02010609060101010101" pitchFamily="49" charset="-122"/>
              </a:rPr>
              <a:t>米</a:t>
            </a:r>
            <a:endParaRPr lang="zh-CN" altLang="en-US" sz="1400" b="1" dirty="0">
              <a:solidFill>
                <a:prstClr val="black"/>
              </a:solidFill>
              <a:latin typeface="楷体" panose="02010609060101010101" pitchFamily="49" charset="-122"/>
              <a:ea typeface="楷体" panose="02010609060101010101" pitchFamily="49" charset="-122"/>
            </a:endParaRPr>
          </a:p>
        </p:txBody>
      </p:sp>
      <p:sp>
        <p:nvSpPr>
          <p:cNvPr id="46" name="AutoShape 156"/>
          <p:cNvSpPr>
            <a:spLocks noChangeArrowheads="1"/>
          </p:cNvSpPr>
          <p:nvPr/>
        </p:nvSpPr>
        <p:spPr bwMode="auto">
          <a:xfrm rot="7732451">
            <a:off x="8854435" y="3342890"/>
            <a:ext cx="594122" cy="128588"/>
          </a:xfrm>
          <a:prstGeom prst="leftArrow">
            <a:avLst>
              <a:gd name="adj1" fmla="val 50000"/>
              <a:gd name="adj2" fmla="val 151497"/>
            </a:avLst>
          </a:prstGeom>
          <a:solidFill>
            <a:srgbClr val="0070C0"/>
          </a:solidFill>
        </p:spPr>
        <p:style>
          <a:lnRef idx="0">
            <a:schemeClr val="accent5"/>
          </a:lnRef>
          <a:fillRef idx="3">
            <a:schemeClr val="accent5"/>
          </a:fillRef>
          <a:effectRef idx="3">
            <a:schemeClr val="accent5"/>
          </a:effectRef>
          <a:fontRef idx="minor">
            <a:schemeClr val="lt1"/>
          </a:fontRef>
        </p:style>
        <p:txBody>
          <a:bodyPr wrap="none" anchor="ctr"/>
          <a:p>
            <a:endParaRPr lang="zh-CN" altLang="en-US" sz="1350" b="1">
              <a:solidFill>
                <a:prstClr val="black"/>
              </a:solidFill>
              <a:latin typeface="楷体" panose="02010609060101010101" pitchFamily="49" charset="-122"/>
              <a:ea typeface="楷体" panose="02010609060101010101" pitchFamily="49" charset="-122"/>
            </a:endParaRPr>
          </a:p>
        </p:txBody>
      </p:sp>
      <p:sp>
        <p:nvSpPr>
          <p:cNvPr id="6" name="AutoShape 165"/>
          <p:cNvSpPr>
            <a:spLocks noChangeArrowheads="1"/>
          </p:cNvSpPr>
          <p:nvPr/>
        </p:nvSpPr>
        <p:spPr bwMode="auto">
          <a:xfrm rot="6240000">
            <a:off x="9371088" y="2838462"/>
            <a:ext cx="594122" cy="128588"/>
          </a:xfrm>
          <a:prstGeom prst="leftArrow">
            <a:avLst>
              <a:gd name="adj1" fmla="val 50000"/>
              <a:gd name="adj2" fmla="val 175232"/>
            </a:avLst>
          </a:prstGeom>
          <a:solidFill>
            <a:srgbClr val="0070C0"/>
          </a:solidFill>
        </p:spPr>
        <p:style>
          <a:lnRef idx="0">
            <a:schemeClr val="accent5"/>
          </a:lnRef>
          <a:fillRef idx="3">
            <a:schemeClr val="accent5"/>
          </a:fillRef>
          <a:effectRef idx="3">
            <a:schemeClr val="accent5"/>
          </a:effectRef>
          <a:fontRef idx="minor">
            <a:schemeClr val="lt1"/>
          </a:fontRef>
        </p:style>
        <p:txBody>
          <a:bodyPr wrap="none" anchor="ctr"/>
          <a:p>
            <a:endParaRPr lang="zh-CN" altLang="en-US" sz="1350" b="1">
              <a:solidFill>
                <a:prstClr val="black"/>
              </a:solidFill>
              <a:latin typeface="楷体" panose="02010609060101010101" pitchFamily="49" charset="-122"/>
              <a:ea typeface="楷体" panose="02010609060101010101" pitchFamily="49" charset="-122"/>
            </a:endParaRPr>
          </a:p>
        </p:txBody>
      </p:sp>
      <p:sp>
        <p:nvSpPr>
          <p:cNvPr id="47117" name="左大括号 47116"/>
          <p:cNvSpPr/>
          <p:nvPr/>
        </p:nvSpPr>
        <p:spPr>
          <a:xfrm rot="14760000">
            <a:off x="8404486" y="3388816"/>
            <a:ext cx="144000" cy="576000"/>
          </a:xfrm>
          <a:prstGeom prst="leftBrace">
            <a:avLst>
              <a:gd name="adj1" fmla="val 93348"/>
              <a:gd name="adj2" fmla="val 50000"/>
            </a:avLst>
          </a:prstGeom>
          <a:noFill/>
          <a:ln w="63500" cap="flat" cmpd="sng">
            <a:solidFill>
              <a:srgbClr val="FF0000"/>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8" name="左大括号 7"/>
          <p:cNvSpPr/>
          <p:nvPr/>
        </p:nvSpPr>
        <p:spPr>
          <a:xfrm rot="13020000">
            <a:off x="9198871" y="3257371"/>
            <a:ext cx="144000" cy="576000"/>
          </a:xfrm>
          <a:prstGeom prst="leftBrace">
            <a:avLst>
              <a:gd name="adj1" fmla="val 93348"/>
              <a:gd name="adj2" fmla="val 50000"/>
            </a:avLst>
          </a:prstGeom>
          <a:noFill/>
          <a:ln w="63500" cap="flat" cmpd="sng">
            <a:solidFill>
              <a:srgbClr val="FF0000"/>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4" name="左大括号 23"/>
          <p:cNvSpPr/>
          <p:nvPr/>
        </p:nvSpPr>
        <p:spPr>
          <a:xfrm rot="11520000">
            <a:off x="9715126" y="2690316"/>
            <a:ext cx="144000" cy="576000"/>
          </a:xfrm>
          <a:prstGeom prst="leftBrace">
            <a:avLst>
              <a:gd name="adj1" fmla="val 93348"/>
              <a:gd name="adj2" fmla="val 50000"/>
            </a:avLst>
          </a:prstGeom>
          <a:noFill/>
          <a:ln w="63500" cap="flat" cmpd="sng">
            <a:solidFill>
              <a:srgbClr val="FF0000"/>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51" name="Text Box 169"/>
          <p:cNvSpPr txBox="1">
            <a:spLocks noChangeArrowheads="1"/>
          </p:cNvSpPr>
          <p:nvPr/>
        </p:nvSpPr>
        <p:spPr bwMode="auto">
          <a:xfrm>
            <a:off x="2377440" y="4702810"/>
            <a:ext cx="8300720" cy="645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lnSpc>
                <a:spcPct val="150000"/>
              </a:lnSpc>
              <a:spcBef>
                <a:spcPct val="50000"/>
              </a:spcBef>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依次相差：</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7.85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)×3.14 =(        )×2×3.14</a:t>
            </a:r>
            <a:endPar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27" name="Text Box 171"/>
          <p:cNvSpPr txBox="1">
            <a:spLocks noChangeArrowheads="1"/>
          </p:cNvSpPr>
          <p:nvPr/>
        </p:nvSpPr>
        <p:spPr bwMode="auto">
          <a:xfrm>
            <a:off x="7324404" y="4878104"/>
            <a:ext cx="831532"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rPr>
              <a:t>1.25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4" name="Text Box 171"/>
          <p:cNvSpPr txBox="1">
            <a:spLocks noChangeArrowheads="1"/>
          </p:cNvSpPr>
          <p:nvPr/>
        </p:nvSpPr>
        <p:spPr bwMode="auto">
          <a:xfrm>
            <a:off x="5371144" y="4873024"/>
            <a:ext cx="831532"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en-US" altLang="zh-CN" sz="2400" dirty="0">
                <a:solidFill>
                  <a:schemeClr val="tx1"/>
                </a:solidFill>
                <a:latin typeface="微软雅黑" panose="020B0503020204020204" pitchFamily="34" charset="-122"/>
                <a:ea typeface="微软雅黑" panose="020B0503020204020204" pitchFamily="34" charset="-122"/>
              </a:rPr>
              <a:t>2.5</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2529840" y="5556250"/>
            <a:ext cx="7339965" cy="697230"/>
            <a:chOff x="3648" y="8750"/>
            <a:chExt cx="11559" cy="1098"/>
          </a:xfrm>
        </p:grpSpPr>
        <p:sp>
          <p:nvSpPr>
            <p:cNvPr id="35" name="圆角矩形 34"/>
            <p:cNvSpPr/>
            <p:nvPr/>
          </p:nvSpPr>
          <p:spPr>
            <a:xfrm>
              <a:off x="3648" y="8750"/>
              <a:ext cx="11040" cy="1099"/>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sp>
          <p:nvSpPr>
            <p:cNvPr id="55" name="Rectangle 173"/>
            <p:cNvSpPr>
              <a:spLocks noChangeArrowheads="1"/>
            </p:cNvSpPr>
            <p:nvPr/>
          </p:nvSpPr>
          <p:spPr bwMode="auto">
            <a:xfrm>
              <a:off x="3803" y="8897"/>
              <a:ext cx="11405" cy="78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p>
              <a:pPr>
                <a:lnSpc>
                  <a:spcPct val="110000"/>
                </a:lnSpc>
                <a:spcBef>
                  <a:spcPct val="50000"/>
                </a:spcBef>
              </a:pP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400</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米跑道相邻起跑线依次相差</a:t>
              </a: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)×2×π</a:t>
              </a:r>
              <a:endPar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4" name="Text Box 172"/>
          <p:cNvSpPr txBox="1">
            <a:spLocks noChangeArrowheads="1"/>
          </p:cNvSpPr>
          <p:nvPr/>
        </p:nvSpPr>
        <p:spPr bwMode="auto">
          <a:xfrm>
            <a:off x="7369175" y="5686425"/>
            <a:ext cx="977265"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zh-CN" altLang="en-US" sz="2400" dirty="0">
                <a:solidFill>
                  <a:schemeClr val="tx1"/>
                </a:solidFill>
                <a:latin typeface="微软雅黑" panose="020B0503020204020204" pitchFamily="34" charset="-122"/>
                <a:ea typeface="微软雅黑" panose="020B0503020204020204" pitchFamily="34" charset="-122"/>
              </a:rPr>
              <a:t>道宽</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1">
                                            <p:txEl>
                                              <p:pRg st="0" end="0"/>
                                            </p:txEl>
                                          </p:spTgt>
                                        </p:tgtEl>
                                        <p:attrNameLst>
                                          <p:attrName>style.visibility</p:attrName>
                                        </p:attrNameLst>
                                      </p:cBhvr>
                                      <p:to>
                                        <p:strVal val="visible"/>
                                      </p:to>
                                    </p:set>
                                    <p:animEffect transition="in" filter="wipe(left)">
                                      <p:cBhvr>
                                        <p:cTn id="7" dur="500"/>
                                        <p:tgtEl>
                                          <p:spTgt spid="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up)">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p:tgtEl>
                                          <p:spTgt spid="38"/>
                                        </p:tgtEl>
                                        <p:attrNameLst>
                                          <p:attrName>ppt_y</p:attrName>
                                        </p:attrNameLst>
                                      </p:cBhvr>
                                      <p:tavLst>
                                        <p:tav tm="0">
                                          <p:val>
                                            <p:strVal val="#ppt_y+#ppt_h*1.125000"/>
                                          </p:val>
                                        </p:tav>
                                        <p:tav tm="100000">
                                          <p:val>
                                            <p:strVal val="#ppt_y"/>
                                          </p:val>
                                        </p:tav>
                                      </p:tavLst>
                                    </p:anim>
                                    <p:animEffect transition="in" filter="wipe(up)">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wipe(left)">
                                      <p:cBhvr>
                                        <p:cTn id="2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34" grpId="0" bldLvl="0" animBg="1"/>
      <p:bldP spid="5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b772081f-10e0-489f-9f9b-1466975baa93"/>
          <p:cNvPicPr>
            <a:picLocks noChangeAspect="1"/>
          </p:cNvPicPr>
          <p:nvPr/>
        </p:nvPicPr>
        <p:blipFill>
          <a:blip r:embed="rId2"/>
          <a:stretch>
            <a:fillRect/>
          </a:stretch>
        </p:blipFill>
        <p:spPr>
          <a:xfrm>
            <a:off x="3058795" y="516890"/>
            <a:ext cx="6186170" cy="618617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3" name="文本框 2"/>
          <p:cNvSpPr txBox="1"/>
          <p:nvPr/>
        </p:nvSpPr>
        <p:spPr>
          <a:xfrm>
            <a:off x="3621405" y="1831340"/>
            <a:ext cx="5289550" cy="1753235"/>
          </a:xfrm>
          <a:prstGeom prst="rect">
            <a:avLst/>
          </a:prstGeom>
          <a:noFill/>
        </p:spPr>
        <p:txBody>
          <a:bodyPr wrap="none" rtlCol="0" anchor="t">
            <a:spAutoFit/>
          </a:bodyPr>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只要知道了跑道的宽度</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，根据</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相邻跑</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道起跑线相差都是“</a:t>
            </a:r>
            <a:r>
              <a:rPr lang="zh-CN"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跑道宽×</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×π</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就能确定起跑线的位置</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51miz-E1127973-24083F69"/>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0" y="2344420"/>
            <a:ext cx="3497580" cy="349758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pic>
        <p:nvPicPr>
          <p:cNvPr id="3" name="图片 2" descr="c9011d810f0346f4b6626d5feb46f161"/>
          <p:cNvPicPr>
            <a:picLocks noChangeAspect="1"/>
          </p:cNvPicPr>
          <p:nvPr/>
        </p:nvPicPr>
        <p:blipFill>
          <a:blip r:embed="rId2"/>
          <a:stretch>
            <a:fillRect/>
          </a:stretch>
        </p:blipFill>
        <p:spPr>
          <a:xfrm>
            <a:off x="3065145" y="1004570"/>
            <a:ext cx="6061075" cy="4055745"/>
          </a:xfrm>
          <a:prstGeom prst="rect">
            <a:avLst/>
          </a:prstGeom>
        </p:spPr>
      </p:pic>
      <p:sp>
        <p:nvSpPr>
          <p:cNvPr id="4" name="文本框 3"/>
          <p:cNvSpPr txBox="1"/>
          <p:nvPr/>
        </p:nvSpPr>
        <p:spPr>
          <a:xfrm>
            <a:off x="1788160" y="5595620"/>
            <a:ext cx="8616315" cy="460375"/>
          </a:xfrm>
          <a:prstGeom prst="rect">
            <a:avLst/>
          </a:prstGeom>
          <a:noFill/>
        </p:spPr>
        <p:txBody>
          <a:bodyPr wrap="none" rtlCol="0">
            <a:spAutoFit/>
          </a:bodyPr>
          <a:p>
            <a:r>
              <a:rPr lang="zh-CN" altLang="en-US" sz="2400"/>
              <a:t>田径场</a:t>
            </a:r>
            <a:r>
              <a:rPr lang="en-US" altLang="zh-CN" sz="2400"/>
              <a:t>400</a:t>
            </a:r>
            <a:r>
              <a:rPr lang="zh-CN" altLang="en-US" sz="2400"/>
              <a:t>米的跑道上，为什么运动员要站在不同的起跑线上？</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672465" y="821690"/>
            <a:ext cx="2914650" cy="1046480"/>
            <a:chOff x="1896" y="2032"/>
            <a:chExt cx="4590" cy="1648"/>
          </a:xfrm>
        </p:grpSpPr>
        <p:grpSp>
          <p:nvGrpSpPr>
            <p:cNvPr id="18" name="组合 17"/>
            <p:cNvGrpSpPr/>
            <p:nvPr/>
          </p:nvGrpSpPr>
          <p:grpSpPr>
            <a:xfrm>
              <a:off x="1896" y="2032"/>
              <a:ext cx="4591" cy="1649"/>
              <a:chOff x="1548591" y="1851326"/>
              <a:chExt cx="3954570" cy="1612029"/>
            </a:xfrm>
          </p:grpSpPr>
          <p:sp>
            <p:nvSpPr>
              <p:cNvPr id="21" name="矩形: 圆角 4"/>
              <p:cNvSpPr/>
              <p:nvPr/>
            </p:nvSpPr>
            <p:spPr>
              <a:xfrm>
                <a:off x="2372034" y="2046640"/>
                <a:ext cx="3131127" cy="1138969"/>
              </a:xfrm>
              <a:prstGeom prst="roundRect">
                <a:avLst/>
              </a:prstGeom>
              <a:solidFill>
                <a:srgbClr val="F8A43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 name="图片 29"/>
              <p:cNvPicPr>
                <a:picLocks noChangeAspect="1"/>
              </p:cNvPicPr>
              <p:nvPr/>
            </p:nvPicPr>
            <p:blipFill rotWithShape="1">
              <a:blip r:embed="rId2">
                <a:extLst>
                  <a:ext uri="{28A0092B-C50C-407E-A947-70E740481C1C}">
                    <a14:useLocalDpi xmlns:a14="http://schemas.microsoft.com/office/drawing/2010/main" val="0"/>
                  </a:ext>
                </a:extLst>
              </a:blip>
              <a:srcRect r="76066" b="67957"/>
              <a:stretch>
                <a:fillRect/>
              </a:stretch>
            </p:blipFill>
            <p:spPr>
              <a:xfrm>
                <a:off x="1548591" y="1851326"/>
                <a:ext cx="1384584" cy="1612029"/>
              </a:xfrm>
              <a:prstGeom prst="rect">
                <a:avLst/>
              </a:prstGeom>
            </p:spPr>
          </p:pic>
        </p:grpSp>
        <p:sp>
          <p:nvSpPr>
            <p:cNvPr id="3" name="文本框 2"/>
            <p:cNvSpPr txBox="1"/>
            <p:nvPr/>
          </p:nvSpPr>
          <p:spPr>
            <a:xfrm>
              <a:off x="3581" y="2500"/>
              <a:ext cx="2208" cy="725"/>
            </a:xfrm>
            <a:prstGeom prst="rect">
              <a:avLst/>
            </a:prstGeom>
            <a:noFill/>
          </p:spPr>
          <p:txBody>
            <a:bodyPr wrap="none" rtlCol="0" anchor="t">
              <a:spAutoFit/>
            </a:bodyPr>
            <a:p>
              <a:pPr>
                <a:defRPr/>
              </a:pPr>
              <a:r>
                <a:rPr lang="zh-CN" altLang="en-US" sz="2400" dirty="0">
                  <a:latin typeface="微软雅黑" panose="020B0503020204020204" pitchFamily="34" charset="-122"/>
                  <a:ea typeface="微软雅黑" panose="020B0503020204020204" pitchFamily="34" charset="-122"/>
                  <a:sym typeface="+mn-ea"/>
                </a:rPr>
                <a:t>认识跑道</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tiyuchang_0_20191005171644.jpg_w400"/>
          <p:cNvPicPr>
            <a:picLocks noChangeAspect="1"/>
          </p:cNvPicPr>
          <p:nvPr>
            <p:custDataLst>
              <p:tags r:id="rId3"/>
            </p:custDataLst>
          </p:nvPr>
        </p:nvPicPr>
        <p:blipFill>
          <a:blip r:embed="rId4"/>
          <a:srcRect t="21136"/>
          <a:stretch>
            <a:fillRect/>
          </a:stretch>
        </p:blipFill>
        <p:spPr>
          <a:xfrm>
            <a:off x="2957195" y="2025015"/>
            <a:ext cx="6390640" cy="3780155"/>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672465" y="821690"/>
            <a:ext cx="2914650" cy="1046480"/>
            <a:chOff x="1896" y="2032"/>
            <a:chExt cx="4590" cy="1648"/>
          </a:xfrm>
        </p:grpSpPr>
        <p:grpSp>
          <p:nvGrpSpPr>
            <p:cNvPr id="18" name="组合 17"/>
            <p:cNvGrpSpPr/>
            <p:nvPr/>
          </p:nvGrpSpPr>
          <p:grpSpPr>
            <a:xfrm>
              <a:off x="1896" y="2032"/>
              <a:ext cx="4591" cy="1649"/>
              <a:chOff x="1548591" y="1851326"/>
              <a:chExt cx="3954570" cy="1612029"/>
            </a:xfrm>
          </p:grpSpPr>
          <p:sp>
            <p:nvSpPr>
              <p:cNvPr id="21" name="矩形: 圆角 4"/>
              <p:cNvSpPr/>
              <p:nvPr/>
            </p:nvSpPr>
            <p:spPr>
              <a:xfrm>
                <a:off x="2372034" y="2046640"/>
                <a:ext cx="3131127" cy="1138969"/>
              </a:xfrm>
              <a:prstGeom prst="roundRect">
                <a:avLst/>
              </a:prstGeom>
              <a:solidFill>
                <a:srgbClr val="F8A43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 name="图片 29"/>
              <p:cNvPicPr>
                <a:picLocks noChangeAspect="1"/>
              </p:cNvPicPr>
              <p:nvPr/>
            </p:nvPicPr>
            <p:blipFill rotWithShape="1">
              <a:blip r:embed="rId2">
                <a:extLst>
                  <a:ext uri="{28A0092B-C50C-407E-A947-70E740481C1C}">
                    <a14:useLocalDpi xmlns:a14="http://schemas.microsoft.com/office/drawing/2010/main" val="0"/>
                  </a:ext>
                </a:extLst>
              </a:blip>
              <a:srcRect r="76066" b="67957"/>
              <a:stretch>
                <a:fillRect/>
              </a:stretch>
            </p:blipFill>
            <p:spPr>
              <a:xfrm>
                <a:off x="1548591" y="1851326"/>
                <a:ext cx="1384584" cy="1612029"/>
              </a:xfrm>
              <a:prstGeom prst="rect">
                <a:avLst/>
              </a:prstGeom>
            </p:spPr>
          </p:pic>
        </p:grpSp>
        <p:sp>
          <p:nvSpPr>
            <p:cNvPr id="3" name="文本框 2"/>
            <p:cNvSpPr txBox="1"/>
            <p:nvPr/>
          </p:nvSpPr>
          <p:spPr>
            <a:xfrm>
              <a:off x="3581" y="2500"/>
              <a:ext cx="2208" cy="725"/>
            </a:xfrm>
            <a:prstGeom prst="rect">
              <a:avLst/>
            </a:prstGeom>
            <a:noFill/>
          </p:spPr>
          <p:txBody>
            <a:bodyPr wrap="none" rtlCol="0" anchor="t">
              <a:spAutoFit/>
            </a:bodyPr>
            <a:p>
              <a:pPr>
                <a:defRPr/>
              </a:pPr>
              <a:r>
                <a:rPr lang="zh-CN" altLang="en-US" sz="2400" dirty="0">
                  <a:latin typeface="微软雅黑" panose="020B0503020204020204" pitchFamily="34" charset="-122"/>
                  <a:ea typeface="微软雅黑" panose="020B0503020204020204" pitchFamily="34" charset="-122"/>
                  <a:sym typeface="+mn-ea"/>
                </a:rPr>
                <a:t>认识跑道</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1581496780228330"/>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859280" y="1463675"/>
            <a:ext cx="8255000" cy="558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87" name="Group 2"/>
          <p:cNvGrpSpPr/>
          <p:nvPr/>
        </p:nvGrpSpPr>
        <p:grpSpPr bwMode="auto">
          <a:xfrm>
            <a:off x="2498725" y="1905635"/>
            <a:ext cx="6934200" cy="3138170"/>
            <a:chOff x="521" y="1070"/>
            <a:chExt cx="4128" cy="2134"/>
          </a:xfrm>
        </p:grpSpPr>
        <p:grpSp>
          <p:nvGrpSpPr>
            <p:cNvPr id="88" name="Group 3"/>
            <p:cNvGrpSpPr/>
            <p:nvPr/>
          </p:nvGrpSpPr>
          <p:grpSpPr bwMode="auto">
            <a:xfrm>
              <a:off x="521" y="1071"/>
              <a:ext cx="2086" cy="2086"/>
              <a:chOff x="567" y="1117"/>
              <a:chExt cx="2086" cy="2086"/>
            </a:xfrm>
          </p:grpSpPr>
          <p:sp>
            <p:nvSpPr>
              <p:cNvPr id="117" name="Oval 4"/>
              <p:cNvSpPr>
                <a:spLocks noChangeArrowheads="1"/>
              </p:cNvSpPr>
              <p:nvPr/>
            </p:nvSpPr>
            <p:spPr bwMode="auto">
              <a:xfrm>
                <a:off x="1020" y="1570"/>
                <a:ext cx="1180" cy="1180"/>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8" name="Oval 5"/>
              <p:cNvSpPr>
                <a:spLocks noChangeArrowheads="1"/>
              </p:cNvSpPr>
              <p:nvPr/>
            </p:nvSpPr>
            <p:spPr bwMode="auto">
              <a:xfrm>
                <a:off x="1111" y="1661"/>
                <a:ext cx="998" cy="997"/>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9" name="Oval 6"/>
              <p:cNvSpPr>
                <a:spLocks noChangeArrowheads="1"/>
              </p:cNvSpPr>
              <p:nvPr/>
            </p:nvSpPr>
            <p:spPr bwMode="auto">
              <a:xfrm>
                <a:off x="931" y="1480"/>
                <a:ext cx="1360" cy="1361"/>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0" name="Oval 7"/>
              <p:cNvSpPr>
                <a:spLocks noChangeArrowheads="1"/>
              </p:cNvSpPr>
              <p:nvPr/>
            </p:nvSpPr>
            <p:spPr bwMode="auto">
              <a:xfrm>
                <a:off x="839" y="1389"/>
                <a:ext cx="1542" cy="1542"/>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1" name="Oval 8"/>
              <p:cNvSpPr>
                <a:spLocks noChangeArrowheads="1"/>
              </p:cNvSpPr>
              <p:nvPr/>
            </p:nvSpPr>
            <p:spPr bwMode="auto">
              <a:xfrm>
                <a:off x="748" y="1298"/>
                <a:ext cx="1724" cy="1724"/>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2" name="Oval 9"/>
              <p:cNvSpPr>
                <a:spLocks noChangeArrowheads="1"/>
              </p:cNvSpPr>
              <p:nvPr/>
            </p:nvSpPr>
            <p:spPr bwMode="auto">
              <a:xfrm>
                <a:off x="657" y="1207"/>
                <a:ext cx="1905" cy="1906"/>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3" name="Oval 10"/>
              <p:cNvSpPr>
                <a:spLocks noChangeArrowheads="1"/>
              </p:cNvSpPr>
              <p:nvPr/>
            </p:nvSpPr>
            <p:spPr bwMode="auto">
              <a:xfrm>
                <a:off x="567" y="1117"/>
                <a:ext cx="2086" cy="2086"/>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89" name="Line 11"/>
            <p:cNvSpPr>
              <a:spLocks noChangeShapeType="1"/>
            </p:cNvSpPr>
            <p:nvPr/>
          </p:nvSpPr>
          <p:spPr bwMode="auto">
            <a:xfrm>
              <a:off x="1565" y="1071"/>
              <a:ext cx="2041"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0" name="Line 12"/>
            <p:cNvSpPr>
              <a:spLocks noChangeShapeType="1"/>
            </p:cNvSpPr>
            <p:nvPr/>
          </p:nvSpPr>
          <p:spPr bwMode="auto">
            <a:xfrm>
              <a:off x="1565" y="1070"/>
              <a:ext cx="0" cy="2133"/>
            </a:xfrm>
            <a:prstGeom prst="line">
              <a:avLst/>
            </a:prstGeom>
            <a:noFill/>
            <a:ln w="57150"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grpSp>
          <p:nvGrpSpPr>
            <p:cNvPr id="91" name="Group 13"/>
            <p:cNvGrpSpPr/>
            <p:nvPr/>
          </p:nvGrpSpPr>
          <p:grpSpPr bwMode="auto">
            <a:xfrm>
              <a:off x="2563" y="1071"/>
              <a:ext cx="2086" cy="2086"/>
              <a:chOff x="567" y="1117"/>
              <a:chExt cx="2086" cy="2086"/>
            </a:xfrm>
          </p:grpSpPr>
          <p:sp>
            <p:nvSpPr>
              <p:cNvPr id="110" name="Oval 14"/>
              <p:cNvSpPr>
                <a:spLocks noChangeArrowheads="1"/>
              </p:cNvSpPr>
              <p:nvPr/>
            </p:nvSpPr>
            <p:spPr bwMode="auto">
              <a:xfrm>
                <a:off x="1020" y="1570"/>
                <a:ext cx="1180" cy="1180"/>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1" name="Oval 15"/>
              <p:cNvSpPr>
                <a:spLocks noChangeArrowheads="1"/>
              </p:cNvSpPr>
              <p:nvPr/>
            </p:nvSpPr>
            <p:spPr bwMode="auto">
              <a:xfrm>
                <a:off x="1111" y="1661"/>
                <a:ext cx="998" cy="997"/>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2" name="Oval 16"/>
              <p:cNvSpPr>
                <a:spLocks noChangeArrowheads="1"/>
              </p:cNvSpPr>
              <p:nvPr/>
            </p:nvSpPr>
            <p:spPr bwMode="auto">
              <a:xfrm>
                <a:off x="931" y="1480"/>
                <a:ext cx="1360" cy="1361"/>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3" name="Oval 17"/>
              <p:cNvSpPr>
                <a:spLocks noChangeArrowheads="1"/>
              </p:cNvSpPr>
              <p:nvPr/>
            </p:nvSpPr>
            <p:spPr bwMode="auto">
              <a:xfrm>
                <a:off x="839" y="1389"/>
                <a:ext cx="1542" cy="1542"/>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4" name="Oval 18"/>
              <p:cNvSpPr>
                <a:spLocks noChangeArrowheads="1"/>
              </p:cNvSpPr>
              <p:nvPr/>
            </p:nvSpPr>
            <p:spPr bwMode="auto">
              <a:xfrm>
                <a:off x="748" y="1298"/>
                <a:ext cx="1724" cy="1724"/>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5" name="Oval 19"/>
              <p:cNvSpPr>
                <a:spLocks noChangeArrowheads="1"/>
              </p:cNvSpPr>
              <p:nvPr/>
            </p:nvSpPr>
            <p:spPr bwMode="auto">
              <a:xfrm>
                <a:off x="657" y="1207"/>
                <a:ext cx="1905" cy="1906"/>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6" name="Oval 20"/>
              <p:cNvSpPr>
                <a:spLocks noChangeArrowheads="1"/>
              </p:cNvSpPr>
              <p:nvPr/>
            </p:nvSpPr>
            <p:spPr bwMode="auto">
              <a:xfrm>
                <a:off x="567" y="1117"/>
                <a:ext cx="2086" cy="2086"/>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92" name="Line 21"/>
            <p:cNvSpPr>
              <a:spLocks noChangeShapeType="1"/>
            </p:cNvSpPr>
            <p:nvPr/>
          </p:nvSpPr>
          <p:spPr bwMode="auto">
            <a:xfrm>
              <a:off x="3606" y="1071"/>
              <a:ext cx="0" cy="2133"/>
            </a:xfrm>
            <a:prstGeom prst="line">
              <a:avLst/>
            </a:prstGeom>
            <a:noFill/>
            <a:ln w="57150"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3" name="Line 22"/>
            <p:cNvSpPr>
              <a:spLocks noChangeShapeType="1"/>
            </p:cNvSpPr>
            <p:nvPr/>
          </p:nvSpPr>
          <p:spPr bwMode="auto">
            <a:xfrm>
              <a:off x="1565" y="3158"/>
              <a:ext cx="2041"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4" name="Line 23"/>
            <p:cNvSpPr>
              <a:spLocks noChangeShapeType="1"/>
            </p:cNvSpPr>
            <p:nvPr/>
          </p:nvSpPr>
          <p:spPr bwMode="auto">
            <a:xfrm>
              <a:off x="1565" y="2976"/>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5" name="Rectangle 24"/>
            <p:cNvSpPr>
              <a:spLocks noChangeArrowheads="1"/>
            </p:cNvSpPr>
            <p:nvPr/>
          </p:nvSpPr>
          <p:spPr bwMode="auto">
            <a:xfrm>
              <a:off x="1565" y="1071"/>
              <a:ext cx="2041" cy="2087"/>
            </a:xfrm>
            <a:prstGeom prst="rect">
              <a:avLst/>
            </a:prstGeom>
            <a:solidFill>
              <a:srgbClr val="DDDDDD"/>
            </a:solidFill>
            <a:ln w="57150" cap="rnd" algn="ctr">
              <a:solidFill>
                <a:schemeClr val="tx1"/>
              </a:solidFill>
              <a:prstDash val="sysDot"/>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96" name="Line 25"/>
            <p:cNvSpPr>
              <a:spLocks noChangeShapeType="1"/>
            </p:cNvSpPr>
            <p:nvPr/>
          </p:nvSpPr>
          <p:spPr bwMode="auto">
            <a:xfrm>
              <a:off x="1565" y="1071"/>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7" name="Line 26"/>
            <p:cNvSpPr>
              <a:spLocks noChangeShapeType="1"/>
            </p:cNvSpPr>
            <p:nvPr/>
          </p:nvSpPr>
          <p:spPr bwMode="auto">
            <a:xfrm>
              <a:off x="1565" y="1162"/>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8" name="Line 27"/>
            <p:cNvSpPr>
              <a:spLocks noChangeShapeType="1"/>
            </p:cNvSpPr>
            <p:nvPr/>
          </p:nvSpPr>
          <p:spPr bwMode="auto">
            <a:xfrm>
              <a:off x="1565" y="1434"/>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9" name="Line 28"/>
            <p:cNvSpPr>
              <a:spLocks noChangeShapeType="1"/>
            </p:cNvSpPr>
            <p:nvPr/>
          </p:nvSpPr>
          <p:spPr bwMode="auto">
            <a:xfrm>
              <a:off x="1565" y="1525"/>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0" name="Line 29"/>
            <p:cNvSpPr>
              <a:spLocks noChangeShapeType="1"/>
            </p:cNvSpPr>
            <p:nvPr/>
          </p:nvSpPr>
          <p:spPr bwMode="auto">
            <a:xfrm>
              <a:off x="1565" y="1616"/>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1" name="Line 30"/>
            <p:cNvSpPr>
              <a:spLocks noChangeShapeType="1"/>
            </p:cNvSpPr>
            <p:nvPr/>
          </p:nvSpPr>
          <p:spPr bwMode="auto">
            <a:xfrm>
              <a:off x="1565" y="2614"/>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2" name="Line 31"/>
            <p:cNvSpPr>
              <a:spLocks noChangeShapeType="1"/>
            </p:cNvSpPr>
            <p:nvPr/>
          </p:nvSpPr>
          <p:spPr bwMode="auto">
            <a:xfrm>
              <a:off x="1565" y="3158"/>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3" name="Line 32"/>
            <p:cNvSpPr>
              <a:spLocks noChangeShapeType="1"/>
            </p:cNvSpPr>
            <p:nvPr/>
          </p:nvSpPr>
          <p:spPr bwMode="auto">
            <a:xfrm>
              <a:off x="1565" y="1344"/>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4" name="Line 33"/>
            <p:cNvSpPr>
              <a:spLocks noChangeShapeType="1"/>
            </p:cNvSpPr>
            <p:nvPr/>
          </p:nvSpPr>
          <p:spPr bwMode="auto">
            <a:xfrm>
              <a:off x="1565" y="1253"/>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5" name="Line 34"/>
            <p:cNvSpPr>
              <a:spLocks noChangeShapeType="1"/>
            </p:cNvSpPr>
            <p:nvPr/>
          </p:nvSpPr>
          <p:spPr bwMode="auto">
            <a:xfrm>
              <a:off x="1565" y="2886"/>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6" name="Line 35"/>
            <p:cNvSpPr>
              <a:spLocks noChangeShapeType="1"/>
            </p:cNvSpPr>
            <p:nvPr/>
          </p:nvSpPr>
          <p:spPr bwMode="auto">
            <a:xfrm>
              <a:off x="1565" y="2795"/>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7" name="Line 36"/>
            <p:cNvSpPr>
              <a:spLocks noChangeShapeType="1"/>
            </p:cNvSpPr>
            <p:nvPr/>
          </p:nvSpPr>
          <p:spPr bwMode="auto">
            <a:xfrm>
              <a:off x="1565" y="2704"/>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8" name="Line 37"/>
            <p:cNvSpPr>
              <a:spLocks noChangeShapeType="1"/>
            </p:cNvSpPr>
            <p:nvPr/>
          </p:nvSpPr>
          <p:spPr bwMode="auto">
            <a:xfrm>
              <a:off x="1565" y="3067"/>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9" name="Line 38"/>
            <p:cNvSpPr>
              <a:spLocks noChangeShapeType="1"/>
            </p:cNvSpPr>
            <p:nvPr/>
          </p:nvSpPr>
          <p:spPr bwMode="auto">
            <a:xfrm>
              <a:off x="1565" y="2976"/>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grpSp>
      <p:grpSp>
        <p:nvGrpSpPr>
          <p:cNvPr id="124" name="Group 39"/>
          <p:cNvGrpSpPr/>
          <p:nvPr/>
        </p:nvGrpSpPr>
        <p:grpSpPr bwMode="auto">
          <a:xfrm>
            <a:off x="4239895" y="1907540"/>
            <a:ext cx="3429635" cy="3068320"/>
            <a:chOff x="1736" y="392"/>
            <a:chExt cx="2199" cy="2264"/>
          </a:xfrm>
        </p:grpSpPr>
        <p:sp>
          <p:nvSpPr>
            <p:cNvPr id="125" name="Line 40"/>
            <p:cNvSpPr>
              <a:spLocks noChangeShapeType="1"/>
            </p:cNvSpPr>
            <p:nvPr/>
          </p:nvSpPr>
          <p:spPr bwMode="auto">
            <a:xfrm>
              <a:off x="1736" y="392"/>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26" name="Line 41"/>
            <p:cNvSpPr>
              <a:spLocks noChangeShapeType="1"/>
            </p:cNvSpPr>
            <p:nvPr/>
          </p:nvSpPr>
          <p:spPr bwMode="auto">
            <a:xfrm>
              <a:off x="1736" y="491"/>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27" name="Line 42"/>
            <p:cNvSpPr>
              <a:spLocks noChangeShapeType="1"/>
            </p:cNvSpPr>
            <p:nvPr/>
          </p:nvSpPr>
          <p:spPr bwMode="auto">
            <a:xfrm>
              <a:off x="1736" y="786"/>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28" name="Line 43"/>
            <p:cNvSpPr>
              <a:spLocks noChangeShapeType="1"/>
            </p:cNvSpPr>
            <p:nvPr/>
          </p:nvSpPr>
          <p:spPr bwMode="auto">
            <a:xfrm>
              <a:off x="1736" y="885"/>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29" name="Line 44"/>
            <p:cNvSpPr>
              <a:spLocks noChangeShapeType="1"/>
            </p:cNvSpPr>
            <p:nvPr/>
          </p:nvSpPr>
          <p:spPr bwMode="auto">
            <a:xfrm>
              <a:off x="1736" y="983"/>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30" name="Line 45"/>
            <p:cNvSpPr>
              <a:spLocks noChangeShapeType="1"/>
            </p:cNvSpPr>
            <p:nvPr/>
          </p:nvSpPr>
          <p:spPr bwMode="auto">
            <a:xfrm>
              <a:off x="1736" y="2066"/>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31" name="Line 46"/>
            <p:cNvSpPr>
              <a:spLocks noChangeShapeType="1"/>
            </p:cNvSpPr>
            <p:nvPr/>
          </p:nvSpPr>
          <p:spPr bwMode="auto">
            <a:xfrm>
              <a:off x="1736" y="2656"/>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32" name="Line 47"/>
            <p:cNvSpPr>
              <a:spLocks noChangeShapeType="1"/>
            </p:cNvSpPr>
            <p:nvPr/>
          </p:nvSpPr>
          <p:spPr bwMode="auto">
            <a:xfrm>
              <a:off x="1736" y="688"/>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33" name="Line 48"/>
            <p:cNvSpPr>
              <a:spLocks noChangeShapeType="1"/>
            </p:cNvSpPr>
            <p:nvPr/>
          </p:nvSpPr>
          <p:spPr bwMode="auto">
            <a:xfrm>
              <a:off x="1736" y="590"/>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34" name="Line 49"/>
            <p:cNvSpPr>
              <a:spLocks noChangeShapeType="1"/>
            </p:cNvSpPr>
            <p:nvPr/>
          </p:nvSpPr>
          <p:spPr bwMode="auto">
            <a:xfrm>
              <a:off x="1736" y="2361"/>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35" name="Line 50"/>
            <p:cNvSpPr>
              <a:spLocks noChangeShapeType="1"/>
            </p:cNvSpPr>
            <p:nvPr/>
          </p:nvSpPr>
          <p:spPr bwMode="auto">
            <a:xfrm>
              <a:off x="1736" y="2262"/>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36" name="Line 51"/>
            <p:cNvSpPr>
              <a:spLocks noChangeShapeType="1"/>
            </p:cNvSpPr>
            <p:nvPr/>
          </p:nvSpPr>
          <p:spPr bwMode="auto">
            <a:xfrm>
              <a:off x="1736" y="2164"/>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37" name="Line 52"/>
            <p:cNvSpPr>
              <a:spLocks noChangeShapeType="1"/>
            </p:cNvSpPr>
            <p:nvPr/>
          </p:nvSpPr>
          <p:spPr bwMode="auto">
            <a:xfrm>
              <a:off x="1736" y="2557"/>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38" name="Line 53"/>
            <p:cNvSpPr>
              <a:spLocks noChangeShapeType="1"/>
            </p:cNvSpPr>
            <p:nvPr/>
          </p:nvSpPr>
          <p:spPr bwMode="auto">
            <a:xfrm>
              <a:off x="1736" y="2459"/>
              <a:ext cx="2199"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grpSp>
      <p:sp>
        <p:nvSpPr>
          <p:cNvPr id="139" name="Text Box 59">
            <a:hlinkClick r:id="rId2" action="ppaction://hlinksldjump"/>
          </p:cNvPr>
          <p:cNvSpPr txBox="1">
            <a:spLocks noChangeArrowheads="1"/>
          </p:cNvSpPr>
          <p:nvPr/>
        </p:nvSpPr>
        <p:spPr bwMode="auto">
          <a:xfrm>
            <a:off x="5394960" y="5282565"/>
            <a:ext cx="164528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400" dirty="0">
                <a:solidFill>
                  <a:prstClr val="black"/>
                </a:solidFill>
                <a:latin typeface="微软雅黑" panose="020B0503020204020204" pitchFamily="34" charset="-122"/>
                <a:ea typeface="微软雅黑" panose="020B0503020204020204" pitchFamily="34" charset="-122"/>
              </a:rPr>
              <a:t>85.96m</a:t>
            </a:r>
            <a:endParaRPr lang="en-US" altLang="zh-CN" sz="2400" dirty="0">
              <a:solidFill>
                <a:prstClr val="black"/>
              </a:solidFill>
              <a:latin typeface="微软雅黑" panose="020B0503020204020204" pitchFamily="34" charset="-122"/>
              <a:ea typeface="微软雅黑" panose="020B0503020204020204" pitchFamily="34" charset="-122"/>
            </a:endParaRPr>
          </a:p>
        </p:txBody>
      </p:sp>
      <p:sp>
        <p:nvSpPr>
          <p:cNvPr id="150" name="Rectangle 85"/>
          <p:cNvSpPr>
            <a:spLocks noRot="1" noChangeArrowheads="1"/>
          </p:cNvSpPr>
          <p:nvPr/>
        </p:nvSpPr>
        <p:spPr bwMode="auto">
          <a:xfrm>
            <a:off x="4371340" y="955675"/>
            <a:ext cx="3190875" cy="506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4400">
                <a:solidFill>
                  <a:schemeClr val="tx2"/>
                </a:solidFill>
                <a:latin typeface="Arial" panose="020B0604020202020204" pitchFamily="34" charset="0"/>
                <a:ea typeface="宋体" panose="02010600030101010101" pitchFamily="2" charset="-122"/>
              </a:defRPr>
            </a:lvl1pPr>
            <a:lvl2pPr>
              <a:defRPr sz="4400">
                <a:solidFill>
                  <a:schemeClr val="tx2"/>
                </a:solidFill>
                <a:latin typeface="Arial" panose="020B0604020202020204" pitchFamily="34" charset="0"/>
                <a:ea typeface="宋体" panose="02010600030101010101" pitchFamily="2" charset="-122"/>
              </a:defRPr>
            </a:lvl2pPr>
            <a:lvl3pPr>
              <a:defRPr sz="4400">
                <a:solidFill>
                  <a:schemeClr val="tx2"/>
                </a:solidFill>
                <a:latin typeface="Arial" panose="020B0604020202020204" pitchFamily="34" charset="0"/>
                <a:ea typeface="宋体" panose="02010600030101010101" pitchFamily="2" charset="-122"/>
              </a:defRPr>
            </a:lvl3pPr>
            <a:lvl4pPr>
              <a:defRPr sz="4400">
                <a:solidFill>
                  <a:schemeClr val="tx2"/>
                </a:solidFill>
                <a:latin typeface="Arial" panose="020B0604020202020204" pitchFamily="34" charset="0"/>
                <a:ea typeface="宋体" panose="02010600030101010101" pitchFamily="2" charset="-122"/>
              </a:defRPr>
            </a:lvl4pPr>
            <a:lvl5pPr>
              <a:defRPr sz="4400">
                <a:solidFill>
                  <a:schemeClr val="tx2"/>
                </a:solidFill>
                <a:latin typeface="Arial" panose="020B0604020202020204" pitchFamily="34" charset="0"/>
                <a:ea typeface="宋体" panose="02010600030101010101" pitchFamily="2" charset="-122"/>
              </a:defRPr>
            </a:lvl5pPr>
            <a:lvl6pPr marL="4572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米环形跑道结构图</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1" name="Arc 86"/>
          <p:cNvSpPr/>
          <p:nvPr/>
        </p:nvSpPr>
        <p:spPr bwMode="auto">
          <a:xfrm rot="21529612" flipH="1">
            <a:off x="3414395" y="2720975"/>
            <a:ext cx="851535" cy="1450975"/>
          </a:xfrm>
          <a:custGeom>
            <a:avLst/>
            <a:gdLst>
              <a:gd name="G0" fmla="+- 3228 0 0"/>
              <a:gd name="G1" fmla="+- 21600 0 0"/>
              <a:gd name="G2" fmla="+- 21600 0 0"/>
              <a:gd name="T0" fmla="*/ 0 w 24828"/>
              <a:gd name="T1" fmla="*/ 243 h 43200"/>
              <a:gd name="T2" fmla="*/ 1233 w 24828"/>
              <a:gd name="T3" fmla="*/ 43108 h 43200"/>
              <a:gd name="T4" fmla="*/ 3228 w 24828"/>
              <a:gd name="T5" fmla="*/ 21600 h 43200"/>
            </a:gdLst>
            <a:ahLst/>
            <a:cxnLst>
              <a:cxn ang="0">
                <a:pos x="T0" y="T1"/>
              </a:cxn>
              <a:cxn ang="0">
                <a:pos x="T2" y="T3"/>
              </a:cxn>
              <a:cxn ang="0">
                <a:pos x="T4" y="T5"/>
              </a:cxn>
            </a:cxnLst>
            <a:rect l="0" t="0" r="r" b="b"/>
            <a:pathLst>
              <a:path w="24828" h="43200" fill="none" extrusionOk="0">
                <a:moveTo>
                  <a:pt x="-1" y="242"/>
                </a:moveTo>
                <a:cubicBezTo>
                  <a:pt x="1068" y="81"/>
                  <a:pt x="2147" y="-1"/>
                  <a:pt x="3228" y="0"/>
                </a:cubicBezTo>
                <a:cubicBezTo>
                  <a:pt x="15157" y="0"/>
                  <a:pt x="24828" y="9670"/>
                  <a:pt x="24828" y="21600"/>
                </a:cubicBezTo>
                <a:cubicBezTo>
                  <a:pt x="24828" y="33529"/>
                  <a:pt x="15157" y="43200"/>
                  <a:pt x="3228" y="43200"/>
                </a:cubicBezTo>
                <a:cubicBezTo>
                  <a:pt x="2561" y="43200"/>
                  <a:pt x="1896" y="43169"/>
                  <a:pt x="1233" y="43107"/>
                </a:cubicBezTo>
              </a:path>
              <a:path w="24828" h="43200" stroke="0" extrusionOk="0">
                <a:moveTo>
                  <a:pt x="-1" y="242"/>
                </a:moveTo>
                <a:cubicBezTo>
                  <a:pt x="1068" y="81"/>
                  <a:pt x="2147" y="-1"/>
                  <a:pt x="3228" y="0"/>
                </a:cubicBezTo>
                <a:cubicBezTo>
                  <a:pt x="15157" y="0"/>
                  <a:pt x="24828" y="9670"/>
                  <a:pt x="24828" y="21600"/>
                </a:cubicBezTo>
                <a:cubicBezTo>
                  <a:pt x="24828" y="33529"/>
                  <a:pt x="15157" y="43200"/>
                  <a:pt x="3228" y="43200"/>
                </a:cubicBezTo>
                <a:cubicBezTo>
                  <a:pt x="2561" y="43200"/>
                  <a:pt x="1896" y="43169"/>
                  <a:pt x="1233" y="43107"/>
                </a:cubicBezTo>
                <a:lnTo>
                  <a:pt x="3228" y="21600"/>
                </a:lnTo>
                <a:close/>
              </a:path>
            </a:pathLst>
          </a:custGeom>
          <a:noFill/>
          <a:ln w="5715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52" name="Arc 87"/>
          <p:cNvSpPr/>
          <p:nvPr/>
        </p:nvSpPr>
        <p:spPr bwMode="auto">
          <a:xfrm>
            <a:off x="7657465" y="2707640"/>
            <a:ext cx="849630" cy="1475740"/>
          </a:xfrm>
          <a:custGeom>
            <a:avLst/>
            <a:gdLst>
              <a:gd name="G0" fmla="+- 1435 0 0"/>
              <a:gd name="G1" fmla="+- 21600 0 0"/>
              <a:gd name="G2" fmla="+- 21600 0 0"/>
              <a:gd name="T0" fmla="*/ 1130 w 23035"/>
              <a:gd name="T1" fmla="*/ 2 h 43200"/>
              <a:gd name="T2" fmla="*/ 0 w 23035"/>
              <a:gd name="T3" fmla="*/ 43152 h 43200"/>
              <a:gd name="T4" fmla="*/ 1435 w 23035"/>
              <a:gd name="T5" fmla="*/ 21600 h 43200"/>
            </a:gdLst>
            <a:ahLst/>
            <a:cxnLst>
              <a:cxn ang="0">
                <a:pos x="T0" y="T1"/>
              </a:cxn>
              <a:cxn ang="0">
                <a:pos x="T2" y="T3"/>
              </a:cxn>
              <a:cxn ang="0">
                <a:pos x="T4" y="T5"/>
              </a:cxn>
            </a:cxnLst>
            <a:rect l="0" t="0" r="r" b="b"/>
            <a:pathLst>
              <a:path w="23035" h="43200" fill="none" extrusionOk="0">
                <a:moveTo>
                  <a:pt x="1130" y="2"/>
                </a:moveTo>
                <a:cubicBezTo>
                  <a:pt x="1231" y="0"/>
                  <a:pt x="1333" y="-1"/>
                  <a:pt x="1435" y="0"/>
                </a:cubicBezTo>
                <a:cubicBezTo>
                  <a:pt x="13364" y="0"/>
                  <a:pt x="23035" y="9670"/>
                  <a:pt x="23035" y="21600"/>
                </a:cubicBezTo>
                <a:cubicBezTo>
                  <a:pt x="23035" y="33529"/>
                  <a:pt x="13364" y="43200"/>
                  <a:pt x="1435" y="43200"/>
                </a:cubicBezTo>
                <a:cubicBezTo>
                  <a:pt x="956" y="43200"/>
                  <a:pt x="477" y="43184"/>
                  <a:pt x="-1" y="43152"/>
                </a:cubicBezTo>
              </a:path>
              <a:path w="23035" h="43200" stroke="0" extrusionOk="0">
                <a:moveTo>
                  <a:pt x="1130" y="2"/>
                </a:moveTo>
                <a:cubicBezTo>
                  <a:pt x="1231" y="0"/>
                  <a:pt x="1333" y="-1"/>
                  <a:pt x="1435" y="0"/>
                </a:cubicBezTo>
                <a:cubicBezTo>
                  <a:pt x="13364" y="0"/>
                  <a:pt x="23035" y="9670"/>
                  <a:pt x="23035" y="21600"/>
                </a:cubicBezTo>
                <a:cubicBezTo>
                  <a:pt x="23035" y="33529"/>
                  <a:pt x="13364" y="43200"/>
                  <a:pt x="1435" y="43200"/>
                </a:cubicBezTo>
                <a:cubicBezTo>
                  <a:pt x="956" y="43200"/>
                  <a:pt x="477" y="43184"/>
                  <a:pt x="-1" y="43152"/>
                </a:cubicBezTo>
                <a:lnTo>
                  <a:pt x="1435" y="21600"/>
                </a:lnTo>
                <a:close/>
              </a:path>
            </a:pathLst>
          </a:custGeom>
          <a:noFill/>
          <a:ln w="57150">
            <a:solidFill>
              <a:srgbClr val="FF33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53" name="Line 88"/>
          <p:cNvSpPr>
            <a:spLocks noChangeShapeType="1"/>
          </p:cNvSpPr>
          <p:nvPr/>
        </p:nvSpPr>
        <p:spPr bwMode="auto">
          <a:xfrm>
            <a:off x="4255135" y="2697480"/>
            <a:ext cx="3395345" cy="635"/>
          </a:xfrm>
          <a:prstGeom prst="line">
            <a:avLst/>
          </a:prstGeom>
          <a:noFill/>
          <a:ln w="57150">
            <a:solidFill>
              <a:srgbClr val="FF33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54" name="Line 89"/>
          <p:cNvSpPr>
            <a:spLocks noChangeShapeType="1"/>
          </p:cNvSpPr>
          <p:nvPr/>
        </p:nvSpPr>
        <p:spPr bwMode="auto">
          <a:xfrm>
            <a:off x="4285615" y="4172585"/>
            <a:ext cx="3395345" cy="635"/>
          </a:xfrm>
          <a:prstGeom prst="line">
            <a:avLst/>
          </a:prstGeom>
          <a:noFill/>
          <a:ln w="57150">
            <a:solidFill>
              <a:srgbClr val="FF33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56" name="AutoShape 91"/>
          <p:cNvSpPr/>
          <p:nvPr/>
        </p:nvSpPr>
        <p:spPr bwMode="auto">
          <a:xfrm>
            <a:off x="7433945" y="2737485"/>
            <a:ext cx="212090" cy="1404000"/>
          </a:xfrm>
          <a:prstGeom prst="leftBrace">
            <a:avLst>
              <a:gd name="adj1" fmla="val 61152"/>
              <a:gd name="adj2" fmla="val 50000"/>
            </a:avLst>
          </a:prstGeom>
          <a:noFill/>
          <a:ln w="317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57" name="AutoShape 92"/>
          <p:cNvSpPr/>
          <p:nvPr/>
        </p:nvSpPr>
        <p:spPr bwMode="auto">
          <a:xfrm rot="16200000">
            <a:off x="5787895" y="3439335"/>
            <a:ext cx="360000" cy="3456000"/>
          </a:xfrm>
          <a:prstGeom prst="leftBrace">
            <a:avLst>
              <a:gd name="adj1" fmla="val 66697"/>
              <a:gd name="adj2" fmla="val 50000"/>
            </a:avLst>
          </a:prstGeom>
          <a:noFill/>
          <a:ln w="317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58" name="Text Box 93"/>
          <p:cNvSpPr txBox="1">
            <a:spLocks noChangeArrowheads="1"/>
          </p:cNvSpPr>
          <p:nvPr/>
        </p:nvSpPr>
        <p:spPr bwMode="auto">
          <a:xfrm>
            <a:off x="5849620" y="3245485"/>
            <a:ext cx="141160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400" dirty="0">
                <a:solidFill>
                  <a:prstClr val="black"/>
                </a:solidFill>
                <a:latin typeface="微软雅黑" panose="020B0503020204020204" pitchFamily="34" charset="-122"/>
                <a:ea typeface="微软雅黑" panose="020B0503020204020204" pitchFamily="34" charset="-122"/>
              </a:rPr>
              <a:t>72.6m</a:t>
            </a:r>
            <a:endParaRPr lang="en-US" altLang="zh-CN" sz="2400" dirty="0">
              <a:solidFill>
                <a:prstClr val="black"/>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7987030" y="1811655"/>
            <a:ext cx="2611120" cy="954405"/>
            <a:chOff x="12578" y="2853"/>
            <a:chExt cx="4112" cy="1503"/>
          </a:xfrm>
        </p:grpSpPr>
        <p:sp>
          <p:nvSpPr>
            <p:cNvPr id="4" name="文本框 3"/>
            <p:cNvSpPr txBox="1"/>
            <p:nvPr/>
          </p:nvSpPr>
          <p:spPr>
            <a:xfrm>
              <a:off x="15080" y="2853"/>
              <a:ext cx="1611" cy="725"/>
            </a:xfrm>
            <a:prstGeom prst="rect">
              <a:avLst/>
            </a:prstGeom>
            <a:noFill/>
          </p:spPr>
          <p:txBody>
            <a:bodyPr wrap="none" rtlCol="0">
              <a:spAutoFit/>
            </a:bodyPr>
            <a:p>
              <a:pPr algn="l"/>
              <a:r>
                <a:rPr lang="en-US" altLang="zh-CN"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400</a:t>
              </a:r>
              <a:r>
                <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米</a:t>
              </a:r>
              <a:endParaRPr lang="zh-CN" altLang="en-US" sz="240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5" name="直接箭头连接符 4"/>
            <p:cNvCxnSpPr/>
            <p:nvPr/>
          </p:nvCxnSpPr>
          <p:spPr>
            <a:xfrm flipV="1">
              <a:off x="12578" y="3224"/>
              <a:ext cx="2436" cy="1132"/>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8463280" y="3103880"/>
            <a:ext cx="1913890" cy="2805430"/>
            <a:chOff x="13328" y="4888"/>
            <a:chExt cx="3014" cy="4418"/>
          </a:xfrm>
        </p:grpSpPr>
        <p:grpSp>
          <p:nvGrpSpPr>
            <p:cNvPr id="140" name="Group 68"/>
            <p:cNvGrpSpPr/>
            <p:nvPr/>
          </p:nvGrpSpPr>
          <p:grpSpPr bwMode="auto">
            <a:xfrm>
              <a:off x="13328" y="4888"/>
              <a:ext cx="3015" cy="4418"/>
              <a:chOff x="4468" y="1480"/>
              <a:chExt cx="1117" cy="2087"/>
            </a:xfrm>
          </p:grpSpPr>
          <p:grpSp>
            <p:nvGrpSpPr>
              <p:cNvPr id="141" name="Group 69"/>
              <p:cNvGrpSpPr/>
              <p:nvPr/>
            </p:nvGrpSpPr>
            <p:grpSpPr bwMode="auto">
              <a:xfrm>
                <a:off x="4468" y="1480"/>
                <a:ext cx="1117" cy="2087"/>
                <a:chOff x="4468" y="1480"/>
                <a:chExt cx="1117" cy="2087"/>
              </a:xfrm>
            </p:grpSpPr>
            <p:sp>
              <p:nvSpPr>
                <p:cNvPr id="143" name="Line 70"/>
                <p:cNvSpPr>
                  <a:spLocks noChangeShapeType="1"/>
                </p:cNvSpPr>
                <p:nvPr/>
              </p:nvSpPr>
              <p:spPr bwMode="auto">
                <a:xfrm flipV="1">
                  <a:off x="4468" y="1480"/>
                  <a:ext cx="90" cy="0"/>
                </a:xfrm>
                <a:prstGeom prst="line">
                  <a:avLst/>
                </a:prstGeom>
                <a:noFill/>
                <a:ln w="57150">
                  <a:solidFill>
                    <a:srgbClr val="000066"/>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grpSp>
              <p:nvGrpSpPr>
                <p:cNvPr id="144" name="Group 71"/>
                <p:cNvGrpSpPr/>
                <p:nvPr/>
              </p:nvGrpSpPr>
              <p:grpSpPr bwMode="auto">
                <a:xfrm>
                  <a:off x="4679" y="3009"/>
                  <a:ext cx="906" cy="558"/>
                  <a:chOff x="4679" y="3009"/>
                  <a:chExt cx="906" cy="558"/>
                </a:xfrm>
              </p:grpSpPr>
              <p:sp>
                <p:nvSpPr>
                  <p:cNvPr id="146" name="Arc 73"/>
                  <p:cNvSpPr/>
                  <p:nvPr/>
                </p:nvSpPr>
                <p:spPr bwMode="auto">
                  <a:xfrm>
                    <a:off x="4679" y="3009"/>
                    <a:ext cx="207" cy="558"/>
                  </a:xfrm>
                  <a:custGeom>
                    <a:avLst/>
                    <a:gdLst>
                      <a:gd name="G0" fmla="+- 0 0 0"/>
                      <a:gd name="G1" fmla="+- 21511 0 0"/>
                      <a:gd name="G2" fmla="+- 21600 0 0"/>
                      <a:gd name="T0" fmla="*/ 1957 w 21600"/>
                      <a:gd name="T1" fmla="*/ 0 h 40933"/>
                      <a:gd name="T2" fmla="*/ 9452 w 21600"/>
                      <a:gd name="T3" fmla="*/ 40933 h 40933"/>
                      <a:gd name="T4" fmla="*/ 0 w 21600"/>
                      <a:gd name="T5" fmla="*/ 21511 h 40933"/>
                    </a:gdLst>
                    <a:ahLst/>
                    <a:cxnLst>
                      <a:cxn ang="0">
                        <a:pos x="T0" y="T1"/>
                      </a:cxn>
                      <a:cxn ang="0">
                        <a:pos x="T2" y="T3"/>
                      </a:cxn>
                      <a:cxn ang="0">
                        <a:pos x="T4" y="T5"/>
                      </a:cxn>
                    </a:cxnLst>
                    <a:rect l="0" t="0" r="r" b="b"/>
                    <a:pathLst>
                      <a:path w="21600" h="40933" fill="none" extrusionOk="0">
                        <a:moveTo>
                          <a:pt x="1957" y="-1"/>
                        </a:moveTo>
                        <a:cubicBezTo>
                          <a:pt x="13082" y="1011"/>
                          <a:pt x="21600" y="10339"/>
                          <a:pt x="21600" y="21511"/>
                        </a:cubicBezTo>
                        <a:cubicBezTo>
                          <a:pt x="21600" y="29775"/>
                          <a:pt x="16883" y="37316"/>
                          <a:pt x="9452" y="40933"/>
                        </a:cubicBezTo>
                      </a:path>
                      <a:path w="21600" h="40933" stroke="0" extrusionOk="0">
                        <a:moveTo>
                          <a:pt x="1957" y="-1"/>
                        </a:moveTo>
                        <a:cubicBezTo>
                          <a:pt x="13082" y="1011"/>
                          <a:pt x="21600" y="10339"/>
                          <a:pt x="21600" y="21511"/>
                        </a:cubicBezTo>
                        <a:cubicBezTo>
                          <a:pt x="21600" y="29775"/>
                          <a:pt x="16883" y="37316"/>
                          <a:pt x="9452" y="40933"/>
                        </a:cubicBezTo>
                        <a:lnTo>
                          <a:pt x="0" y="21511"/>
                        </a:lnTo>
                        <a:close/>
                      </a:path>
                    </a:pathLst>
                  </a:custGeom>
                  <a:noFill/>
                  <a:ln w="63500">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47" name="Arc 74"/>
                  <p:cNvSpPr/>
                  <p:nvPr/>
                </p:nvSpPr>
                <p:spPr bwMode="auto">
                  <a:xfrm>
                    <a:off x="5403" y="3009"/>
                    <a:ext cx="182" cy="558"/>
                  </a:xfrm>
                  <a:custGeom>
                    <a:avLst/>
                    <a:gdLst>
                      <a:gd name="G0" fmla="+- 0 0 0"/>
                      <a:gd name="G1" fmla="+- 21511 0 0"/>
                      <a:gd name="G2" fmla="+- 21600 0 0"/>
                      <a:gd name="T0" fmla="*/ 1957 w 21600"/>
                      <a:gd name="T1" fmla="*/ 0 h 40933"/>
                      <a:gd name="T2" fmla="*/ 9452 w 21600"/>
                      <a:gd name="T3" fmla="*/ 40933 h 40933"/>
                      <a:gd name="T4" fmla="*/ 0 w 21600"/>
                      <a:gd name="T5" fmla="*/ 21511 h 40933"/>
                    </a:gdLst>
                    <a:ahLst/>
                    <a:cxnLst>
                      <a:cxn ang="0">
                        <a:pos x="T0" y="T1"/>
                      </a:cxn>
                      <a:cxn ang="0">
                        <a:pos x="T2" y="T3"/>
                      </a:cxn>
                      <a:cxn ang="0">
                        <a:pos x="T4" y="T5"/>
                      </a:cxn>
                    </a:cxnLst>
                    <a:rect l="0" t="0" r="r" b="b"/>
                    <a:pathLst>
                      <a:path w="21600" h="40933" fill="none" extrusionOk="0">
                        <a:moveTo>
                          <a:pt x="1957" y="-1"/>
                        </a:moveTo>
                        <a:cubicBezTo>
                          <a:pt x="13082" y="1011"/>
                          <a:pt x="21600" y="10339"/>
                          <a:pt x="21600" y="21511"/>
                        </a:cubicBezTo>
                        <a:cubicBezTo>
                          <a:pt x="21600" y="29775"/>
                          <a:pt x="16883" y="37316"/>
                          <a:pt x="9452" y="40933"/>
                        </a:cubicBezTo>
                      </a:path>
                      <a:path w="21600" h="40933" stroke="0" extrusionOk="0">
                        <a:moveTo>
                          <a:pt x="1957" y="-1"/>
                        </a:moveTo>
                        <a:cubicBezTo>
                          <a:pt x="13082" y="1011"/>
                          <a:pt x="21600" y="10339"/>
                          <a:pt x="21600" y="21511"/>
                        </a:cubicBezTo>
                        <a:cubicBezTo>
                          <a:pt x="21600" y="29775"/>
                          <a:pt x="16883" y="37316"/>
                          <a:pt x="9452" y="40933"/>
                        </a:cubicBezTo>
                        <a:lnTo>
                          <a:pt x="0" y="21511"/>
                        </a:lnTo>
                        <a:close/>
                      </a:path>
                    </a:pathLst>
                  </a:custGeom>
                  <a:noFill/>
                  <a:ln w="63500">
                    <a:solidFill>
                      <a:schemeClr val="accent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48" name="Text Box 75"/>
                  <p:cNvSpPr txBox="1">
                    <a:spLocks noChangeArrowheads="1"/>
                  </p:cNvSpPr>
                  <p:nvPr/>
                </p:nvSpPr>
                <p:spPr bwMode="auto">
                  <a:xfrm>
                    <a:off x="4831" y="3225"/>
                    <a:ext cx="754" cy="342"/>
                  </a:xfrm>
                  <a:prstGeom prst="rect">
                    <a:avLst/>
                  </a:prstGeom>
                  <a:noFill/>
                  <a:ln w="952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400" dirty="0">
                        <a:solidFill>
                          <a:prstClr val="black"/>
                        </a:solidFill>
                        <a:latin typeface="微软雅黑" panose="020B0503020204020204" pitchFamily="34" charset="-122"/>
                        <a:ea typeface="微软雅黑" panose="020B0503020204020204" pitchFamily="34" charset="-122"/>
                      </a:rPr>
                      <a:t>1.25m</a:t>
                    </a:r>
                    <a:endParaRPr lang="en-US" altLang="zh-CN" sz="2400" dirty="0">
                      <a:solidFill>
                        <a:prstClr val="black"/>
                      </a:solidFill>
                      <a:latin typeface="微软雅黑" panose="020B0503020204020204" pitchFamily="34" charset="-122"/>
                      <a:ea typeface="微软雅黑" panose="020B0503020204020204" pitchFamily="34" charset="-122"/>
                    </a:endParaRPr>
                  </a:p>
                </p:txBody>
              </p:sp>
            </p:grpSp>
          </p:grpSp>
          <p:sp>
            <p:nvSpPr>
              <p:cNvPr id="142" name="Text Box 76"/>
              <p:cNvSpPr txBox="1">
                <a:spLocks noChangeArrowheads="1"/>
              </p:cNvSpPr>
              <p:nvPr/>
            </p:nvSpPr>
            <p:spPr bwMode="auto">
              <a:xfrm>
                <a:off x="4908" y="2923"/>
                <a:ext cx="498"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道宽</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cxnSp>
          <p:nvCxnSpPr>
            <p:cNvPr id="6" name="直接箭头连接符 5"/>
            <p:cNvCxnSpPr/>
            <p:nvPr/>
          </p:nvCxnSpPr>
          <p:spPr>
            <a:xfrm>
              <a:off x="13439" y="5021"/>
              <a:ext cx="1477" cy="2830"/>
            </a:xfrm>
            <a:prstGeom prst="straightConnector1">
              <a:avLst/>
            </a:prstGeom>
            <a:ln w="6032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672465" y="821690"/>
            <a:ext cx="2914650" cy="1046480"/>
            <a:chOff x="1896" y="2032"/>
            <a:chExt cx="4590" cy="1648"/>
          </a:xfrm>
        </p:grpSpPr>
        <p:grpSp>
          <p:nvGrpSpPr>
            <p:cNvPr id="18" name="组合 17"/>
            <p:cNvGrpSpPr/>
            <p:nvPr/>
          </p:nvGrpSpPr>
          <p:grpSpPr>
            <a:xfrm>
              <a:off x="1896" y="2032"/>
              <a:ext cx="4591" cy="1649"/>
              <a:chOff x="1548591" y="1851326"/>
              <a:chExt cx="3954570" cy="1612029"/>
            </a:xfrm>
          </p:grpSpPr>
          <p:sp>
            <p:nvSpPr>
              <p:cNvPr id="21" name="矩形: 圆角 4"/>
              <p:cNvSpPr/>
              <p:nvPr/>
            </p:nvSpPr>
            <p:spPr>
              <a:xfrm>
                <a:off x="2372034" y="2046640"/>
                <a:ext cx="3131127" cy="1138969"/>
              </a:xfrm>
              <a:prstGeom prst="roundRect">
                <a:avLst/>
              </a:prstGeom>
              <a:solidFill>
                <a:srgbClr val="F8A43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0" name="图片 29"/>
              <p:cNvPicPr>
                <a:picLocks noChangeAspect="1"/>
              </p:cNvPicPr>
              <p:nvPr/>
            </p:nvPicPr>
            <p:blipFill rotWithShape="1">
              <a:blip r:embed="rId3">
                <a:extLst>
                  <a:ext uri="{28A0092B-C50C-407E-A947-70E740481C1C}">
                    <a14:useLocalDpi xmlns:a14="http://schemas.microsoft.com/office/drawing/2010/main" val="0"/>
                  </a:ext>
                </a:extLst>
              </a:blip>
              <a:srcRect r="76066" b="67957"/>
              <a:stretch>
                <a:fillRect/>
              </a:stretch>
            </p:blipFill>
            <p:spPr>
              <a:xfrm>
                <a:off x="1548591" y="1851326"/>
                <a:ext cx="1384584" cy="1612029"/>
              </a:xfrm>
              <a:prstGeom prst="rect">
                <a:avLst/>
              </a:prstGeom>
            </p:spPr>
          </p:pic>
        </p:grpSp>
        <p:sp>
          <p:nvSpPr>
            <p:cNvPr id="12" name="文本框 11"/>
            <p:cNvSpPr txBox="1"/>
            <p:nvPr/>
          </p:nvSpPr>
          <p:spPr>
            <a:xfrm>
              <a:off x="3581" y="2500"/>
              <a:ext cx="2208" cy="725"/>
            </a:xfrm>
            <a:prstGeom prst="rect">
              <a:avLst/>
            </a:prstGeom>
            <a:noFill/>
          </p:spPr>
          <p:txBody>
            <a:bodyPr wrap="none" rtlCol="0" anchor="t">
              <a:spAutoFit/>
            </a:bodyPr>
            <a:p>
              <a:pPr>
                <a:defRPr/>
              </a:pPr>
              <a:r>
                <a:rPr lang="zh-CN" altLang="en-US" sz="2400" dirty="0">
                  <a:latin typeface="微软雅黑" panose="020B0503020204020204" pitchFamily="34" charset="-122"/>
                  <a:ea typeface="微软雅黑" panose="020B0503020204020204" pitchFamily="34" charset="-122"/>
                  <a:sym typeface="+mn-ea"/>
                </a:rPr>
                <a:t>认识跑道</a:t>
              </a:r>
              <a:endParaRPr lang="zh-CN" altLang="en-US" sz="2400">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3846830" y="5833110"/>
            <a:ext cx="4348480" cy="610870"/>
            <a:chOff x="3776" y="8465"/>
            <a:chExt cx="11270" cy="1118"/>
          </a:xfrm>
        </p:grpSpPr>
        <p:grpSp>
          <p:nvGrpSpPr>
            <p:cNvPr id="24" name="组合 23"/>
            <p:cNvGrpSpPr/>
            <p:nvPr/>
          </p:nvGrpSpPr>
          <p:grpSpPr>
            <a:xfrm>
              <a:off x="3776" y="8465"/>
              <a:ext cx="11007"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圆角矩形 1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1679" y="4601"/>
                <a:ext cx="14557" cy="4426"/>
              </a:xfrm>
              <a:prstGeom prst="roundRect">
                <a:avLst/>
              </a:prstGeom>
              <a:solidFill>
                <a:schemeClr val="accent1">
                  <a:lumMod val="60000"/>
                  <a:lumOff val="40000"/>
                </a:schemeClr>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文本框 16"/>
            <p:cNvSpPr txBox="1"/>
            <p:nvPr/>
          </p:nvSpPr>
          <p:spPr>
            <a:xfrm>
              <a:off x="4989" y="8680"/>
              <a:ext cx="10057" cy="843"/>
            </a:xfrm>
            <a:prstGeom prst="rect">
              <a:avLst/>
            </a:prstGeom>
            <a:noFill/>
          </p:spPr>
          <p:txBody>
            <a:bodyPr wrap="squar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各条跑道直道长度相同。</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153"/>
                                        </p:tgtEl>
                                        <p:attrNameLst>
                                          <p:attrName>style.visibility</p:attrName>
                                        </p:attrNameLst>
                                      </p:cBhvr>
                                      <p:to>
                                        <p:strVal val="visible"/>
                                      </p:to>
                                    </p:set>
                                    <p:anim calcmode="lin" valueType="num">
                                      <p:cBhvr>
                                        <p:cTn id="7" dur="500" fill="hold"/>
                                        <p:tgtEl>
                                          <p:spTgt spid="153"/>
                                        </p:tgtEl>
                                        <p:attrNameLst>
                                          <p:attrName>ppt_x</p:attrName>
                                        </p:attrNameLst>
                                      </p:cBhvr>
                                      <p:tavLst>
                                        <p:tav tm="0">
                                          <p:val>
                                            <p:strVal val="#ppt_x-#ppt_w/2"/>
                                          </p:val>
                                        </p:tav>
                                        <p:tav tm="100000">
                                          <p:val>
                                            <p:strVal val="#ppt_x"/>
                                          </p:val>
                                        </p:tav>
                                      </p:tavLst>
                                    </p:anim>
                                    <p:anim calcmode="lin" valueType="num">
                                      <p:cBhvr>
                                        <p:cTn id="8" dur="500" fill="hold"/>
                                        <p:tgtEl>
                                          <p:spTgt spid="153"/>
                                        </p:tgtEl>
                                        <p:attrNameLst>
                                          <p:attrName>ppt_y</p:attrName>
                                        </p:attrNameLst>
                                      </p:cBhvr>
                                      <p:tavLst>
                                        <p:tav tm="0">
                                          <p:val>
                                            <p:strVal val="#ppt_y"/>
                                          </p:val>
                                        </p:tav>
                                        <p:tav tm="100000">
                                          <p:val>
                                            <p:strVal val="#ppt_y"/>
                                          </p:val>
                                        </p:tav>
                                      </p:tavLst>
                                    </p:anim>
                                    <p:anim calcmode="lin" valueType="num">
                                      <p:cBhvr>
                                        <p:cTn id="9" dur="500" fill="hold"/>
                                        <p:tgtEl>
                                          <p:spTgt spid="153"/>
                                        </p:tgtEl>
                                        <p:attrNameLst>
                                          <p:attrName>ppt_w</p:attrName>
                                        </p:attrNameLst>
                                      </p:cBhvr>
                                      <p:tavLst>
                                        <p:tav tm="0">
                                          <p:val>
                                            <p:fltVal val="0"/>
                                          </p:val>
                                        </p:tav>
                                        <p:tav tm="100000">
                                          <p:val>
                                            <p:strVal val="#ppt_w"/>
                                          </p:val>
                                        </p:tav>
                                      </p:tavLst>
                                    </p:anim>
                                    <p:anim calcmode="lin" valueType="num">
                                      <p:cBhvr>
                                        <p:cTn id="10" dur="500" fill="hold"/>
                                        <p:tgtEl>
                                          <p:spTgt spid="153"/>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154"/>
                                        </p:tgtEl>
                                        <p:attrNameLst>
                                          <p:attrName>style.visibility</p:attrName>
                                        </p:attrNameLst>
                                      </p:cBhvr>
                                      <p:to>
                                        <p:strVal val="visible"/>
                                      </p:to>
                                    </p:set>
                                    <p:anim calcmode="lin" valueType="num">
                                      <p:cBhvr>
                                        <p:cTn id="15" dur="500" fill="hold"/>
                                        <p:tgtEl>
                                          <p:spTgt spid="154"/>
                                        </p:tgtEl>
                                        <p:attrNameLst>
                                          <p:attrName>ppt_x</p:attrName>
                                        </p:attrNameLst>
                                      </p:cBhvr>
                                      <p:tavLst>
                                        <p:tav tm="0">
                                          <p:val>
                                            <p:strVal val="#ppt_x-#ppt_w/2"/>
                                          </p:val>
                                        </p:tav>
                                        <p:tav tm="100000">
                                          <p:val>
                                            <p:strVal val="#ppt_x"/>
                                          </p:val>
                                        </p:tav>
                                      </p:tavLst>
                                    </p:anim>
                                    <p:anim calcmode="lin" valueType="num">
                                      <p:cBhvr>
                                        <p:cTn id="16" dur="500" fill="hold"/>
                                        <p:tgtEl>
                                          <p:spTgt spid="154"/>
                                        </p:tgtEl>
                                        <p:attrNameLst>
                                          <p:attrName>ppt_y</p:attrName>
                                        </p:attrNameLst>
                                      </p:cBhvr>
                                      <p:tavLst>
                                        <p:tav tm="0">
                                          <p:val>
                                            <p:strVal val="#ppt_y"/>
                                          </p:val>
                                        </p:tav>
                                        <p:tav tm="100000">
                                          <p:val>
                                            <p:strVal val="#ppt_y"/>
                                          </p:val>
                                        </p:tav>
                                      </p:tavLst>
                                    </p:anim>
                                    <p:anim calcmode="lin" valueType="num">
                                      <p:cBhvr>
                                        <p:cTn id="17" dur="500" fill="hold"/>
                                        <p:tgtEl>
                                          <p:spTgt spid="154"/>
                                        </p:tgtEl>
                                        <p:attrNameLst>
                                          <p:attrName>ppt_w</p:attrName>
                                        </p:attrNameLst>
                                      </p:cBhvr>
                                      <p:tavLst>
                                        <p:tav tm="0">
                                          <p:val>
                                            <p:fltVal val="0"/>
                                          </p:val>
                                        </p:tav>
                                        <p:tav tm="100000">
                                          <p:val>
                                            <p:strVal val="#ppt_w"/>
                                          </p:val>
                                        </p:tav>
                                      </p:tavLst>
                                    </p:anim>
                                    <p:anim calcmode="lin" valueType="num">
                                      <p:cBhvr>
                                        <p:cTn id="18" dur="500" fill="hold"/>
                                        <p:tgtEl>
                                          <p:spTgt spid="154"/>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7"/>
                                        </p:tgtEl>
                                        <p:attrNameLst>
                                          <p:attrName>style.visibility</p:attrName>
                                        </p:attrNameLst>
                                      </p:cBhvr>
                                      <p:to>
                                        <p:strVal val="visible"/>
                                      </p:to>
                                    </p:set>
                                    <p:animEffect transition="in" filter="wipe(left)">
                                      <p:cBhvr>
                                        <p:cTn id="23" dur="500"/>
                                        <p:tgtEl>
                                          <p:spTgt spid="15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9"/>
                                        </p:tgtEl>
                                        <p:attrNameLst>
                                          <p:attrName>style.visibility</p:attrName>
                                        </p:attrNameLst>
                                      </p:cBhvr>
                                      <p:to>
                                        <p:strVal val="visible"/>
                                      </p:to>
                                    </p:set>
                                    <p:animEffect transition="in" filter="wipe(left)">
                                      <p:cBhvr>
                                        <p:cTn id="26" dur="500"/>
                                        <p:tgtEl>
                                          <p:spTgt spid="13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51"/>
                                        </p:tgtEl>
                                        <p:attrNameLst>
                                          <p:attrName>style.visibility</p:attrName>
                                        </p:attrNameLst>
                                      </p:cBhvr>
                                      <p:to>
                                        <p:strVal val="visible"/>
                                      </p:to>
                                    </p:set>
                                    <p:animEffect transition="in" filter="wipe(up)">
                                      <p:cBhvr>
                                        <p:cTn id="31" dur="500"/>
                                        <p:tgtEl>
                                          <p:spTgt spid="15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52"/>
                                        </p:tgtEl>
                                        <p:attrNameLst>
                                          <p:attrName>style.visibility</p:attrName>
                                        </p:attrNameLst>
                                      </p:cBhvr>
                                      <p:to>
                                        <p:strVal val="visible"/>
                                      </p:to>
                                    </p:set>
                                    <p:animEffect transition="in" filter="wipe(up)">
                                      <p:cBhvr>
                                        <p:cTn id="36" dur="500"/>
                                        <p:tgtEl>
                                          <p:spTgt spid="15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56"/>
                                        </p:tgtEl>
                                        <p:attrNameLst>
                                          <p:attrName>style.visibility</p:attrName>
                                        </p:attrNameLst>
                                      </p:cBhvr>
                                      <p:to>
                                        <p:strVal val="visible"/>
                                      </p:to>
                                    </p:set>
                                    <p:animEffect transition="in" filter="wipe(left)">
                                      <p:cBhvr>
                                        <p:cTn id="41" dur="500"/>
                                        <p:tgtEl>
                                          <p:spTgt spid="15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8"/>
                                        </p:tgtEl>
                                        <p:attrNameLst>
                                          <p:attrName>style.visibility</p:attrName>
                                        </p:attrNameLst>
                                      </p:cBhvr>
                                      <p:to>
                                        <p:strVal val="visible"/>
                                      </p:to>
                                    </p:set>
                                    <p:animEffect transition="in" filter="wipe(left)">
                                      <p:cBhvr>
                                        <p:cTn id="44" dur="500"/>
                                        <p:tgtEl>
                                          <p:spTgt spid="15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down)">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up)">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ppt_x"/>
                                          </p:val>
                                        </p:tav>
                                        <p:tav tm="100000">
                                          <p:val>
                                            <p:strVal val="#ppt_x"/>
                                          </p:val>
                                        </p:tav>
                                      </p:tavLst>
                                    </p:anim>
                                    <p:anim calcmode="lin" valueType="num">
                                      <p:cBhvr additive="base">
                                        <p:cTn id="6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bldLvl="0" animBg="1"/>
      <p:bldP spid="151" grpId="0" bldLvl="0" animBg="1"/>
      <p:bldP spid="152" grpId="0" bldLvl="0" animBg="1"/>
      <p:bldP spid="153" grpId="0" bldLvl="0" animBg="1"/>
      <p:bldP spid="154" grpId="0" bldLvl="0" animBg="1"/>
      <p:bldP spid="156" grpId="0" bldLvl="0" animBg="1"/>
      <p:bldP spid="157" grpId="0" bldLvl="0" animBg="1"/>
      <p:bldP spid="15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87" name="Group 2"/>
          <p:cNvGrpSpPr/>
          <p:nvPr/>
        </p:nvGrpSpPr>
        <p:grpSpPr bwMode="auto">
          <a:xfrm>
            <a:off x="2498725" y="1905635"/>
            <a:ext cx="6934200" cy="3138170"/>
            <a:chOff x="521" y="1070"/>
            <a:chExt cx="4128" cy="2134"/>
          </a:xfrm>
        </p:grpSpPr>
        <p:grpSp>
          <p:nvGrpSpPr>
            <p:cNvPr id="88" name="Group 3"/>
            <p:cNvGrpSpPr/>
            <p:nvPr/>
          </p:nvGrpSpPr>
          <p:grpSpPr bwMode="auto">
            <a:xfrm>
              <a:off x="521" y="1071"/>
              <a:ext cx="2086" cy="2086"/>
              <a:chOff x="567" y="1117"/>
              <a:chExt cx="2086" cy="2086"/>
            </a:xfrm>
          </p:grpSpPr>
          <p:sp>
            <p:nvSpPr>
              <p:cNvPr id="117" name="Oval 4"/>
              <p:cNvSpPr>
                <a:spLocks noChangeArrowheads="1"/>
              </p:cNvSpPr>
              <p:nvPr/>
            </p:nvSpPr>
            <p:spPr bwMode="auto">
              <a:xfrm>
                <a:off x="1020" y="1570"/>
                <a:ext cx="1180" cy="1180"/>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8" name="Oval 5"/>
              <p:cNvSpPr>
                <a:spLocks noChangeArrowheads="1"/>
              </p:cNvSpPr>
              <p:nvPr/>
            </p:nvSpPr>
            <p:spPr bwMode="auto">
              <a:xfrm>
                <a:off x="1111" y="1661"/>
                <a:ext cx="998" cy="997"/>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9" name="Oval 6"/>
              <p:cNvSpPr>
                <a:spLocks noChangeArrowheads="1"/>
              </p:cNvSpPr>
              <p:nvPr/>
            </p:nvSpPr>
            <p:spPr bwMode="auto">
              <a:xfrm>
                <a:off x="931" y="1480"/>
                <a:ext cx="1360" cy="1361"/>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0" name="Oval 7"/>
              <p:cNvSpPr>
                <a:spLocks noChangeArrowheads="1"/>
              </p:cNvSpPr>
              <p:nvPr/>
            </p:nvSpPr>
            <p:spPr bwMode="auto">
              <a:xfrm>
                <a:off x="839" y="1389"/>
                <a:ext cx="1542" cy="1542"/>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1" name="Oval 8"/>
              <p:cNvSpPr>
                <a:spLocks noChangeArrowheads="1"/>
              </p:cNvSpPr>
              <p:nvPr/>
            </p:nvSpPr>
            <p:spPr bwMode="auto">
              <a:xfrm>
                <a:off x="748" y="1298"/>
                <a:ext cx="1724" cy="1724"/>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2" name="Oval 9"/>
              <p:cNvSpPr>
                <a:spLocks noChangeArrowheads="1"/>
              </p:cNvSpPr>
              <p:nvPr/>
            </p:nvSpPr>
            <p:spPr bwMode="auto">
              <a:xfrm>
                <a:off x="657" y="1207"/>
                <a:ext cx="1905" cy="1906"/>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3" name="Oval 10"/>
              <p:cNvSpPr>
                <a:spLocks noChangeArrowheads="1"/>
              </p:cNvSpPr>
              <p:nvPr/>
            </p:nvSpPr>
            <p:spPr bwMode="auto">
              <a:xfrm>
                <a:off x="567" y="1117"/>
                <a:ext cx="2086" cy="2086"/>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89" name="Line 11"/>
            <p:cNvSpPr>
              <a:spLocks noChangeShapeType="1"/>
            </p:cNvSpPr>
            <p:nvPr/>
          </p:nvSpPr>
          <p:spPr bwMode="auto">
            <a:xfrm>
              <a:off x="1565" y="1071"/>
              <a:ext cx="2041"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0" name="Line 12"/>
            <p:cNvSpPr>
              <a:spLocks noChangeShapeType="1"/>
            </p:cNvSpPr>
            <p:nvPr/>
          </p:nvSpPr>
          <p:spPr bwMode="auto">
            <a:xfrm>
              <a:off x="1565" y="1070"/>
              <a:ext cx="0" cy="2133"/>
            </a:xfrm>
            <a:prstGeom prst="line">
              <a:avLst/>
            </a:prstGeom>
            <a:noFill/>
            <a:ln w="57150"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grpSp>
          <p:nvGrpSpPr>
            <p:cNvPr id="91" name="Group 13"/>
            <p:cNvGrpSpPr/>
            <p:nvPr/>
          </p:nvGrpSpPr>
          <p:grpSpPr bwMode="auto">
            <a:xfrm>
              <a:off x="2563" y="1071"/>
              <a:ext cx="2086" cy="2086"/>
              <a:chOff x="567" y="1117"/>
              <a:chExt cx="2086" cy="2086"/>
            </a:xfrm>
          </p:grpSpPr>
          <p:sp>
            <p:nvSpPr>
              <p:cNvPr id="110" name="Oval 14"/>
              <p:cNvSpPr>
                <a:spLocks noChangeArrowheads="1"/>
              </p:cNvSpPr>
              <p:nvPr/>
            </p:nvSpPr>
            <p:spPr bwMode="auto">
              <a:xfrm>
                <a:off x="1020" y="1570"/>
                <a:ext cx="1180" cy="1180"/>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1" name="Oval 15"/>
              <p:cNvSpPr>
                <a:spLocks noChangeArrowheads="1"/>
              </p:cNvSpPr>
              <p:nvPr/>
            </p:nvSpPr>
            <p:spPr bwMode="auto">
              <a:xfrm>
                <a:off x="1111" y="1661"/>
                <a:ext cx="998" cy="997"/>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2" name="Oval 16"/>
              <p:cNvSpPr>
                <a:spLocks noChangeArrowheads="1"/>
              </p:cNvSpPr>
              <p:nvPr/>
            </p:nvSpPr>
            <p:spPr bwMode="auto">
              <a:xfrm>
                <a:off x="931" y="1480"/>
                <a:ext cx="1360" cy="1361"/>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3" name="Oval 17"/>
              <p:cNvSpPr>
                <a:spLocks noChangeArrowheads="1"/>
              </p:cNvSpPr>
              <p:nvPr/>
            </p:nvSpPr>
            <p:spPr bwMode="auto">
              <a:xfrm>
                <a:off x="839" y="1389"/>
                <a:ext cx="1542" cy="1542"/>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4" name="Oval 18"/>
              <p:cNvSpPr>
                <a:spLocks noChangeArrowheads="1"/>
              </p:cNvSpPr>
              <p:nvPr/>
            </p:nvSpPr>
            <p:spPr bwMode="auto">
              <a:xfrm>
                <a:off x="748" y="1298"/>
                <a:ext cx="1724" cy="1724"/>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5" name="Oval 19"/>
              <p:cNvSpPr>
                <a:spLocks noChangeArrowheads="1"/>
              </p:cNvSpPr>
              <p:nvPr/>
            </p:nvSpPr>
            <p:spPr bwMode="auto">
              <a:xfrm>
                <a:off x="657" y="1207"/>
                <a:ext cx="1905" cy="1906"/>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6" name="Oval 20"/>
              <p:cNvSpPr>
                <a:spLocks noChangeArrowheads="1"/>
              </p:cNvSpPr>
              <p:nvPr/>
            </p:nvSpPr>
            <p:spPr bwMode="auto">
              <a:xfrm>
                <a:off x="567" y="1117"/>
                <a:ext cx="2086" cy="2086"/>
              </a:xfrm>
              <a:prstGeom prst="ellipse">
                <a:avLst/>
              </a:prstGeom>
              <a:noFill/>
              <a:ln w="57150" algn="ctr">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92" name="Line 21"/>
            <p:cNvSpPr>
              <a:spLocks noChangeShapeType="1"/>
            </p:cNvSpPr>
            <p:nvPr/>
          </p:nvSpPr>
          <p:spPr bwMode="auto">
            <a:xfrm>
              <a:off x="3606" y="1071"/>
              <a:ext cx="0" cy="2133"/>
            </a:xfrm>
            <a:prstGeom prst="line">
              <a:avLst/>
            </a:prstGeom>
            <a:noFill/>
            <a:ln w="57150" cap="rnd">
              <a:solidFill>
                <a:schemeClr val="tx1"/>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3" name="Line 22"/>
            <p:cNvSpPr>
              <a:spLocks noChangeShapeType="1"/>
            </p:cNvSpPr>
            <p:nvPr/>
          </p:nvSpPr>
          <p:spPr bwMode="auto">
            <a:xfrm>
              <a:off x="1565" y="3158"/>
              <a:ext cx="2041"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4" name="Line 23"/>
            <p:cNvSpPr>
              <a:spLocks noChangeShapeType="1"/>
            </p:cNvSpPr>
            <p:nvPr/>
          </p:nvSpPr>
          <p:spPr bwMode="auto">
            <a:xfrm>
              <a:off x="1565" y="2976"/>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5" name="Rectangle 24"/>
            <p:cNvSpPr>
              <a:spLocks noChangeArrowheads="1"/>
            </p:cNvSpPr>
            <p:nvPr/>
          </p:nvSpPr>
          <p:spPr bwMode="auto">
            <a:xfrm>
              <a:off x="1565" y="1071"/>
              <a:ext cx="2041" cy="2087"/>
            </a:xfrm>
            <a:prstGeom prst="rect">
              <a:avLst/>
            </a:prstGeom>
            <a:solidFill>
              <a:srgbClr val="DDDDDD"/>
            </a:solidFill>
            <a:ln w="57150" cap="rnd" algn="ctr">
              <a:solidFill>
                <a:schemeClr val="tx1"/>
              </a:solidFill>
              <a:prstDash val="sysDot"/>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96" name="Line 25"/>
            <p:cNvSpPr>
              <a:spLocks noChangeShapeType="1"/>
            </p:cNvSpPr>
            <p:nvPr/>
          </p:nvSpPr>
          <p:spPr bwMode="auto">
            <a:xfrm>
              <a:off x="1565" y="1071"/>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7" name="Line 26"/>
            <p:cNvSpPr>
              <a:spLocks noChangeShapeType="1"/>
            </p:cNvSpPr>
            <p:nvPr/>
          </p:nvSpPr>
          <p:spPr bwMode="auto">
            <a:xfrm>
              <a:off x="1565" y="1162"/>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8" name="Line 27"/>
            <p:cNvSpPr>
              <a:spLocks noChangeShapeType="1"/>
            </p:cNvSpPr>
            <p:nvPr/>
          </p:nvSpPr>
          <p:spPr bwMode="auto">
            <a:xfrm>
              <a:off x="1565" y="1434"/>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99" name="Line 28"/>
            <p:cNvSpPr>
              <a:spLocks noChangeShapeType="1"/>
            </p:cNvSpPr>
            <p:nvPr/>
          </p:nvSpPr>
          <p:spPr bwMode="auto">
            <a:xfrm>
              <a:off x="1565" y="1525"/>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0" name="Line 29"/>
            <p:cNvSpPr>
              <a:spLocks noChangeShapeType="1"/>
            </p:cNvSpPr>
            <p:nvPr/>
          </p:nvSpPr>
          <p:spPr bwMode="auto">
            <a:xfrm>
              <a:off x="1565" y="1616"/>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1" name="Line 30"/>
            <p:cNvSpPr>
              <a:spLocks noChangeShapeType="1"/>
            </p:cNvSpPr>
            <p:nvPr/>
          </p:nvSpPr>
          <p:spPr bwMode="auto">
            <a:xfrm>
              <a:off x="1565" y="2614"/>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2" name="Line 31"/>
            <p:cNvSpPr>
              <a:spLocks noChangeShapeType="1"/>
            </p:cNvSpPr>
            <p:nvPr/>
          </p:nvSpPr>
          <p:spPr bwMode="auto">
            <a:xfrm>
              <a:off x="1565" y="3158"/>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3" name="Line 32"/>
            <p:cNvSpPr>
              <a:spLocks noChangeShapeType="1"/>
            </p:cNvSpPr>
            <p:nvPr/>
          </p:nvSpPr>
          <p:spPr bwMode="auto">
            <a:xfrm>
              <a:off x="1565" y="1344"/>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4" name="Line 33"/>
            <p:cNvSpPr>
              <a:spLocks noChangeShapeType="1"/>
            </p:cNvSpPr>
            <p:nvPr/>
          </p:nvSpPr>
          <p:spPr bwMode="auto">
            <a:xfrm>
              <a:off x="1565" y="1253"/>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5" name="Line 34"/>
            <p:cNvSpPr>
              <a:spLocks noChangeShapeType="1"/>
            </p:cNvSpPr>
            <p:nvPr/>
          </p:nvSpPr>
          <p:spPr bwMode="auto">
            <a:xfrm>
              <a:off x="1565" y="2886"/>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6" name="Line 35"/>
            <p:cNvSpPr>
              <a:spLocks noChangeShapeType="1"/>
            </p:cNvSpPr>
            <p:nvPr/>
          </p:nvSpPr>
          <p:spPr bwMode="auto">
            <a:xfrm>
              <a:off x="1565" y="2795"/>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7" name="Line 36"/>
            <p:cNvSpPr>
              <a:spLocks noChangeShapeType="1"/>
            </p:cNvSpPr>
            <p:nvPr/>
          </p:nvSpPr>
          <p:spPr bwMode="auto">
            <a:xfrm>
              <a:off x="1565" y="2704"/>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8" name="Line 37"/>
            <p:cNvSpPr>
              <a:spLocks noChangeShapeType="1"/>
            </p:cNvSpPr>
            <p:nvPr/>
          </p:nvSpPr>
          <p:spPr bwMode="auto">
            <a:xfrm>
              <a:off x="1565" y="3067"/>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09" name="Line 38"/>
            <p:cNvSpPr>
              <a:spLocks noChangeShapeType="1"/>
            </p:cNvSpPr>
            <p:nvPr/>
          </p:nvSpPr>
          <p:spPr bwMode="auto">
            <a:xfrm>
              <a:off x="1565" y="2976"/>
              <a:ext cx="2041" cy="0"/>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350">
                <a:solidFill>
                  <a:prstClr val="black"/>
                </a:solidFill>
                <a:latin typeface="楷体" panose="02010609060101010101" pitchFamily="49" charset="-122"/>
                <a:ea typeface="楷体" panose="02010609060101010101" pitchFamily="49" charset="-122"/>
              </a:endParaRPr>
            </a:p>
          </p:txBody>
        </p:sp>
      </p:grpSp>
      <p:sp>
        <p:nvSpPr>
          <p:cNvPr id="150" name="Rectangle 85"/>
          <p:cNvSpPr>
            <a:spLocks noRot="1" noChangeArrowheads="1"/>
          </p:cNvSpPr>
          <p:nvPr/>
        </p:nvSpPr>
        <p:spPr bwMode="auto">
          <a:xfrm>
            <a:off x="4371340" y="955675"/>
            <a:ext cx="3190875" cy="506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4400">
                <a:solidFill>
                  <a:schemeClr val="tx2"/>
                </a:solidFill>
                <a:latin typeface="Arial" panose="020B0604020202020204" pitchFamily="34" charset="0"/>
                <a:ea typeface="宋体" panose="02010600030101010101" pitchFamily="2" charset="-122"/>
              </a:defRPr>
            </a:lvl1pPr>
            <a:lvl2pPr>
              <a:defRPr sz="4400">
                <a:solidFill>
                  <a:schemeClr val="tx2"/>
                </a:solidFill>
                <a:latin typeface="Arial" panose="020B0604020202020204" pitchFamily="34" charset="0"/>
                <a:ea typeface="宋体" panose="02010600030101010101" pitchFamily="2" charset="-122"/>
              </a:defRPr>
            </a:lvl2pPr>
            <a:lvl3pPr>
              <a:defRPr sz="4400">
                <a:solidFill>
                  <a:schemeClr val="tx2"/>
                </a:solidFill>
                <a:latin typeface="Arial" panose="020B0604020202020204" pitchFamily="34" charset="0"/>
                <a:ea typeface="宋体" panose="02010600030101010101" pitchFamily="2" charset="-122"/>
              </a:defRPr>
            </a:lvl3pPr>
            <a:lvl4pPr>
              <a:defRPr sz="4400">
                <a:solidFill>
                  <a:schemeClr val="tx2"/>
                </a:solidFill>
                <a:latin typeface="Arial" panose="020B0604020202020204" pitchFamily="34" charset="0"/>
                <a:ea typeface="宋体" panose="02010600030101010101" pitchFamily="2" charset="-122"/>
              </a:defRPr>
            </a:lvl4pPr>
            <a:lvl5pPr>
              <a:defRPr sz="4400">
                <a:solidFill>
                  <a:schemeClr val="tx2"/>
                </a:solidFill>
                <a:latin typeface="Arial" panose="020B0604020202020204" pitchFamily="34" charset="0"/>
                <a:ea typeface="宋体" panose="02010600030101010101" pitchFamily="2" charset="-122"/>
              </a:defRPr>
            </a:lvl5pPr>
            <a:lvl6pPr marL="4572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米环形跑道结构图</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3" name="Line 88"/>
          <p:cNvSpPr>
            <a:spLocks noChangeShapeType="1"/>
          </p:cNvSpPr>
          <p:nvPr/>
        </p:nvSpPr>
        <p:spPr bwMode="auto">
          <a:xfrm>
            <a:off x="4255135" y="2697480"/>
            <a:ext cx="3395345" cy="635"/>
          </a:xfrm>
          <a:prstGeom prst="line">
            <a:avLst/>
          </a:prstGeom>
          <a:noFill/>
          <a:ln w="57150">
            <a:solidFill>
              <a:srgbClr val="FF33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solidFill>
                <a:prstClr val="black"/>
              </a:solidFill>
              <a:latin typeface="楷体" panose="02010609060101010101" pitchFamily="49" charset="-122"/>
              <a:ea typeface="楷体" panose="02010609060101010101" pitchFamily="49" charset="-122"/>
            </a:endParaRPr>
          </a:p>
        </p:txBody>
      </p:sp>
      <p:sp>
        <p:nvSpPr>
          <p:cNvPr id="154" name="Line 89"/>
          <p:cNvSpPr>
            <a:spLocks noChangeShapeType="1"/>
          </p:cNvSpPr>
          <p:nvPr/>
        </p:nvSpPr>
        <p:spPr bwMode="auto">
          <a:xfrm>
            <a:off x="4285615" y="4172585"/>
            <a:ext cx="3395345" cy="635"/>
          </a:xfrm>
          <a:prstGeom prst="line">
            <a:avLst/>
          </a:prstGeom>
          <a:noFill/>
          <a:ln w="57150">
            <a:solidFill>
              <a:srgbClr val="FF3300"/>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1350">
              <a:solidFill>
                <a:prstClr val="black"/>
              </a:solidFill>
              <a:latin typeface="楷体" panose="02010609060101010101" pitchFamily="49" charset="-122"/>
              <a:ea typeface="楷体" panose="02010609060101010101" pitchFamily="49" charset="-122"/>
            </a:endParaRPr>
          </a:p>
        </p:txBody>
      </p:sp>
      <p:pic>
        <p:nvPicPr>
          <p:cNvPr id="16" name="图片 15" descr="图片1"/>
          <p:cNvPicPr>
            <a:picLocks noChangeAspect="1"/>
          </p:cNvPicPr>
          <p:nvPr/>
        </p:nvPicPr>
        <p:blipFill>
          <a:blip r:embed="rId2"/>
          <a:srcRect l="74671"/>
          <a:stretch>
            <a:fillRect/>
          </a:stretch>
        </p:blipFill>
        <p:spPr>
          <a:xfrm>
            <a:off x="7683500" y="1804035"/>
            <a:ext cx="1771015" cy="3279775"/>
          </a:xfrm>
          <a:prstGeom prst="rect">
            <a:avLst/>
          </a:prstGeom>
        </p:spPr>
      </p:pic>
      <p:grpSp>
        <p:nvGrpSpPr>
          <p:cNvPr id="52" name="组合 51"/>
          <p:cNvGrpSpPr/>
          <p:nvPr/>
        </p:nvGrpSpPr>
        <p:grpSpPr>
          <a:xfrm>
            <a:off x="2519680" y="5466715"/>
            <a:ext cx="6989445" cy="709930"/>
            <a:chOff x="3776" y="8465"/>
            <a:chExt cx="11007" cy="1118"/>
          </a:xfrm>
        </p:grpSpPr>
        <p:grpSp>
          <p:nvGrpSpPr>
            <p:cNvPr id="24" name="组合 23"/>
            <p:cNvGrpSpPr/>
            <p:nvPr/>
          </p:nvGrpSpPr>
          <p:grpSpPr>
            <a:xfrm>
              <a:off x="3776" y="8465"/>
              <a:ext cx="11007"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文本框 16"/>
            <p:cNvSpPr txBox="1"/>
            <p:nvPr/>
          </p:nvSpPr>
          <p:spPr>
            <a:xfrm>
              <a:off x="3935" y="8680"/>
              <a:ext cx="1084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两个半圆形跑道完全相等，合起来就是一个整圆。</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53" name="组合 52"/>
          <p:cNvGrpSpPr/>
          <p:nvPr/>
        </p:nvGrpSpPr>
        <p:grpSpPr>
          <a:xfrm>
            <a:off x="672465" y="821690"/>
            <a:ext cx="2914650" cy="1046480"/>
            <a:chOff x="1896" y="2032"/>
            <a:chExt cx="4590" cy="1648"/>
          </a:xfrm>
        </p:grpSpPr>
        <p:grpSp>
          <p:nvGrpSpPr>
            <p:cNvPr id="54" name="组合 53"/>
            <p:cNvGrpSpPr/>
            <p:nvPr/>
          </p:nvGrpSpPr>
          <p:grpSpPr>
            <a:xfrm>
              <a:off x="1896" y="2032"/>
              <a:ext cx="4591" cy="1649"/>
              <a:chOff x="1548591" y="1851326"/>
              <a:chExt cx="3954570" cy="1612029"/>
            </a:xfrm>
          </p:grpSpPr>
          <p:sp>
            <p:nvSpPr>
              <p:cNvPr id="55" name="矩形: 圆角 4"/>
              <p:cNvSpPr/>
              <p:nvPr/>
            </p:nvSpPr>
            <p:spPr>
              <a:xfrm>
                <a:off x="2372034" y="2046640"/>
                <a:ext cx="3131127" cy="1138969"/>
              </a:xfrm>
              <a:prstGeom prst="roundRect">
                <a:avLst/>
              </a:prstGeom>
              <a:solidFill>
                <a:srgbClr val="F8A431"/>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6" name="图片 55"/>
              <p:cNvPicPr>
                <a:picLocks noChangeAspect="1"/>
              </p:cNvPicPr>
              <p:nvPr/>
            </p:nvPicPr>
            <p:blipFill rotWithShape="1">
              <a:blip r:embed="rId3">
                <a:extLst>
                  <a:ext uri="{28A0092B-C50C-407E-A947-70E740481C1C}">
                    <a14:useLocalDpi xmlns:a14="http://schemas.microsoft.com/office/drawing/2010/main" val="0"/>
                  </a:ext>
                </a:extLst>
              </a:blip>
              <a:srcRect r="76066" b="67957"/>
              <a:stretch>
                <a:fillRect/>
              </a:stretch>
            </p:blipFill>
            <p:spPr>
              <a:xfrm>
                <a:off x="1548591" y="1851326"/>
                <a:ext cx="1384584" cy="1612029"/>
              </a:xfrm>
              <a:prstGeom prst="rect">
                <a:avLst/>
              </a:prstGeom>
            </p:spPr>
          </p:pic>
        </p:grpSp>
        <p:sp>
          <p:nvSpPr>
            <p:cNvPr id="57" name="文本框 56"/>
            <p:cNvSpPr txBox="1"/>
            <p:nvPr/>
          </p:nvSpPr>
          <p:spPr>
            <a:xfrm>
              <a:off x="3581" y="2500"/>
              <a:ext cx="2208" cy="725"/>
            </a:xfrm>
            <a:prstGeom prst="rect">
              <a:avLst/>
            </a:prstGeom>
            <a:noFill/>
          </p:spPr>
          <p:txBody>
            <a:bodyPr wrap="none" rtlCol="0" anchor="t">
              <a:spAutoFit/>
            </a:bodyPr>
            <a:p>
              <a:pPr>
                <a:defRPr/>
              </a:pPr>
              <a:r>
                <a:rPr lang="zh-CN" altLang="en-US" sz="2400" dirty="0">
                  <a:latin typeface="微软雅黑" panose="020B0503020204020204" pitchFamily="34" charset="-122"/>
                  <a:ea typeface="微软雅黑" panose="020B0503020204020204" pitchFamily="34" charset="-122"/>
                  <a:sym typeface="+mn-ea"/>
                </a:rPr>
                <a:t>认识跑道</a:t>
              </a: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 0 L -0.283594 0 " pathEditMode="relative" rAng="0" ptsTypes="">
                                      <p:cBhvr>
                                        <p:cTn id="6" dur="2000" fill="hold"/>
                                        <p:tgtEl>
                                          <p:spTgt spid="16"/>
                                        </p:tgtEl>
                                        <p:attrNameLst>
                                          <p:attrName>ppt_x</p:attrName>
                                          <p:attrName>ppt_y</p:attrName>
                                        </p:attrNameLst>
                                      </p:cBhvr>
                                      <p:rCtr x="-136" y="0"/>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ppt_x"/>
                                          </p:val>
                                        </p:tav>
                                        <p:tav tm="100000">
                                          <p:val>
                                            <p:strVal val="#ppt_x"/>
                                          </p:val>
                                        </p:tav>
                                      </p:tavLst>
                                    </p:anim>
                                    <p:anim calcmode="lin" valueType="num">
                                      <p:cBhvr additive="base">
                                        <p:cTn id="1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8" name="Group 2"/>
          <p:cNvGrpSpPr/>
          <p:nvPr/>
        </p:nvGrpSpPr>
        <p:grpSpPr bwMode="auto">
          <a:xfrm>
            <a:off x="2377440" y="2113915"/>
            <a:ext cx="7498715" cy="3492500"/>
            <a:chOff x="0" y="0"/>
            <a:chExt cx="5760" cy="2632"/>
          </a:xfrm>
        </p:grpSpPr>
        <p:sp>
          <p:nvSpPr>
            <p:cNvPr id="9" name="Oval 3"/>
            <p:cNvSpPr>
              <a:spLocks noChangeArrowheads="1"/>
            </p:cNvSpPr>
            <p:nvPr/>
          </p:nvSpPr>
          <p:spPr bwMode="auto">
            <a:xfrm>
              <a:off x="3017" y="0"/>
              <a:ext cx="2743" cy="2632"/>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0" name="Rectangle 4"/>
            <p:cNvSpPr>
              <a:spLocks noChangeArrowheads="1"/>
            </p:cNvSpPr>
            <p:nvPr/>
          </p:nvSpPr>
          <p:spPr bwMode="auto">
            <a:xfrm>
              <a:off x="1429" y="862"/>
              <a:ext cx="2993" cy="998"/>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1" name="Group 5"/>
            <p:cNvGrpSpPr/>
            <p:nvPr/>
          </p:nvGrpSpPr>
          <p:grpSpPr bwMode="auto">
            <a:xfrm>
              <a:off x="0" y="0"/>
              <a:ext cx="5512" cy="2632"/>
              <a:chOff x="0" y="0"/>
              <a:chExt cx="5512" cy="2632"/>
            </a:xfrm>
          </p:grpSpPr>
          <p:sp>
            <p:nvSpPr>
              <p:cNvPr id="12" name="Oval 6"/>
              <p:cNvSpPr>
                <a:spLocks noChangeArrowheads="1"/>
              </p:cNvSpPr>
              <p:nvPr/>
            </p:nvSpPr>
            <p:spPr bwMode="auto">
              <a:xfrm>
                <a:off x="567" y="545"/>
                <a:ext cx="1724" cy="1587"/>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3" name="Oval 7"/>
              <p:cNvSpPr>
                <a:spLocks noChangeArrowheads="1"/>
              </p:cNvSpPr>
              <p:nvPr/>
            </p:nvSpPr>
            <p:spPr bwMode="auto">
              <a:xfrm>
                <a:off x="0" y="0"/>
                <a:ext cx="2743" cy="2632"/>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4" name="Oval 8"/>
              <p:cNvSpPr>
                <a:spLocks noChangeArrowheads="1"/>
              </p:cNvSpPr>
              <p:nvPr/>
            </p:nvSpPr>
            <p:spPr bwMode="auto">
              <a:xfrm>
                <a:off x="3560" y="545"/>
                <a:ext cx="1724" cy="1587"/>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5" name="Oval 9"/>
              <p:cNvSpPr>
                <a:spLocks noChangeArrowheads="1"/>
              </p:cNvSpPr>
              <p:nvPr/>
            </p:nvSpPr>
            <p:spPr bwMode="auto">
              <a:xfrm>
                <a:off x="295" y="272"/>
                <a:ext cx="2176" cy="2131"/>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6" name="Oval 10"/>
              <p:cNvSpPr>
                <a:spLocks noChangeArrowheads="1"/>
              </p:cNvSpPr>
              <p:nvPr/>
            </p:nvSpPr>
            <p:spPr bwMode="auto">
              <a:xfrm>
                <a:off x="3334" y="272"/>
                <a:ext cx="2178" cy="2131"/>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8" name="Oval 11"/>
              <p:cNvSpPr>
                <a:spLocks noChangeArrowheads="1"/>
              </p:cNvSpPr>
              <p:nvPr/>
            </p:nvSpPr>
            <p:spPr bwMode="auto">
              <a:xfrm>
                <a:off x="884" y="862"/>
                <a:ext cx="1044" cy="998"/>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9" name="Oval 12"/>
              <p:cNvSpPr>
                <a:spLocks noChangeArrowheads="1"/>
              </p:cNvSpPr>
              <p:nvPr/>
            </p:nvSpPr>
            <p:spPr bwMode="auto">
              <a:xfrm>
                <a:off x="3923" y="862"/>
                <a:ext cx="1044" cy="998"/>
              </a:xfrm>
              <a:prstGeom prst="ellipse">
                <a:avLst/>
              </a:prstGeom>
              <a:noFill/>
              <a:ln w="57150">
                <a:solidFill>
                  <a:schemeClr val="tx1"/>
                </a:solidFill>
                <a:rou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2" name="Rectangle 13"/>
              <p:cNvSpPr>
                <a:spLocks noChangeArrowheads="1"/>
              </p:cNvSpPr>
              <p:nvPr/>
            </p:nvSpPr>
            <p:spPr bwMode="auto">
              <a:xfrm>
                <a:off x="1429" y="0"/>
                <a:ext cx="2992" cy="2632"/>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3" name="Rectangle 14"/>
              <p:cNvSpPr>
                <a:spLocks noChangeArrowheads="1"/>
              </p:cNvSpPr>
              <p:nvPr/>
            </p:nvSpPr>
            <p:spPr bwMode="auto">
              <a:xfrm>
                <a:off x="1430" y="318"/>
                <a:ext cx="2993" cy="2132"/>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Rectangle 15"/>
              <p:cNvSpPr>
                <a:spLocks noChangeArrowheads="1"/>
              </p:cNvSpPr>
              <p:nvPr/>
            </p:nvSpPr>
            <p:spPr bwMode="auto">
              <a:xfrm>
                <a:off x="1430" y="499"/>
                <a:ext cx="2993" cy="1724"/>
              </a:xfrm>
              <a:prstGeom prst="rect">
                <a:avLst/>
              </a:prstGeom>
              <a:solidFill>
                <a:schemeClr val="bg1"/>
              </a:solidFill>
              <a:ln w="5715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8" name="Line 16"/>
              <p:cNvSpPr>
                <a:spLocks noChangeShapeType="1"/>
              </p:cNvSpPr>
              <p:nvPr/>
            </p:nvSpPr>
            <p:spPr bwMode="auto">
              <a:xfrm>
                <a:off x="1429" y="0"/>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29" name="Line 17"/>
              <p:cNvSpPr>
                <a:spLocks noChangeShapeType="1"/>
              </p:cNvSpPr>
              <p:nvPr/>
            </p:nvSpPr>
            <p:spPr bwMode="auto">
              <a:xfrm>
                <a:off x="1429" y="272"/>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30" name="Line 18"/>
              <p:cNvSpPr>
                <a:spLocks noChangeShapeType="1"/>
              </p:cNvSpPr>
              <p:nvPr/>
            </p:nvSpPr>
            <p:spPr bwMode="auto">
              <a:xfrm>
                <a:off x="1429" y="545"/>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31" name="Line 19"/>
              <p:cNvSpPr>
                <a:spLocks noChangeShapeType="1"/>
              </p:cNvSpPr>
              <p:nvPr/>
            </p:nvSpPr>
            <p:spPr bwMode="auto">
              <a:xfrm>
                <a:off x="1429" y="862"/>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32" name="Line 20"/>
              <p:cNvSpPr>
                <a:spLocks noChangeShapeType="1"/>
              </p:cNvSpPr>
              <p:nvPr/>
            </p:nvSpPr>
            <p:spPr bwMode="auto">
              <a:xfrm>
                <a:off x="1429" y="1860"/>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33" name="Line 21"/>
              <p:cNvSpPr>
                <a:spLocks noChangeShapeType="1"/>
              </p:cNvSpPr>
              <p:nvPr/>
            </p:nvSpPr>
            <p:spPr bwMode="auto">
              <a:xfrm>
                <a:off x="1429" y="2132"/>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34" name="Line 22"/>
              <p:cNvSpPr>
                <a:spLocks noChangeShapeType="1"/>
              </p:cNvSpPr>
              <p:nvPr/>
            </p:nvSpPr>
            <p:spPr bwMode="auto">
              <a:xfrm>
                <a:off x="1429" y="2404"/>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35" name="Line 23"/>
              <p:cNvSpPr>
                <a:spLocks noChangeShapeType="1"/>
              </p:cNvSpPr>
              <p:nvPr/>
            </p:nvSpPr>
            <p:spPr bwMode="auto">
              <a:xfrm>
                <a:off x="1429" y="2631"/>
                <a:ext cx="2993" cy="0"/>
              </a:xfrm>
              <a:prstGeom prst="line">
                <a:avLst/>
              </a:prstGeom>
              <a:noFill/>
              <a:ln w="5715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36" name="Line 24"/>
              <p:cNvSpPr>
                <a:spLocks noChangeShapeType="1"/>
              </p:cNvSpPr>
              <p:nvPr/>
            </p:nvSpPr>
            <p:spPr bwMode="auto">
              <a:xfrm>
                <a:off x="1405" y="0"/>
                <a:ext cx="0" cy="2631"/>
              </a:xfrm>
              <a:prstGeom prst="line">
                <a:avLst/>
              </a:prstGeom>
              <a:noFill/>
              <a:ln w="38100" cmpd="sng">
                <a:solidFill>
                  <a:srgbClr val="FF0000"/>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37" name="Line 25"/>
              <p:cNvSpPr>
                <a:spLocks noChangeShapeType="1"/>
              </p:cNvSpPr>
              <p:nvPr/>
            </p:nvSpPr>
            <p:spPr bwMode="auto">
              <a:xfrm>
                <a:off x="4422" y="0"/>
                <a:ext cx="0" cy="2631"/>
              </a:xfrm>
              <a:prstGeom prst="line">
                <a:avLst/>
              </a:prstGeom>
              <a:noFill/>
              <a:ln w="38100" cmpd="sng">
                <a:solidFill>
                  <a:srgbClr val="FF0000"/>
                </a:solidFill>
                <a:prstDash val="sys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grpSp>
      </p:grpSp>
      <p:sp>
        <p:nvSpPr>
          <p:cNvPr id="38" name="Line 26"/>
          <p:cNvSpPr>
            <a:spLocks noChangeShapeType="1"/>
          </p:cNvSpPr>
          <p:nvPr/>
        </p:nvSpPr>
        <p:spPr bwMode="auto">
          <a:xfrm>
            <a:off x="4191000" y="3267710"/>
            <a:ext cx="3896360" cy="635"/>
          </a:xfrm>
          <a:prstGeom prst="line">
            <a:avLst/>
          </a:prstGeom>
          <a:noFill/>
          <a:ln w="5715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39" name="Line 27"/>
          <p:cNvSpPr>
            <a:spLocks noChangeShapeType="1"/>
          </p:cNvSpPr>
          <p:nvPr/>
        </p:nvSpPr>
        <p:spPr bwMode="auto">
          <a:xfrm>
            <a:off x="8134985" y="3228340"/>
            <a:ext cx="635" cy="1323975"/>
          </a:xfrm>
          <a:prstGeom prst="line">
            <a:avLst/>
          </a:prstGeom>
          <a:noFill/>
          <a:ln w="57150">
            <a:solidFill>
              <a:schemeClr val="accent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40" name="Line 28"/>
          <p:cNvSpPr>
            <a:spLocks noChangeShapeType="1"/>
          </p:cNvSpPr>
          <p:nvPr/>
        </p:nvSpPr>
        <p:spPr bwMode="auto">
          <a:xfrm>
            <a:off x="8136255" y="2806700"/>
            <a:ext cx="635" cy="2107565"/>
          </a:xfrm>
          <a:prstGeom prst="line">
            <a:avLst/>
          </a:prstGeom>
          <a:noFill/>
          <a:ln w="57150">
            <a:solidFill>
              <a:schemeClr val="accent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41" name="Line 29"/>
          <p:cNvSpPr>
            <a:spLocks noChangeShapeType="1"/>
          </p:cNvSpPr>
          <p:nvPr/>
        </p:nvSpPr>
        <p:spPr bwMode="auto">
          <a:xfrm>
            <a:off x="8131810" y="2421890"/>
            <a:ext cx="635" cy="2829560"/>
          </a:xfrm>
          <a:prstGeom prst="line">
            <a:avLst/>
          </a:prstGeom>
          <a:noFill/>
          <a:ln w="57150">
            <a:solidFill>
              <a:schemeClr val="accent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42" name="Line 30"/>
          <p:cNvSpPr>
            <a:spLocks noChangeShapeType="1"/>
          </p:cNvSpPr>
          <p:nvPr/>
        </p:nvSpPr>
        <p:spPr bwMode="auto">
          <a:xfrm>
            <a:off x="8133715" y="2091055"/>
            <a:ext cx="635" cy="3491230"/>
          </a:xfrm>
          <a:prstGeom prst="line">
            <a:avLst/>
          </a:prstGeom>
          <a:noFill/>
          <a:ln w="57150">
            <a:solidFill>
              <a:schemeClr val="accent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1350">
              <a:solidFill>
                <a:prstClr val="black"/>
              </a:solidFill>
            </a:endParaRPr>
          </a:p>
        </p:txBody>
      </p:sp>
      <p:sp>
        <p:nvSpPr>
          <p:cNvPr id="43" name="Text Box 31"/>
          <p:cNvSpPr txBox="1">
            <a:spLocks noChangeArrowheads="1"/>
          </p:cNvSpPr>
          <p:nvPr/>
        </p:nvSpPr>
        <p:spPr bwMode="auto">
          <a:xfrm rot="16200000">
            <a:off x="7747635" y="2555240"/>
            <a:ext cx="459740" cy="955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spcBef>
                <a:spcPct val="50000"/>
              </a:spcBef>
            </a:pPr>
            <a:r>
              <a:rPr lang="en-US" altLang="zh-CN" dirty="0">
                <a:solidFill>
                  <a:schemeClr val="tx1"/>
                </a:solidFill>
                <a:latin typeface="微软雅黑" panose="020B0503020204020204" pitchFamily="34" charset="-122"/>
                <a:ea typeface="微软雅黑" panose="020B0503020204020204" pitchFamily="34" charset="-122"/>
              </a:rPr>
              <a:t>1.25</a:t>
            </a:r>
            <a:endParaRPr lang="en-US" altLang="zh-CN" dirty="0">
              <a:solidFill>
                <a:schemeClr val="tx1"/>
              </a:solidFill>
              <a:latin typeface="微软雅黑" panose="020B0503020204020204" pitchFamily="34" charset="-122"/>
              <a:ea typeface="微软雅黑" panose="020B0503020204020204" pitchFamily="34" charset="-122"/>
            </a:endParaRPr>
          </a:p>
        </p:txBody>
      </p:sp>
      <p:sp>
        <p:nvSpPr>
          <p:cNvPr id="44" name="Text Box 32"/>
          <p:cNvSpPr txBox="1">
            <a:spLocks noChangeArrowheads="1"/>
          </p:cNvSpPr>
          <p:nvPr/>
        </p:nvSpPr>
        <p:spPr bwMode="auto">
          <a:xfrm>
            <a:off x="5456555" y="3298190"/>
            <a:ext cx="129857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85.96m</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Text Box 33"/>
          <p:cNvSpPr txBox="1">
            <a:spLocks noChangeArrowheads="1"/>
          </p:cNvSpPr>
          <p:nvPr/>
        </p:nvSpPr>
        <p:spPr bwMode="auto">
          <a:xfrm rot="16200000">
            <a:off x="7179945" y="3348355"/>
            <a:ext cx="551815" cy="988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r>
              <a:rPr lang="en-US" altLang="zh-CN" sz="2400">
                <a:solidFill>
                  <a:schemeClr val="tx1"/>
                </a:solidFill>
                <a:latin typeface="微软雅黑" panose="020B0503020204020204" pitchFamily="34" charset="-122"/>
                <a:ea typeface="微软雅黑" panose="020B0503020204020204" pitchFamily="34" charset="-122"/>
              </a:rPr>
              <a:t>72.6m</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6" name="Text Box 34"/>
          <p:cNvSpPr txBox="1">
            <a:spLocks noChangeArrowheads="1"/>
          </p:cNvSpPr>
          <p:nvPr/>
        </p:nvSpPr>
        <p:spPr bwMode="auto">
          <a:xfrm>
            <a:off x="4126230" y="1231265"/>
            <a:ext cx="5130165"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各半圆形跑道的直径各是多少？</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7" name="Text Box 35"/>
          <p:cNvSpPr txBox="1">
            <a:spLocks noChangeArrowheads="1"/>
          </p:cNvSpPr>
          <p:nvPr/>
        </p:nvSpPr>
        <p:spPr bwMode="auto">
          <a:xfrm rot="16200000">
            <a:off x="7646670" y="4361180"/>
            <a:ext cx="459740" cy="76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spcBef>
                <a:spcPct val="50000"/>
              </a:spcBef>
            </a:pPr>
            <a:r>
              <a:rPr lang="en-US" altLang="zh-CN">
                <a:solidFill>
                  <a:schemeClr val="tx1"/>
                </a:solidFill>
                <a:latin typeface="微软雅黑" panose="020B0503020204020204" pitchFamily="34" charset="-122"/>
                <a:ea typeface="微软雅黑" panose="020B0503020204020204" pitchFamily="34" charset="-122"/>
              </a:rPr>
              <a:t>1.25</a:t>
            </a:r>
            <a:endParaRPr lang="en-US" altLang="zh-CN">
              <a:solidFill>
                <a:schemeClr val="tx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20370" y="1087120"/>
            <a:ext cx="3107690" cy="949960"/>
            <a:chOff x="1174" y="1445"/>
            <a:chExt cx="4894" cy="1496"/>
          </a:xfrm>
        </p:grpSpPr>
        <p:grpSp>
          <p:nvGrpSpPr>
            <p:cNvPr id="3" name="组合 2"/>
            <p:cNvGrpSpPr/>
            <p:nvPr/>
          </p:nvGrpSpPr>
          <p:grpSpPr>
            <a:xfrm>
              <a:off x="1174" y="1445"/>
              <a:ext cx="4894" cy="1497"/>
              <a:chOff x="6128477" y="1977261"/>
              <a:chExt cx="4221243" cy="1451739"/>
            </a:xfrm>
          </p:grpSpPr>
          <p:sp>
            <p:nvSpPr>
              <p:cNvPr id="4" name="矩形: 圆角 44"/>
              <p:cNvSpPr/>
              <p:nvPr/>
            </p:nvSpPr>
            <p:spPr>
              <a:xfrm>
                <a:off x="6858181" y="2047084"/>
                <a:ext cx="3491539" cy="1138505"/>
              </a:xfrm>
              <a:prstGeom prst="roundRect">
                <a:avLst/>
              </a:prstGeom>
              <a:solidFill>
                <a:srgbClr val="F5A2B6"/>
              </a:solid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3366" r="52700" b="67957"/>
              <a:stretch>
                <a:fillRect/>
              </a:stretch>
            </p:blipFill>
            <p:spPr>
              <a:xfrm>
                <a:off x="6128477" y="1977261"/>
                <a:ext cx="1246910" cy="1451739"/>
              </a:xfrm>
              <a:prstGeom prst="rect">
                <a:avLst/>
              </a:prstGeom>
            </p:spPr>
          </p:pic>
        </p:grpSp>
        <p:sp>
          <p:nvSpPr>
            <p:cNvPr id="7" name="文本框 6"/>
            <p:cNvSpPr txBox="1"/>
            <p:nvPr/>
          </p:nvSpPr>
          <p:spPr>
            <a:xfrm>
              <a:off x="2620" y="1741"/>
              <a:ext cx="3168" cy="725"/>
            </a:xfrm>
            <a:prstGeom prst="rect">
              <a:avLst/>
            </a:prstGeom>
            <a:noFill/>
          </p:spPr>
          <p:txBody>
            <a:bodyPr wrap="none" rtlCol="0" anchor="t">
              <a:spAutoFit/>
            </a:bodyPr>
            <a:p>
              <a:pPr>
                <a:defRPr/>
              </a:pPr>
              <a:r>
                <a:rPr lang="zh-CN" altLang="en-US" sz="2400" dirty="0">
                  <a:latin typeface="微软雅黑" panose="020B0503020204020204" pitchFamily="34" charset="-122"/>
                  <a:ea typeface="微软雅黑" panose="020B0503020204020204" pitchFamily="34" charset="-122"/>
                  <a:sym typeface="+mn-ea"/>
                </a:rPr>
                <a:t>计算跑道直径</a:t>
              </a: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p:tgtEl>
                                          <p:spTgt spid="46"/>
                                        </p:tgtEl>
                                        <p:attrNameLst>
                                          <p:attrName>ppt_y</p:attrName>
                                        </p:attrNameLst>
                                      </p:cBhvr>
                                      <p:tavLst>
                                        <p:tav tm="0">
                                          <p:val>
                                            <p:strVal val="#ppt_y+#ppt_h*1.125000"/>
                                          </p:val>
                                        </p:tav>
                                        <p:tav tm="100000">
                                          <p:val>
                                            <p:strVal val="#ppt_y"/>
                                          </p:val>
                                        </p:tav>
                                      </p:tavLst>
                                    </p:anim>
                                    <p:animEffect transition="in" filter="wipe(up)">
                                      <p:cBhvr>
                                        <p:cTn id="8" dur="500"/>
                                        <p:tgtEl>
                                          <p:spTgt spid="46"/>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blinds(horizontal)">
                                      <p:cBhvr>
                                        <p:cTn id="18" dur="500"/>
                                        <p:tgtEl>
                                          <p:spTgt spid="4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5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blinds(horizontal)">
                                      <p:cBhvr>
                                        <p:cTn id="28" dur="500"/>
                                        <p:tgtEl>
                                          <p:spTgt spid="45"/>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9" grpId="0" bldLvl="0" animBg="1"/>
      <p:bldP spid="40" grpId="0" bldLvl="0" animBg="1"/>
      <p:bldP spid="41" grpId="0" bldLvl="0" animBg="1"/>
      <p:bldP spid="42" grpId="0" bldLvl="0" animBg="1"/>
      <p:bldP spid="43" grpId="0" bldLvl="0" animBg="1" autoUpdateAnimBg="0"/>
      <p:bldP spid="44" grpId="0" bldLvl="0" animBg="1" autoUpdateAnimBg="0"/>
      <p:bldP spid="45" grpId="0" bldLvl="0" animBg="1" autoUpdateAnimBg="0"/>
      <p:bldP spid="47" grpId="0" bldLvl="0" animBg="1" autoUpdateAnimBg="0"/>
      <p:bldP spid="4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0" name="图片 19" descr="图片2"/>
          <p:cNvPicPr>
            <a:picLocks noChangeAspect="1"/>
          </p:cNvPicPr>
          <p:nvPr/>
        </p:nvPicPr>
        <p:blipFill>
          <a:blip r:embed="rId2"/>
          <a:stretch>
            <a:fillRect/>
          </a:stretch>
        </p:blipFill>
        <p:spPr>
          <a:xfrm>
            <a:off x="3615055" y="916940"/>
            <a:ext cx="4947285" cy="2441575"/>
          </a:xfrm>
          <a:prstGeom prst="rect">
            <a:avLst/>
          </a:prstGeom>
        </p:spPr>
      </p:pic>
      <p:sp>
        <p:nvSpPr>
          <p:cNvPr id="21" name="文本框 20"/>
          <p:cNvSpPr txBox="1"/>
          <p:nvPr/>
        </p:nvSpPr>
        <p:spPr>
          <a:xfrm>
            <a:off x="2345055" y="3635375"/>
            <a:ext cx="8157845" cy="2306955"/>
          </a:xfrm>
          <a:prstGeom prst="rect">
            <a:avLst/>
          </a:prstGeom>
          <a:noFill/>
        </p:spPr>
        <p:txBody>
          <a:bodyPr wrap="square" rtlCol="0" anchor="t">
            <a:spAutoFit/>
          </a:bodyPr>
          <a:p>
            <a:pPr indent="0">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每条跑道长度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两条（</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）长度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两条（       ）长度。</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每条跑道宽度都（</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）；两条直道长度都（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）；两条半圆形弯道长度都（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），可以拼成一个（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4" name="矩形 23"/>
          <p:cNvSpPr/>
          <p:nvPr/>
        </p:nvSpPr>
        <p:spPr>
          <a:xfrm>
            <a:off x="5270053" y="3950960"/>
            <a:ext cx="792480" cy="460375"/>
          </a:xfrm>
          <a:prstGeom prst="rect">
            <a:avLst/>
          </a:prstGeom>
        </p:spPr>
        <p:txBody>
          <a:bodyPr wrap="none">
            <a:spAutoFit/>
          </a:bodyPr>
          <a:p>
            <a:r>
              <a:rPr lang="zh-CN" altLang="en-US" sz="2400" dirty="0">
                <a:solidFill>
                  <a:srgbClr val="FF0000"/>
                </a:solidFill>
                <a:latin typeface="微软雅黑" panose="020B0503020204020204" pitchFamily="34" charset="-122"/>
                <a:ea typeface="微软雅黑" panose="020B0503020204020204" pitchFamily="34" charset="-122"/>
              </a:rPr>
              <a:t>直道</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5" name="矩形 24"/>
          <p:cNvSpPr/>
          <p:nvPr/>
        </p:nvSpPr>
        <p:spPr>
          <a:xfrm>
            <a:off x="7938541" y="3951376"/>
            <a:ext cx="792480" cy="460375"/>
          </a:xfrm>
          <a:prstGeom prst="rect">
            <a:avLst/>
          </a:prstGeom>
        </p:spPr>
        <p:txBody>
          <a:bodyPr wrap="none">
            <a:spAutoFit/>
          </a:bodyPr>
          <a:p>
            <a:r>
              <a:rPr lang="zh-CN" altLang="en-US" sz="2400" dirty="0">
                <a:solidFill>
                  <a:srgbClr val="FF0000"/>
                </a:solidFill>
                <a:latin typeface="微软雅黑" panose="020B0503020204020204" pitchFamily="34" charset="-122"/>
                <a:ea typeface="微软雅黑" panose="020B0503020204020204" pitchFamily="34" charset="-122"/>
              </a:rPr>
              <a:t>弯道</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7" name="矩形 26"/>
          <p:cNvSpPr/>
          <p:nvPr/>
        </p:nvSpPr>
        <p:spPr>
          <a:xfrm>
            <a:off x="4720277" y="4676583"/>
            <a:ext cx="792480" cy="460375"/>
          </a:xfrm>
          <a:prstGeom prst="rect">
            <a:avLst/>
          </a:prstGeom>
        </p:spPr>
        <p:txBody>
          <a:bodyPr wrap="none">
            <a:spAutoFit/>
          </a:bodyPr>
          <a:p>
            <a:r>
              <a:rPr lang="zh-CN" altLang="en-US" sz="2400" dirty="0">
                <a:solidFill>
                  <a:srgbClr val="FF0000"/>
                </a:solidFill>
                <a:latin typeface="微软雅黑" panose="020B0503020204020204" pitchFamily="34" charset="-122"/>
                <a:ea typeface="微软雅黑" panose="020B0503020204020204" pitchFamily="34" charset="-122"/>
              </a:rPr>
              <a:t>相等</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48" name="矩形 47"/>
          <p:cNvSpPr/>
          <p:nvPr/>
        </p:nvSpPr>
        <p:spPr>
          <a:xfrm>
            <a:off x="8303787" y="4677969"/>
            <a:ext cx="792480" cy="460375"/>
          </a:xfrm>
          <a:prstGeom prst="rect">
            <a:avLst/>
          </a:prstGeom>
        </p:spPr>
        <p:txBody>
          <a:bodyPr wrap="none">
            <a:spAutoFit/>
          </a:bodyPr>
          <a:p>
            <a:r>
              <a:rPr lang="zh-CN" altLang="en-US" sz="2400" dirty="0">
                <a:solidFill>
                  <a:srgbClr val="FF0000"/>
                </a:solidFill>
                <a:latin typeface="微软雅黑" panose="020B0503020204020204" pitchFamily="34" charset="-122"/>
                <a:ea typeface="微软雅黑" panose="020B0503020204020204" pitchFamily="34" charset="-122"/>
              </a:rPr>
              <a:t>相等</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49" name="矩形 48"/>
          <p:cNvSpPr/>
          <p:nvPr/>
        </p:nvSpPr>
        <p:spPr>
          <a:xfrm>
            <a:off x="5055648" y="5417820"/>
            <a:ext cx="792480" cy="460375"/>
          </a:xfrm>
          <a:prstGeom prst="rect">
            <a:avLst/>
          </a:prstGeom>
        </p:spPr>
        <p:txBody>
          <a:bodyPr wrap="none">
            <a:spAutoFit/>
          </a:bodyPr>
          <a:p>
            <a:r>
              <a:rPr lang="zh-CN" altLang="en-US" sz="2400" dirty="0">
                <a:solidFill>
                  <a:srgbClr val="FF0000"/>
                </a:solidFill>
                <a:latin typeface="微软雅黑" panose="020B0503020204020204" pitchFamily="34" charset="-122"/>
                <a:ea typeface="微软雅黑" panose="020B0503020204020204" pitchFamily="34" charset="-122"/>
              </a:rPr>
              <a:t>相等</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50" name="矩形 49"/>
          <p:cNvSpPr/>
          <p:nvPr/>
        </p:nvSpPr>
        <p:spPr>
          <a:xfrm>
            <a:off x="8479099" y="5385604"/>
            <a:ext cx="487680" cy="460375"/>
          </a:xfrm>
          <a:prstGeom prst="rect">
            <a:avLst/>
          </a:prstGeom>
        </p:spPr>
        <p:txBody>
          <a:bodyPr wrap="none">
            <a:spAutoFit/>
          </a:bodyPr>
          <a:p>
            <a:r>
              <a:rPr lang="zh-CN" altLang="en-US" sz="2400" dirty="0">
                <a:solidFill>
                  <a:srgbClr val="FF0000"/>
                </a:solidFill>
                <a:latin typeface="微软雅黑" panose="020B0503020204020204" pitchFamily="34" charset="-122"/>
                <a:ea typeface="微软雅黑" panose="020B0503020204020204" pitchFamily="34" charset="-122"/>
              </a:rPr>
              <a:t>圆</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52" name="图片 51" descr="c3eafe90-a924-4f62-8d17-c4437f65ed14"/>
          <p:cNvPicPr>
            <a:picLocks noChangeAspect="1"/>
          </p:cNvPicPr>
          <p:nvPr/>
        </p:nvPicPr>
        <p:blipFill>
          <a:blip r:embed="rId3"/>
          <a:srcRect r="57558" b="57019"/>
          <a:stretch>
            <a:fillRect/>
          </a:stretch>
        </p:blipFill>
        <p:spPr>
          <a:xfrm>
            <a:off x="1818640" y="3907155"/>
            <a:ext cx="526415" cy="510540"/>
          </a:xfrm>
          <a:prstGeom prst="rect">
            <a:avLst/>
          </a:prstGeom>
        </p:spPr>
      </p:pic>
      <p:pic>
        <p:nvPicPr>
          <p:cNvPr id="53" name="图片 52" descr="c3eafe90-a924-4f62-8d17-c4437f65ed14"/>
          <p:cNvPicPr>
            <a:picLocks noChangeAspect="1"/>
          </p:cNvPicPr>
          <p:nvPr/>
        </p:nvPicPr>
        <p:blipFill>
          <a:blip r:embed="rId3"/>
          <a:srcRect l="54588" b="52824"/>
          <a:stretch>
            <a:fillRect/>
          </a:stretch>
        </p:blipFill>
        <p:spPr>
          <a:xfrm>
            <a:off x="1734185" y="4635500"/>
            <a:ext cx="563245" cy="560705"/>
          </a:xfrm>
          <a:prstGeom prst="rect">
            <a:avLst/>
          </a:prstGeom>
        </p:spPr>
      </p:pic>
      <p:sp>
        <p:nvSpPr>
          <p:cNvPr id="54" name="文本框 53"/>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left)">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left)">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left)">
                                      <p:cBhvr>
                                        <p:cTn id="3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9" name="Rectangle 4"/>
          <p:cNvSpPr>
            <a:spLocks noChangeArrowheads="1"/>
          </p:cNvSpPr>
          <p:nvPr/>
        </p:nvSpPr>
        <p:spPr bwMode="auto">
          <a:xfrm>
            <a:off x="2457013" y="3553705"/>
            <a:ext cx="7854382" cy="230695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266700" algn="l">
              <a:defRPr>
                <a:solidFill>
                  <a:schemeClr val="tx1"/>
                </a:solidFill>
                <a:latin typeface="Arial" panose="020B0604020202020204" pitchFamily="34" charset="0"/>
                <a:ea typeface="宋体" panose="02010600030101010101" pitchFamily="2" charset="-122"/>
              </a:defRPr>
            </a:lvl1pPr>
            <a:lvl2pPr algn="l">
              <a:defRPr>
                <a:solidFill>
                  <a:schemeClr val="tx1"/>
                </a:solidFill>
                <a:latin typeface="Arial" panose="020B0604020202020204" pitchFamily="34" charset="0"/>
                <a:ea typeface="宋体" panose="02010600030101010101" pitchFamily="2" charset="-122"/>
              </a:defRPr>
            </a:lvl2pPr>
            <a:lvl3pPr algn="l">
              <a:defRPr>
                <a:solidFill>
                  <a:schemeClr val="tx1"/>
                </a:solidFill>
                <a:latin typeface="Arial" panose="020B0604020202020204" pitchFamily="34" charset="0"/>
                <a:ea typeface="宋体" panose="02010600030101010101" pitchFamily="2" charset="-122"/>
              </a:defRPr>
            </a:lvl3pPr>
            <a:lvl4pPr algn="l">
              <a:defRPr>
                <a:solidFill>
                  <a:schemeClr val="tx1"/>
                </a:solidFill>
                <a:latin typeface="Arial" panose="020B0604020202020204" pitchFamily="34" charset="0"/>
                <a:ea typeface="宋体" panose="02010600030101010101" pitchFamily="2" charset="-122"/>
              </a:defRPr>
            </a:lvl4pPr>
            <a:lvl5pPr algn="l">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每条跑道长度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两条（</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）长度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一个（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道半圆形弯道的直径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=72.6</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）米，第</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道半圆形弯道的直径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）米，</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5384711" y="3884712"/>
            <a:ext cx="792480" cy="460375"/>
          </a:xfrm>
          <a:prstGeom prst="rect">
            <a:avLst/>
          </a:prstGeom>
        </p:spPr>
        <p:txBody>
          <a:bodyPr wrap="none">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直道</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19" name="矩形 18"/>
          <p:cNvSpPr/>
          <p:nvPr/>
        </p:nvSpPr>
        <p:spPr>
          <a:xfrm>
            <a:off x="8117273" y="3870930"/>
            <a:ext cx="487680" cy="460375"/>
          </a:xfrm>
          <a:prstGeom prst="rect">
            <a:avLst/>
          </a:prstGeom>
        </p:spPr>
        <p:txBody>
          <a:bodyPr wrap="none">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圆</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22" name="矩形 21"/>
          <p:cNvSpPr/>
          <p:nvPr/>
        </p:nvSpPr>
        <p:spPr>
          <a:xfrm>
            <a:off x="7385799" y="4632608"/>
            <a:ext cx="613410" cy="46037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2.5</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3" name="矩形 22"/>
          <p:cNvSpPr/>
          <p:nvPr/>
        </p:nvSpPr>
        <p:spPr>
          <a:xfrm>
            <a:off x="5058311" y="5359454"/>
            <a:ext cx="791845" cy="46037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72.6</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6" name="矩形 25"/>
          <p:cNvSpPr/>
          <p:nvPr/>
        </p:nvSpPr>
        <p:spPr>
          <a:xfrm>
            <a:off x="6918889" y="5359454"/>
            <a:ext cx="361315" cy="46037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5</a:t>
            </a:r>
            <a:endParaRPr lang="en-US" altLang="zh-CN" sz="2400" dirty="0">
              <a:solidFill>
                <a:srgbClr val="FF0000"/>
              </a:solidFill>
              <a:latin typeface="微软雅黑" panose="020B0503020204020204" pitchFamily="34" charset="-122"/>
              <a:ea typeface="微软雅黑" panose="020B0503020204020204" pitchFamily="34" charset="-122"/>
            </a:endParaRPr>
          </a:p>
        </p:txBody>
      </p:sp>
      <p:pic>
        <p:nvPicPr>
          <p:cNvPr id="8" name="图片 7" descr="c3eafe90-a924-4f62-8d17-c4437f65ed14"/>
          <p:cNvPicPr>
            <a:picLocks noChangeAspect="1"/>
          </p:cNvPicPr>
          <p:nvPr/>
        </p:nvPicPr>
        <p:blipFill>
          <a:blip r:embed="rId2"/>
          <a:srcRect t="52102" r="56858"/>
          <a:stretch>
            <a:fillRect/>
          </a:stretch>
        </p:blipFill>
        <p:spPr>
          <a:xfrm>
            <a:off x="1985645" y="3747770"/>
            <a:ext cx="534670" cy="568325"/>
          </a:xfrm>
          <a:prstGeom prst="rect">
            <a:avLst/>
          </a:prstGeom>
        </p:spPr>
      </p:pic>
      <p:pic>
        <p:nvPicPr>
          <p:cNvPr id="4" name="图片 3" descr="c3eafe90-a924-4f62-8d17-c4437f65ed14"/>
          <p:cNvPicPr>
            <a:picLocks noChangeAspect="1"/>
          </p:cNvPicPr>
          <p:nvPr/>
        </p:nvPicPr>
        <p:blipFill>
          <a:blip r:embed="rId2"/>
          <a:srcRect l="55111" t="57380"/>
          <a:stretch>
            <a:fillRect/>
          </a:stretch>
        </p:blipFill>
        <p:spPr>
          <a:xfrm>
            <a:off x="1884045" y="4552315"/>
            <a:ext cx="557530" cy="506730"/>
          </a:xfrm>
          <a:prstGeom prst="rect">
            <a:avLst/>
          </a:prstGeom>
        </p:spPr>
      </p:pic>
      <p:pic>
        <p:nvPicPr>
          <p:cNvPr id="20" name="图片 19" descr="图片2"/>
          <p:cNvPicPr>
            <a:picLocks noChangeAspect="1"/>
          </p:cNvPicPr>
          <p:nvPr/>
        </p:nvPicPr>
        <p:blipFill>
          <a:blip r:embed="rId3"/>
          <a:stretch>
            <a:fillRect/>
          </a:stretch>
        </p:blipFill>
        <p:spPr>
          <a:xfrm>
            <a:off x="3615055" y="916940"/>
            <a:ext cx="4947285" cy="24415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3" grpId="0"/>
      <p:bldP spid="26" grpId="0"/>
    </p:bldLst>
  </p:timing>
</p:sld>
</file>

<file path=ppt/tags/tag1.xml><?xml version="1.0" encoding="utf-8"?>
<p:tagLst xmlns:p="http://schemas.openxmlformats.org/presentationml/2006/main">
  <p:tag name="KSO_WM_UNIT_PLACING_PICTURE_USER_VIEWPORT" val="{&quot;height&quot;:4500,&quot;width&quot;:6000}"/>
</p:tagLst>
</file>

<file path=ppt/tags/tag2.xml><?xml version="1.0" encoding="utf-8"?>
<p:tagLst xmlns:p="http://schemas.openxmlformats.org/presentationml/2006/main">
  <p:tag name="KSO_WM_UNIT_TABLE_BEAUTIFY" val="smartTable{8dbf2118-5411-46fb-ab30-834dd39ba3b2}"/>
  <p:tag name="TABLE_ENDDRAG_ORIGIN_RECT" val="818*232"/>
  <p:tag name="TABLE_ENDDRAG_RECT" val="67*147*818*232"/>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860</Words>
  <Application>WPS 演示</Application>
  <PresentationFormat>宽屏</PresentationFormat>
  <Paragraphs>202</Paragraphs>
  <Slides>15</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15</vt:i4>
      </vt:variant>
    </vt:vector>
  </HeadingPairs>
  <TitlesOfParts>
    <vt:vector size="31" baseType="lpstr">
      <vt:lpstr>Arial</vt:lpstr>
      <vt:lpstr>宋体</vt:lpstr>
      <vt:lpstr>Wingdings</vt:lpstr>
      <vt:lpstr>微软雅黑</vt:lpstr>
      <vt:lpstr>Wingdings</vt:lpstr>
      <vt:lpstr>Times New Roman</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191</cp:revision>
  <dcterms:created xsi:type="dcterms:W3CDTF">2019-06-19T02:08:00Z</dcterms:created>
  <dcterms:modified xsi:type="dcterms:W3CDTF">2023-09-28T14:30:50Z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088E134C62CB4B32A05D38B374B97C97</vt:lpwstr>
  </property>
</Properties>
</file>