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1"/>
  </p:handoutMasterIdLst>
  <p:sldIdLst>
    <p:sldId id="280" r:id="rId6"/>
    <p:sldId id="289" r:id="rId8"/>
    <p:sldId id="325" r:id="rId9"/>
    <p:sldId id="291" r:id="rId10"/>
    <p:sldId id="309" r:id="rId11"/>
    <p:sldId id="317" r:id="rId12"/>
    <p:sldId id="318" r:id="rId13"/>
    <p:sldId id="293" r:id="rId14"/>
    <p:sldId id="319" r:id="rId15"/>
    <p:sldId id="326" r:id="rId16"/>
    <p:sldId id="298" r:id="rId17"/>
    <p:sldId id="299" r:id="rId18"/>
    <p:sldId id="268" r:id="rId19"/>
    <p:sldId id="336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4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Shoes and Socks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140"/>
            <a:ext cx="479425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Are these his shorts?Is this her dress?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2359660"/>
            <a:ext cx="10058400" cy="319786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do it!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589655" y="99377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Look,read and tick.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 descr="5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718310"/>
            <a:ext cx="10058400" cy="474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755" y="1770380"/>
            <a:ext cx="809244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</a:t>
            </a:r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lesson</a:t>
            </a:r>
            <a:r>
              <a:rPr lang="en-US" altLang="zh-CN" sz="3600" b="1" dirty="0">
                <a:latin typeface="Times New Roman" panose="02020603050405020304" pitchFamily="18" charset="0"/>
              </a:rPr>
              <a:t> 4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what's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8" descr="C:\Users\30725\Desktop\1 ENGLISH\英语冀教四年级上册\英语冀教四年级上册\Unit 1 The Clothes We Wear\Lesson 4 Shoes and Socks\素材\【素材】Ｕnit 1Lesson 3 Coat and Scarf (冀教) 图片 coat.jpg【素材】Ｕnit 1Lesson 3 Coat and Scarf (冀教) 图片 coa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94230" y="1828800"/>
            <a:ext cx="241935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 descr="C:\Users\30725\Desktop\1 ENGLISH\英语冀教四年级上册\英语冀教四年级上册\Unit 1 The Clothes We Wear\Lesson 4 Shoes and Socks\素材\【素材】Ｕnit 1Lesson 3 Coat and Scarf (冀教) 图片 glove.jpg【素材】Ｕnit 1Lesson 3 Coat and Scarf (冀教) 图片 glove"/>
          <p:cNvPicPr>
            <a:picLocks noChangeAspect="1"/>
          </p:cNvPicPr>
          <p:nvPr/>
        </p:nvPicPr>
        <p:blipFill>
          <a:blip r:embed="rId2"/>
          <a:srcRect t="14421" b="7859"/>
          <a:stretch>
            <a:fillRect/>
          </a:stretch>
        </p:blipFill>
        <p:spPr>
          <a:xfrm>
            <a:off x="6654165" y="1806575"/>
            <a:ext cx="3049905" cy="3554095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760980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coat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70826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glove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what's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8" descr="C:\Users\30725\Desktop\1 ENGLISH\英语冀教四年级上册\英语冀教四年级上册\Unit 1 The Clothes We Wear\Lesson 4 Shoes and Socks\素材\【素材】Ｕnit 1Lesson 3 Coat and Scarf (冀教) 图片 scarf.jpg【素材】Ｕnit 1Lesson 3 Coat and Scarf (冀教) 图片 scar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55115" y="1944370"/>
            <a:ext cx="3761740" cy="3761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 descr="C:\Users\30725\Desktop\1 ENGLISH\英语冀教四年级上册\英语冀教四年级上册\Unit 1 The Clothes We Wear\Lesson 4 Shoes and Socks\素材\【素材】Ｕnit 1Lesson 3 Coat and Scarf (冀教) 图片  cap.jpg【素材】Ｕnit 1Lesson 3 Coat and Scarf (冀教) 图片  ca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588125" y="2560320"/>
            <a:ext cx="3299460" cy="2195830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760980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scarf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70826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cap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are they wearing?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1915" y="1138555"/>
            <a:ext cx="4439285" cy="539496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pictures.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C:\Users\30725\Desktop\1 ENGLISH\英语冀教四年级上册\英语冀教四年级上册\Unit 1 The Clothes We Wear\Lesson 4 Shoes and Socks\素材\【素材】Ｕnit 1Lesson 3 Coat and Scarf (冀教) 图片 shoes.jpg【素材】Ｕnit 1Lesson 3 Coat and Scarf (冀教) 图片 shoes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50355" y="2707640"/>
            <a:ext cx="4194175" cy="2174875"/>
          </a:xfrm>
          <a:prstGeom prst="rect">
            <a:avLst/>
          </a:prstGeom>
        </p:spPr>
      </p:pic>
      <p:pic>
        <p:nvPicPr>
          <p:cNvPr id="4" name="图片 3" descr="C:\Users\30725\Desktop\1 ENGLISH\英语冀教四年级上册\英语冀教四年级上册\Unit 1 The Clothes We Wear\Lesson 4 Shoes and Socks\素材\【素材】Ｕnit 1Lesson 3 Coat and Scarf (冀教) 图片  dress.jpeg【素材】Ｕnit 1Lesson 3 Coat and Scarf (冀教) 图片  dres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51355" y="1807210"/>
            <a:ext cx="2973070" cy="39757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6050" y="5782945"/>
            <a:ext cx="19869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dress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4825" y="5782945"/>
            <a:ext cx="1787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shoes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pictures.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C:\Users\30725\Desktop\1 ENGLISH\英语冀教四年级上册\英语冀教四年级上册\Unit 1 The Clothes We Wear\Lesson 4 Shoes and Socks\素材\【素材】Ｕnit 1Lesson 3 Coat and Scarf (冀教) 图片 shorts.jpg【素材】Ｕnit 1Lesson 3 Coat and Scarf (冀教) 图片 shorts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85305" y="2439670"/>
            <a:ext cx="3737610" cy="2331085"/>
          </a:xfrm>
          <a:prstGeom prst="rect">
            <a:avLst/>
          </a:prstGeom>
        </p:spPr>
      </p:pic>
      <p:pic>
        <p:nvPicPr>
          <p:cNvPr id="4" name="图片 3" descr="C:\Users\30725\Desktop\1 ENGLISH\英语冀教四年级上册\英语冀教四年级上册\Unit 1 The Clothes We Wear\Lesson 4 Shoes and Socks\素材\【素材】Ｕnit 1Lesson 3 Coat and Scarf (冀教) 图片 socks.jpg【素材】Ｕnit 1Lesson 3 Coat and Scarf (冀教) 图片 sock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11935" y="1961198"/>
            <a:ext cx="3632835" cy="32873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6050" y="5782945"/>
            <a:ext cx="19869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socks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4640" y="5782945"/>
            <a:ext cx="2051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shorts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is she wearing? 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544945" y="2666365"/>
            <a:ext cx="504571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He is wearing shorts.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He is cool.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She is wearing a dress.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She looks nice.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2" name="图片 1" descr="111"/>
          <p:cNvPicPr>
            <a:picLocks noChangeAspect="1"/>
          </p:cNvPicPr>
          <p:nvPr/>
        </p:nvPicPr>
        <p:blipFill rotWithShape="1">
          <a:blip r:embed="rId1"/>
          <a:srcRect l="5507" t="2752" r="4683" b="989"/>
          <a:stretch>
            <a:fillRect/>
          </a:stretch>
        </p:blipFill>
        <p:spPr>
          <a:xfrm>
            <a:off x="1428751" y="2362199"/>
            <a:ext cx="3086099" cy="4019551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1"/>
            <a:ext cx="2425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Look and write.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355" y="1953260"/>
            <a:ext cx="10058400" cy="2617470"/>
          </a:xfrm>
          <a:prstGeom prst="rect">
            <a:avLst/>
          </a:prstGeom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52855" y="4917440"/>
            <a:ext cx="504571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This is  a dress.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189980" y="4917440"/>
            <a:ext cx="504571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These are socks.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140"/>
            <a:ext cx="479425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Are these his shorts?Is this her dress?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4" name="图片 3" descr="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8705" y="2214880"/>
            <a:ext cx="10058400" cy="306705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WPS 演示</Application>
  <PresentationFormat>宽屏</PresentationFormat>
  <Paragraphs>69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422</cp:revision>
  <dcterms:created xsi:type="dcterms:W3CDTF">2013-07-01T03:05:00Z</dcterms:created>
  <dcterms:modified xsi:type="dcterms:W3CDTF">2023-09-30T16:04:43Z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BF8A513E6A92493287B06B01C0CDBF11_12</vt:lpwstr>
  </property>
</Properties>
</file>