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sldIdLst>
    <p:sldId id="263" r:id="rId4"/>
    <p:sldId id="264" r:id="rId5"/>
    <p:sldId id="265" r:id="rId6"/>
    <p:sldId id="268" r:id="rId7"/>
    <p:sldId id="269" r:id="rId8"/>
    <p:sldId id="271" r:id="rId9"/>
    <p:sldId id="270" r:id="rId10"/>
    <p:sldId id="272" r:id="rId11"/>
    <p:sldId id="273" r:id="rId12"/>
    <p:sldId id="274" r:id="rId13"/>
    <p:sldId id="275" r:id="rId14"/>
    <p:sldId id="276" r:id="rId15"/>
    <p:sldId id="277" r:id="rId16"/>
    <p:sldId id="279" r:id="rId17"/>
    <p:sldId id="280" r:id="rId18"/>
    <p:sldId id="281" r:id="rId19"/>
    <p:sldId id="266" r:id="rId20"/>
    <p:sldId id="267" r:id="rId21"/>
    <p:sldId id="278" r:id="rId22"/>
    <p:sldId id="257" r:id="rId23"/>
    <p:sldId id="286" r:id="rId24"/>
  </p:sldIdLst>
  <p:sldSz cx="9144000" cy="6858000" type="screen4x3"/>
  <p:notesSz cx="6858000" cy="9144000"/>
  <p:custDataLst>
    <p:tags r:id="rId28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howGuides="1">
      <p:cViewPr varScale="1">
        <p:scale>
          <a:sx n="100" d="100"/>
          <a:sy n="100" d="100"/>
        </p:scale>
        <p:origin x="-29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8" Type="http://schemas.openxmlformats.org/officeDocument/2006/relationships/tags" Target="tags/tag1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95E3F572-0575-466C-8352-039C677F8EA4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95E3F572-0575-466C-8352-039C677F8EA4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95E3F572-0575-466C-8352-039C677F8EA4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4531784"/>
            <a:ext cx="9156700" cy="2326216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774700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95E3F572-0575-466C-8352-039C677F8EA4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95E3F572-0575-466C-8352-039C677F8EA4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95E3F572-0575-466C-8352-039C677F8EA4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95E3F572-0575-466C-8352-039C677F8EA4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95E3F572-0575-466C-8352-039C677F8EA4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95E3F572-0575-466C-8352-039C677F8EA4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95E3F572-0575-466C-8352-039C677F8EA4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95E3F572-0575-466C-8352-039C677F8EA4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9.jpeg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356350"/>
            <a:ext cx="21336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>
              <a:defRPr sz="1200">
                <a:solidFill>
                  <a:srgbClr val="898989"/>
                </a:solidFill>
                <a:latin typeface="+mn-lt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95E3F572-0575-466C-8352-039C677F8EA4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356350"/>
            <a:ext cx="28956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>
                <a:solidFill>
                  <a:srgbClr val="898989"/>
                </a:solidFill>
                <a:latin typeface="+mn-lt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356350"/>
            <a:ext cx="21336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2.jpeg"/><Relationship Id="rId1" Type="http://schemas.openxmlformats.org/officeDocument/2006/relationships/image" Target="../media/image21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3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4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5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6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7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image" Target="../media/image28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3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4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6.jpeg"/><Relationship Id="rId1" Type="http://schemas.openxmlformats.org/officeDocument/2006/relationships/image" Target="../media/image1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8.jpeg"/><Relationship Id="rId1" Type="http://schemas.openxmlformats.org/officeDocument/2006/relationships/image" Target="../media/image17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0.jpeg"/><Relationship Id="rId1" Type="http://schemas.openxmlformats.org/officeDocument/2006/relationships/image" Target="../media/image1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050" name="Picture 3" descr="20120208112207_WQscC_thumb_600_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16238" y="2781300"/>
            <a:ext cx="5276850" cy="39528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51" name="TextBox 3"/>
          <p:cNvSpPr txBox="1"/>
          <p:nvPr/>
        </p:nvSpPr>
        <p:spPr>
          <a:xfrm>
            <a:off x="0" y="785813"/>
            <a:ext cx="9144000" cy="14462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en-US" altLang="zh-CN" sz="4400" b="1" dirty="0">
                <a:latin typeface="Comic Sans MS" panose="030F0702030302020204" pitchFamily="66" charset="0"/>
              </a:rPr>
              <a:t>Unit 1 Li Ming Goes to Canada</a:t>
            </a:r>
            <a:endParaRPr lang="en-US" altLang="zh-CN" sz="4400" b="1" dirty="0">
              <a:latin typeface="Comic Sans MS" panose="030F0702030302020204" pitchFamily="66" charset="0"/>
            </a:endParaRPr>
          </a:p>
          <a:p>
            <a:pPr algn="ctr"/>
            <a:r>
              <a:rPr lang="zh-CN" altLang="en-US" sz="4400" b="1" dirty="0">
                <a:latin typeface="Comic Sans MS" panose="030F0702030302020204" pitchFamily="66" charset="0"/>
              </a:rPr>
              <a:t>Lesson 5</a:t>
            </a:r>
            <a:r>
              <a:rPr lang="en-US" altLang="zh-CN" sz="4400" b="1" dirty="0">
                <a:latin typeface="Comic Sans MS" panose="030F0702030302020204" pitchFamily="66" charset="0"/>
              </a:rPr>
              <a:t> </a:t>
            </a:r>
            <a:r>
              <a:rPr lang="zh-CN" altLang="en-US" sz="4400" b="1" dirty="0">
                <a:latin typeface="Comic Sans MS" panose="030F0702030302020204" pitchFamily="66" charset="0"/>
              </a:rPr>
              <a:t>In the Living </a:t>
            </a:r>
            <a:r>
              <a:rPr lang="en-US" altLang="zh-CN" sz="4400" b="1" dirty="0">
                <a:latin typeface="Comic Sans MS" panose="030F0702030302020204" pitchFamily="66" charset="0"/>
              </a:rPr>
              <a:t>Room</a:t>
            </a:r>
            <a:endParaRPr lang="zh-CN" altLang="en-US" sz="4400" b="1" dirty="0">
              <a:latin typeface="Comic Sans MS" panose="030F0702030302020204" pitchFamily="66" charset="0"/>
            </a:endParaRPr>
          </a:p>
        </p:txBody>
      </p:sp>
    </p:spTree>
  </p:cSld>
  <p:clrMapOvr>
    <a:masterClrMapping/>
  </p:clrMapOvr>
  <p:transition>
    <p:blinds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1266" name="Picture 2" descr="C:\Users\Administrator\Desktop\1218870904735_000.jpg1218870904735_0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-25400"/>
            <a:ext cx="9145588" cy="69088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267" name="TextBox 3"/>
          <p:cNvSpPr txBox="1"/>
          <p:nvPr/>
        </p:nvSpPr>
        <p:spPr>
          <a:xfrm>
            <a:off x="395288" y="404813"/>
            <a:ext cx="8494712" cy="762000"/>
          </a:xfrm>
          <a:prstGeom prst="rect">
            <a:avLst/>
          </a:prstGeom>
          <a:solidFill>
            <a:schemeClr val="bg2"/>
          </a:solidFill>
          <a:ln w="9525">
            <a:noFill/>
          </a:ln>
        </p:spPr>
        <p:txBody>
          <a:bodyPr>
            <a:spAutoFit/>
          </a:bodyPr>
          <a:p>
            <a:r>
              <a:rPr lang="zh-CN" altLang="en-US" sz="4400" b="1" dirty="0">
                <a:solidFill>
                  <a:srgbClr val="FF6699"/>
                </a:solidFill>
                <a:latin typeface="Comic Sans MS" panose="030F0702030302020204" pitchFamily="66" charset="0"/>
              </a:rPr>
              <a:t>I'm drawing in the living room.</a:t>
            </a:r>
            <a:endParaRPr lang="zh-CN" altLang="en-US" sz="4400" b="1" dirty="0">
              <a:solidFill>
                <a:srgbClr val="FF6699"/>
              </a:solidFill>
              <a:latin typeface="Comic Sans MS" panose="030F0702030302020204" pitchFamily="66" charset="0"/>
            </a:endParaRPr>
          </a:p>
        </p:txBody>
      </p:sp>
      <p:pic>
        <p:nvPicPr>
          <p:cNvPr id="11268" name="Picture 4" descr="QQ图片2014110514294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87675" y="3536950"/>
            <a:ext cx="3960813" cy="32258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blinds dir="vert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90" name="TextBox 3"/>
          <p:cNvSpPr txBox="1"/>
          <p:nvPr/>
        </p:nvSpPr>
        <p:spPr>
          <a:xfrm>
            <a:off x="2628900" y="1341438"/>
            <a:ext cx="5938838" cy="14319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zh-CN" altLang="en-US" sz="8800" b="1" dirty="0">
                <a:solidFill>
                  <a:srgbClr val="FF6699"/>
                </a:solidFill>
                <a:latin typeface="Jokerman" panose="04090605060D06020702" pitchFamily="82" charset="0"/>
              </a:rPr>
              <a:t>Pair work</a:t>
            </a:r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>
    <p:blinds dir="vert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3314" name="Picture 2" descr="2009011412152848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68538" y="1773238"/>
            <a:ext cx="4667250" cy="46386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315" name="AutoShape 3"/>
          <p:cNvSpPr/>
          <p:nvPr/>
        </p:nvSpPr>
        <p:spPr>
          <a:xfrm>
            <a:off x="611188" y="188913"/>
            <a:ext cx="3097212" cy="1296987"/>
          </a:xfrm>
          <a:prstGeom prst="wedgeRoundRectCallout">
            <a:avLst>
              <a:gd name="adj1" fmla="val 49875"/>
              <a:gd name="adj2" fmla="val 148727"/>
              <a:gd name="adj3" fmla="val 16667"/>
            </a:avLst>
          </a:prstGeom>
          <a:solidFill>
            <a:schemeClr val="bg2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r>
              <a:rPr lang="zh-CN" altLang="en-US" sz="3200" dirty="0">
                <a:latin typeface="Arial" panose="020B0604020202020204" pitchFamily="34" charset="0"/>
              </a:rPr>
              <a:t>I'm drawing.</a:t>
            </a:r>
            <a:endParaRPr lang="zh-CN" altLang="en-US" dirty="0">
              <a:latin typeface="Calibri" panose="020F0502020204030204" pitchFamily="34" charset="0"/>
            </a:endParaRPr>
          </a:p>
        </p:txBody>
      </p:sp>
      <p:sp>
        <p:nvSpPr>
          <p:cNvPr id="13316" name="AutoShape 4"/>
          <p:cNvSpPr/>
          <p:nvPr/>
        </p:nvSpPr>
        <p:spPr>
          <a:xfrm>
            <a:off x="5724525" y="188913"/>
            <a:ext cx="3095625" cy="1296987"/>
          </a:xfrm>
          <a:prstGeom prst="wedgeRoundRectCallout">
            <a:avLst>
              <a:gd name="adj1" fmla="val -48894"/>
              <a:gd name="adj2" fmla="val 89394"/>
              <a:gd name="adj3" fmla="val 16667"/>
            </a:avLst>
          </a:prstGeom>
          <a:solidFill>
            <a:srgbClr val="FF6699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r>
              <a:rPr lang="zh-CN" altLang="en-US" sz="3200" dirty="0">
                <a:latin typeface="Arial" panose="020B0604020202020204" pitchFamily="34" charset="0"/>
              </a:rPr>
              <a:t>What are you </a:t>
            </a:r>
            <a:endParaRPr lang="zh-CN" altLang="en-US" sz="3200" dirty="0">
              <a:latin typeface="Arial" panose="020B0604020202020204" pitchFamily="34" charset="0"/>
            </a:endParaRPr>
          </a:p>
          <a:p>
            <a:pPr algn="ctr"/>
            <a:r>
              <a:rPr lang="zh-CN" altLang="en-US" sz="3200" dirty="0">
                <a:latin typeface="Arial" panose="020B0604020202020204" pitchFamily="34" charset="0"/>
              </a:rPr>
              <a:t>doing?</a:t>
            </a:r>
            <a:endParaRPr lang="zh-CN" altLang="en-US" sz="32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blinds dir="vert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8" name="AutoShape 2"/>
          <p:cNvSpPr/>
          <p:nvPr/>
        </p:nvSpPr>
        <p:spPr>
          <a:xfrm>
            <a:off x="828675" y="1485900"/>
            <a:ext cx="3095625" cy="1295400"/>
          </a:xfrm>
          <a:prstGeom prst="wedgeRoundRectCallout">
            <a:avLst>
              <a:gd name="adj1" fmla="val -26231"/>
              <a:gd name="adj2" fmla="val 131282"/>
              <a:gd name="adj3" fmla="val 16667"/>
            </a:avLst>
          </a:prstGeom>
          <a:solidFill>
            <a:srgbClr val="FF6699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r>
              <a:rPr lang="zh-CN" altLang="en-US" sz="3200" dirty="0">
                <a:latin typeface="Arial" panose="020B0604020202020204" pitchFamily="34" charset="0"/>
              </a:rPr>
              <a:t>What are you </a:t>
            </a:r>
            <a:endParaRPr lang="zh-CN" altLang="en-US" sz="3200" dirty="0">
              <a:latin typeface="Arial" panose="020B0604020202020204" pitchFamily="34" charset="0"/>
            </a:endParaRPr>
          </a:p>
          <a:p>
            <a:pPr algn="ctr"/>
            <a:r>
              <a:rPr lang="zh-CN" altLang="en-US" sz="3200" dirty="0">
                <a:latin typeface="Arial" panose="020B0604020202020204" pitchFamily="34" charset="0"/>
              </a:rPr>
              <a:t>doing?</a:t>
            </a:r>
            <a:endParaRPr lang="zh-CN" altLang="en-US" sz="3200" dirty="0">
              <a:latin typeface="Arial" panose="020B0604020202020204" pitchFamily="34" charset="0"/>
            </a:endParaRPr>
          </a:p>
        </p:txBody>
      </p:sp>
      <p:pic>
        <p:nvPicPr>
          <p:cNvPr id="14339" name="Picture 3" descr="3191022_161250942000_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45025" y="261938"/>
            <a:ext cx="3671888" cy="40989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340" name="AutoShape 4"/>
          <p:cNvSpPr/>
          <p:nvPr/>
        </p:nvSpPr>
        <p:spPr>
          <a:xfrm>
            <a:off x="3419475" y="4725988"/>
            <a:ext cx="3097213" cy="1295400"/>
          </a:xfrm>
          <a:prstGeom prst="wedgeRoundRectCallout">
            <a:avLst>
              <a:gd name="adj1" fmla="val 42616"/>
              <a:gd name="adj2" fmla="val -126037"/>
              <a:gd name="adj3" fmla="val 16667"/>
            </a:avLst>
          </a:prstGeom>
          <a:solidFill>
            <a:schemeClr val="bg2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r>
              <a:rPr lang="zh-CN" altLang="en-US" sz="3200" dirty="0">
                <a:latin typeface="Arial" panose="020B0604020202020204" pitchFamily="34" charset="0"/>
              </a:rPr>
              <a:t>I'm playing </a:t>
            </a:r>
            <a:endParaRPr lang="zh-CN" altLang="en-US" sz="3200" dirty="0">
              <a:latin typeface="Arial" panose="020B0604020202020204" pitchFamily="34" charset="0"/>
            </a:endParaRPr>
          </a:p>
          <a:p>
            <a:pPr algn="ctr"/>
            <a:r>
              <a:rPr lang="zh-CN" altLang="en-US" sz="3200" dirty="0">
                <a:latin typeface="Arial" panose="020B0604020202020204" pitchFamily="34" charset="0"/>
              </a:rPr>
              <a:t>basketball.</a:t>
            </a:r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>
    <p:blinds dir="vert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2" name="AutoShape 2"/>
          <p:cNvSpPr/>
          <p:nvPr/>
        </p:nvSpPr>
        <p:spPr>
          <a:xfrm>
            <a:off x="828675" y="1485900"/>
            <a:ext cx="3095625" cy="1295400"/>
          </a:xfrm>
          <a:prstGeom prst="wedgeRoundRectCallout">
            <a:avLst>
              <a:gd name="adj1" fmla="val -26231"/>
              <a:gd name="adj2" fmla="val 131282"/>
              <a:gd name="adj3" fmla="val 16667"/>
            </a:avLst>
          </a:prstGeom>
          <a:solidFill>
            <a:srgbClr val="FF6699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r>
              <a:rPr lang="zh-CN" altLang="en-US" sz="3200" dirty="0">
                <a:latin typeface="Arial" panose="020B0604020202020204" pitchFamily="34" charset="0"/>
              </a:rPr>
              <a:t>What are you </a:t>
            </a:r>
            <a:endParaRPr lang="zh-CN" altLang="en-US" sz="3200" dirty="0">
              <a:latin typeface="Arial" panose="020B0604020202020204" pitchFamily="34" charset="0"/>
            </a:endParaRPr>
          </a:p>
          <a:p>
            <a:pPr algn="ctr"/>
            <a:r>
              <a:rPr lang="zh-CN" altLang="en-US" sz="3200" dirty="0">
                <a:latin typeface="Arial" panose="020B0604020202020204" pitchFamily="34" charset="0"/>
              </a:rPr>
              <a:t>doing?</a:t>
            </a:r>
            <a:endParaRPr lang="zh-CN" altLang="en-US" sz="3200" dirty="0">
              <a:latin typeface="Arial" panose="020B0604020202020204" pitchFamily="34" charset="0"/>
            </a:endParaRPr>
          </a:p>
        </p:txBody>
      </p:sp>
      <p:pic>
        <p:nvPicPr>
          <p:cNvPr id="15363" name="Picture 3" descr="C:\Users\Administrator\Desktop\QQ图片20141105145444.jpgQQ图片2014110514544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08475" y="260350"/>
            <a:ext cx="4414838" cy="37750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364" name="AutoShape 4"/>
          <p:cNvSpPr/>
          <p:nvPr/>
        </p:nvSpPr>
        <p:spPr>
          <a:xfrm>
            <a:off x="3419475" y="4725988"/>
            <a:ext cx="3097213" cy="1295400"/>
          </a:xfrm>
          <a:prstGeom prst="wedgeRoundRectCallout">
            <a:avLst>
              <a:gd name="adj1" fmla="val 42616"/>
              <a:gd name="adj2" fmla="val -126037"/>
              <a:gd name="adj3" fmla="val 16667"/>
            </a:avLst>
          </a:prstGeom>
          <a:solidFill>
            <a:schemeClr val="bg2"/>
          </a:solidFill>
          <a:ln w="9525" cap="flat" cmpd="sng">
            <a:solidFill>
              <a:schemeClr val="tx1"/>
            </a:solidFill>
            <a:prstDash val="solid"/>
            <a:bevel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r>
              <a:rPr lang="zh-CN" altLang="en-US" sz="3200" dirty="0">
                <a:latin typeface="Arial" panose="020B0604020202020204" pitchFamily="34" charset="0"/>
              </a:rPr>
              <a:t>I'm doing </a:t>
            </a:r>
            <a:endParaRPr lang="zh-CN" altLang="en-US" sz="3200" dirty="0">
              <a:latin typeface="Arial" panose="020B0604020202020204" pitchFamily="34" charset="0"/>
            </a:endParaRPr>
          </a:p>
          <a:p>
            <a:pPr algn="ctr"/>
            <a:r>
              <a:rPr lang="zh-CN" altLang="en-US" sz="3200" dirty="0">
                <a:latin typeface="Arial" panose="020B0604020202020204" pitchFamily="34" charset="0"/>
              </a:rPr>
              <a:t>homework.</a:t>
            </a:r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>
    <p:blinds dir="vert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6" name="AutoShape 2"/>
          <p:cNvSpPr/>
          <p:nvPr/>
        </p:nvSpPr>
        <p:spPr>
          <a:xfrm>
            <a:off x="828675" y="1485900"/>
            <a:ext cx="3095625" cy="1295400"/>
          </a:xfrm>
          <a:prstGeom prst="wedgeRoundRectCallout">
            <a:avLst>
              <a:gd name="adj1" fmla="val -26231"/>
              <a:gd name="adj2" fmla="val 131282"/>
              <a:gd name="adj3" fmla="val 16667"/>
            </a:avLst>
          </a:prstGeom>
          <a:solidFill>
            <a:srgbClr val="FF6699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r>
              <a:rPr lang="zh-CN" altLang="en-US" sz="3200" dirty="0">
                <a:latin typeface="Arial" panose="020B0604020202020204" pitchFamily="34" charset="0"/>
              </a:rPr>
              <a:t>What are you </a:t>
            </a:r>
            <a:endParaRPr lang="zh-CN" altLang="en-US" sz="3200" dirty="0">
              <a:latin typeface="Arial" panose="020B0604020202020204" pitchFamily="34" charset="0"/>
            </a:endParaRPr>
          </a:p>
          <a:p>
            <a:pPr algn="ctr"/>
            <a:r>
              <a:rPr lang="zh-CN" altLang="en-US" sz="3200" dirty="0">
                <a:latin typeface="Arial" panose="020B0604020202020204" pitchFamily="34" charset="0"/>
              </a:rPr>
              <a:t>doing?</a:t>
            </a:r>
            <a:endParaRPr lang="zh-CN" altLang="en-US" sz="3200" dirty="0">
              <a:latin typeface="Arial" panose="020B0604020202020204" pitchFamily="34" charset="0"/>
            </a:endParaRPr>
          </a:p>
        </p:txBody>
      </p:sp>
      <p:pic>
        <p:nvPicPr>
          <p:cNvPr id="16387" name="Picture 3" descr="C:\Users\Administrator\Desktop\QQ图片20141105144928.jpgQQ图片2014110514492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11638" y="260350"/>
            <a:ext cx="4608512" cy="37750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388" name="AutoShape 4"/>
          <p:cNvSpPr/>
          <p:nvPr/>
        </p:nvSpPr>
        <p:spPr>
          <a:xfrm>
            <a:off x="3419475" y="4725988"/>
            <a:ext cx="3097213" cy="1295400"/>
          </a:xfrm>
          <a:prstGeom prst="wedgeRoundRectCallout">
            <a:avLst>
              <a:gd name="adj1" fmla="val 42616"/>
              <a:gd name="adj2" fmla="val -126037"/>
              <a:gd name="adj3" fmla="val 16667"/>
            </a:avLst>
          </a:prstGeom>
          <a:solidFill>
            <a:schemeClr val="bg2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r>
              <a:rPr lang="zh-CN" altLang="en-US" sz="3200" dirty="0">
                <a:latin typeface="Arial" panose="020B0604020202020204" pitchFamily="34" charset="0"/>
              </a:rPr>
              <a:t>I'm playing </a:t>
            </a:r>
            <a:endParaRPr lang="zh-CN" altLang="en-US" sz="3200" dirty="0">
              <a:latin typeface="Arial" panose="020B0604020202020204" pitchFamily="34" charset="0"/>
            </a:endParaRPr>
          </a:p>
          <a:p>
            <a:pPr algn="ctr"/>
            <a:r>
              <a:rPr lang="zh-CN" altLang="en-US" sz="3200" dirty="0">
                <a:latin typeface="Arial" panose="020B0604020202020204" pitchFamily="34" charset="0"/>
              </a:rPr>
              <a:t>the piano.</a:t>
            </a:r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>
    <p:blinds dir="vert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10" name="AutoShape 2"/>
          <p:cNvSpPr/>
          <p:nvPr/>
        </p:nvSpPr>
        <p:spPr>
          <a:xfrm>
            <a:off x="828675" y="1485900"/>
            <a:ext cx="3095625" cy="1295400"/>
          </a:xfrm>
          <a:prstGeom prst="wedgeRoundRectCallout">
            <a:avLst>
              <a:gd name="adj1" fmla="val -26231"/>
              <a:gd name="adj2" fmla="val 131282"/>
              <a:gd name="adj3" fmla="val 16667"/>
            </a:avLst>
          </a:prstGeom>
          <a:solidFill>
            <a:srgbClr val="FF6699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r>
              <a:rPr lang="zh-CN" altLang="en-US" sz="3200" dirty="0">
                <a:latin typeface="Arial" panose="020B0604020202020204" pitchFamily="34" charset="0"/>
              </a:rPr>
              <a:t>What are you </a:t>
            </a:r>
            <a:endParaRPr lang="zh-CN" altLang="en-US" sz="3200" dirty="0">
              <a:latin typeface="Arial" panose="020B0604020202020204" pitchFamily="34" charset="0"/>
            </a:endParaRPr>
          </a:p>
          <a:p>
            <a:pPr algn="ctr"/>
            <a:r>
              <a:rPr lang="zh-CN" altLang="en-US" sz="3200" dirty="0">
                <a:latin typeface="Arial" panose="020B0604020202020204" pitchFamily="34" charset="0"/>
              </a:rPr>
              <a:t>doing?</a:t>
            </a:r>
            <a:endParaRPr lang="zh-CN" altLang="en-US" sz="3200" dirty="0">
              <a:latin typeface="Arial" panose="020B0604020202020204" pitchFamily="34" charset="0"/>
            </a:endParaRPr>
          </a:p>
        </p:txBody>
      </p:sp>
      <p:pic>
        <p:nvPicPr>
          <p:cNvPr id="17411" name="Picture 3" descr="C:\Users\Administrator\Desktop\235006-14032Q1435911.jpg235006-14032Q14359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92725" y="333375"/>
            <a:ext cx="2749550" cy="37734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412" name="AutoShape 4"/>
          <p:cNvSpPr/>
          <p:nvPr/>
        </p:nvSpPr>
        <p:spPr>
          <a:xfrm>
            <a:off x="3419475" y="4725988"/>
            <a:ext cx="3097213" cy="1295400"/>
          </a:xfrm>
          <a:prstGeom prst="wedgeRoundRectCallout">
            <a:avLst>
              <a:gd name="adj1" fmla="val 42616"/>
              <a:gd name="adj2" fmla="val -126037"/>
              <a:gd name="adj3" fmla="val 16667"/>
            </a:avLst>
          </a:prstGeom>
          <a:solidFill>
            <a:schemeClr val="bg2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r>
              <a:rPr lang="zh-CN" altLang="en-US" sz="3200" dirty="0">
                <a:latin typeface="Arial" panose="020B0604020202020204" pitchFamily="34" charset="0"/>
              </a:rPr>
              <a:t>I'm reading.</a:t>
            </a:r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>
    <p:blinds dir="vert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4" name="TextBox 3"/>
          <p:cNvSpPr txBox="1"/>
          <p:nvPr/>
        </p:nvSpPr>
        <p:spPr>
          <a:xfrm>
            <a:off x="539750" y="188913"/>
            <a:ext cx="7380288" cy="2800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zh-CN" altLang="en-US" sz="8800" b="1" dirty="0">
                <a:solidFill>
                  <a:srgbClr val="FF6699"/>
                </a:solidFill>
                <a:latin typeface="Jokerman" panose="04090605060D06020702" pitchFamily="82" charset="0"/>
              </a:rPr>
              <a:t>Let's </a:t>
            </a:r>
            <a:endParaRPr lang="zh-CN" altLang="en-US" sz="8800" b="1" dirty="0">
              <a:solidFill>
                <a:srgbClr val="FF6699"/>
              </a:solidFill>
              <a:latin typeface="Jokerman" panose="04090605060D06020702" pitchFamily="82" charset="0"/>
            </a:endParaRPr>
          </a:p>
          <a:p>
            <a:pPr algn="ctr"/>
            <a:r>
              <a:rPr lang="zh-CN" altLang="en-US" sz="8800" b="1" dirty="0">
                <a:solidFill>
                  <a:srgbClr val="FF6699"/>
                </a:solidFill>
                <a:latin typeface="Jokerman" panose="04090605060D06020702" pitchFamily="82" charset="0"/>
              </a:rPr>
              <a:t>practice!</a:t>
            </a:r>
            <a:endParaRPr lang="zh-CN" altLang="en-US" sz="8800" b="1" dirty="0">
              <a:solidFill>
                <a:srgbClr val="FF6699"/>
              </a:solidFill>
              <a:latin typeface="Jokerman" panose="04090605060D06020702" pitchFamily="82" charset="0"/>
            </a:endParaRPr>
          </a:p>
        </p:txBody>
      </p:sp>
      <p:sp>
        <p:nvSpPr>
          <p:cNvPr id="18435" name="Text Box 3"/>
          <p:cNvSpPr txBox="1"/>
          <p:nvPr/>
        </p:nvSpPr>
        <p:spPr>
          <a:xfrm>
            <a:off x="3132138" y="3357563"/>
            <a:ext cx="5688012" cy="2103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400" dirty="0">
                <a:latin typeface="Arial" panose="020B0604020202020204" pitchFamily="34" charset="0"/>
              </a:rPr>
              <a:t>A: What are you </a:t>
            </a:r>
            <a:endParaRPr lang="zh-CN" altLang="en-US" sz="4400" dirty="0">
              <a:latin typeface="Arial" panose="020B0604020202020204" pitchFamily="34" charset="0"/>
            </a:endParaRPr>
          </a:p>
          <a:p>
            <a:r>
              <a:rPr lang="zh-CN" altLang="en-US" sz="4400" dirty="0">
                <a:latin typeface="Arial" panose="020B0604020202020204" pitchFamily="34" charset="0"/>
              </a:rPr>
              <a:t>doing?</a:t>
            </a:r>
            <a:endParaRPr lang="zh-CN" altLang="en-US" sz="4400" dirty="0">
              <a:latin typeface="Arial" panose="020B0604020202020204" pitchFamily="34" charset="0"/>
            </a:endParaRPr>
          </a:p>
          <a:p>
            <a:r>
              <a:rPr lang="zh-CN" altLang="en-US" sz="4400" dirty="0">
                <a:latin typeface="Arial" panose="020B0604020202020204" pitchFamily="34" charset="0"/>
              </a:rPr>
              <a:t>B: I'm ...</a:t>
            </a:r>
            <a:endParaRPr lang="zh-CN" altLang="en-US" sz="44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blinds dir="vert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9458" name="Picture 2" descr="C:\Users\Administrator\Desktop\0574_103100_HhndzbFN.jpg0574_103100_HhndzbFN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0825" y="333375"/>
            <a:ext cx="3457575" cy="47847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459" name="Picture 3" descr="QQ图片2014110513534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45025" y="117475"/>
            <a:ext cx="3930650" cy="31765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460" name="Picture 4" descr="QQ图片2014110514183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40200" y="3502025"/>
            <a:ext cx="3700463" cy="32448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blinds dir="vert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2" name="TextBox 3"/>
          <p:cNvSpPr txBox="1"/>
          <p:nvPr/>
        </p:nvSpPr>
        <p:spPr>
          <a:xfrm>
            <a:off x="1619250" y="260350"/>
            <a:ext cx="5940425" cy="14335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zh-CN" altLang="en-US" sz="8800" b="1" dirty="0">
                <a:solidFill>
                  <a:srgbClr val="FF6699"/>
                </a:solidFill>
                <a:latin typeface="Jokerman" panose="04090605060D06020702" pitchFamily="82" charset="0"/>
              </a:rPr>
              <a:t>Homework</a:t>
            </a:r>
            <a:endParaRPr lang="zh-CN" altLang="en-US" dirty="0">
              <a:latin typeface="Calibri" panose="020F0502020204030204" pitchFamily="34" charset="0"/>
            </a:endParaRPr>
          </a:p>
        </p:txBody>
      </p:sp>
      <p:sp>
        <p:nvSpPr>
          <p:cNvPr id="20483" name="Text Box 3"/>
          <p:cNvSpPr txBox="1"/>
          <p:nvPr/>
        </p:nvSpPr>
        <p:spPr>
          <a:xfrm>
            <a:off x="1187450" y="2060575"/>
            <a:ext cx="6953250" cy="1433513"/>
          </a:xfrm>
          <a:prstGeom prst="rect">
            <a:avLst/>
          </a:prstGeom>
          <a:solidFill>
            <a:schemeClr val="bg2"/>
          </a:solidFill>
          <a:ln w="9525">
            <a:noFill/>
          </a:ln>
        </p:spPr>
        <p:txBody>
          <a:bodyPr wrap="none">
            <a:spAutoFit/>
          </a:bodyPr>
          <a:p>
            <a:r>
              <a:rPr lang="zh-CN" altLang="en-US" sz="4400" dirty="0">
                <a:latin typeface="Arial" panose="020B0604020202020204" pitchFamily="34" charset="0"/>
              </a:rPr>
              <a:t>1. 学习新单词。</a:t>
            </a:r>
            <a:endParaRPr lang="zh-CN" altLang="en-US" sz="4400" dirty="0">
              <a:latin typeface="Arial" panose="020B0604020202020204" pitchFamily="34" charset="0"/>
            </a:endParaRPr>
          </a:p>
          <a:p>
            <a:r>
              <a:rPr lang="zh-CN" altLang="en-US" sz="4400" dirty="0">
                <a:latin typeface="Arial" panose="020B0604020202020204" pitchFamily="34" charset="0"/>
              </a:rPr>
              <a:t>2. 使用本课重点句型造句。</a:t>
            </a:r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>
    <p:blinds dir="vert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4" name="TextBox 3"/>
          <p:cNvSpPr txBox="1"/>
          <p:nvPr/>
        </p:nvSpPr>
        <p:spPr>
          <a:xfrm>
            <a:off x="1187450" y="836613"/>
            <a:ext cx="7524750" cy="2800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zh-CN" altLang="en-US" sz="8800" b="1" dirty="0">
                <a:solidFill>
                  <a:srgbClr val="FF6699"/>
                </a:solidFill>
                <a:latin typeface="Jokerman" panose="04090605060D06020702" pitchFamily="82" charset="0"/>
              </a:rPr>
              <a:t>Let's </a:t>
            </a:r>
            <a:endParaRPr lang="zh-CN" altLang="en-US" sz="8800" b="1" dirty="0">
              <a:solidFill>
                <a:srgbClr val="FF6699"/>
              </a:solidFill>
              <a:latin typeface="Jokerman" panose="04090605060D06020702" pitchFamily="82" charset="0"/>
            </a:endParaRPr>
          </a:p>
          <a:p>
            <a:pPr algn="ctr"/>
            <a:r>
              <a:rPr lang="zh-CN" altLang="en-US" sz="8800" b="1" dirty="0">
                <a:solidFill>
                  <a:srgbClr val="FF6699"/>
                </a:solidFill>
                <a:latin typeface="Jokerman" panose="04090605060D06020702" pitchFamily="82" charset="0"/>
              </a:rPr>
              <a:t>learn!</a:t>
            </a:r>
            <a:endParaRPr lang="zh-CN" altLang="en-US" sz="8800" b="1" dirty="0">
              <a:solidFill>
                <a:srgbClr val="FF6699"/>
              </a:solidFill>
              <a:latin typeface="Jokerman" panose="04090605060D06020702" pitchFamily="82" charset="0"/>
            </a:endParaRPr>
          </a:p>
        </p:txBody>
      </p:sp>
    </p:spTree>
  </p:cSld>
  <p:clrMapOvr>
    <a:masterClrMapping/>
  </p:clrMapOvr>
  <p:transition>
    <p:blinds dir="vert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6" name="TextBox 1"/>
          <p:cNvSpPr txBox="1"/>
          <p:nvPr/>
        </p:nvSpPr>
        <p:spPr>
          <a:xfrm>
            <a:off x="0" y="1643063"/>
            <a:ext cx="9144000" cy="13239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en-US" altLang="zh-CN" sz="8000" b="1" dirty="0">
                <a:latin typeface="Comic Sans MS" panose="030F0702030302020204" pitchFamily="66" charset="0"/>
              </a:rPr>
              <a:t>Goodbye!</a:t>
            </a:r>
            <a:endParaRPr lang="zh-CN" altLang="en-US" sz="8000" b="1" dirty="0">
              <a:latin typeface="Comic Sans MS" panose="030F0702030302020204" pitchFamily="66" charset="0"/>
            </a:endParaRPr>
          </a:p>
        </p:txBody>
      </p:sp>
    </p:spTree>
  </p:cSld>
  <p:clrMapOvr>
    <a:masterClrMapping/>
  </p:clrMapOvr>
  <p:transition>
    <p:comb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36569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249237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414528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8" name="TextBox 3"/>
          <p:cNvSpPr txBox="1"/>
          <p:nvPr/>
        </p:nvSpPr>
        <p:spPr>
          <a:xfrm>
            <a:off x="971550" y="765175"/>
            <a:ext cx="4032250" cy="822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zh-CN" altLang="en-US" sz="4800" b="1" dirty="0">
                <a:latin typeface="Comic Sans MS" panose="030F0702030302020204" pitchFamily="66" charset="0"/>
              </a:rPr>
              <a:t>watch TV</a:t>
            </a:r>
            <a:endParaRPr lang="zh-CN" altLang="en-US" sz="4800" b="1" dirty="0">
              <a:latin typeface="Comic Sans MS" panose="030F0702030302020204" pitchFamily="66" charset="0"/>
            </a:endParaRPr>
          </a:p>
        </p:txBody>
      </p:sp>
      <p:pic>
        <p:nvPicPr>
          <p:cNvPr id="4099" name="Picture 3" descr="C:\Users\Administrator\Desktop\1369-110R01RZ682.jpg1369-110R01RZ68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95513" y="1917700"/>
            <a:ext cx="6348412" cy="42322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blinds dir="vert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2" name="TextBox 3"/>
          <p:cNvSpPr txBox="1"/>
          <p:nvPr/>
        </p:nvSpPr>
        <p:spPr>
          <a:xfrm>
            <a:off x="323850" y="333375"/>
            <a:ext cx="4032250" cy="15541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zh-CN" altLang="en-US" sz="4800" b="1" dirty="0">
                <a:latin typeface="Comic Sans MS" panose="030F0702030302020204" pitchFamily="66" charset="0"/>
              </a:rPr>
              <a:t>read newspapers</a:t>
            </a:r>
            <a:endParaRPr lang="zh-CN" altLang="en-US" dirty="0">
              <a:latin typeface="Calibri" panose="020F0502020204030204" pitchFamily="34" charset="0"/>
            </a:endParaRPr>
          </a:p>
        </p:txBody>
      </p:sp>
      <p:pic>
        <p:nvPicPr>
          <p:cNvPr id="5123" name="Picture 3" descr="C:\Users\Administrator\Desktop\QQ图片20141105135253.jpgQQ图片2014110513525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28900" y="2133600"/>
            <a:ext cx="5743575" cy="43084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blinds dir="vert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6" name="TextBox 3"/>
          <p:cNvSpPr txBox="1"/>
          <p:nvPr/>
        </p:nvSpPr>
        <p:spPr>
          <a:xfrm>
            <a:off x="323850" y="333375"/>
            <a:ext cx="4032250" cy="822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zh-CN" altLang="en-US" sz="4800" b="1" dirty="0">
                <a:latin typeface="Comic Sans MS" panose="030F0702030302020204" pitchFamily="66" charset="0"/>
              </a:rPr>
              <a:t>play cards</a:t>
            </a:r>
            <a:endParaRPr lang="zh-CN" altLang="en-US" dirty="0">
              <a:latin typeface="Calibri" panose="020F0502020204030204" pitchFamily="34" charset="0"/>
            </a:endParaRPr>
          </a:p>
        </p:txBody>
      </p:sp>
      <p:pic>
        <p:nvPicPr>
          <p:cNvPr id="6147" name="Picture 3" descr="C:\Users\Administrator\Desktop\201272685045ic87c.jpg201272685045ic87c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39975" y="1557338"/>
            <a:ext cx="6122988" cy="43084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blinds dir="vert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70" name="TextBox 3"/>
          <p:cNvSpPr txBox="1"/>
          <p:nvPr/>
        </p:nvSpPr>
        <p:spPr>
          <a:xfrm>
            <a:off x="2628900" y="1341438"/>
            <a:ext cx="5938838" cy="27733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zh-CN" altLang="en-US" sz="8800" b="1" dirty="0">
                <a:solidFill>
                  <a:srgbClr val="FF6699"/>
                </a:solidFill>
                <a:latin typeface="Jokerman" panose="04090605060D06020702" pitchFamily="82" charset="0"/>
              </a:rPr>
              <a:t>Learn to say</a:t>
            </a:r>
            <a:endParaRPr lang="zh-CN" altLang="en-US" sz="8800" b="1" dirty="0">
              <a:solidFill>
                <a:srgbClr val="FF6699"/>
              </a:solidFill>
              <a:latin typeface="Jokerman" panose="04090605060D06020702" pitchFamily="82" charset="0"/>
            </a:endParaRPr>
          </a:p>
        </p:txBody>
      </p:sp>
    </p:spTree>
  </p:cSld>
  <p:clrMapOvr>
    <a:masterClrMapping/>
  </p:clrMapOvr>
  <p:transition>
    <p:blinds dir="vert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194" name="Picture 2" descr="C:\Users\Administrator\Desktop\1269481679205_xp0si6.jpg1269481679205_xp0si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95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195" name="TextBox 3"/>
          <p:cNvSpPr txBox="1"/>
          <p:nvPr/>
        </p:nvSpPr>
        <p:spPr>
          <a:xfrm>
            <a:off x="323850" y="1125538"/>
            <a:ext cx="8494713" cy="762000"/>
          </a:xfrm>
          <a:prstGeom prst="rect">
            <a:avLst/>
          </a:prstGeom>
          <a:solidFill>
            <a:schemeClr val="bg2"/>
          </a:solidFill>
          <a:ln w="9525">
            <a:noFill/>
          </a:ln>
        </p:spPr>
        <p:txBody>
          <a:bodyPr>
            <a:spAutoFit/>
          </a:bodyPr>
          <a:p>
            <a:r>
              <a:rPr lang="zh-CN" altLang="en-US" sz="4400" b="1" dirty="0">
                <a:solidFill>
                  <a:srgbClr val="FF6699"/>
                </a:solidFill>
                <a:latin typeface="Comic Sans MS" panose="030F0702030302020204" pitchFamily="66" charset="0"/>
              </a:rPr>
              <a:t>I'm singing in the living room.</a:t>
            </a:r>
            <a:endParaRPr lang="zh-CN" altLang="en-US" sz="4400" b="1" dirty="0">
              <a:solidFill>
                <a:srgbClr val="FF6699"/>
              </a:solidFill>
              <a:latin typeface="Comic Sans MS" panose="030F0702030302020204" pitchFamily="66" charset="0"/>
            </a:endParaRPr>
          </a:p>
        </p:txBody>
      </p:sp>
      <p:pic>
        <p:nvPicPr>
          <p:cNvPr id="8196" name="Picture 4" descr="QQ图片2014110514223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80063" y="3357563"/>
            <a:ext cx="3455987" cy="32766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blinds dir="vert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9218" name="Picture 2" descr="C:\Users\Administrator\Desktop\1270022818002_xmd50c.jpg1270022818002_xmd50c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-23812"/>
            <a:ext cx="9144000" cy="69818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19" name="TextBox 3"/>
          <p:cNvSpPr txBox="1"/>
          <p:nvPr/>
        </p:nvSpPr>
        <p:spPr>
          <a:xfrm>
            <a:off x="250825" y="549275"/>
            <a:ext cx="8426450" cy="762000"/>
          </a:xfrm>
          <a:prstGeom prst="rect">
            <a:avLst/>
          </a:prstGeom>
          <a:solidFill>
            <a:schemeClr val="bg2"/>
          </a:solidFill>
          <a:ln w="9525">
            <a:noFill/>
          </a:ln>
        </p:spPr>
        <p:txBody>
          <a:bodyPr>
            <a:spAutoFit/>
          </a:bodyPr>
          <a:p>
            <a:r>
              <a:rPr lang="zh-CN" altLang="en-US" sz="4400" b="1" dirty="0">
                <a:solidFill>
                  <a:srgbClr val="FF6699"/>
                </a:solidFill>
                <a:latin typeface="Comic Sans MS" panose="030F0702030302020204" pitchFamily="66" charset="0"/>
              </a:rPr>
              <a:t>I'm dancing in the living room.</a:t>
            </a:r>
            <a:endParaRPr lang="zh-CN" altLang="en-US" sz="4400" b="1" dirty="0">
              <a:solidFill>
                <a:srgbClr val="FF6699"/>
              </a:solidFill>
              <a:latin typeface="Comic Sans MS" panose="030F0702030302020204" pitchFamily="66" charset="0"/>
            </a:endParaRPr>
          </a:p>
        </p:txBody>
      </p:sp>
      <p:pic>
        <p:nvPicPr>
          <p:cNvPr id="9220" name="Picture 4" descr="2009011409450244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45025" y="3573463"/>
            <a:ext cx="2636838" cy="334168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blinds dir="vert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242" name="Picture 2" descr="C:\Users\Administrator\Desktop\20110702080953_wiuSQ.jpg20110702080953_wiuSQ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1588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43" name="TextBox 3"/>
          <p:cNvSpPr txBox="1"/>
          <p:nvPr/>
        </p:nvSpPr>
        <p:spPr>
          <a:xfrm>
            <a:off x="323850" y="1125538"/>
            <a:ext cx="8494713" cy="762000"/>
          </a:xfrm>
          <a:prstGeom prst="rect">
            <a:avLst/>
          </a:prstGeom>
          <a:solidFill>
            <a:schemeClr val="bg2"/>
          </a:solidFill>
          <a:ln w="9525">
            <a:noFill/>
          </a:ln>
        </p:spPr>
        <p:txBody>
          <a:bodyPr>
            <a:spAutoFit/>
          </a:bodyPr>
          <a:p>
            <a:r>
              <a:rPr lang="zh-CN" altLang="en-US" sz="4400" b="1" dirty="0">
                <a:solidFill>
                  <a:srgbClr val="FF6699"/>
                </a:solidFill>
                <a:latin typeface="Comic Sans MS" panose="030F0702030302020204" pitchFamily="66" charset="0"/>
              </a:rPr>
              <a:t>I'm reading in the living room.</a:t>
            </a:r>
            <a:endParaRPr lang="zh-CN" altLang="en-US" sz="4400" b="1" dirty="0">
              <a:solidFill>
                <a:srgbClr val="FF6699"/>
              </a:solidFill>
              <a:latin typeface="Comic Sans MS" panose="030F0702030302020204" pitchFamily="66" charset="0"/>
            </a:endParaRPr>
          </a:p>
        </p:txBody>
      </p:sp>
      <p:pic>
        <p:nvPicPr>
          <p:cNvPr id="10244" name="Picture 4" descr="QQ图片2014110514245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3644900"/>
            <a:ext cx="2736850" cy="31337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blinds dir="vert"/>
  </p:transition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Office 主题">
  <a:themeElements>
    <a:clrScheme name="Office 主题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 主题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Office 主题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557</Words>
  <Application>WPS 演示</Application>
  <PresentationFormat>全屏显示(4:3)</PresentationFormat>
  <Paragraphs>70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21</vt:i4>
      </vt:variant>
    </vt:vector>
  </HeadingPairs>
  <TitlesOfParts>
    <vt:vector size="35" baseType="lpstr">
      <vt:lpstr>Arial</vt:lpstr>
      <vt:lpstr>宋体</vt:lpstr>
      <vt:lpstr>Wingdings</vt:lpstr>
      <vt:lpstr>Calibri</vt:lpstr>
      <vt:lpstr>Comic Sans MS</vt:lpstr>
      <vt:lpstr>Jokerman</vt:lpstr>
      <vt:lpstr>微软雅黑</vt:lpstr>
      <vt:lpstr>Arial Unicode MS</vt:lpstr>
      <vt:lpstr>Cambria</vt:lpstr>
      <vt:lpstr>黑体</vt:lpstr>
      <vt:lpstr>Arial</vt:lpstr>
      <vt:lpstr>等线</vt:lpstr>
      <vt:lpstr>Office 主题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UQi.me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UQi.me</dc:creator>
  <cp:lastModifiedBy>上帝掷骰子吗</cp:lastModifiedBy>
  <cp:revision>9</cp:revision>
  <dcterms:created xsi:type="dcterms:W3CDTF">2014-07-10T02:04:00Z</dcterms:created>
  <dcterms:modified xsi:type="dcterms:W3CDTF">2023-09-30T12:01:46Z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2052-12.1.0.15374</vt:lpwstr>
  </property>
  <property fmtid="{D5CDD505-2E9C-101B-9397-08002B2CF9AE}" pid="3" name="ICV">
    <vt:lpwstr>537BB0BCCB034942AD7E0B4CF7965E91_13</vt:lpwstr>
  </property>
</Properties>
</file>