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3"/>
  </p:sldMasterIdLst>
  <p:notesMasterIdLst>
    <p:notesMasterId r:id="rId12"/>
  </p:notesMasterIdLst>
  <p:handoutMasterIdLst>
    <p:handoutMasterId r:id="rId34"/>
  </p:handoutMasterIdLst>
  <p:sldIdLst>
    <p:sldId id="390" r:id="rId4"/>
    <p:sldId id="306" r:id="rId5"/>
    <p:sldId id="308" r:id="rId6"/>
    <p:sldId id="341" r:id="rId7"/>
    <p:sldId id="354" r:id="rId8"/>
    <p:sldId id="356" r:id="rId9"/>
    <p:sldId id="315" r:id="rId10"/>
    <p:sldId id="369" r:id="rId11"/>
    <p:sldId id="359" r:id="rId13"/>
    <p:sldId id="360" r:id="rId14"/>
    <p:sldId id="361" r:id="rId15"/>
    <p:sldId id="358" r:id="rId16"/>
    <p:sldId id="357" r:id="rId17"/>
    <p:sldId id="362" r:id="rId18"/>
    <p:sldId id="363" r:id="rId19"/>
    <p:sldId id="364" r:id="rId20"/>
    <p:sldId id="365" r:id="rId21"/>
    <p:sldId id="366" r:id="rId22"/>
    <p:sldId id="342" r:id="rId23"/>
    <p:sldId id="367" r:id="rId24"/>
    <p:sldId id="368" r:id="rId25"/>
    <p:sldId id="343" r:id="rId26"/>
    <p:sldId id="352" r:id="rId27"/>
    <p:sldId id="337" r:id="rId28"/>
    <p:sldId id="335" r:id="rId29"/>
    <p:sldId id="339" r:id="rId30"/>
    <p:sldId id="340" r:id="rId31"/>
    <p:sldId id="296" r:id="rId32"/>
    <p:sldId id="418" r:id="rId33"/>
  </p:sldIdLst>
  <p:sldSz cx="12192000" cy="6858000"/>
  <p:notesSz cx="6858000" cy="9144000"/>
  <p:custDataLst>
    <p:tags r:id="rId38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5282D"/>
    <a:srgbClr val="360000"/>
    <a:srgbClr val="BE4046"/>
    <a:srgbClr val="BD4146"/>
    <a:srgbClr val="2C0000"/>
    <a:srgbClr val="340102"/>
    <a:srgbClr val="151513"/>
    <a:srgbClr val="BF424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5000"/>
    <p:restoredTop sz="94424"/>
  </p:normalViewPr>
  <p:slideViewPr>
    <p:cSldViewPr snapToGrid="0" showGuides="1">
      <p:cViewPr varScale="1">
        <p:scale>
          <a:sx n="70" d="100"/>
          <a:sy n="70" d="100"/>
        </p:scale>
        <p:origin x="-732" y="-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984"/>
    </p:cViewPr>
  </p:sorterViewPr>
  <p:gridSpacing cx="72005" cy="72005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8" Type="http://schemas.openxmlformats.org/officeDocument/2006/relationships/tags" Target="tags/tag1.xml"/><Relationship Id="rId37" Type="http://schemas.openxmlformats.org/officeDocument/2006/relationships/tableStyles" Target="tableStyles.xml"/><Relationship Id="rId36" Type="http://schemas.openxmlformats.org/officeDocument/2006/relationships/viewProps" Target="viewProps.xml"/><Relationship Id="rId35" Type="http://schemas.openxmlformats.org/officeDocument/2006/relationships/presProps" Target="presProps.xml"/><Relationship Id="rId34" Type="http://schemas.openxmlformats.org/officeDocument/2006/relationships/handoutMaster" Target="handoutMasters/handoutMaster1.xml"/><Relationship Id="rId33" Type="http://schemas.openxmlformats.org/officeDocument/2006/relationships/slide" Target="slides/slide29.xml"/><Relationship Id="rId32" Type="http://schemas.openxmlformats.org/officeDocument/2006/relationships/slide" Target="slides/slide28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notesMaster" Target="notesMasters/notesMaster1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noProof="1" smtClean="0">
                <a:latin typeface="Calibri" panose="020F0502020204030204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F9B84EA-7D68-4D60-9CB1-D50884785D1C}" type="datetimeFigureOut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1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defRPr sz="1200" noProof="1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defRPr sz="1200" noProof="1" smtClean="0">
                <a:latin typeface="+mn-lt"/>
                <a:ea typeface="+mn-ea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DB267FB3-6957-41CF-AA11-E6E162417983}" type="datetimeFigureOut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3012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1269" name="备注占位符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defRPr sz="1200" noProof="1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403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miter lim="800000"/>
          </a:ln>
        </p:spPr>
      </p:sp>
      <p:sp>
        <p:nvSpPr>
          <p:cNvPr id="44035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 eaLnBrk="1" hangingPunct="1"/>
            <a:endParaRPr lang="zh-CN" altLang="en-US" dirty="0"/>
          </a:p>
        </p:txBody>
      </p:sp>
      <p:sp>
        <p:nvSpPr>
          <p:cNvPr id="44036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505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miter lim="800000"/>
          </a:ln>
        </p:spPr>
      </p:sp>
      <p:sp>
        <p:nvSpPr>
          <p:cNvPr id="45059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 eaLnBrk="1" hangingPunct="1"/>
            <a:endParaRPr lang="zh-CN" altLang="en-US" dirty="0"/>
          </a:p>
        </p:txBody>
      </p:sp>
      <p:sp>
        <p:nvSpPr>
          <p:cNvPr id="4506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608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miter lim="800000"/>
          </a:ln>
        </p:spPr>
      </p:sp>
      <p:sp>
        <p:nvSpPr>
          <p:cNvPr id="46083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 eaLnBrk="1" hangingPunct="1"/>
            <a:endParaRPr lang="zh-CN" altLang="en-US" dirty="0"/>
          </a:p>
        </p:txBody>
      </p:sp>
      <p:sp>
        <p:nvSpPr>
          <p:cNvPr id="46084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710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miter lim="800000"/>
          </a:ln>
        </p:spPr>
      </p:sp>
      <p:sp>
        <p:nvSpPr>
          <p:cNvPr id="47107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 eaLnBrk="1" hangingPunct="1"/>
            <a:endParaRPr lang="zh-CN" altLang="en-US" dirty="0"/>
          </a:p>
        </p:txBody>
      </p:sp>
      <p:sp>
        <p:nvSpPr>
          <p:cNvPr id="47108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813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miter lim="800000"/>
          </a:ln>
        </p:spPr>
      </p:sp>
      <p:sp>
        <p:nvSpPr>
          <p:cNvPr id="48131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 eaLnBrk="1" hangingPunct="1"/>
            <a:endParaRPr lang="zh-CN" altLang="en-US" dirty="0"/>
          </a:p>
        </p:txBody>
      </p:sp>
      <p:sp>
        <p:nvSpPr>
          <p:cNvPr id="48132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5" Type="http://schemas.openxmlformats.org/officeDocument/2006/relationships/image" Target="../media/image10.png"/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5" Type="http://schemas.openxmlformats.org/officeDocument/2006/relationships/image" Target="../media/image10.png"/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fontAlgn="auto">
              <a:defRPr noProof="1"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96F21121-A713-41F6-87B3-3B79843D34EB}" type="datetimeFigureOut">
              <a:rPr kumimoji="0" lang="zh-CN" altLang="en-US" sz="1800" b="0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800" b="0" i="0" u="none" strike="noStrike" kern="1200" cap="none" spc="0" normalizeH="0" baseline="0" noProof="1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fontAlgn="auto">
              <a:defRPr noProof="1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12208933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4531784"/>
            <a:ext cx="12208933" cy="2326216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12192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1176867" cy="90593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12192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1176867" cy="90593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4705351" y="0"/>
            <a:ext cx="3054351" cy="774700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fontAlgn="auto">
              <a:defRPr noProof="1"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96F21121-A713-41F6-87B3-3B79843D34EB}" type="datetimeFigureOut">
              <a:rPr kumimoji="0" lang="zh-CN" altLang="en-US" sz="1800" b="0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800" b="0" i="0" u="none" strike="noStrike" kern="1200" cap="none" spc="0" normalizeH="0" baseline="0" noProof="1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fontAlgn="auto">
              <a:defRPr noProof="1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fontAlgn="auto">
              <a:defRPr noProof="1"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96F21121-A713-41F6-87B3-3B79843D34EB}" type="datetimeFigureOut">
              <a:rPr kumimoji="0" lang="zh-CN" altLang="en-US" sz="1800" b="0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800" b="0" i="0" u="none" strike="noStrike" kern="1200" cap="none" spc="0" normalizeH="0" baseline="0" noProof="1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fontAlgn="auto">
              <a:defRPr noProof="1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fontAlgn="auto">
              <a:defRPr noProof="1"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96F21121-A713-41F6-87B3-3B79843D34EB}" type="datetimeFigureOut">
              <a:rPr kumimoji="0" lang="zh-CN" altLang="en-US" sz="1800" b="0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800" b="0" i="0" u="none" strike="noStrike" kern="1200" cap="none" spc="0" normalizeH="0" baseline="0" noProof="1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fontAlgn="auto">
              <a:defRPr noProof="1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fontAlgn="auto">
              <a:defRPr noProof="1"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96F21121-A713-41F6-87B3-3B79843D34EB}" type="datetimeFigureOut">
              <a:rPr kumimoji="0" lang="zh-CN" altLang="en-US" sz="1800" b="0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800" b="0" i="0" u="none" strike="noStrike" kern="1200" cap="none" spc="0" normalizeH="0" baseline="0" noProof="1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fontAlgn="auto">
              <a:defRPr noProof="1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4" name="日期占位符 2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fontAlgn="auto">
              <a:defRPr noProof="1"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96F21121-A713-41F6-87B3-3B79843D34EB}" type="datetimeFigureOut">
              <a:rPr kumimoji="0" lang="zh-CN" altLang="en-US" sz="1800" b="0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800" b="0" i="0" u="none" strike="noStrike" kern="1200" cap="none" spc="0" normalizeH="0" baseline="0" noProof="1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3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fontAlgn="auto">
              <a:defRPr noProof="1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6" name="图片 5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874375" y="-155575"/>
            <a:ext cx="1430338" cy="10271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4622800" y="176213"/>
            <a:ext cx="8629650" cy="365125"/>
          </a:xfrm>
          <a:prstGeom prst="rect">
            <a:avLst/>
          </a:prstGeom>
        </p:spPr>
        <p:txBody>
          <a:bodyPr/>
          <a:lstStyle>
            <a:lvl1pPr algn="ctr" fontAlgn="auto">
              <a:defRPr sz="2800" noProof="1" dirty="0" smtClean="0">
                <a:latin typeface="华文行楷" panose="02010800040101010101" pitchFamily="2" charset="-122"/>
                <a:ea typeface="华文行楷" panose="02010800040101010101" pitchFamily="2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0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人民教育出版社三年级下册</a:t>
            </a:r>
            <a:endParaRPr kumimoji="0" lang="zh-CN" altLang="en-US" sz="2800" b="0" i="0" u="none" strike="noStrike" kern="1200" cap="none" spc="0" normalizeH="0" baseline="0" noProof="1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行楷" panose="02010800040101010101" pitchFamily="2" charset="-122"/>
              <a:ea typeface="华文行楷" panose="0201080004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fontAlgn="auto">
              <a:defRPr noProof="1"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96F21121-A713-41F6-87B3-3B79843D34EB}" type="datetimeFigureOut">
              <a:rPr kumimoji="0" lang="zh-CN" altLang="en-US" sz="1800" b="0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800" b="0" i="0" u="none" strike="noStrike" kern="1200" cap="none" spc="0" normalizeH="0" baseline="0" noProof="1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fontAlgn="auto">
              <a:defRPr noProof="1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5" Type="http://schemas.openxmlformats.org/officeDocument/2006/relationships/theme" Target="../theme/theme1.xml"/><Relationship Id="rId14" Type="http://schemas.openxmlformats.org/officeDocument/2006/relationships/image" Target="../media/image3.png"/><Relationship Id="rId13" Type="http://schemas.openxmlformats.org/officeDocument/2006/relationships/image" Target="../media/image2.png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11.jpeg"/><Relationship Id="rId5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6.xml"/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/>
      <p:pic>
        <p:nvPicPr>
          <p:cNvPr id="1026" name="图片 6"/>
          <p:cNvPicPr>
            <a:picLocks noChangeAspect="1"/>
          </p:cNvPicPr>
          <p:nvPr userDrawn="1"/>
        </p:nvPicPr>
        <p:blipFill>
          <a:blip r:embed="rId13"/>
          <a:srcRect t="4451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7" name="图片 7"/>
          <p:cNvPicPr>
            <a:picLocks noChangeAspect="1"/>
          </p:cNvPicPr>
          <p:nvPr userDrawn="1"/>
        </p:nvPicPr>
        <p:blipFill>
          <a:blip r:embed="rId14"/>
          <a:stretch>
            <a:fillRect/>
          </a:stretch>
        </p:blipFill>
        <p:spPr>
          <a:xfrm>
            <a:off x="0" y="4500563"/>
            <a:ext cx="12192000" cy="2357437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 dt="0"/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865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304800" indent="-304800" algn="l" rtl="0" eaLnBrk="0" fontAlgn="base" hangingPunct="0">
        <a:lnSpc>
          <a:spcPct val="90000"/>
        </a:lnSpc>
        <a:spcBef>
          <a:spcPct val="267000"/>
        </a:spcBef>
        <a:spcAft>
          <a:spcPct val="0"/>
        </a:spcAft>
        <a:buFont typeface="Arial" panose="020B0604020202020204" pitchFamily="34" charset="0"/>
        <a:buChar char="•"/>
        <a:defRPr sz="3735" kern="1200">
          <a:solidFill>
            <a:schemeClr val="tx1"/>
          </a:solidFill>
          <a:latin typeface="+mn-lt"/>
          <a:ea typeface="+mn-ea"/>
          <a:cs typeface="+mn-cs"/>
        </a:defRPr>
      </a:lvl1pPr>
      <a:lvl2pPr marL="914400" indent="-304800" algn="l" rtl="0" eaLnBrk="0" fontAlgn="base" hangingPunct="0">
        <a:lnSpc>
          <a:spcPct val="90000"/>
        </a:lnSpc>
        <a:spcBef>
          <a:spcPct val="134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4000" indent="-304800" algn="l" rtl="0" eaLnBrk="0" fontAlgn="base" hangingPunct="0">
        <a:lnSpc>
          <a:spcPct val="90000"/>
        </a:lnSpc>
        <a:spcBef>
          <a:spcPct val="134000"/>
        </a:spcBef>
        <a:spcAft>
          <a:spcPct val="0"/>
        </a:spcAft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3pPr>
      <a:lvl4pPr marL="2133600" indent="-304800" algn="l" rtl="0" eaLnBrk="0" fontAlgn="base" hangingPunct="0">
        <a:lnSpc>
          <a:spcPct val="90000"/>
        </a:lnSpc>
        <a:spcBef>
          <a:spcPct val="134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indent="-304800" algn="l" rtl="0" eaLnBrk="0" fontAlgn="base" hangingPunct="0">
        <a:lnSpc>
          <a:spcPct val="90000"/>
        </a:lnSpc>
        <a:spcBef>
          <a:spcPct val="134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indent="-304800" algn="l" defTabSz="1219200" rtl="0" eaLnBrk="1" latinLnBrk="0" hangingPunct="1">
        <a:lnSpc>
          <a:spcPct val="90000"/>
        </a:lnSpc>
        <a:spcBef>
          <a:spcPct val="134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9200" rtl="0" eaLnBrk="1" latinLnBrk="0" hangingPunct="1">
        <a:lnSpc>
          <a:spcPct val="90000"/>
        </a:lnSpc>
        <a:spcBef>
          <a:spcPct val="134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9200" rtl="0" eaLnBrk="1" latinLnBrk="0" hangingPunct="1">
        <a:lnSpc>
          <a:spcPct val="90000"/>
        </a:lnSpc>
        <a:spcBef>
          <a:spcPct val="134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9200" rtl="0" eaLnBrk="1" latinLnBrk="0" hangingPunct="1">
        <a:lnSpc>
          <a:spcPct val="90000"/>
        </a:lnSpc>
        <a:spcBef>
          <a:spcPct val="134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13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9.xml"/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2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2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28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9.xml"/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image" Target="../media/image32.png"/><Relationship Id="rId1" Type="http://schemas.openxmlformats.org/officeDocument/2006/relationships/image" Target="../media/image2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2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image" Target="../media/image33.png"/><Relationship Id="rId1" Type="http://schemas.openxmlformats.org/officeDocument/2006/relationships/image" Target="../media/image28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1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image" Target="../media/image34.png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image" Target="../media/image15.png"/><Relationship Id="rId1" Type="http://schemas.openxmlformats.org/officeDocument/2006/relationships/image" Target="../media/image14.tif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image" Target="../media/image35.png"/><Relationship Id="rId1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9.xml"/><Relationship Id="rId4" Type="http://schemas.openxmlformats.org/officeDocument/2006/relationships/image" Target="../media/image38.png"/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image" Target="../media/image28.png"/><Relationship Id="rId1" Type="http://schemas.openxmlformats.org/officeDocument/2006/relationships/image" Target="../media/image18.png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9.xml"/><Relationship Id="rId2" Type="http://schemas.openxmlformats.org/officeDocument/2006/relationships/image" Target="../media/image40.png"/><Relationship Id="rId1" Type="http://schemas.openxmlformats.org/officeDocument/2006/relationships/image" Target="../media/image39.png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11.xml"/><Relationship Id="rId2" Type="http://schemas.openxmlformats.org/officeDocument/2006/relationships/image" Target="../media/image40.png"/><Relationship Id="rId1" Type="http://schemas.openxmlformats.org/officeDocument/2006/relationships/image" Target="../media/image39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39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39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2.png"/><Relationship Id="rId1" Type="http://schemas.openxmlformats.org/officeDocument/2006/relationships/image" Target="../media/image41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0.xml"/><Relationship Id="rId1" Type="http://schemas.openxmlformats.org/officeDocument/2006/relationships/image" Target="../media/image1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1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1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19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9.xml"/><Relationship Id="rId2" Type="http://schemas.openxmlformats.org/officeDocument/2006/relationships/image" Target="../media/image18.png"/><Relationship Id="rId1" Type="http://schemas.openxmlformats.org/officeDocument/2006/relationships/image" Target="../media/image20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9.xml"/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297951" y="168460"/>
            <a:ext cx="3262433" cy="70788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000" b="1" i="0" u="none" strike="noStrike" kern="1200" cap="none" spc="0" normalizeH="0" baseline="0" noProof="1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单元学习提示</a:t>
            </a:r>
            <a:endParaRPr kumimoji="0" lang="zh-CN" altLang="en-US" sz="4000" b="1" i="0" u="none" strike="noStrike" kern="1200" cap="none" spc="0" normalizeH="0" baseline="0" noProof="1">
              <a:ln w="22225">
                <a:solidFill>
                  <a:schemeClr val="accent2"/>
                </a:solidFill>
                <a:prstDash val="solid"/>
              </a:ln>
              <a:solidFill>
                <a:srgbClr val="FF0000"/>
              </a:solidFill>
              <a:effectLst/>
              <a:uLnTx/>
              <a:uFillTx/>
              <a:latin typeface="华文新魏" panose="02010800040101010101" pitchFamily="2" charset="-122"/>
              <a:ea typeface="华文新魏" panose="02010800040101010101" pitchFamily="2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046788" y="1439863"/>
            <a:ext cx="5472112" cy="20605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60000"/>
              </a:lnSpc>
            </a:pPr>
            <a:r>
              <a:rPr lang="zh-CN" altLang="en-US" sz="44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想象力比知识更重要。</a:t>
            </a:r>
            <a:endParaRPr lang="zh-CN" altLang="en-US" sz="4400" b="1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algn="r">
              <a:lnSpc>
                <a:spcPct val="160000"/>
              </a:lnSpc>
            </a:pPr>
            <a:r>
              <a:rPr lang="en-US" altLang="zh-CN" sz="36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——[</a:t>
            </a:r>
            <a:r>
              <a:rPr lang="zh-CN" altLang="en-US" sz="36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美国</a:t>
            </a:r>
            <a:r>
              <a:rPr lang="en-US" altLang="zh-CN" sz="36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]</a:t>
            </a:r>
            <a:r>
              <a:rPr lang="zh-CN" altLang="en-US" sz="36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爱因斯坦</a:t>
            </a:r>
            <a:endParaRPr lang="zh-CN" altLang="en-US" sz="3600" b="1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228725" y="4605338"/>
            <a:ext cx="9732963" cy="19383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en-US" altLang="zh-CN" sz="4000" b="1" dirty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1.</a:t>
            </a:r>
            <a:r>
              <a:rPr lang="zh-CN" altLang="en-US" sz="4000" b="1" dirty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走进想象的世界，感受想象的神奇。</a:t>
            </a:r>
            <a:endParaRPr lang="en-US" altLang="zh-CN" sz="4000" b="1" dirty="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4000" b="1" dirty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2.</a:t>
            </a:r>
            <a:r>
              <a:rPr lang="zh-CN" altLang="en-US" sz="4000" b="1" dirty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发挥想象写故事，创造自己的想象世界。</a:t>
            </a:r>
            <a:endParaRPr lang="zh-CN" altLang="en-US" sz="4000" b="1" dirty="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7" name="下箭头 6"/>
          <p:cNvSpPr/>
          <p:nvPr/>
        </p:nvSpPr>
        <p:spPr>
          <a:xfrm>
            <a:off x="7388225" y="3859213"/>
            <a:ext cx="409575" cy="519113"/>
          </a:xfrm>
          <a:prstGeom prst="down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4342" name="图片 3"/>
          <p:cNvPicPr>
            <a:picLocks noChangeAspect="1"/>
          </p:cNvPicPr>
          <p:nvPr/>
        </p:nvPicPr>
        <p:blipFill>
          <a:blip r:embed="rId1"/>
          <a:srcRect l="22865"/>
          <a:stretch>
            <a:fillRect/>
          </a:stretch>
        </p:blipFill>
        <p:spPr>
          <a:xfrm>
            <a:off x="660400" y="1111250"/>
            <a:ext cx="4702175" cy="33909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7" grpId="0" bldLvl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3554" name="组合 7"/>
          <p:cNvGrpSpPr/>
          <p:nvPr/>
        </p:nvGrpSpPr>
        <p:grpSpPr>
          <a:xfrm>
            <a:off x="2024063" y="2874963"/>
            <a:ext cx="2416175" cy="2663825"/>
            <a:chOff x="1548211" y="2195919"/>
            <a:chExt cx="3410157" cy="3593135"/>
          </a:xfrm>
        </p:grpSpPr>
        <p:pic>
          <p:nvPicPr>
            <p:cNvPr id="23563" name="图片 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 flipH="1">
              <a:off x="2260243" y="2195919"/>
              <a:ext cx="2698125" cy="359313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3564" name="矩形 4"/>
            <p:cNvSpPr/>
            <p:nvPr/>
          </p:nvSpPr>
          <p:spPr>
            <a:xfrm>
              <a:off x="1548211" y="2311828"/>
              <a:ext cx="1160055" cy="17832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zh-CN" altLang="en-US" sz="4000" dirty="0">
                  <a:latin typeface="隶书" panose="02010509060101010101" pitchFamily="49" charset="-122"/>
                  <a:ea typeface="隶书" panose="02010509060101010101" pitchFamily="49" charset="-122"/>
                </a:rPr>
                <a:t>小叶</a:t>
              </a:r>
              <a:endParaRPr lang="en-US" altLang="zh-CN" sz="4000" dirty="0"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grpSp>
        <p:nvGrpSpPr>
          <p:cNvPr id="23555" name="组合 8"/>
          <p:cNvGrpSpPr/>
          <p:nvPr/>
        </p:nvGrpSpPr>
        <p:grpSpPr>
          <a:xfrm>
            <a:off x="596900" y="4170363"/>
            <a:ext cx="3005138" cy="2525712"/>
            <a:chOff x="1026331" y="4203059"/>
            <a:chExt cx="3004757" cy="2526153"/>
          </a:xfrm>
        </p:grpSpPr>
        <p:pic>
          <p:nvPicPr>
            <p:cNvPr id="23561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489532" y="4203059"/>
              <a:ext cx="2541556" cy="2526153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3562" name="矩形 5"/>
            <p:cNvSpPr/>
            <p:nvPr/>
          </p:nvSpPr>
          <p:spPr>
            <a:xfrm>
              <a:off x="1026331" y="4587151"/>
              <a:ext cx="1160055" cy="132343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zh-CN" altLang="en-US" sz="4000" dirty="0">
                  <a:latin typeface="隶书" panose="02010509060101010101" pitchFamily="49" charset="-122"/>
                  <a:ea typeface="隶书" panose="02010509060101010101" pitchFamily="49" charset="-122"/>
                </a:rPr>
                <a:t>小美</a:t>
              </a:r>
              <a:endParaRPr lang="en-US" altLang="zh-CN" sz="4000" dirty="0"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grpSp>
        <p:nvGrpSpPr>
          <p:cNvPr id="23556" name="组合 9"/>
          <p:cNvGrpSpPr/>
          <p:nvPr/>
        </p:nvGrpSpPr>
        <p:grpSpPr>
          <a:xfrm>
            <a:off x="3719513" y="4610100"/>
            <a:ext cx="2524125" cy="2247900"/>
            <a:chOff x="4039487" y="3175993"/>
            <a:chExt cx="3678160" cy="3412993"/>
          </a:xfrm>
        </p:grpSpPr>
        <p:pic>
          <p:nvPicPr>
            <p:cNvPr id="23559" name="图片 3"/>
            <p:cNvPicPr>
              <a:picLocks noChangeAspect="1"/>
            </p:cNvPicPr>
            <p:nvPr/>
          </p:nvPicPr>
          <p:blipFill>
            <a:blip r:embed="rId3"/>
            <a:srcRect b="9703"/>
            <a:stretch>
              <a:fillRect/>
            </a:stretch>
          </p:blipFill>
          <p:spPr>
            <a:xfrm>
              <a:off x="4039487" y="3175993"/>
              <a:ext cx="2783227" cy="3412993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3560" name="矩形 6"/>
            <p:cNvSpPr/>
            <p:nvPr/>
          </p:nvSpPr>
          <p:spPr>
            <a:xfrm>
              <a:off x="6557592" y="3742417"/>
              <a:ext cx="1160055" cy="200730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zh-CN" altLang="en-US" sz="4000" dirty="0">
                  <a:latin typeface="隶书" panose="02010509060101010101" pitchFamily="49" charset="-122"/>
                  <a:ea typeface="隶书" panose="02010509060101010101" pitchFamily="49" charset="-122"/>
                </a:rPr>
                <a:t>小真</a:t>
              </a:r>
              <a:endParaRPr lang="en-US" altLang="zh-CN" sz="4000" dirty="0"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sp>
        <p:nvSpPr>
          <p:cNvPr id="12" name="矩形 11"/>
          <p:cNvSpPr/>
          <p:nvPr/>
        </p:nvSpPr>
        <p:spPr>
          <a:xfrm>
            <a:off x="409575" y="658813"/>
            <a:ext cx="10112375" cy="1014413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000" b="0" i="0" u="none" strike="noStrike" kern="1200" cap="none" spc="0" normalizeH="0" baseline="0" noProof="1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观察</a:t>
            </a:r>
            <a:r>
              <a:rPr kumimoji="0" lang="zh-CN" altLang="en-US" sz="4000" b="0" i="0" u="none" strike="noStrike" kern="1200" cap="none" spc="0" normalizeH="0" baseline="0" noProof="1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图</a:t>
            </a:r>
            <a:r>
              <a:rPr kumimoji="0" lang="zh-CN" altLang="en-US" sz="4000" b="0" i="0" u="none" strike="noStrike" kern="1200" cap="none" spc="0" normalizeH="0" baseline="0" noProof="1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片</a:t>
            </a:r>
            <a:r>
              <a:rPr kumimoji="0" lang="zh-CN" altLang="en-US" sz="4000" b="0" i="0" u="none" strike="noStrike" kern="1200" cap="none" spc="0" normalizeH="0" baseline="0" noProof="1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，</a:t>
            </a:r>
            <a:r>
              <a:rPr kumimoji="0" lang="zh-CN" altLang="en-US" sz="4000" b="0" i="0" u="none" strike="noStrike" kern="1200" cap="none" spc="0" normalizeH="0" baseline="0" noProof="1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三个小朋友的头发有什么不同？</a:t>
            </a:r>
            <a:endParaRPr kumimoji="0" lang="zh-CN" altLang="en-US" sz="4000" b="0" i="0" u="none" strike="noStrike" kern="1200" cap="none" spc="0" normalizeH="0" baseline="0" noProof="1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uLnTx/>
              <a:uFillTx/>
              <a:latin typeface="隶书" panose="02010509060101010101" pitchFamily="49" charset="-122"/>
              <a:ea typeface="隶书" panose="02010509060101010101" pitchFamily="49" charset="-122"/>
              <a:cs typeface="+mn-cs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818313" y="2000250"/>
            <a:ext cx="4371975" cy="35385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40000"/>
              </a:lnSpc>
            </a:pPr>
            <a:r>
              <a:rPr lang="zh-CN" altLang="en-US" sz="4000" dirty="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小叶和小美留着长头发，她俩美得不行。小真呢，留的却是短短的妹妹头。</a:t>
            </a:r>
            <a:endParaRPr lang="zh-CN" altLang="en-US" sz="4000" dirty="0">
              <a:solidFill>
                <a:srgbClr val="FF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227013" y="501650"/>
            <a:ext cx="9223375" cy="1987550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400" b="0" i="0" u="none" strike="noStrike" kern="1200" cap="none" spc="0" normalizeH="0" baseline="0" noProof="1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当好朋友在小真面前炫耀自己漂亮的长头发时，小真会是什么样的感受？</a:t>
            </a:r>
            <a:endParaRPr kumimoji="0" lang="zh-CN" altLang="en-US" sz="4400" b="0" i="0" u="none" strike="noStrike" kern="1200" cap="none" spc="0" normalizeH="0" baseline="0" noProof="1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uLnTx/>
              <a:uFillTx/>
              <a:latin typeface="隶书" panose="02010509060101010101" pitchFamily="49" charset="-122"/>
              <a:ea typeface="隶书" panose="02010509060101010101" pitchFamily="49" charset="-122"/>
              <a:cs typeface="+mn-cs"/>
            </a:endParaRPr>
          </a:p>
        </p:txBody>
      </p:sp>
      <p:pic>
        <p:nvPicPr>
          <p:cNvPr id="24579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43038" y="2636838"/>
            <a:ext cx="2265362" cy="29829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矩形 3"/>
          <p:cNvSpPr/>
          <p:nvPr/>
        </p:nvSpPr>
        <p:spPr>
          <a:xfrm>
            <a:off x="3708400" y="3614738"/>
            <a:ext cx="5314950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000" dirty="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伤心、难过、嫉妒</a:t>
            </a:r>
            <a:r>
              <a:rPr lang="en-US" altLang="zh-CN" sz="4000" dirty="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……</a:t>
            </a:r>
            <a:endParaRPr lang="zh-CN" altLang="en-US" sz="4000" dirty="0">
              <a:solidFill>
                <a:srgbClr val="FF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45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" dur="17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" dur="17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" dur="1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6" name="组合 5"/>
          <p:cNvGrpSpPr/>
          <p:nvPr/>
        </p:nvGrpSpPr>
        <p:grpSpPr>
          <a:xfrm>
            <a:off x="2719807" y="1418074"/>
            <a:ext cx="6913590" cy="1531520"/>
            <a:chOff x="2603897" y="1584101"/>
            <a:chExt cx="6704806" cy="1558677"/>
          </a:xfrm>
          <a:solidFill>
            <a:schemeClr val="bg1">
              <a:lumMod val="95000"/>
            </a:schemeClr>
          </a:solidFill>
        </p:grpSpPr>
        <p:sp>
          <p:nvSpPr>
            <p:cNvPr id="4" name="圆角矩形 3"/>
            <p:cNvSpPr/>
            <p:nvPr/>
          </p:nvSpPr>
          <p:spPr>
            <a:xfrm>
              <a:off x="2603897" y="1584101"/>
              <a:ext cx="6704806" cy="1558677"/>
            </a:xfrm>
            <a:prstGeom prst="roundRect">
              <a:avLst/>
            </a:prstGeom>
            <a:grpFill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" name="文本框 1"/>
            <p:cNvSpPr txBox="1"/>
            <p:nvPr/>
          </p:nvSpPr>
          <p:spPr>
            <a:xfrm>
              <a:off x="2646389" y="1627400"/>
              <a:ext cx="6613945" cy="1470887"/>
            </a:xfrm>
            <a:prstGeom prst="rect">
              <a:avLst/>
            </a:prstGeom>
            <a:grpFill/>
          </p:spPr>
          <p:txBody>
            <a:bodyPr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1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4000" b="0" i="0" u="none" strike="noStrike" kern="1200" cap="none" spc="0" normalizeH="0" baseline="0" noProof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华文楷体" panose="02010600040101010101" pitchFamily="2" charset="-122"/>
                  <a:ea typeface="华文楷体" panose="02010600040101010101" pitchFamily="2" charset="-122"/>
                  <a:cs typeface="+mn-cs"/>
                </a:rPr>
                <a:t>怎么，你们的头发才能长那么长？我的啊，能长的</a:t>
              </a:r>
              <a:r>
                <a:rPr kumimoji="0" lang="zh-CN" altLang="en-US" sz="4000" b="0" i="0" u="none" strike="noStrike" kern="1200" cap="none" spc="0" normalizeH="0" baseline="0" noProof="1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华文楷体" panose="02010600040101010101" pitchFamily="2" charset="-122"/>
                  <a:ea typeface="华文楷体" panose="02010600040101010101" pitchFamily="2" charset="-122"/>
                  <a:cs typeface="+mn-cs"/>
                </a:rPr>
                <a:t>更长呢！</a:t>
              </a:r>
              <a:endParaRPr kumimoji="0" lang="zh-CN" altLang="en-US" sz="40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2088741" y="3704867"/>
            <a:ext cx="6617377" cy="1558677"/>
            <a:chOff x="1702375" y="3593205"/>
            <a:chExt cx="6617377" cy="1558677"/>
          </a:xfrm>
          <a:solidFill>
            <a:schemeClr val="bg1">
              <a:lumMod val="95000"/>
            </a:schemeClr>
          </a:solidFill>
        </p:grpSpPr>
        <p:sp>
          <p:nvSpPr>
            <p:cNvPr id="5" name="圆角矩形 4"/>
            <p:cNvSpPr/>
            <p:nvPr/>
          </p:nvSpPr>
          <p:spPr>
            <a:xfrm>
              <a:off x="1702375" y="3593205"/>
              <a:ext cx="6617377" cy="1558677"/>
            </a:xfrm>
            <a:prstGeom prst="roundRect">
              <a:avLst/>
            </a:prstGeom>
            <a:grpFill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" name="文本框 2"/>
            <p:cNvSpPr txBox="1"/>
            <p:nvPr/>
          </p:nvSpPr>
          <p:spPr>
            <a:xfrm>
              <a:off x="1746190" y="3634371"/>
              <a:ext cx="6529070" cy="1445260"/>
            </a:xfrm>
            <a:prstGeom prst="rect">
              <a:avLst/>
            </a:prstGeom>
            <a:grpFill/>
          </p:spPr>
          <p:txBody>
            <a:bodyPr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1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4000" b="0" i="0" u="none" strike="noStrike" kern="1200" cap="none" spc="0" normalizeH="0" baseline="0" noProof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华文楷体" panose="02010600040101010101" pitchFamily="2" charset="-122"/>
                  <a:ea typeface="华文楷体" panose="02010600040101010101" pitchFamily="2" charset="-122"/>
                  <a:cs typeface="+mn-cs"/>
                </a:rPr>
                <a:t>老长老长老长老长老</a:t>
              </a:r>
              <a:r>
                <a:rPr kumimoji="0" lang="en-US" altLang="zh-CN" sz="4000" b="0" i="0" u="none" strike="noStrike" kern="1200" cap="none" spc="0" normalizeH="0" baseline="0" noProof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华文楷体" panose="02010600040101010101" pitchFamily="2" charset="-122"/>
                  <a:ea typeface="华文楷体" panose="02010600040101010101" pitchFamily="2" charset="-122"/>
                  <a:cs typeface="+mn-cs"/>
                </a:rPr>
                <a:t>——</a:t>
              </a:r>
              <a:r>
                <a:rPr kumimoji="0" lang="zh-CN" altLang="en-US" sz="4000" b="0" i="0" u="none" strike="noStrike" kern="1200" cap="none" spc="0" normalizeH="0" baseline="0" noProof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华文楷体" panose="02010600040101010101" pitchFamily="2" charset="-122"/>
                  <a:ea typeface="华文楷体" panose="02010600040101010101" pitchFamily="2" charset="-122"/>
                  <a:cs typeface="+mn-cs"/>
                </a:rPr>
                <a:t>长！说起那个</a:t>
              </a:r>
              <a:r>
                <a:rPr kumimoji="0" lang="zh-CN" altLang="en-US" sz="4000" b="0" i="0" u="none" strike="noStrike" kern="1200" cap="none" spc="0" normalizeH="0" baseline="0" noProof="1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华文楷体" panose="02010600040101010101" pitchFamily="2" charset="-122"/>
                  <a:ea typeface="华文楷体" panose="02010600040101010101" pitchFamily="2" charset="-122"/>
                  <a:cs typeface="+mn-cs"/>
                </a:rPr>
                <a:t>长来啊</a:t>
              </a:r>
              <a:r>
                <a:rPr kumimoji="0" lang="en-US" altLang="zh-CN" sz="4000" b="0" i="0" u="none" strike="noStrike" kern="1200" cap="none" spc="0" normalizeH="0" baseline="0" noProof="1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华文楷体" panose="02010600040101010101" pitchFamily="2" charset="-122"/>
                  <a:ea typeface="华文楷体" panose="02010600040101010101" pitchFamily="2" charset="-122"/>
                  <a:cs typeface="+mn-cs"/>
                </a:rPr>
                <a:t>……</a:t>
              </a:r>
              <a:endParaRPr kumimoji="0" lang="zh-CN" altLang="en-US" sz="40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endParaRPr>
            </a:p>
          </p:txBody>
        </p:sp>
      </p:grpSp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rcRect b="-95"/>
          <a:stretch>
            <a:fillRect/>
          </a:stretch>
        </p:blipFill>
        <p:spPr>
          <a:xfrm>
            <a:off x="9293225" y="1866900"/>
            <a:ext cx="1449388" cy="1935163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5605" name="组合 28"/>
          <p:cNvGrpSpPr/>
          <p:nvPr/>
        </p:nvGrpSpPr>
        <p:grpSpPr>
          <a:xfrm>
            <a:off x="1004888" y="695325"/>
            <a:ext cx="10071100" cy="5640388"/>
            <a:chOff x="1004552" y="695459"/>
            <a:chExt cx="10071279" cy="5640947"/>
          </a:xfrm>
        </p:grpSpPr>
        <p:pic>
          <p:nvPicPr>
            <p:cNvPr id="25607" name="图片 25"/>
            <p:cNvPicPr>
              <a:picLocks noChangeAspect="1"/>
            </p:cNvPicPr>
            <p:nvPr/>
          </p:nvPicPr>
          <p:blipFill>
            <a:blip r:embed="rId1"/>
            <a:srcRect b="-95"/>
            <a:stretch>
              <a:fillRect/>
            </a:stretch>
          </p:blipFill>
          <p:spPr>
            <a:xfrm>
              <a:off x="8032924" y="4356902"/>
              <a:ext cx="1449422" cy="193542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7" name="任意多边形 26"/>
            <p:cNvSpPr/>
            <p:nvPr/>
          </p:nvSpPr>
          <p:spPr>
            <a:xfrm>
              <a:off x="1004552" y="695459"/>
              <a:ext cx="10071279" cy="5640947"/>
            </a:xfrm>
            <a:custGeom>
              <a:avLst/>
              <a:gdLst>
                <a:gd name="connsiteX0" fmla="*/ 8306873 w 10071279"/>
                <a:gd name="connsiteY0" fmla="*/ 4443211 h 5640947"/>
                <a:gd name="connsiteX1" fmla="*/ 8332631 w 10071279"/>
                <a:gd name="connsiteY1" fmla="*/ 4378817 h 5640947"/>
                <a:gd name="connsiteX2" fmla="*/ 8384147 w 10071279"/>
                <a:gd name="connsiteY2" fmla="*/ 4301544 h 5640947"/>
                <a:gd name="connsiteX3" fmla="*/ 8409904 w 10071279"/>
                <a:gd name="connsiteY3" fmla="*/ 4224271 h 5640947"/>
                <a:gd name="connsiteX4" fmla="*/ 8448541 w 10071279"/>
                <a:gd name="connsiteY4" fmla="*/ 4198513 h 5640947"/>
                <a:gd name="connsiteX5" fmla="*/ 8577330 w 10071279"/>
                <a:gd name="connsiteY5" fmla="*/ 4159876 h 5640947"/>
                <a:gd name="connsiteX6" fmla="*/ 8706118 w 10071279"/>
                <a:gd name="connsiteY6" fmla="*/ 4121240 h 5640947"/>
                <a:gd name="connsiteX7" fmla="*/ 8783392 w 10071279"/>
                <a:gd name="connsiteY7" fmla="*/ 4082603 h 5640947"/>
                <a:gd name="connsiteX8" fmla="*/ 8860665 w 10071279"/>
                <a:gd name="connsiteY8" fmla="*/ 4056845 h 5640947"/>
                <a:gd name="connsiteX9" fmla="*/ 8886423 w 10071279"/>
                <a:gd name="connsiteY9" fmla="*/ 4018209 h 5640947"/>
                <a:gd name="connsiteX10" fmla="*/ 8925059 w 10071279"/>
                <a:gd name="connsiteY10" fmla="*/ 3992451 h 5640947"/>
                <a:gd name="connsiteX11" fmla="*/ 8976575 w 10071279"/>
                <a:gd name="connsiteY11" fmla="*/ 3915178 h 5640947"/>
                <a:gd name="connsiteX12" fmla="*/ 8989454 w 10071279"/>
                <a:gd name="connsiteY12" fmla="*/ 3786389 h 5640947"/>
                <a:gd name="connsiteX13" fmla="*/ 8976575 w 10071279"/>
                <a:gd name="connsiteY13" fmla="*/ 3747752 h 5640947"/>
                <a:gd name="connsiteX14" fmla="*/ 8989454 w 10071279"/>
                <a:gd name="connsiteY14" fmla="*/ 3670479 h 5640947"/>
                <a:gd name="connsiteX15" fmla="*/ 9131121 w 10071279"/>
                <a:gd name="connsiteY15" fmla="*/ 3541690 h 5640947"/>
                <a:gd name="connsiteX16" fmla="*/ 9182637 w 10071279"/>
                <a:gd name="connsiteY16" fmla="*/ 3515933 h 5640947"/>
                <a:gd name="connsiteX17" fmla="*/ 9221273 w 10071279"/>
                <a:gd name="connsiteY17" fmla="*/ 3490175 h 5640947"/>
                <a:gd name="connsiteX18" fmla="*/ 9285668 w 10071279"/>
                <a:gd name="connsiteY18" fmla="*/ 3438659 h 5640947"/>
                <a:gd name="connsiteX19" fmla="*/ 9311425 w 10071279"/>
                <a:gd name="connsiteY19" fmla="*/ 3400023 h 5640947"/>
                <a:gd name="connsiteX20" fmla="*/ 9362941 w 10071279"/>
                <a:gd name="connsiteY20" fmla="*/ 3374265 h 5640947"/>
                <a:gd name="connsiteX21" fmla="*/ 9375820 w 10071279"/>
                <a:gd name="connsiteY21" fmla="*/ 3335628 h 5640947"/>
                <a:gd name="connsiteX22" fmla="*/ 9414456 w 10071279"/>
                <a:gd name="connsiteY22" fmla="*/ 3296992 h 5640947"/>
                <a:gd name="connsiteX23" fmla="*/ 9453093 w 10071279"/>
                <a:gd name="connsiteY23" fmla="*/ 3245476 h 5640947"/>
                <a:gd name="connsiteX24" fmla="*/ 9504609 w 10071279"/>
                <a:gd name="connsiteY24" fmla="*/ 3168203 h 5640947"/>
                <a:gd name="connsiteX25" fmla="*/ 9517487 w 10071279"/>
                <a:gd name="connsiteY25" fmla="*/ 3129566 h 5640947"/>
                <a:gd name="connsiteX26" fmla="*/ 9543245 w 10071279"/>
                <a:gd name="connsiteY26" fmla="*/ 3065172 h 5640947"/>
                <a:gd name="connsiteX27" fmla="*/ 9556124 w 10071279"/>
                <a:gd name="connsiteY27" fmla="*/ 3000778 h 5640947"/>
                <a:gd name="connsiteX28" fmla="*/ 9569003 w 10071279"/>
                <a:gd name="connsiteY28" fmla="*/ 2846231 h 5640947"/>
                <a:gd name="connsiteX29" fmla="*/ 9581882 w 10071279"/>
                <a:gd name="connsiteY29" fmla="*/ 2781837 h 5640947"/>
                <a:gd name="connsiteX30" fmla="*/ 9594761 w 10071279"/>
                <a:gd name="connsiteY30" fmla="*/ 2678806 h 5640947"/>
                <a:gd name="connsiteX31" fmla="*/ 9633397 w 10071279"/>
                <a:gd name="connsiteY31" fmla="*/ 2640169 h 5640947"/>
                <a:gd name="connsiteX32" fmla="*/ 9762186 w 10071279"/>
                <a:gd name="connsiteY32" fmla="*/ 2562896 h 5640947"/>
                <a:gd name="connsiteX33" fmla="*/ 9865217 w 10071279"/>
                <a:gd name="connsiteY33" fmla="*/ 2511380 h 5640947"/>
                <a:gd name="connsiteX34" fmla="*/ 9955369 w 10071279"/>
                <a:gd name="connsiteY34" fmla="*/ 2434107 h 5640947"/>
                <a:gd name="connsiteX35" fmla="*/ 9981127 w 10071279"/>
                <a:gd name="connsiteY35" fmla="*/ 2395471 h 5640947"/>
                <a:gd name="connsiteX36" fmla="*/ 10019763 w 10071279"/>
                <a:gd name="connsiteY36" fmla="*/ 2343955 h 5640947"/>
                <a:gd name="connsiteX37" fmla="*/ 10045521 w 10071279"/>
                <a:gd name="connsiteY37" fmla="*/ 2266682 h 5640947"/>
                <a:gd name="connsiteX38" fmla="*/ 10058400 w 10071279"/>
                <a:gd name="connsiteY38" fmla="*/ 2228045 h 5640947"/>
                <a:gd name="connsiteX39" fmla="*/ 10071279 w 10071279"/>
                <a:gd name="connsiteY39" fmla="*/ 2176530 h 5640947"/>
                <a:gd name="connsiteX40" fmla="*/ 10058400 w 10071279"/>
                <a:gd name="connsiteY40" fmla="*/ 1584102 h 5640947"/>
                <a:gd name="connsiteX41" fmla="*/ 9955369 w 10071279"/>
                <a:gd name="connsiteY41" fmla="*/ 1493949 h 5640947"/>
                <a:gd name="connsiteX42" fmla="*/ 9826580 w 10071279"/>
                <a:gd name="connsiteY42" fmla="*/ 1378040 h 5640947"/>
                <a:gd name="connsiteX43" fmla="*/ 9775065 w 10071279"/>
                <a:gd name="connsiteY43" fmla="*/ 1326524 h 5640947"/>
                <a:gd name="connsiteX44" fmla="*/ 9697792 w 10071279"/>
                <a:gd name="connsiteY44" fmla="*/ 1262130 h 5640947"/>
                <a:gd name="connsiteX45" fmla="*/ 9465972 w 10071279"/>
                <a:gd name="connsiteY45" fmla="*/ 1094704 h 5640947"/>
                <a:gd name="connsiteX46" fmla="*/ 9414456 w 10071279"/>
                <a:gd name="connsiteY46" fmla="*/ 1068947 h 5640947"/>
                <a:gd name="connsiteX47" fmla="*/ 9362941 w 10071279"/>
                <a:gd name="connsiteY47" fmla="*/ 1056068 h 5640947"/>
                <a:gd name="connsiteX48" fmla="*/ 9272789 w 10071279"/>
                <a:gd name="connsiteY48" fmla="*/ 953037 h 5640947"/>
                <a:gd name="connsiteX49" fmla="*/ 9156879 w 10071279"/>
                <a:gd name="connsiteY49" fmla="*/ 850006 h 5640947"/>
                <a:gd name="connsiteX50" fmla="*/ 9118242 w 10071279"/>
                <a:gd name="connsiteY50" fmla="*/ 811369 h 5640947"/>
                <a:gd name="connsiteX51" fmla="*/ 9002333 w 10071279"/>
                <a:gd name="connsiteY51" fmla="*/ 746975 h 5640947"/>
                <a:gd name="connsiteX52" fmla="*/ 8976575 w 10071279"/>
                <a:gd name="connsiteY52" fmla="*/ 708338 h 5640947"/>
                <a:gd name="connsiteX53" fmla="*/ 8886423 w 10071279"/>
                <a:gd name="connsiteY53" fmla="*/ 643944 h 5640947"/>
                <a:gd name="connsiteX54" fmla="*/ 8834907 w 10071279"/>
                <a:gd name="connsiteY54" fmla="*/ 618186 h 5640947"/>
                <a:gd name="connsiteX55" fmla="*/ 8783392 w 10071279"/>
                <a:gd name="connsiteY55" fmla="*/ 579549 h 5640947"/>
                <a:gd name="connsiteX56" fmla="*/ 8744755 w 10071279"/>
                <a:gd name="connsiteY56" fmla="*/ 566671 h 5640947"/>
                <a:gd name="connsiteX57" fmla="*/ 8693240 w 10071279"/>
                <a:gd name="connsiteY57" fmla="*/ 553792 h 5640947"/>
                <a:gd name="connsiteX58" fmla="*/ 8538693 w 10071279"/>
                <a:gd name="connsiteY58" fmla="*/ 528034 h 5640947"/>
                <a:gd name="connsiteX59" fmla="*/ 7624293 w 10071279"/>
                <a:gd name="connsiteY59" fmla="*/ 502276 h 5640947"/>
                <a:gd name="connsiteX60" fmla="*/ 7521262 w 10071279"/>
                <a:gd name="connsiteY60" fmla="*/ 476518 h 5640947"/>
                <a:gd name="connsiteX61" fmla="*/ 7431110 w 10071279"/>
                <a:gd name="connsiteY61" fmla="*/ 399245 h 5640947"/>
                <a:gd name="connsiteX62" fmla="*/ 7289442 w 10071279"/>
                <a:gd name="connsiteY62" fmla="*/ 321972 h 5640947"/>
                <a:gd name="connsiteX63" fmla="*/ 7225048 w 10071279"/>
                <a:gd name="connsiteY63" fmla="*/ 283335 h 5640947"/>
                <a:gd name="connsiteX64" fmla="*/ 7044744 w 10071279"/>
                <a:gd name="connsiteY64" fmla="*/ 206062 h 5640947"/>
                <a:gd name="connsiteX65" fmla="*/ 6928834 w 10071279"/>
                <a:gd name="connsiteY65" fmla="*/ 154547 h 5640947"/>
                <a:gd name="connsiteX66" fmla="*/ 6800045 w 10071279"/>
                <a:gd name="connsiteY66" fmla="*/ 128789 h 5640947"/>
                <a:gd name="connsiteX67" fmla="*/ 6478073 w 10071279"/>
                <a:gd name="connsiteY67" fmla="*/ 90152 h 5640947"/>
                <a:gd name="connsiteX68" fmla="*/ 6168980 w 10071279"/>
                <a:gd name="connsiteY68" fmla="*/ 154547 h 5640947"/>
                <a:gd name="connsiteX69" fmla="*/ 6065949 w 10071279"/>
                <a:gd name="connsiteY69" fmla="*/ 206062 h 5640947"/>
                <a:gd name="connsiteX70" fmla="*/ 6014434 w 10071279"/>
                <a:gd name="connsiteY70" fmla="*/ 218941 h 5640947"/>
                <a:gd name="connsiteX71" fmla="*/ 5911403 w 10071279"/>
                <a:gd name="connsiteY71" fmla="*/ 270456 h 5640947"/>
                <a:gd name="connsiteX72" fmla="*/ 5859887 w 10071279"/>
                <a:gd name="connsiteY72" fmla="*/ 296214 h 5640947"/>
                <a:gd name="connsiteX73" fmla="*/ 5795493 w 10071279"/>
                <a:gd name="connsiteY73" fmla="*/ 309093 h 5640947"/>
                <a:gd name="connsiteX74" fmla="*/ 5640947 w 10071279"/>
                <a:gd name="connsiteY74" fmla="*/ 296214 h 5640947"/>
                <a:gd name="connsiteX75" fmla="*/ 5512158 w 10071279"/>
                <a:gd name="connsiteY75" fmla="*/ 206062 h 5640947"/>
                <a:gd name="connsiteX76" fmla="*/ 5331854 w 10071279"/>
                <a:gd name="connsiteY76" fmla="*/ 103031 h 5640947"/>
                <a:gd name="connsiteX77" fmla="*/ 5215944 w 10071279"/>
                <a:gd name="connsiteY77" fmla="*/ 77273 h 5640947"/>
                <a:gd name="connsiteX78" fmla="*/ 5061397 w 10071279"/>
                <a:gd name="connsiteY78" fmla="*/ 25758 h 5640947"/>
                <a:gd name="connsiteX79" fmla="*/ 4803820 w 10071279"/>
                <a:gd name="connsiteY79" fmla="*/ 12879 h 5640947"/>
                <a:gd name="connsiteX80" fmla="*/ 4636394 w 10071279"/>
                <a:gd name="connsiteY80" fmla="*/ 0 h 5640947"/>
                <a:gd name="connsiteX81" fmla="*/ 4353059 w 10071279"/>
                <a:gd name="connsiteY81" fmla="*/ 25758 h 5640947"/>
                <a:gd name="connsiteX82" fmla="*/ 4198513 w 10071279"/>
                <a:gd name="connsiteY82" fmla="*/ 64395 h 5640947"/>
                <a:gd name="connsiteX83" fmla="*/ 3979572 w 10071279"/>
                <a:gd name="connsiteY83" fmla="*/ 141668 h 5640947"/>
                <a:gd name="connsiteX84" fmla="*/ 3786389 w 10071279"/>
                <a:gd name="connsiteY84" fmla="*/ 244699 h 5640947"/>
                <a:gd name="connsiteX85" fmla="*/ 3683358 w 10071279"/>
                <a:gd name="connsiteY85" fmla="*/ 283335 h 5640947"/>
                <a:gd name="connsiteX86" fmla="*/ 3567448 w 10071279"/>
                <a:gd name="connsiteY86" fmla="*/ 347730 h 5640947"/>
                <a:gd name="connsiteX87" fmla="*/ 3335628 w 10071279"/>
                <a:gd name="connsiteY87" fmla="*/ 309093 h 5640947"/>
                <a:gd name="connsiteX88" fmla="*/ 2833352 w 10071279"/>
                <a:gd name="connsiteY88" fmla="*/ 90152 h 5640947"/>
                <a:gd name="connsiteX89" fmla="*/ 2678806 w 10071279"/>
                <a:gd name="connsiteY89" fmla="*/ 38637 h 5640947"/>
                <a:gd name="connsiteX90" fmla="*/ 2524259 w 10071279"/>
                <a:gd name="connsiteY90" fmla="*/ 0 h 5640947"/>
                <a:gd name="connsiteX91" fmla="*/ 2485623 w 10071279"/>
                <a:gd name="connsiteY91" fmla="*/ 12879 h 5640947"/>
                <a:gd name="connsiteX92" fmla="*/ 2408349 w 10071279"/>
                <a:gd name="connsiteY92" fmla="*/ 64395 h 5640947"/>
                <a:gd name="connsiteX93" fmla="*/ 2189409 w 10071279"/>
                <a:gd name="connsiteY93" fmla="*/ 141668 h 5640947"/>
                <a:gd name="connsiteX94" fmla="*/ 1957589 w 10071279"/>
                <a:gd name="connsiteY94" fmla="*/ 270456 h 5640947"/>
                <a:gd name="connsiteX95" fmla="*/ 1828800 w 10071279"/>
                <a:gd name="connsiteY95" fmla="*/ 321972 h 5640947"/>
                <a:gd name="connsiteX96" fmla="*/ 1790163 w 10071279"/>
                <a:gd name="connsiteY96" fmla="*/ 360609 h 5640947"/>
                <a:gd name="connsiteX97" fmla="*/ 1712890 w 10071279"/>
                <a:gd name="connsiteY97" fmla="*/ 412124 h 5640947"/>
                <a:gd name="connsiteX98" fmla="*/ 1687133 w 10071279"/>
                <a:gd name="connsiteY98" fmla="*/ 450761 h 5640947"/>
                <a:gd name="connsiteX99" fmla="*/ 1648496 w 10071279"/>
                <a:gd name="connsiteY99" fmla="*/ 528034 h 5640947"/>
                <a:gd name="connsiteX100" fmla="*/ 1545465 w 10071279"/>
                <a:gd name="connsiteY100" fmla="*/ 566671 h 5640947"/>
                <a:gd name="connsiteX101" fmla="*/ 1506828 w 10071279"/>
                <a:gd name="connsiteY101" fmla="*/ 579549 h 5640947"/>
                <a:gd name="connsiteX102" fmla="*/ 1378040 w 10071279"/>
                <a:gd name="connsiteY102" fmla="*/ 618186 h 5640947"/>
                <a:gd name="connsiteX103" fmla="*/ 1313645 w 10071279"/>
                <a:gd name="connsiteY103" fmla="*/ 643944 h 5640947"/>
                <a:gd name="connsiteX104" fmla="*/ 1275009 w 10071279"/>
                <a:gd name="connsiteY104" fmla="*/ 656823 h 5640947"/>
                <a:gd name="connsiteX105" fmla="*/ 1171978 w 10071279"/>
                <a:gd name="connsiteY105" fmla="*/ 708338 h 5640947"/>
                <a:gd name="connsiteX106" fmla="*/ 1068947 w 10071279"/>
                <a:gd name="connsiteY106" fmla="*/ 901521 h 5640947"/>
                <a:gd name="connsiteX107" fmla="*/ 1068947 w 10071279"/>
                <a:gd name="connsiteY107" fmla="*/ 1068947 h 5640947"/>
                <a:gd name="connsiteX108" fmla="*/ 1120462 w 10071279"/>
                <a:gd name="connsiteY108" fmla="*/ 1146220 h 5640947"/>
                <a:gd name="connsiteX109" fmla="*/ 1133341 w 10071279"/>
                <a:gd name="connsiteY109" fmla="*/ 1184856 h 5640947"/>
                <a:gd name="connsiteX110" fmla="*/ 1159099 w 10071279"/>
                <a:gd name="connsiteY110" fmla="*/ 1287887 h 5640947"/>
                <a:gd name="connsiteX111" fmla="*/ 1184856 w 10071279"/>
                <a:gd name="connsiteY111" fmla="*/ 1339403 h 5640947"/>
                <a:gd name="connsiteX112" fmla="*/ 1056068 w 10071279"/>
                <a:gd name="connsiteY112" fmla="*/ 1416676 h 5640947"/>
                <a:gd name="connsiteX113" fmla="*/ 927279 w 10071279"/>
                <a:gd name="connsiteY113" fmla="*/ 1455313 h 5640947"/>
                <a:gd name="connsiteX114" fmla="*/ 772733 w 10071279"/>
                <a:gd name="connsiteY114" fmla="*/ 1532586 h 5640947"/>
                <a:gd name="connsiteX115" fmla="*/ 708338 w 10071279"/>
                <a:gd name="connsiteY115" fmla="*/ 1558344 h 5640947"/>
                <a:gd name="connsiteX116" fmla="*/ 553792 w 10071279"/>
                <a:gd name="connsiteY116" fmla="*/ 1635617 h 5640947"/>
                <a:gd name="connsiteX117" fmla="*/ 489397 w 10071279"/>
                <a:gd name="connsiteY117" fmla="*/ 1661375 h 5640947"/>
                <a:gd name="connsiteX118" fmla="*/ 437882 w 10071279"/>
                <a:gd name="connsiteY118" fmla="*/ 1700011 h 5640947"/>
                <a:gd name="connsiteX119" fmla="*/ 360609 w 10071279"/>
                <a:gd name="connsiteY119" fmla="*/ 1738648 h 5640947"/>
                <a:gd name="connsiteX120" fmla="*/ 321972 w 10071279"/>
                <a:gd name="connsiteY120" fmla="*/ 1790164 h 5640947"/>
                <a:gd name="connsiteX121" fmla="*/ 296214 w 10071279"/>
                <a:gd name="connsiteY121" fmla="*/ 1828800 h 5640947"/>
                <a:gd name="connsiteX122" fmla="*/ 347730 w 10071279"/>
                <a:gd name="connsiteY122" fmla="*/ 2021983 h 5640947"/>
                <a:gd name="connsiteX123" fmla="*/ 386366 w 10071279"/>
                <a:gd name="connsiteY123" fmla="*/ 2047741 h 5640947"/>
                <a:gd name="connsiteX124" fmla="*/ 412124 w 10071279"/>
                <a:gd name="connsiteY124" fmla="*/ 2137893 h 5640947"/>
                <a:gd name="connsiteX125" fmla="*/ 386366 w 10071279"/>
                <a:gd name="connsiteY125" fmla="*/ 2331076 h 5640947"/>
                <a:gd name="connsiteX126" fmla="*/ 373487 w 10071279"/>
                <a:gd name="connsiteY126" fmla="*/ 2382592 h 5640947"/>
                <a:gd name="connsiteX127" fmla="*/ 347730 w 10071279"/>
                <a:gd name="connsiteY127" fmla="*/ 2421228 h 5640947"/>
                <a:gd name="connsiteX128" fmla="*/ 283335 w 10071279"/>
                <a:gd name="connsiteY128" fmla="*/ 2537138 h 5640947"/>
                <a:gd name="connsiteX129" fmla="*/ 257578 w 10071279"/>
                <a:gd name="connsiteY129" fmla="*/ 2614411 h 5640947"/>
                <a:gd name="connsiteX130" fmla="*/ 206062 w 10071279"/>
                <a:gd name="connsiteY130" fmla="*/ 2704564 h 5640947"/>
                <a:gd name="connsiteX131" fmla="*/ 193183 w 10071279"/>
                <a:gd name="connsiteY131" fmla="*/ 2756079 h 5640947"/>
                <a:gd name="connsiteX132" fmla="*/ 64394 w 10071279"/>
                <a:gd name="connsiteY132" fmla="*/ 2871989 h 5640947"/>
                <a:gd name="connsiteX133" fmla="*/ 0 w 10071279"/>
                <a:gd name="connsiteY133" fmla="*/ 2987899 h 5640947"/>
                <a:gd name="connsiteX134" fmla="*/ 12879 w 10071279"/>
                <a:gd name="connsiteY134" fmla="*/ 3078051 h 5640947"/>
                <a:gd name="connsiteX135" fmla="*/ 64394 w 10071279"/>
                <a:gd name="connsiteY135" fmla="*/ 3116687 h 5640947"/>
                <a:gd name="connsiteX136" fmla="*/ 115910 w 10071279"/>
                <a:gd name="connsiteY136" fmla="*/ 3168203 h 5640947"/>
                <a:gd name="connsiteX137" fmla="*/ 128789 w 10071279"/>
                <a:gd name="connsiteY137" fmla="*/ 3206840 h 5640947"/>
                <a:gd name="connsiteX138" fmla="*/ 180304 w 10071279"/>
                <a:gd name="connsiteY138" fmla="*/ 3284113 h 5640947"/>
                <a:gd name="connsiteX139" fmla="*/ 218941 w 10071279"/>
                <a:gd name="connsiteY139" fmla="*/ 3412902 h 5640947"/>
                <a:gd name="connsiteX140" fmla="*/ 231820 w 10071279"/>
                <a:gd name="connsiteY140" fmla="*/ 3451538 h 5640947"/>
                <a:gd name="connsiteX141" fmla="*/ 283335 w 10071279"/>
                <a:gd name="connsiteY141" fmla="*/ 3580327 h 5640947"/>
                <a:gd name="connsiteX142" fmla="*/ 296214 w 10071279"/>
                <a:gd name="connsiteY142" fmla="*/ 3618964 h 5640947"/>
                <a:gd name="connsiteX143" fmla="*/ 321972 w 10071279"/>
                <a:gd name="connsiteY143" fmla="*/ 3670479 h 5640947"/>
                <a:gd name="connsiteX144" fmla="*/ 399245 w 10071279"/>
                <a:gd name="connsiteY144" fmla="*/ 3876541 h 5640947"/>
                <a:gd name="connsiteX145" fmla="*/ 450761 w 10071279"/>
                <a:gd name="connsiteY145" fmla="*/ 3928056 h 5640947"/>
                <a:gd name="connsiteX146" fmla="*/ 489397 w 10071279"/>
                <a:gd name="connsiteY146" fmla="*/ 4005330 h 5640947"/>
                <a:gd name="connsiteX147" fmla="*/ 528034 w 10071279"/>
                <a:gd name="connsiteY147" fmla="*/ 4056845 h 5640947"/>
                <a:gd name="connsiteX148" fmla="*/ 515155 w 10071279"/>
                <a:gd name="connsiteY148" fmla="*/ 4095482 h 5640947"/>
                <a:gd name="connsiteX149" fmla="*/ 463640 w 10071279"/>
                <a:gd name="connsiteY149" fmla="*/ 4185634 h 5640947"/>
                <a:gd name="connsiteX150" fmla="*/ 515155 w 10071279"/>
                <a:gd name="connsiteY150" fmla="*/ 4572000 h 5640947"/>
                <a:gd name="connsiteX151" fmla="*/ 528034 w 10071279"/>
                <a:gd name="connsiteY151" fmla="*/ 4610637 h 5640947"/>
                <a:gd name="connsiteX152" fmla="*/ 566671 w 10071279"/>
                <a:gd name="connsiteY152" fmla="*/ 4636395 h 5640947"/>
                <a:gd name="connsiteX153" fmla="*/ 656823 w 10071279"/>
                <a:gd name="connsiteY153" fmla="*/ 4765183 h 5640947"/>
                <a:gd name="connsiteX154" fmla="*/ 734096 w 10071279"/>
                <a:gd name="connsiteY154" fmla="*/ 4881093 h 5640947"/>
                <a:gd name="connsiteX155" fmla="*/ 824248 w 10071279"/>
                <a:gd name="connsiteY155" fmla="*/ 4945487 h 5640947"/>
                <a:gd name="connsiteX156" fmla="*/ 862885 w 10071279"/>
                <a:gd name="connsiteY156" fmla="*/ 4958366 h 5640947"/>
                <a:gd name="connsiteX157" fmla="*/ 1017431 w 10071279"/>
                <a:gd name="connsiteY157" fmla="*/ 5022761 h 5640947"/>
                <a:gd name="connsiteX158" fmla="*/ 1056068 w 10071279"/>
                <a:gd name="connsiteY158" fmla="*/ 5035640 h 5640947"/>
                <a:gd name="connsiteX159" fmla="*/ 1171978 w 10071279"/>
                <a:gd name="connsiteY159" fmla="*/ 5048518 h 5640947"/>
                <a:gd name="connsiteX160" fmla="*/ 1275009 w 10071279"/>
                <a:gd name="connsiteY160" fmla="*/ 5035640 h 5640947"/>
                <a:gd name="connsiteX161" fmla="*/ 1313645 w 10071279"/>
                <a:gd name="connsiteY161" fmla="*/ 5022761 h 5640947"/>
                <a:gd name="connsiteX162" fmla="*/ 1506828 w 10071279"/>
                <a:gd name="connsiteY162" fmla="*/ 5035640 h 5640947"/>
                <a:gd name="connsiteX163" fmla="*/ 1558344 w 10071279"/>
                <a:gd name="connsiteY163" fmla="*/ 5112913 h 5640947"/>
                <a:gd name="connsiteX164" fmla="*/ 1622738 w 10071279"/>
                <a:gd name="connsiteY164" fmla="*/ 5203065 h 5640947"/>
                <a:gd name="connsiteX165" fmla="*/ 1648496 w 10071279"/>
                <a:gd name="connsiteY165" fmla="*/ 5254580 h 5640947"/>
                <a:gd name="connsiteX166" fmla="*/ 1828800 w 10071279"/>
                <a:gd name="connsiteY166" fmla="*/ 5422006 h 5640947"/>
                <a:gd name="connsiteX167" fmla="*/ 1944710 w 10071279"/>
                <a:gd name="connsiteY167" fmla="*/ 5486400 h 5640947"/>
                <a:gd name="connsiteX168" fmla="*/ 2266682 w 10071279"/>
                <a:gd name="connsiteY168" fmla="*/ 5563673 h 5640947"/>
                <a:gd name="connsiteX169" fmla="*/ 2537138 w 10071279"/>
                <a:gd name="connsiteY169" fmla="*/ 5537916 h 5640947"/>
                <a:gd name="connsiteX170" fmla="*/ 2562896 w 10071279"/>
                <a:gd name="connsiteY170" fmla="*/ 5499279 h 5640947"/>
                <a:gd name="connsiteX171" fmla="*/ 2627290 w 10071279"/>
                <a:gd name="connsiteY171" fmla="*/ 5460642 h 5640947"/>
                <a:gd name="connsiteX172" fmla="*/ 2665927 w 10071279"/>
                <a:gd name="connsiteY172" fmla="*/ 5434885 h 5640947"/>
                <a:gd name="connsiteX173" fmla="*/ 2756079 w 10071279"/>
                <a:gd name="connsiteY173" fmla="*/ 5370490 h 5640947"/>
                <a:gd name="connsiteX174" fmla="*/ 2846231 w 10071279"/>
                <a:gd name="connsiteY174" fmla="*/ 5357611 h 5640947"/>
                <a:gd name="connsiteX175" fmla="*/ 2884868 w 10071279"/>
                <a:gd name="connsiteY175" fmla="*/ 5331854 h 5640947"/>
                <a:gd name="connsiteX176" fmla="*/ 3271234 w 10071279"/>
                <a:gd name="connsiteY176" fmla="*/ 5331854 h 5640947"/>
                <a:gd name="connsiteX177" fmla="*/ 3335628 w 10071279"/>
                <a:gd name="connsiteY177" fmla="*/ 5383369 h 5640947"/>
                <a:gd name="connsiteX178" fmla="*/ 3425780 w 10071279"/>
                <a:gd name="connsiteY178" fmla="*/ 5473521 h 5640947"/>
                <a:gd name="connsiteX179" fmla="*/ 3580327 w 10071279"/>
                <a:gd name="connsiteY179" fmla="*/ 5550795 h 5640947"/>
                <a:gd name="connsiteX180" fmla="*/ 3644721 w 10071279"/>
                <a:gd name="connsiteY180" fmla="*/ 5576552 h 5640947"/>
                <a:gd name="connsiteX181" fmla="*/ 3747752 w 10071279"/>
                <a:gd name="connsiteY181" fmla="*/ 5589431 h 5640947"/>
                <a:gd name="connsiteX182" fmla="*/ 3825025 w 10071279"/>
                <a:gd name="connsiteY182" fmla="*/ 5576552 h 5640947"/>
                <a:gd name="connsiteX183" fmla="*/ 3953814 w 10071279"/>
                <a:gd name="connsiteY183" fmla="*/ 5499279 h 5640947"/>
                <a:gd name="connsiteX184" fmla="*/ 4018209 w 10071279"/>
                <a:gd name="connsiteY184" fmla="*/ 5473521 h 5640947"/>
                <a:gd name="connsiteX185" fmla="*/ 4095482 w 10071279"/>
                <a:gd name="connsiteY185" fmla="*/ 5447764 h 5640947"/>
                <a:gd name="connsiteX186" fmla="*/ 4159876 w 10071279"/>
                <a:gd name="connsiteY186" fmla="*/ 5434885 h 5640947"/>
                <a:gd name="connsiteX187" fmla="*/ 4211392 w 10071279"/>
                <a:gd name="connsiteY187" fmla="*/ 5422006 h 5640947"/>
                <a:gd name="connsiteX188" fmla="*/ 4288665 w 10071279"/>
                <a:gd name="connsiteY188" fmla="*/ 5383369 h 5640947"/>
                <a:gd name="connsiteX189" fmla="*/ 4327302 w 10071279"/>
                <a:gd name="connsiteY189" fmla="*/ 5370490 h 5640947"/>
                <a:gd name="connsiteX190" fmla="*/ 4404575 w 10071279"/>
                <a:gd name="connsiteY190" fmla="*/ 5331854 h 5640947"/>
                <a:gd name="connsiteX191" fmla="*/ 4456090 w 10071279"/>
                <a:gd name="connsiteY191" fmla="*/ 5383369 h 5640947"/>
                <a:gd name="connsiteX192" fmla="*/ 4572000 w 10071279"/>
                <a:gd name="connsiteY192" fmla="*/ 5525037 h 5640947"/>
                <a:gd name="connsiteX193" fmla="*/ 5009882 w 10071279"/>
                <a:gd name="connsiteY193" fmla="*/ 5499279 h 5640947"/>
                <a:gd name="connsiteX194" fmla="*/ 5048518 w 10071279"/>
                <a:gd name="connsiteY194" fmla="*/ 5486400 h 5640947"/>
                <a:gd name="connsiteX195" fmla="*/ 5087155 w 10071279"/>
                <a:gd name="connsiteY195" fmla="*/ 5460642 h 5640947"/>
                <a:gd name="connsiteX196" fmla="*/ 5318975 w 10071279"/>
                <a:gd name="connsiteY196" fmla="*/ 5473521 h 5640947"/>
                <a:gd name="connsiteX197" fmla="*/ 5563673 w 10071279"/>
                <a:gd name="connsiteY197" fmla="*/ 5512158 h 5640947"/>
                <a:gd name="connsiteX198" fmla="*/ 5589431 w 10071279"/>
                <a:gd name="connsiteY198" fmla="*/ 5550795 h 5640947"/>
                <a:gd name="connsiteX199" fmla="*/ 5666704 w 10071279"/>
                <a:gd name="connsiteY199" fmla="*/ 5589431 h 5640947"/>
                <a:gd name="connsiteX200" fmla="*/ 5705341 w 10071279"/>
                <a:gd name="connsiteY200" fmla="*/ 5615189 h 5640947"/>
                <a:gd name="connsiteX201" fmla="*/ 5756856 w 10071279"/>
                <a:gd name="connsiteY201" fmla="*/ 5628068 h 5640947"/>
                <a:gd name="connsiteX202" fmla="*/ 5795493 w 10071279"/>
                <a:gd name="connsiteY202" fmla="*/ 5640947 h 5640947"/>
                <a:gd name="connsiteX203" fmla="*/ 5988676 w 10071279"/>
                <a:gd name="connsiteY203" fmla="*/ 5628068 h 5640947"/>
                <a:gd name="connsiteX204" fmla="*/ 6027313 w 10071279"/>
                <a:gd name="connsiteY204" fmla="*/ 5615189 h 5640947"/>
                <a:gd name="connsiteX205" fmla="*/ 6104586 w 10071279"/>
                <a:gd name="connsiteY205" fmla="*/ 5563673 h 5640947"/>
                <a:gd name="connsiteX206" fmla="*/ 6143223 w 10071279"/>
                <a:gd name="connsiteY206" fmla="*/ 5525037 h 5640947"/>
                <a:gd name="connsiteX207" fmla="*/ 6168980 w 10071279"/>
                <a:gd name="connsiteY207" fmla="*/ 5486400 h 5640947"/>
                <a:gd name="connsiteX208" fmla="*/ 6246254 w 10071279"/>
                <a:gd name="connsiteY208" fmla="*/ 5434885 h 5640947"/>
                <a:gd name="connsiteX209" fmla="*/ 6272011 w 10071279"/>
                <a:gd name="connsiteY209" fmla="*/ 5396248 h 5640947"/>
                <a:gd name="connsiteX210" fmla="*/ 6310648 w 10071279"/>
                <a:gd name="connsiteY210" fmla="*/ 5383369 h 5640947"/>
                <a:gd name="connsiteX211" fmla="*/ 6349285 w 10071279"/>
                <a:gd name="connsiteY211" fmla="*/ 5344733 h 5640947"/>
                <a:gd name="connsiteX212" fmla="*/ 6362163 w 10071279"/>
                <a:gd name="connsiteY212" fmla="*/ 5306096 h 5640947"/>
                <a:gd name="connsiteX213" fmla="*/ 6272011 w 10071279"/>
                <a:gd name="connsiteY213" fmla="*/ 5344733 h 5640947"/>
                <a:gd name="connsiteX214" fmla="*/ 6194738 w 10071279"/>
                <a:gd name="connsiteY214" fmla="*/ 5370490 h 5640947"/>
                <a:gd name="connsiteX215" fmla="*/ 6156102 w 10071279"/>
                <a:gd name="connsiteY215" fmla="*/ 5383369 h 5640947"/>
                <a:gd name="connsiteX216" fmla="*/ 6001555 w 10071279"/>
                <a:gd name="connsiteY216" fmla="*/ 5409127 h 5640947"/>
                <a:gd name="connsiteX217" fmla="*/ 5692462 w 10071279"/>
                <a:gd name="connsiteY217" fmla="*/ 5396248 h 5640947"/>
                <a:gd name="connsiteX218" fmla="*/ 5640947 w 10071279"/>
                <a:gd name="connsiteY218" fmla="*/ 5383369 h 5640947"/>
                <a:gd name="connsiteX219" fmla="*/ 5576552 w 10071279"/>
                <a:gd name="connsiteY219" fmla="*/ 5370490 h 5640947"/>
                <a:gd name="connsiteX220" fmla="*/ 5525037 w 10071279"/>
                <a:gd name="connsiteY220" fmla="*/ 5383369 h 5640947"/>
                <a:gd name="connsiteX221" fmla="*/ 5525037 w 10071279"/>
                <a:gd name="connsiteY221" fmla="*/ 5473521 h 5640947"/>
                <a:gd name="connsiteX222" fmla="*/ 5563673 w 10071279"/>
                <a:gd name="connsiteY222" fmla="*/ 5499279 h 5640947"/>
                <a:gd name="connsiteX223" fmla="*/ 5525037 w 10071279"/>
                <a:gd name="connsiteY223" fmla="*/ 5486400 h 5640947"/>
                <a:gd name="connsiteX224" fmla="*/ 5512158 w 10071279"/>
                <a:gd name="connsiteY224" fmla="*/ 5447764 h 5640947"/>
                <a:gd name="connsiteX225" fmla="*/ 5473521 w 10071279"/>
                <a:gd name="connsiteY225" fmla="*/ 5434885 h 5640947"/>
                <a:gd name="connsiteX226" fmla="*/ 5396248 w 10071279"/>
                <a:gd name="connsiteY226" fmla="*/ 5422006 h 5640947"/>
                <a:gd name="connsiteX227" fmla="*/ 5434885 w 10071279"/>
                <a:gd name="connsiteY227" fmla="*/ 5396248 h 5640947"/>
                <a:gd name="connsiteX228" fmla="*/ 5525037 w 10071279"/>
                <a:gd name="connsiteY228" fmla="*/ 5383369 h 5640947"/>
                <a:gd name="connsiteX229" fmla="*/ 5512158 w 10071279"/>
                <a:gd name="connsiteY229" fmla="*/ 5344733 h 5640947"/>
                <a:gd name="connsiteX230" fmla="*/ 5473521 w 10071279"/>
                <a:gd name="connsiteY230" fmla="*/ 5331854 h 5640947"/>
                <a:gd name="connsiteX231" fmla="*/ 5434885 w 10071279"/>
                <a:gd name="connsiteY231" fmla="*/ 5344733 h 5640947"/>
                <a:gd name="connsiteX232" fmla="*/ 5383369 w 10071279"/>
                <a:gd name="connsiteY232" fmla="*/ 5357611 h 5640947"/>
                <a:gd name="connsiteX233" fmla="*/ 5318975 w 10071279"/>
                <a:gd name="connsiteY233" fmla="*/ 5434885 h 5640947"/>
                <a:gd name="connsiteX234" fmla="*/ 5267459 w 10071279"/>
                <a:gd name="connsiteY234" fmla="*/ 5460642 h 5640947"/>
                <a:gd name="connsiteX235" fmla="*/ 5151549 w 10071279"/>
                <a:gd name="connsiteY235" fmla="*/ 5447764 h 5640947"/>
                <a:gd name="connsiteX236" fmla="*/ 5100034 w 10071279"/>
                <a:gd name="connsiteY236" fmla="*/ 5434885 h 5640947"/>
                <a:gd name="connsiteX237" fmla="*/ 5241702 w 10071279"/>
                <a:gd name="connsiteY237" fmla="*/ 5422006 h 5640947"/>
                <a:gd name="connsiteX238" fmla="*/ 5318975 w 10071279"/>
                <a:gd name="connsiteY238" fmla="*/ 5370490 h 5640947"/>
                <a:gd name="connsiteX239" fmla="*/ 5280338 w 10071279"/>
                <a:gd name="connsiteY239" fmla="*/ 5344733 h 5640947"/>
                <a:gd name="connsiteX240" fmla="*/ 5112913 w 10071279"/>
                <a:gd name="connsiteY240" fmla="*/ 5370490 h 5640947"/>
                <a:gd name="connsiteX241" fmla="*/ 5074276 w 10071279"/>
                <a:gd name="connsiteY241" fmla="*/ 5396248 h 5640947"/>
                <a:gd name="connsiteX242" fmla="*/ 5087155 w 10071279"/>
                <a:gd name="connsiteY242" fmla="*/ 5434885 h 5640947"/>
                <a:gd name="connsiteX243" fmla="*/ 5074276 w 10071279"/>
                <a:gd name="connsiteY243" fmla="*/ 5486400 h 5640947"/>
                <a:gd name="connsiteX244" fmla="*/ 5009882 w 10071279"/>
                <a:gd name="connsiteY244" fmla="*/ 5370490 h 5640947"/>
                <a:gd name="connsiteX245" fmla="*/ 4945487 w 10071279"/>
                <a:gd name="connsiteY245" fmla="*/ 5383369 h 5640947"/>
                <a:gd name="connsiteX246" fmla="*/ 4932609 w 10071279"/>
                <a:gd name="connsiteY246" fmla="*/ 5422006 h 5640947"/>
                <a:gd name="connsiteX247" fmla="*/ 4919730 w 10071279"/>
                <a:gd name="connsiteY247" fmla="*/ 5512158 h 5640947"/>
                <a:gd name="connsiteX248" fmla="*/ 4868214 w 10071279"/>
                <a:gd name="connsiteY248" fmla="*/ 5434885 h 5640947"/>
                <a:gd name="connsiteX249" fmla="*/ 4855335 w 10071279"/>
                <a:gd name="connsiteY249" fmla="*/ 5396248 h 5640947"/>
                <a:gd name="connsiteX250" fmla="*/ 4816699 w 10071279"/>
                <a:gd name="connsiteY250" fmla="*/ 5383369 h 5640947"/>
                <a:gd name="connsiteX251" fmla="*/ 4752304 w 10071279"/>
                <a:gd name="connsiteY251" fmla="*/ 5396248 h 5640947"/>
                <a:gd name="connsiteX252" fmla="*/ 4675031 w 10071279"/>
                <a:gd name="connsiteY252" fmla="*/ 5473521 h 5640947"/>
                <a:gd name="connsiteX253" fmla="*/ 4636394 w 10071279"/>
                <a:gd name="connsiteY253" fmla="*/ 5499279 h 5640947"/>
                <a:gd name="connsiteX254" fmla="*/ 4623516 w 10071279"/>
                <a:gd name="connsiteY254" fmla="*/ 5537916 h 5640947"/>
                <a:gd name="connsiteX255" fmla="*/ 4584879 w 10071279"/>
                <a:gd name="connsiteY255" fmla="*/ 5499279 h 5640947"/>
                <a:gd name="connsiteX256" fmla="*/ 4559121 w 10071279"/>
                <a:gd name="connsiteY256" fmla="*/ 5422006 h 5640947"/>
                <a:gd name="connsiteX257" fmla="*/ 4546242 w 10071279"/>
                <a:gd name="connsiteY257" fmla="*/ 5344733 h 5640947"/>
                <a:gd name="connsiteX258" fmla="*/ 4391696 w 10071279"/>
                <a:gd name="connsiteY258" fmla="*/ 5306096 h 5640947"/>
                <a:gd name="connsiteX259" fmla="*/ 4314423 w 10071279"/>
                <a:gd name="connsiteY259" fmla="*/ 5280338 h 5640947"/>
                <a:gd name="connsiteX260" fmla="*/ 4262907 w 10071279"/>
                <a:gd name="connsiteY260" fmla="*/ 5293217 h 5640947"/>
                <a:gd name="connsiteX261" fmla="*/ 4172755 w 10071279"/>
                <a:gd name="connsiteY261" fmla="*/ 5331854 h 5640947"/>
                <a:gd name="connsiteX262" fmla="*/ 4121240 w 10071279"/>
                <a:gd name="connsiteY262" fmla="*/ 5370490 h 5640947"/>
                <a:gd name="connsiteX263" fmla="*/ 4108361 w 10071279"/>
                <a:gd name="connsiteY263" fmla="*/ 5409127 h 5640947"/>
                <a:gd name="connsiteX264" fmla="*/ 4121240 w 10071279"/>
                <a:gd name="connsiteY264" fmla="*/ 5447764 h 5640947"/>
                <a:gd name="connsiteX265" fmla="*/ 4005330 w 10071279"/>
                <a:gd name="connsiteY265" fmla="*/ 5370490 h 5640947"/>
                <a:gd name="connsiteX266" fmla="*/ 3966693 w 10071279"/>
                <a:gd name="connsiteY266" fmla="*/ 5344733 h 5640947"/>
                <a:gd name="connsiteX267" fmla="*/ 3928056 w 10071279"/>
                <a:gd name="connsiteY267" fmla="*/ 5357611 h 5640947"/>
                <a:gd name="connsiteX268" fmla="*/ 3889420 w 10071279"/>
                <a:gd name="connsiteY268" fmla="*/ 5499279 h 5640947"/>
                <a:gd name="connsiteX269" fmla="*/ 3850783 w 10071279"/>
                <a:gd name="connsiteY269" fmla="*/ 5525037 h 5640947"/>
                <a:gd name="connsiteX270" fmla="*/ 3825025 w 10071279"/>
                <a:gd name="connsiteY270" fmla="*/ 5486400 h 5640947"/>
                <a:gd name="connsiteX271" fmla="*/ 3786389 w 10071279"/>
                <a:gd name="connsiteY271" fmla="*/ 5460642 h 5640947"/>
                <a:gd name="connsiteX272" fmla="*/ 3734873 w 10071279"/>
                <a:gd name="connsiteY272" fmla="*/ 5409127 h 5640947"/>
                <a:gd name="connsiteX273" fmla="*/ 3644721 w 10071279"/>
                <a:gd name="connsiteY273" fmla="*/ 5422006 h 5640947"/>
                <a:gd name="connsiteX274" fmla="*/ 3567448 w 10071279"/>
                <a:gd name="connsiteY274" fmla="*/ 5473521 h 5640947"/>
                <a:gd name="connsiteX275" fmla="*/ 3528811 w 10071279"/>
                <a:gd name="connsiteY275" fmla="*/ 5460642 h 5640947"/>
                <a:gd name="connsiteX276" fmla="*/ 3515933 w 10071279"/>
                <a:gd name="connsiteY276" fmla="*/ 5422006 h 5640947"/>
                <a:gd name="connsiteX277" fmla="*/ 3490175 w 10071279"/>
                <a:gd name="connsiteY277" fmla="*/ 5383369 h 5640947"/>
                <a:gd name="connsiteX278" fmla="*/ 3451538 w 10071279"/>
                <a:gd name="connsiteY278" fmla="*/ 5357611 h 5640947"/>
                <a:gd name="connsiteX279" fmla="*/ 3374265 w 10071279"/>
                <a:gd name="connsiteY279" fmla="*/ 5331854 h 5640947"/>
                <a:gd name="connsiteX280" fmla="*/ 3348507 w 10071279"/>
                <a:gd name="connsiteY280" fmla="*/ 5318975 h 5640947"/>
                <a:gd name="connsiteX281" fmla="*/ 3309871 w 10071279"/>
                <a:gd name="connsiteY281" fmla="*/ 5267459 h 5640947"/>
                <a:gd name="connsiteX282" fmla="*/ 3206840 w 10071279"/>
                <a:gd name="connsiteY282" fmla="*/ 5215944 h 5640947"/>
                <a:gd name="connsiteX283" fmla="*/ 3013656 w 10071279"/>
                <a:gd name="connsiteY283" fmla="*/ 5267459 h 5640947"/>
                <a:gd name="connsiteX284" fmla="*/ 2987899 w 10071279"/>
                <a:gd name="connsiteY284" fmla="*/ 5357611 h 5640947"/>
                <a:gd name="connsiteX285" fmla="*/ 2884868 w 10071279"/>
                <a:gd name="connsiteY285" fmla="*/ 5370490 h 5640947"/>
                <a:gd name="connsiteX286" fmla="*/ 2756079 w 10071279"/>
                <a:gd name="connsiteY286" fmla="*/ 5383369 h 5640947"/>
                <a:gd name="connsiteX287" fmla="*/ 2717442 w 10071279"/>
                <a:gd name="connsiteY287" fmla="*/ 5357611 h 5640947"/>
                <a:gd name="connsiteX288" fmla="*/ 2678806 w 10071279"/>
                <a:gd name="connsiteY288" fmla="*/ 5370490 h 5640947"/>
                <a:gd name="connsiteX289" fmla="*/ 2665927 w 10071279"/>
                <a:gd name="connsiteY289" fmla="*/ 5409127 h 5640947"/>
                <a:gd name="connsiteX290" fmla="*/ 2601533 w 10071279"/>
                <a:gd name="connsiteY290" fmla="*/ 5486400 h 5640947"/>
                <a:gd name="connsiteX291" fmla="*/ 2575775 w 10071279"/>
                <a:gd name="connsiteY291" fmla="*/ 5563673 h 5640947"/>
                <a:gd name="connsiteX292" fmla="*/ 2485623 w 10071279"/>
                <a:gd name="connsiteY292" fmla="*/ 5615189 h 5640947"/>
                <a:gd name="connsiteX293" fmla="*/ 2434107 w 10071279"/>
                <a:gd name="connsiteY293" fmla="*/ 5628068 h 5640947"/>
                <a:gd name="connsiteX294" fmla="*/ 2356834 w 10071279"/>
                <a:gd name="connsiteY294" fmla="*/ 5615189 h 5640947"/>
                <a:gd name="connsiteX295" fmla="*/ 2343955 w 10071279"/>
                <a:gd name="connsiteY295" fmla="*/ 5525037 h 5640947"/>
                <a:gd name="connsiteX296" fmla="*/ 2279561 w 10071279"/>
                <a:gd name="connsiteY296" fmla="*/ 5422006 h 5640947"/>
                <a:gd name="connsiteX297" fmla="*/ 2150772 w 10071279"/>
                <a:gd name="connsiteY297" fmla="*/ 5447764 h 5640947"/>
                <a:gd name="connsiteX298" fmla="*/ 2073499 w 10071279"/>
                <a:gd name="connsiteY298" fmla="*/ 5499279 h 5640947"/>
                <a:gd name="connsiteX299" fmla="*/ 2021983 w 10071279"/>
                <a:gd name="connsiteY299" fmla="*/ 5525037 h 5640947"/>
                <a:gd name="connsiteX300" fmla="*/ 1906073 w 10071279"/>
                <a:gd name="connsiteY300" fmla="*/ 5499279 h 5640947"/>
                <a:gd name="connsiteX301" fmla="*/ 1893194 w 10071279"/>
                <a:gd name="connsiteY301" fmla="*/ 5460642 h 5640947"/>
                <a:gd name="connsiteX302" fmla="*/ 1880316 w 10071279"/>
                <a:gd name="connsiteY302" fmla="*/ 5331854 h 5640947"/>
                <a:gd name="connsiteX303" fmla="*/ 1777285 w 10071279"/>
                <a:gd name="connsiteY303" fmla="*/ 5267459 h 5640947"/>
                <a:gd name="connsiteX304" fmla="*/ 1481071 w 10071279"/>
                <a:gd name="connsiteY304" fmla="*/ 5254580 h 5640947"/>
                <a:gd name="connsiteX305" fmla="*/ 1481071 w 10071279"/>
                <a:gd name="connsiteY305" fmla="*/ 5164428 h 5640947"/>
                <a:gd name="connsiteX306" fmla="*/ 1506828 w 10071279"/>
                <a:gd name="connsiteY306" fmla="*/ 5087155 h 5640947"/>
                <a:gd name="connsiteX307" fmla="*/ 1493949 w 10071279"/>
                <a:gd name="connsiteY307" fmla="*/ 4971245 h 5640947"/>
                <a:gd name="connsiteX308" fmla="*/ 1429555 w 10071279"/>
                <a:gd name="connsiteY308" fmla="*/ 4958366 h 5640947"/>
                <a:gd name="connsiteX309" fmla="*/ 1378040 w 10071279"/>
                <a:gd name="connsiteY309" fmla="*/ 4945487 h 5640947"/>
                <a:gd name="connsiteX310" fmla="*/ 1339403 w 10071279"/>
                <a:gd name="connsiteY310" fmla="*/ 4958366 h 5640947"/>
                <a:gd name="connsiteX311" fmla="*/ 1300766 w 10071279"/>
                <a:gd name="connsiteY311" fmla="*/ 5009882 h 5640947"/>
                <a:gd name="connsiteX312" fmla="*/ 1262130 w 10071279"/>
                <a:gd name="connsiteY312" fmla="*/ 5048518 h 5640947"/>
                <a:gd name="connsiteX313" fmla="*/ 1223493 w 10071279"/>
                <a:gd name="connsiteY313" fmla="*/ 5035640 h 5640947"/>
                <a:gd name="connsiteX314" fmla="*/ 1197735 w 10071279"/>
                <a:gd name="connsiteY314" fmla="*/ 4958366 h 5640947"/>
                <a:gd name="connsiteX315" fmla="*/ 1133341 w 10071279"/>
                <a:gd name="connsiteY315" fmla="*/ 4945487 h 5640947"/>
                <a:gd name="connsiteX316" fmla="*/ 1068947 w 10071279"/>
                <a:gd name="connsiteY316" fmla="*/ 4958366 h 5640947"/>
                <a:gd name="connsiteX317" fmla="*/ 1030310 w 10071279"/>
                <a:gd name="connsiteY317" fmla="*/ 4984124 h 5640947"/>
                <a:gd name="connsiteX318" fmla="*/ 991673 w 10071279"/>
                <a:gd name="connsiteY318" fmla="*/ 4945487 h 5640947"/>
                <a:gd name="connsiteX319" fmla="*/ 965916 w 10071279"/>
                <a:gd name="connsiteY319" fmla="*/ 4893972 h 5640947"/>
                <a:gd name="connsiteX320" fmla="*/ 940158 w 10071279"/>
                <a:gd name="connsiteY320" fmla="*/ 4816699 h 5640947"/>
                <a:gd name="connsiteX321" fmla="*/ 862885 w 10071279"/>
                <a:gd name="connsiteY321" fmla="*/ 4790941 h 5640947"/>
                <a:gd name="connsiteX322" fmla="*/ 772733 w 10071279"/>
                <a:gd name="connsiteY322" fmla="*/ 4765183 h 5640947"/>
                <a:gd name="connsiteX323" fmla="*/ 682580 w 10071279"/>
                <a:gd name="connsiteY323" fmla="*/ 4752304 h 5640947"/>
                <a:gd name="connsiteX324" fmla="*/ 708338 w 10071279"/>
                <a:gd name="connsiteY324" fmla="*/ 4713668 h 5640947"/>
                <a:gd name="connsiteX325" fmla="*/ 695459 w 10071279"/>
                <a:gd name="connsiteY325" fmla="*/ 4584879 h 5640947"/>
                <a:gd name="connsiteX326" fmla="*/ 656823 w 10071279"/>
                <a:gd name="connsiteY326" fmla="*/ 4494727 h 5640947"/>
                <a:gd name="connsiteX327" fmla="*/ 579549 w 10071279"/>
                <a:gd name="connsiteY327" fmla="*/ 4456090 h 5640947"/>
                <a:gd name="connsiteX328" fmla="*/ 605307 w 10071279"/>
                <a:gd name="connsiteY328" fmla="*/ 4417454 h 5640947"/>
                <a:gd name="connsiteX329" fmla="*/ 618186 w 10071279"/>
                <a:gd name="connsiteY329" fmla="*/ 4224271 h 5640947"/>
                <a:gd name="connsiteX330" fmla="*/ 579549 w 10071279"/>
                <a:gd name="connsiteY330" fmla="*/ 4185634 h 5640947"/>
                <a:gd name="connsiteX331" fmla="*/ 566671 w 10071279"/>
                <a:gd name="connsiteY331" fmla="*/ 4146997 h 5640947"/>
                <a:gd name="connsiteX332" fmla="*/ 631065 w 10071279"/>
                <a:gd name="connsiteY332" fmla="*/ 4069724 h 5640947"/>
                <a:gd name="connsiteX333" fmla="*/ 618186 w 10071279"/>
                <a:gd name="connsiteY333" fmla="*/ 3902299 h 5640947"/>
                <a:gd name="connsiteX334" fmla="*/ 579549 w 10071279"/>
                <a:gd name="connsiteY334" fmla="*/ 3889420 h 5640947"/>
                <a:gd name="connsiteX335" fmla="*/ 502276 w 10071279"/>
                <a:gd name="connsiteY335" fmla="*/ 3876541 h 5640947"/>
                <a:gd name="connsiteX336" fmla="*/ 540913 w 10071279"/>
                <a:gd name="connsiteY336" fmla="*/ 3657600 h 5640947"/>
                <a:gd name="connsiteX337" fmla="*/ 515155 w 10071279"/>
                <a:gd name="connsiteY337" fmla="*/ 3618964 h 5640947"/>
                <a:gd name="connsiteX338" fmla="*/ 437882 w 10071279"/>
                <a:gd name="connsiteY338" fmla="*/ 3554569 h 5640947"/>
                <a:gd name="connsiteX339" fmla="*/ 360609 w 10071279"/>
                <a:gd name="connsiteY339" fmla="*/ 3528811 h 5640947"/>
                <a:gd name="connsiteX340" fmla="*/ 373487 w 10071279"/>
                <a:gd name="connsiteY340" fmla="*/ 3451538 h 5640947"/>
                <a:gd name="connsiteX341" fmla="*/ 360609 w 10071279"/>
                <a:gd name="connsiteY341" fmla="*/ 3284113 h 5640947"/>
                <a:gd name="connsiteX342" fmla="*/ 347730 w 10071279"/>
                <a:gd name="connsiteY342" fmla="*/ 3245476 h 5640947"/>
                <a:gd name="connsiteX343" fmla="*/ 309093 w 10071279"/>
                <a:gd name="connsiteY343" fmla="*/ 3219718 h 5640947"/>
                <a:gd name="connsiteX344" fmla="*/ 257578 w 10071279"/>
                <a:gd name="connsiteY344" fmla="*/ 3206840 h 5640947"/>
                <a:gd name="connsiteX345" fmla="*/ 218941 w 10071279"/>
                <a:gd name="connsiteY345" fmla="*/ 3193961 h 5640947"/>
                <a:gd name="connsiteX346" fmla="*/ 244699 w 10071279"/>
                <a:gd name="connsiteY346" fmla="*/ 3155324 h 5640947"/>
                <a:gd name="connsiteX347" fmla="*/ 283335 w 10071279"/>
                <a:gd name="connsiteY347" fmla="*/ 3142445 h 5640947"/>
                <a:gd name="connsiteX348" fmla="*/ 309093 w 10071279"/>
                <a:gd name="connsiteY348" fmla="*/ 3090930 h 5640947"/>
                <a:gd name="connsiteX349" fmla="*/ 296214 w 10071279"/>
                <a:gd name="connsiteY349" fmla="*/ 2975020 h 5640947"/>
                <a:gd name="connsiteX350" fmla="*/ 257578 w 10071279"/>
                <a:gd name="connsiteY350" fmla="*/ 2949262 h 5640947"/>
                <a:gd name="connsiteX351" fmla="*/ 231820 w 10071279"/>
                <a:gd name="connsiteY351" fmla="*/ 2910626 h 5640947"/>
                <a:gd name="connsiteX352" fmla="*/ 244699 w 10071279"/>
                <a:gd name="connsiteY352" fmla="*/ 2871989 h 5640947"/>
                <a:gd name="connsiteX353" fmla="*/ 283335 w 10071279"/>
                <a:gd name="connsiteY353" fmla="*/ 2846231 h 5640947"/>
                <a:gd name="connsiteX354" fmla="*/ 360609 w 10071279"/>
                <a:gd name="connsiteY354" fmla="*/ 2781837 h 5640947"/>
                <a:gd name="connsiteX355" fmla="*/ 373487 w 10071279"/>
                <a:gd name="connsiteY355" fmla="*/ 2743200 h 5640947"/>
                <a:gd name="connsiteX356" fmla="*/ 373487 w 10071279"/>
                <a:gd name="connsiteY356" fmla="*/ 2653048 h 5640947"/>
                <a:gd name="connsiteX357" fmla="*/ 412124 w 10071279"/>
                <a:gd name="connsiteY357" fmla="*/ 2640169 h 5640947"/>
                <a:gd name="connsiteX358" fmla="*/ 450761 w 10071279"/>
                <a:gd name="connsiteY358" fmla="*/ 2614411 h 5640947"/>
                <a:gd name="connsiteX359" fmla="*/ 463640 w 10071279"/>
                <a:gd name="connsiteY359" fmla="*/ 2421228 h 5640947"/>
                <a:gd name="connsiteX360" fmla="*/ 502276 w 10071279"/>
                <a:gd name="connsiteY360" fmla="*/ 2408349 h 5640947"/>
                <a:gd name="connsiteX361" fmla="*/ 515155 w 10071279"/>
                <a:gd name="connsiteY361" fmla="*/ 2331076 h 5640947"/>
                <a:gd name="connsiteX362" fmla="*/ 528034 w 10071279"/>
                <a:gd name="connsiteY362" fmla="*/ 2279561 h 5640947"/>
                <a:gd name="connsiteX363" fmla="*/ 605307 w 10071279"/>
                <a:gd name="connsiteY363" fmla="*/ 2253803 h 5640947"/>
                <a:gd name="connsiteX364" fmla="*/ 592428 w 10071279"/>
                <a:gd name="connsiteY364" fmla="*/ 2163651 h 5640947"/>
                <a:gd name="connsiteX365" fmla="*/ 528034 w 10071279"/>
                <a:gd name="connsiteY365" fmla="*/ 2073499 h 5640947"/>
                <a:gd name="connsiteX366" fmla="*/ 489397 w 10071279"/>
                <a:gd name="connsiteY366" fmla="*/ 2047741 h 5640947"/>
                <a:gd name="connsiteX367" fmla="*/ 450761 w 10071279"/>
                <a:gd name="connsiteY367" fmla="*/ 2034862 h 5640947"/>
                <a:gd name="connsiteX368" fmla="*/ 489397 w 10071279"/>
                <a:gd name="connsiteY368" fmla="*/ 2009104 h 5640947"/>
                <a:gd name="connsiteX369" fmla="*/ 528034 w 10071279"/>
                <a:gd name="connsiteY369" fmla="*/ 1996226 h 5640947"/>
                <a:gd name="connsiteX370" fmla="*/ 476518 w 10071279"/>
                <a:gd name="connsiteY370" fmla="*/ 1867437 h 5640947"/>
                <a:gd name="connsiteX371" fmla="*/ 669702 w 10071279"/>
                <a:gd name="connsiteY371" fmla="*/ 1815921 h 5640947"/>
                <a:gd name="connsiteX372" fmla="*/ 682580 w 10071279"/>
                <a:gd name="connsiteY372" fmla="*/ 1777285 h 5640947"/>
                <a:gd name="connsiteX373" fmla="*/ 695459 w 10071279"/>
                <a:gd name="connsiteY373" fmla="*/ 1674254 h 5640947"/>
                <a:gd name="connsiteX374" fmla="*/ 734096 w 10071279"/>
                <a:gd name="connsiteY374" fmla="*/ 1661375 h 5640947"/>
                <a:gd name="connsiteX375" fmla="*/ 875763 w 10071279"/>
                <a:gd name="connsiteY375" fmla="*/ 1648496 h 5640947"/>
                <a:gd name="connsiteX376" fmla="*/ 940158 w 10071279"/>
                <a:gd name="connsiteY376" fmla="*/ 1596980 h 5640947"/>
                <a:gd name="connsiteX377" fmla="*/ 953037 w 10071279"/>
                <a:gd name="connsiteY377" fmla="*/ 1545465 h 5640947"/>
                <a:gd name="connsiteX378" fmla="*/ 1120462 w 10071279"/>
                <a:gd name="connsiteY378" fmla="*/ 1506828 h 5640947"/>
                <a:gd name="connsiteX379" fmla="*/ 1159099 w 10071279"/>
                <a:gd name="connsiteY379" fmla="*/ 1493949 h 5640947"/>
                <a:gd name="connsiteX380" fmla="*/ 1197735 w 10071279"/>
                <a:gd name="connsiteY380" fmla="*/ 1416676 h 5640947"/>
                <a:gd name="connsiteX381" fmla="*/ 1326524 w 10071279"/>
                <a:gd name="connsiteY381" fmla="*/ 1378040 h 5640947"/>
                <a:gd name="connsiteX382" fmla="*/ 1300766 w 10071279"/>
                <a:gd name="connsiteY382" fmla="*/ 1326524 h 5640947"/>
                <a:gd name="connsiteX383" fmla="*/ 1287887 w 10071279"/>
                <a:gd name="connsiteY383" fmla="*/ 1287887 h 5640947"/>
                <a:gd name="connsiteX384" fmla="*/ 1249251 w 10071279"/>
                <a:gd name="connsiteY384" fmla="*/ 1262130 h 5640947"/>
                <a:gd name="connsiteX385" fmla="*/ 1236372 w 10071279"/>
                <a:gd name="connsiteY385" fmla="*/ 1081826 h 5640947"/>
                <a:gd name="connsiteX386" fmla="*/ 1197735 w 10071279"/>
                <a:gd name="connsiteY386" fmla="*/ 1056068 h 5640947"/>
                <a:gd name="connsiteX387" fmla="*/ 1068947 w 10071279"/>
                <a:gd name="connsiteY387" fmla="*/ 914400 h 5640947"/>
                <a:gd name="connsiteX388" fmla="*/ 1017431 w 10071279"/>
                <a:gd name="connsiteY388" fmla="*/ 862885 h 5640947"/>
                <a:gd name="connsiteX389" fmla="*/ 991673 w 10071279"/>
                <a:gd name="connsiteY389" fmla="*/ 811369 h 5640947"/>
                <a:gd name="connsiteX390" fmla="*/ 1081825 w 10071279"/>
                <a:gd name="connsiteY390" fmla="*/ 837127 h 5640947"/>
                <a:gd name="connsiteX391" fmla="*/ 1159099 w 10071279"/>
                <a:gd name="connsiteY391" fmla="*/ 901521 h 5640947"/>
                <a:gd name="connsiteX392" fmla="*/ 1184856 w 10071279"/>
                <a:gd name="connsiteY392" fmla="*/ 940158 h 5640947"/>
                <a:gd name="connsiteX393" fmla="*/ 1236372 w 10071279"/>
                <a:gd name="connsiteY393" fmla="*/ 953037 h 5640947"/>
                <a:gd name="connsiteX394" fmla="*/ 1326524 w 10071279"/>
                <a:gd name="connsiteY394" fmla="*/ 940158 h 5640947"/>
                <a:gd name="connsiteX395" fmla="*/ 1300766 w 10071279"/>
                <a:gd name="connsiteY395" fmla="*/ 824248 h 5640947"/>
                <a:gd name="connsiteX396" fmla="*/ 1313645 w 10071279"/>
                <a:gd name="connsiteY396" fmla="*/ 695459 h 5640947"/>
                <a:gd name="connsiteX397" fmla="*/ 1352282 w 10071279"/>
                <a:gd name="connsiteY397" fmla="*/ 656823 h 5640947"/>
                <a:gd name="connsiteX398" fmla="*/ 1378040 w 10071279"/>
                <a:gd name="connsiteY398" fmla="*/ 618186 h 5640947"/>
                <a:gd name="connsiteX399" fmla="*/ 1416676 w 10071279"/>
                <a:gd name="connsiteY399" fmla="*/ 605307 h 5640947"/>
                <a:gd name="connsiteX400" fmla="*/ 1455313 w 10071279"/>
                <a:gd name="connsiteY400" fmla="*/ 579549 h 5640947"/>
                <a:gd name="connsiteX401" fmla="*/ 1609859 w 10071279"/>
                <a:gd name="connsiteY401" fmla="*/ 592428 h 5640947"/>
                <a:gd name="connsiteX402" fmla="*/ 1648496 w 10071279"/>
                <a:gd name="connsiteY402" fmla="*/ 605307 h 5640947"/>
                <a:gd name="connsiteX403" fmla="*/ 1738648 w 10071279"/>
                <a:gd name="connsiteY403" fmla="*/ 592428 h 5640947"/>
                <a:gd name="connsiteX404" fmla="*/ 1880316 w 10071279"/>
                <a:gd name="connsiteY404" fmla="*/ 553792 h 5640947"/>
                <a:gd name="connsiteX405" fmla="*/ 1957589 w 10071279"/>
                <a:gd name="connsiteY405" fmla="*/ 489397 h 5640947"/>
                <a:gd name="connsiteX406" fmla="*/ 1970468 w 10071279"/>
                <a:gd name="connsiteY406" fmla="*/ 450761 h 5640947"/>
                <a:gd name="connsiteX407" fmla="*/ 2060620 w 10071279"/>
                <a:gd name="connsiteY407" fmla="*/ 347730 h 5640947"/>
                <a:gd name="connsiteX408" fmla="*/ 2189409 w 10071279"/>
                <a:gd name="connsiteY408" fmla="*/ 360609 h 5640947"/>
                <a:gd name="connsiteX409" fmla="*/ 2228045 w 10071279"/>
                <a:gd name="connsiteY409" fmla="*/ 321972 h 5640947"/>
                <a:gd name="connsiteX410" fmla="*/ 2395471 w 10071279"/>
                <a:gd name="connsiteY410" fmla="*/ 283335 h 5640947"/>
                <a:gd name="connsiteX411" fmla="*/ 2446986 w 10071279"/>
                <a:gd name="connsiteY411" fmla="*/ 90152 h 5640947"/>
                <a:gd name="connsiteX412" fmla="*/ 2472744 w 10071279"/>
                <a:gd name="connsiteY412" fmla="*/ 128789 h 5640947"/>
                <a:gd name="connsiteX413" fmla="*/ 2498502 w 10071279"/>
                <a:gd name="connsiteY413" fmla="*/ 206062 h 5640947"/>
                <a:gd name="connsiteX414" fmla="*/ 2575775 w 10071279"/>
                <a:gd name="connsiteY414" fmla="*/ 218941 h 5640947"/>
                <a:gd name="connsiteX415" fmla="*/ 2640169 w 10071279"/>
                <a:gd name="connsiteY415" fmla="*/ 206062 h 5640947"/>
                <a:gd name="connsiteX416" fmla="*/ 2717442 w 10071279"/>
                <a:gd name="connsiteY416" fmla="*/ 180304 h 5640947"/>
                <a:gd name="connsiteX417" fmla="*/ 2768958 w 10071279"/>
                <a:gd name="connsiteY417" fmla="*/ 257578 h 5640947"/>
                <a:gd name="connsiteX418" fmla="*/ 2807594 w 10071279"/>
                <a:gd name="connsiteY418" fmla="*/ 270456 h 5640947"/>
                <a:gd name="connsiteX419" fmla="*/ 2962141 w 10071279"/>
                <a:gd name="connsiteY419" fmla="*/ 270456 h 5640947"/>
                <a:gd name="connsiteX420" fmla="*/ 3000778 w 10071279"/>
                <a:gd name="connsiteY420" fmla="*/ 309093 h 5640947"/>
                <a:gd name="connsiteX421" fmla="*/ 3090930 w 10071279"/>
                <a:gd name="connsiteY421" fmla="*/ 347730 h 5640947"/>
                <a:gd name="connsiteX422" fmla="*/ 3232597 w 10071279"/>
                <a:gd name="connsiteY422" fmla="*/ 360609 h 5640947"/>
                <a:gd name="connsiteX423" fmla="*/ 3245476 w 10071279"/>
                <a:gd name="connsiteY423" fmla="*/ 399245 h 5640947"/>
                <a:gd name="connsiteX424" fmla="*/ 3284113 w 10071279"/>
                <a:gd name="connsiteY424" fmla="*/ 412124 h 5640947"/>
                <a:gd name="connsiteX425" fmla="*/ 3335628 w 10071279"/>
                <a:gd name="connsiteY425" fmla="*/ 425003 h 5640947"/>
                <a:gd name="connsiteX426" fmla="*/ 3425780 w 10071279"/>
                <a:gd name="connsiteY426" fmla="*/ 450761 h 5640947"/>
                <a:gd name="connsiteX427" fmla="*/ 3567448 w 10071279"/>
                <a:gd name="connsiteY427" fmla="*/ 437882 h 5640947"/>
                <a:gd name="connsiteX428" fmla="*/ 3644721 w 10071279"/>
                <a:gd name="connsiteY428" fmla="*/ 412124 h 5640947"/>
                <a:gd name="connsiteX429" fmla="*/ 3734873 w 10071279"/>
                <a:gd name="connsiteY429" fmla="*/ 373487 h 5640947"/>
                <a:gd name="connsiteX430" fmla="*/ 3760631 w 10071279"/>
                <a:gd name="connsiteY430" fmla="*/ 334851 h 5640947"/>
                <a:gd name="connsiteX431" fmla="*/ 3837904 w 10071279"/>
                <a:gd name="connsiteY431" fmla="*/ 309093 h 5640947"/>
                <a:gd name="connsiteX432" fmla="*/ 3928056 w 10071279"/>
                <a:gd name="connsiteY432" fmla="*/ 347730 h 5640947"/>
                <a:gd name="connsiteX433" fmla="*/ 3992451 w 10071279"/>
                <a:gd name="connsiteY433" fmla="*/ 334851 h 5640947"/>
                <a:gd name="connsiteX434" fmla="*/ 4108361 w 10071279"/>
                <a:gd name="connsiteY434" fmla="*/ 296214 h 5640947"/>
                <a:gd name="connsiteX435" fmla="*/ 4185634 w 10071279"/>
                <a:gd name="connsiteY435" fmla="*/ 270456 h 5640947"/>
                <a:gd name="connsiteX436" fmla="*/ 4224271 w 10071279"/>
                <a:gd name="connsiteY436" fmla="*/ 257578 h 5640947"/>
                <a:gd name="connsiteX437" fmla="*/ 4301544 w 10071279"/>
                <a:gd name="connsiteY437" fmla="*/ 206062 h 5640947"/>
                <a:gd name="connsiteX438" fmla="*/ 4391696 w 10071279"/>
                <a:gd name="connsiteY438" fmla="*/ 167426 h 5640947"/>
                <a:gd name="connsiteX439" fmla="*/ 4636394 w 10071279"/>
                <a:gd name="connsiteY439" fmla="*/ 167426 h 5640947"/>
                <a:gd name="connsiteX440" fmla="*/ 4687910 w 10071279"/>
                <a:gd name="connsiteY440" fmla="*/ 141668 h 5640947"/>
                <a:gd name="connsiteX441" fmla="*/ 4829578 w 10071279"/>
                <a:gd name="connsiteY441" fmla="*/ 154547 h 5640947"/>
                <a:gd name="connsiteX442" fmla="*/ 4906851 w 10071279"/>
                <a:gd name="connsiteY442" fmla="*/ 206062 h 5640947"/>
                <a:gd name="connsiteX443" fmla="*/ 4958366 w 10071279"/>
                <a:gd name="connsiteY443" fmla="*/ 218941 h 5640947"/>
                <a:gd name="connsiteX444" fmla="*/ 5254580 w 10071279"/>
                <a:gd name="connsiteY444" fmla="*/ 206062 h 5640947"/>
                <a:gd name="connsiteX445" fmla="*/ 5344733 w 10071279"/>
                <a:gd name="connsiteY445" fmla="*/ 257578 h 5640947"/>
                <a:gd name="connsiteX446" fmla="*/ 5383369 w 10071279"/>
                <a:gd name="connsiteY446" fmla="*/ 296214 h 5640947"/>
                <a:gd name="connsiteX447" fmla="*/ 5550794 w 10071279"/>
                <a:gd name="connsiteY447" fmla="*/ 309093 h 5640947"/>
                <a:gd name="connsiteX448" fmla="*/ 5602310 w 10071279"/>
                <a:gd name="connsiteY448" fmla="*/ 386366 h 5640947"/>
                <a:gd name="connsiteX449" fmla="*/ 5628068 w 10071279"/>
                <a:gd name="connsiteY449" fmla="*/ 425003 h 5640947"/>
                <a:gd name="connsiteX450" fmla="*/ 6297769 w 10071279"/>
                <a:gd name="connsiteY450" fmla="*/ 412124 h 5640947"/>
                <a:gd name="connsiteX451" fmla="*/ 6310648 w 10071279"/>
                <a:gd name="connsiteY451" fmla="*/ 270456 h 5640947"/>
                <a:gd name="connsiteX452" fmla="*/ 6349285 w 10071279"/>
                <a:gd name="connsiteY452" fmla="*/ 257578 h 5640947"/>
                <a:gd name="connsiteX453" fmla="*/ 6516710 w 10071279"/>
                <a:gd name="connsiteY453" fmla="*/ 270456 h 5640947"/>
                <a:gd name="connsiteX454" fmla="*/ 6568225 w 10071279"/>
                <a:gd name="connsiteY454" fmla="*/ 296214 h 5640947"/>
                <a:gd name="connsiteX455" fmla="*/ 6606862 w 10071279"/>
                <a:gd name="connsiteY455" fmla="*/ 309093 h 5640947"/>
                <a:gd name="connsiteX456" fmla="*/ 6697014 w 10071279"/>
                <a:gd name="connsiteY456" fmla="*/ 347730 h 5640947"/>
                <a:gd name="connsiteX457" fmla="*/ 6903076 w 10071279"/>
                <a:gd name="connsiteY457" fmla="*/ 334851 h 5640947"/>
                <a:gd name="connsiteX458" fmla="*/ 6941713 w 10071279"/>
                <a:gd name="connsiteY458" fmla="*/ 309093 h 5640947"/>
                <a:gd name="connsiteX459" fmla="*/ 7070502 w 10071279"/>
                <a:gd name="connsiteY459" fmla="*/ 321972 h 5640947"/>
                <a:gd name="connsiteX460" fmla="*/ 7147775 w 10071279"/>
                <a:gd name="connsiteY460" fmla="*/ 386366 h 5640947"/>
                <a:gd name="connsiteX461" fmla="*/ 7237927 w 10071279"/>
                <a:gd name="connsiteY461" fmla="*/ 437882 h 5640947"/>
                <a:gd name="connsiteX462" fmla="*/ 7276563 w 10071279"/>
                <a:gd name="connsiteY462" fmla="*/ 450761 h 5640947"/>
                <a:gd name="connsiteX463" fmla="*/ 7353837 w 10071279"/>
                <a:gd name="connsiteY463" fmla="*/ 528034 h 5640947"/>
                <a:gd name="connsiteX464" fmla="*/ 7456868 w 10071279"/>
                <a:gd name="connsiteY464" fmla="*/ 553792 h 5640947"/>
                <a:gd name="connsiteX465" fmla="*/ 7495504 w 10071279"/>
                <a:gd name="connsiteY465" fmla="*/ 566671 h 5640947"/>
                <a:gd name="connsiteX466" fmla="*/ 7675809 w 10071279"/>
                <a:gd name="connsiteY466" fmla="*/ 579549 h 5640947"/>
                <a:gd name="connsiteX467" fmla="*/ 7765961 w 10071279"/>
                <a:gd name="connsiteY467" fmla="*/ 605307 h 5640947"/>
                <a:gd name="connsiteX468" fmla="*/ 7817476 w 10071279"/>
                <a:gd name="connsiteY468" fmla="*/ 656823 h 5640947"/>
                <a:gd name="connsiteX469" fmla="*/ 7984902 w 10071279"/>
                <a:gd name="connsiteY469" fmla="*/ 643944 h 5640947"/>
                <a:gd name="connsiteX470" fmla="*/ 8113690 w 10071279"/>
                <a:gd name="connsiteY470" fmla="*/ 643944 h 5640947"/>
                <a:gd name="connsiteX471" fmla="*/ 8190963 w 10071279"/>
                <a:gd name="connsiteY471" fmla="*/ 669702 h 5640947"/>
                <a:gd name="connsiteX472" fmla="*/ 8293994 w 10071279"/>
                <a:gd name="connsiteY472" fmla="*/ 721217 h 5640947"/>
                <a:gd name="connsiteX473" fmla="*/ 8706118 w 10071279"/>
                <a:gd name="connsiteY473" fmla="*/ 734096 h 5640947"/>
                <a:gd name="connsiteX474" fmla="*/ 8796271 w 10071279"/>
                <a:gd name="connsiteY474" fmla="*/ 785611 h 5640947"/>
                <a:gd name="connsiteX475" fmla="*/ 8873544 w 10071279"/>
                <a:gd name="connsiteY475" fmla="*/ 837127 h 5640947"/>
                <a:gd name="connsiteX476" fmla="*/ 8899302 w 10071279"/>
                <a:gd name="connsiteY476" fmla="*/ 875764 h 5640947"/>
                <a:gd name="connsiteX477" fmla="*/ 8989454 w 10071279"/>
                <a:gd name="connsiteY477" fmla="*/ 914400 h 5640947"/>
                <a:gd name="connsiteX478" fmla="*/ 9028090 w 10071279"/>
                <a:gd name="connsiteY478" fmla="*/ 940158 h 5640947"/>
                <a:gd name="connsiteX479" fmla="*/ 9105363 w 10071279"/>
                <a:gd name="connsiteY479" fmla="*/ 965916 h 5640947"/>
                <a:gd name="connsiteX480" fmla="*/ 9131121 w 10071279"/>
                <a:gd name="connsiteY480" fmla="*/ 1004552 h 5640947"/>
                <a:gd name="connsiteX481" fmla="*/ 9144000 w 10071279"/>
                <a:gd name="connsiteY481" fmla="*/ 1043189 h 5640947"/>
                <a:gd name="connsiteX482" fmla="*/ 9272789 w 10071279"/>
                <a:gd name="connsiteY482" fmla="*/ 1081826 h 5640947"/>
                <a:gd name="connsiteX483" fmla="*/ 9350062 w 10071279"/>
                <a:gd name="connsiteY483" fmla="*/ 1107583 h 5640947"/>
                <a:gd name="connsiteX484" fmla="*/ 9388699 w 10071279"/>
                <a:gd name="connsiteY484" fmla="*/ 1120462 h 5640947"/>
                <a:gd name="connsiteX485" fmla="*/ 9453093 w 10071279"/>
                <a:gd name="connsiteY485" fmla="*/ 1223493 h 5640947"/>
                <a:gd name="connsiteX486" fmla="*/ 9478851 w 10071279"/>
                <a:gd name="connsiteY486" fmla="*/ 1275009 h 5640947"/>
                <a:gd name="connsiteX487" fmla="*/ 9491730 w 10071279"/>
                <a:gd name="connsiteY487" fmla="*/ 1313645 h 5640947"/>
                <a:gd name="connsiteX488" fmla="*/ 9556124 w 10071279"/>
                <a:gd name="connsiteY488" fmla="*/ 1403797 h 5640947"/>
                <a:gd name="connsiteX489" fmla="*/ 9684913 w 10071279"/>
                <a:gd name="connsiteY489" fmla="*/ 1455313 h 5640947"/>
                <a:gd name="connsiteX490" fmla="*/ 9762186 w 10071279"/>
                <a:gd name="connsiteY490" fmla="*/ 1493949 h 5640947"/>
                <a:gd name="connsiteX491" fmla="*/ 9787944 w 10071279"/>
                <a:gd name="connsiteY491" fmla="*/ 1571223 h 5640947"/>
                <a:gd name="connsiteX492" fmla="*/ 9800823 w 10071279"/>
                <a:gd name="connsiteY492" fmla="*/ 1661375 h 5640947"/>
                <a:gd name="connsiteX493" fmla="*/ 9878096 w 10071279"/>
                <a:gd name="connsiteY493" fmla="*/ 1687133 h 5640947"/>
                <a:gd name="connsiteX494" fmla="*/ 9916733 w 10071279"/>
                <a:gd name="connsiteY494" fmla="*/ 1712890 h 5640947"/>
                <a:gd name="connsiteX495" fmla="*/ 9929611 w 10071279"/>
                <a:gd name="connsiteY495" fmla="*/ 1751527 h 5640947"/>
                <a:gd name="connsiteX496" fmla="*/ 9878096 w 10071279"/>
                <a:gd name="connsiteY496" fmla="*/ 1996226 h 5640947"/>
                <a:gd name="connsiteX497" fmla="*/ 9813702 w 10071279"/>
                <a:gd name="connsiteY497" fmla="*/ 2047741 h 5640947"/>
                <a:gd name="connsiteX498" fmla="*/ 9839459 w 10071279"/>
                <a:gd name="connsiteY498" fmla="*/ 2099256 h 5640947"/>
                <a:gd name="connsiteX499" fmla="*/ 9890975 w 10071279"/>
                <a:gd name="connsiteY499" fmla="*/ 2176530 h 5640947"/>
                <a:gd name="connsiteX500" fmla="*/ 9878096 w 10071279"/>
                <a:gd name="connsiteY500" fmla="*/ 2240924 h 5640947"/>
                <a:gd name="connsiteX501" fmla="*/ 9852338 w 10071279"/>
                <a:gd name="connsiteY501" fmla="*/ 2279561 h 5640947"/>
                <a:gd name="connsiteX502" fmla="*/ 9787944 w 10071279"/>
                <a:gd name="connsiteY502" fmla="*/ 2369713 h 5640947"/>
                <a:gd name="connsiteX503" fmla="*/ 9775065 w 10071279"/>
                <a:gd name="connsiteY503" fmla="*/ 2511380 h 5640947"/>
                <a:gd name="connsiteX504" fmla="*/ 9736428 w 10071279"/>
                <a:gd name="connsiteY504" fmla="*/ 2550017 h 5640947"/>
                <a:gd name="connsiteX505" fmla="*/ 9672034 w 10071279"/>
                <a:gd name="connsiteY505" fmla="*/ 2601533 h 5640947"/>
                <a:gd name="connsiteX506" fmla="*/ 9607640 w 10071279"/>
                <a:gd name="connsiteY506" fmla="*/ 2653048 h 5640947"/>
                <a:gd name="connsiteX507" fmla="*/ 9581882 w 10071279"/>
                <a:gd name="connsiteY507" fmla="*/ 2691685 h 5640947"/>
                <a:gd name="connsiteX508" fmla="*/ 9543245 w 10071279"/>
                <a:gd name="connsiteY508" fmla="*/ 2717442 h 5640947"/>
                <a:gd name="connsiteX509" fmla="*/ 9517487 w 10071279"/>
                <a:gd name="connsiteY509" fmla="*/ 2794716 h 5640947"/>
                <a:gd name="connsiteX510" fmla="*/ 9504609 w 10071279"/>
                <a:gd name="connsiteY510" fmla="*/ 2833352 h 5640947"/>
                <a:gd name="connsiteX511" fmla="*/ 9517487 w 10071279"/>
                <a:gd name="connsiteY511" fmla="*/ 2962141 h 5640947"/>
                <a:gd name="connsiteX512" fmla="*/ 9530366 w 10071279"/>
                <a:gd name="connsiteY512" fmla="*/ 3129566 h 5640947"/>
                <a:gd name="connsiteX513" fmla="*/ 9491730 w 10071279"/>
                <a:gd name="connsiteY513" fmla="*/ 3142445 h 5640947"/>
                <a:gd name="connsiteX514" fmla="*/ 9401578 w 10071279"/>
                <a:gd name="connsiteY514" fmla="*/ 3206840 h 5640947"/>
                <a:gd name="connsiteX515" fmla="*/ 9324304 w 10071279"/>
                <a:gd name="connsiteY515" fmla="*/ 3258355 h 5640947"/>
                <a:gd name="connsiteX516" fmla="*/ 9285668 w 10071279"/>
                <a:gd name="connsiteY516" fmla="*/ 3309871 h 5640947"/>
                <a:gd name="connsiteX517" fmla="*/ 9259910 w 10071279"/>
                <a:gd name="connsiteY517" fmla="*/ 3387144 h 5640947"/>
                <a:gd name="connsiteX518" fmla="*/ 9247031 w 10071279"/>
                <a:gd name="connsiteY518" fmla="*/ 3593206 h 5640947"/>
                <a:gd name="connsiteX519" fmla="*/ 9208394 w 10071279"/>
                <a:gd name="connsiteY519" fmla="*/ 3606085 h 5640947"/>
                <a:gd name="connsiteX520" fmla="*/ 9079606 w 10071279"/>
                <a:gd name="connsiteY520" fmla="*/ 3631842 h 5640947"/>
                <a:gd name="connsiteX521" fmla="*/ 9040969 w 10071279"/>
                <a:gd name="connsiteY521" fmla="*/ 3644721 h 5640947"/>
                <a:gd name="connsiteX522" fmla="*/ 9002333 w 10071279"/>
                <a:gd name="connsiteY522" fmla="*/ 3773510 h 5640947"/>
                <a:gd name="connsiteX523" fmla="*/ 9040969 w 10071279"/>
                <a:gd name="connsiteY523" fmla="*/ 3863662 h 5640947"/>
                <a:gd name="connsiteX524" fmla="*/ 9079606 w 10071279"/>
                <a:gd name="connsiteY524" fmla="*/ 3876541 h 5640947"/>
                <a:gd name="connsiteX525" fmla="*/ 9092485 w 10071279"/>
                <a:gd name="connsiteY525" fmla="*/ 3992451 h 5640947"/>
                <a:gd name="connsiteX526" fmla="*/ 9053848 w 10071279"/>
                <a:gd name="connsiteY526" fmla="*/ 4005330 h 5640947"/>
                <a:gd name="connsiteX527" fmla="*/ 8937938 w 10071279"/>
                <a:gd name="connsiteY527" fmla="*/ 4056845 h 5640947"/>
                <a:gd name="connsiteX528" fmla="*/ 8860665 w 10071279"/>
                <a:gd name="connsiteY528" fmla="*/ 4082603 h 5640947"/>
                <a:gd name="connsiteX529" fmla="*/ 8847786 w 10071279"/>
                <a:gd name="connsiteY529" fmla="*/ 4121240 h 5640947"/>
                <a:gd name="connsiteX530" fmla="*/ 8822028 w 10071279"/>
                <a:gd name="connsiteY530" fmla="*/ 4185634 h 5640947"/>
                <a:gd name="connsiteX531" fmla="*/ 8809149 w 10071279"/>
                <a:gd name="connsiteY531" fmla="*/ 4275786 h 5640947"/>
                <a:gd name="connsiteX532" fmla="*/ 8770513 w 10071279"/>
                <a:gd name="connsiteY532" fmla="*/ 4288665 h 5640947"/>
                <a:gd name="connsiteX533" fmla="*/ 8512935 w 10071279"/>
                <a:gd name="connsiteY533" fmla="*/ 4314423 h 5640947"/>
                <a:gd name="connsiteX534" fmla="*/ 8422783 w 10071279"/>
                <a:gd name="connsiteY534" fmla="*/ 4327302 h 5640947"/>
                <a:gd name="connsiteX535" fmla="*/ 8409904 w 10071279"/>
                <a:gd name="connsiteY535" fmla="*/ 4391696 h 5640947"/>
                <a:gd name="connsiteX536" fmla="*/ 8332631 w 10071279"/>
                <a:gd name="connsiteY536" fmla="*/ 4430333 h 5640947"/>
                <a:gd name="connsiteX537" fmla="*/ 8242479 w 10071279"/>
                <a:gd name="connsiteY537" fmla="*/ 4494727 h 56409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</a:cxnLst>
              <a:rect l="l" t="t" r="r" b="b"/>
              <a:pathLst>
                <a:path w="10071279" h="5640947">
                  <a:moveTo>
                    <a:pt x="8306873" y="4443211"/>
                  </a:moveTo>
                  <a:cubicBezTo>
                    <a:pt x="8315459" y="4421746"/>
                    <a:pt x="8321561" y="4399112"/>
                    <a:pt x="8332631" y="4378817"/>
                  </a:cubicBezTo>
                  <a:cubicBezTo>
                    <a:pt x="8347455" y="4351640"/>
                    <a:pt x="8384147" y="4301544"/>
                    <a:pt x="8384147" y="4301544"/>
                  </a:cubicBezTo>
                  <a:cubicBezTo>
                    <a:pt x="8392733" y="4275786"/>
                    <a:pt x="8387313" y="4239332"/>
                    <a:pt x="8409904" y="4224271"/>
                  </a:cubicBezTo>
                  <a:cubicBezTo>
                    <a:pt x="8422783" y="4215685"/>
                    <a:pt x="8434396" y="4204800"/>
                    <a:pt x="8448541" y="4198513"/>
                  </a:cubicBezTo>
                  <a:cubicBezTo>
                    <a:pt x="8538113" y="4158703"/>
                    <a:pt x="8502403" y="4184852"/>
                    <a:pt x="8577330" y="4159876"/>
                  </a:cubicBezTo>
                  <a:cubicBezTo>
                    <a:pt x="8704404" y="4117518"/>
                    <a:pt x="8578949" y="4146672"/>
                    <a:pt x="8706118" y="4121240"/>
                  </a:cubicBezTo>
                  <a:cubicBezTo>
                    <a:pt x="8731876" y="4108361"/>
                    <a:pt x="8756809" y="4093679"/>
                    <a:pt x="8783392" y="4082603"/>
                  </a:cubicBezTo>
                  <a:cubicBezTo>
                    <a:pt x="8808454" y="4072160"/>
                    <a:pt x="8860665" y="4056845"/>
                    <a:pt x="8860665" y="4056845"/>
                  </a:cubicBezTo>
                  <a:cubicBezTo>
                    <a:pt x="8869251" y="4043966"/>
                    <a:pt x="8875478" y="4029154"/>
                    <a:pt x="8886423" y="4018209"/>
                  </a:cubicBezTo>
                  <a:cubicBezTo>
                    <a:pt x="8897368" y="4007264"/>
                    <a:pt x="8914866" y="4004100"/>
                    <a:pt x="8925059" y="3992451"/>
                  </a:cubicBezTo>
                  <a:cubicBezTo>
                    <a:pt x="8945444" y="3969153"/>
                    <a:pt x="8976575" y="3915178"/>
                    <a:pt x="8976575" y="3915178"/>
                  </a:cubicBezTo>
                  <a:cubicBezTo>
                    <a:pt x="9005634" y="3828002"/>
                    <a:pt x="9010415" y="3859753"/>
                    <a:pt x="8989454" y="3786389"/>
                  </a:cubicBezTo>
                  <a:cubicBezTo>
                    <a:pt x="8985724" y="3773336"/>
                    <a:pt x="8980868" y="3760631"/>
                    <a:pt x="8976575" y="3747752"/>
                  </a:cubicBezTo>
                  <a:cubicBezTo>
                    <a:pt x="8980868" y="3721994"/>
                    <a:pt x="8975768" y="3692718"/>
                    <a:pt x="8989454" y="3670479"/>
                  </a:cubicBezTo>
                  <a:cubicBezTo>
                    <a:pt x="9007787" y="3640689"/>
                    <a:pt x="9089548" y="3567673"/>
                    <a:pt x="9131121" y="3541690"/>
                  </a:cubicBezTo>
                  <a:cubicBezTo>
                    <a:pt x="9147402" y="3531515"/>
                    <a:pt x="9165968" y="3525458"/>
                    <a:pt x="9182637" y="3515933"/>
                  </a:cubicBezTo>
                  <a:cubicBezTo>
                    <a:pt x="9196076" y="3508254"/>
                    <a:pt x="9208394" y="3498761"/>
                    <a:pt x="9221273" y="3490175"/>
                  </a:cubicBezTo>
                  <a:cubicBezTo>
                    <a:pt x="9295091" y="3379447"/>
                    <a:pt x="9196800" y="3509754"/>
                    <a:pt x="9285668" y="3438659"/>
                  </a:cubicBezTo>
                  <a:cubicBezTo>
                    <a:pt x="9297754" y="3428990"/>
                    <a:pt x="9299534" y="3409932"/>
                    <a:pt x="9311425" y="3400023"/>
                  </a:cubicBezTo>
                  <a:cubicBezTo>
                    <a:pt x="9326174" y="3387732"/>
                    <a:pt x="9345769" y="3382851"/>
                    <a:pt x="9362941" y="3374265"/>
                  </a:cubicBezTo>
                  <a:cubicBezTo>
                    <a:pt x="9367234" y="3361386"/>
                    <a:pt x="9368290" y="3346924"/>
                    <a:pt x="9375820" y="3335628"/>
                  </a:cubicBezTo>
                  <a:cubicBezTo>
                    <a:pt x="9385923" y="3320474"/>
                    <a:pt x="9402603" y="3310820"/>
                    <a:pt x="9414456" y="3296992"/>
                  </a:cubicBezTo>
                  <a:cubicBezTo>
                    <a:pt x="9428425" y="3280695"/>
                    <a:pt x="9440784" y="3263061"/>
                    <a:pt x="9453093" y="3245476"/>
                  </a:cubicBezTo>
                  <a:cubicBezTo>
                    <a:pt x="9470846" y="3220115"/>
                    <a:pt x="9504609" y="3168203"/>
                    <a:pt x="9504609" y="3168203"/>
                  </a:cubicBezTo>
                  <a:cubicBezTo>
                    <a:pt x="9508902" y="3155324"/>
                    <a:pt x="9512720" y="3142277"/>
                    <a:pt x="9517487" y="3129566"/>
                  </a:cubicBezTo>
                  <a:cubicBezTo>
                    <a:pt x="9525604" y="3107920"/>
                    <a:pt x="9536602" y="3087315"/>
                    <a:pt x="9543245" y="3065172"/>
                  </a:cubicBezTo>
                  <a:cubicBezTo>
                    <a:pt x="9549535" y="3044205"/>
                    <a:pt x="9551831" y="3022243"/>
                    <a:pt x="9556124" y="3000778"/>
                  </a:cubicBezTo>
                  <a:cubicBezTo>
                    <a:pt x="9560417" y="2949262"/>
                    <a:pt x="9562963" y="2897571"/>
                    <a:pt x="9569003" y="2846231"/>
                  </a:cubicBezTo>
                  <a:cubicBezTo>
                    <a:pt x="9571561" y="2824491"/>
                    <a:pt x="9578553" y="2803472"/>
                    <a:pt x="9581882" y="2781837"/>
                  </a:cubicBezTo>
                  <a:cubicBezTo>
                    <a:pt x="9587145" y="2747629"/>
                    <a:pt x="9582933" y="2711333"/>
                    <a:pt x="9594761" y="2678806"/>
                  </a:cubicBezTo>
                  <a:cubicBezTo>
                    <a:pt x="9600985" y="2661689"/>
                    <a:pt x="9618422" y="2650536"/>
                    <a:pt x="9633397" y="2640169"/>
                  </a:cubicBezTo>
                  <a:cubicBezTo>
                    <a:pt x="9674559" y="2611672"/>
                    <a:pt x="9720530" y="2590667"/>
                    <a:pt x="9762186" y="2562896"/>
                  </a:cubicBezTo>
                  <a:cubicBezTo>
                    <a:pt x="9893883" y="2475098"/>
                    <a:pt x="9676191" y="2616394"/>
                    <a:pt x="9865217" y="2511380"/>
                  </a:cubicBezTo>
                  <a:cubicBezTo>
                    <a:pt x="9891686" y="2496675"/>
                    <a:pt x="9935172" y="2458343"/>
                    <a:pt x="9955369" y="2434107"/>
                  </a:cubicBezTo>
                  <a:cubicBezTo>
                    <a:pt x="9965278" y="2422216"/>
                    <a:pt x="9972130" y="2408066"/>
                    <a:pt x="9981127" y="2395471"/>
                  </a:cubicBezTo>
                  <a:cubicBezTo>
                    <a:pt x="9993603" y="2378004"/>
                    <a:pt x="10006884" y="2361127"/>
                    <a:pt x="10019763" y="2343955"/>
                  </a:cubicBezTo>
                  <a:lnTo>
                    <a:pt x="10045521" y="2266682"/>
                  </a:lnTo>
                  <a:cubicBezTo>
                    <a:pt x="10049814" y="2253803"/>
                    <a:pt x="10055107" y="2241215"/>
                    <a:pt x="10058400" y="2228045"/>
                  </a:cubicBezTo>
                  <a:lnTo>
                    <a:pt x="10071279" y="2176530"/>
                  </a:lnTo>
                  <a:cubicBezTo>
                    <a:pt x="10066986" y="1979054"/>
                    <a:pt x="10070471" y="1781255"/>
                    <a:pt x="10058400" y="1584102"/>
                  </a:cubicBezTo>
                  <a:cubicBezTo>
                    <a:pt x="10056116" y="1546805"/>
                    <a:pt x="9964229" y="1499856"/>
                    <a:pt x="9955369" y="1493949"/>
                  </a:cubicBezTo>
                  <a:cubicBezTo>
                    <a:pt x="9881371" y="1444617"/>
                    <a:pt x="9927681" y="1479141"/>
                    <a:pt x="9826580" y="1378040"/>
                  </a:cubicBezTo>
                  <a:cubicBezTo>
                    <a:pt x="9809408" y="1360868"/>
                    <a:pt x="9789636" y="1345952"/>
                    <a:pt x="9775065" y="1326524"/>
                  </a:cubicBezTo>
                  <a:cubicBezTo>
                    <a:pt x="9728283" y="1264149"/>
                    <a:pt x="9756791" y="1281797"/>
                    <a:pt x="9697792" y="1262130"/>
                  </a:cubicBezTo>
                  <a:cubicBezTo>
                    <a:pt x="9553375" y="1143971"/>
                    <a:pt x="9595463" y="1165335"/>
                    <a:pt x="9465972" y="1094704"/>
                  </a:cubicBezTo>
                  <a:cubicBezTo>
                    <a:pt x="9449117" y="1085511"/>
                    <a:pt x="9432432" y="1075688"/>
                    <a:pt x="9414456" y="1068947"/>
                  </a:cubicBezTo>
                  <a:cubicBezTo>
                    <a:pt x="9397883" y="1062732"/>
                    <a:pt x="9380113" y="1060361"/>
                    <a:pt x="9362941" y="1056068"/>
                  </a:cubicBezTo>
                  <a:cubicBezTo>
                    <a:pt x="9215981" y="909108"/>
                    <a:pt x="9396940" y="1094924"/>
                    <a:pt x="9272789" y="953037"/>
                  </a:cubicBezTo>
                  <a:cubicBezTo>
                    <a:pt x="9219057" y="891629"/>
                    <a:pt x="9220744" y="905887"/>
                    <a:pt x="9156879" y="850006"/>
                  </a:cubicBezTo>
                  <a:cubicBezTo>
                    <a:pt x="9143172" y="838012"/>
                    <a:pt x="9133687" y="821022"/>
                    <a:pt x="9118242" y="811369"/>
                  </a:cubicBezTo>
                  <a:cubicBezTo>
                    <a:pt x="8882124" y="663794"/>
                    <a:pt x="9213280" y="905184"/>
                    <a:pt x="9002333" y="746975"/>
                  </a:cubicBezTo>
                  <a:cubicBezTo>
                    <a:pt x="8993747" y="734096"/>
                    <a:pt x="8987520" y="719283"/>
                    <a:pt x="8976575" y="708338"/>
                  </a:cubicBezTo>
                  <a:cubicBezTo>
                    <a:pt x="8967366" y="699129"/>
                    <a:pt x="8903482" y="653692"/>
                    <a:pt x="8886423" y="643944"/>
                  </a:cubicBezTo>
                  <a:cubicBezTo>
                    <a:pt x="8869754" y="634419"/>
                    <a:pt x="8851188" y="628361"/>
                    <a:pt x="8834907" y="618186"/>
                  </a:cubicBezTo>
                  <a:cubicBezTo>
                    <a:pt x="8816705" y="606810"/>
                    <a:pt x="8802029" y="590198"/>
                    <a:pt x="8783392" y="579549"/>
                  </a:cubicBezTo>
                  <a:cubicBezTo>
                    <a:pt x="8771605" y="572814"/>
                    <a:pt x="8757808" y="570400"/>
                    <a:pt x="8744755" y="566671"/>
                  </a:cubicBezTo>
                  <a:cubicBezTo>
                    <a:pt x="8727736" y="561809"/>
                    <a:pt x="8710637" y="557054"/>
                    <a:pt x="8693240" y="553792"/>
                  </a:cubicBezTo>
                  <a:cubicBezTo>
                    <a:pt x="8641908" y="544167"/>
                    <a:pt x="8588239" y="544549"/>
                    <a:pt x="8538693" y="528034"/>
                  </a:cubicBezTo>
                  <a:cubicBezTo>
                    <a:pt x="8223085" y="422831"/>
                    <a:pt x="8513630" y="515355"/>
                    <a:pt x="7624293" y="502276"/>
                  </a:cubicBezTo>
                  <a:cubicBezTo>
                    <a:pt x="7589949" y="493690"/>
                    <a:pt x="7550717" y="496154"/>
                    <a:pt x="7521262" y="476518"/>
                  </a:cubicBezTo>
                  <a:cubicBezTo>
                    <a:pt x="7402712" y="397488"/>
                    <a:pt x="7587245" y="524154"/>
                    <a:pt x="7431110" y="399245"/>
                  </a:cubicBezTo>
                  <a:cubicBezTo>
                    <a:pt x="7335923" y="323095"/>
                    <a:pt x="7381592" y="368048"/>
                    <a:pt x="7289442" y="321972"/>
                  </a:cubicBezTo>
                  <a:cubicBezTo>
                    <a:pt x="7267053" y="310777"/>
                    <a:pt x="7247670" y="294051"/>
                    <a:pt x="7225048" y="283335"/>
                  </a:cubicBezTo>
                  <a:cubicBezTo>
                    <a:pt x="7165954" y="255343"/>
                    <a:pt x="7104710" y="232134"/>
                    <a:pt x="7044744" y="206062"/>
                  </a:cubicBezTo>
                  <a:cubicBezTo>
                    <a:pt x="7005970" y="189204"/>
                    <a:pt x="6970294" y="162839"/>
                    <a:pt x="6928834" y="154547"/>
                  </a:cubicBezTo>
                  <a:cubicBezTo>
                    <a:pt x="6885904" y="145961"/>
                    <a:pt x="6843275" y="135706"/>
                    <a:pt x="6800045" y="128789"/>
                  </a:cubicBezTo>
                  <a:cubicBezTo>
                    <a:pt x="6668962" y="107815"/>
                    <a:pt x="6601861" y="102531"/>
                    <a:pt x="6478073" y="90152"/>
                  </a:cubicBezTo>
                  <a:cubicBezTo>
                    <a:pt x="6378520" y="106744"/>
                    <a:pt x="6265449" y="113204"/>
                    <a:pt x="6168980" y="154547"/>
                  </a:cubicBezTo>
                  <a:cubicBezTo>
                    <a:pt x="6133687" y="169672"/>
                    <a:pt x="6101393" y="191294"/>
                    <a:pt x="6065949" y="206062"/>
                  </a:cubicBezTo>
                  <a:cubicBezTo>
                    <a:pt x="6049610" y="212870"/>
                    <a:pt x="6030773" y="212133"/>
                    <a:pt x="6014434" y="218941"/>
                  </a:cubicBezTo>
                  <a:cubicBezTo>
                    <a:pt x="5978990" y="233709"/>
                    <a:pt x="5945747" y="253284"/>
                    <a:pt x="5911403" y="270456"/>
                  </a:cubicBezTo>
                  <a:cubicBezTo>
                    <a:pt x="5894231" y="279042"/>
                    <a:pt x="5878713" y="292449"/>
                    <a:pt x="5859887" y="296214"/>
                  </a:cubicBezTo>
                  <a:lnTo>
                    <a:pt x="5795493" y="309093"/>
                  </a:lnTo>
                  <a:cubicBezTo>
                    <a:pt x="5743978" y="304800"/>
                    <a:pt x="5689529" y="313880"/>
                    <a:pt x="5640947" y="296214"/>
                  </a:cubicBezTo>
                  <a:cubicBezTo>
                    <a:pt x="5591700" y="278306"/>
                    <a:pt x="5556595" y="233835"/>
                    <a:pt x="5512158" y="206062"/>
                  </a:cubicBezTo>
                  <a:cubicBezTo>
                    <a:pt x="5453458" y="169375"/>
                    <a:pt x="5395335" y="130632"/>
                    <a:pt x="5331854" y="103031"/>
                  </a:cubicBezTo>
                  <a:cubicBezTo>
                    <a:pt x="5295557" y="87250"/>
                    <a:pt x="5253915" y="88441"/>
                    <a:pt x="5215944" y="77273"/>
                  </a:cubicBezTo>
                  <a:cubicBezTo>
                    <a:pt x="5193159" y="70572"/>
                    <a:pt x="5101774" y="29123"/>
                    <a:pt x="5061397" y="25758"/>
                  </a:cubicBezTo>
                  <a:cubicBezTo>
                    <a:pt x="4975728" y="18619"/>
                    <a:pt x="4889629" y="18080"/>
                    <a:pt x="4803820" y="12879"/>
                  </a:cubicBezTo>
                  <a:cubicBezTo>
                    <a:pt x="4747949" y="9493"/>
                    <a:pt x="4692203" y="4293"/>
                    <a:pt x="4636394" y="0"/>
                  </a:cubicBezTo>
                  <a:cubicBezTo>
                    <a:pt x="4541949" y="8586"/>
                    <a:pt x="4446884" y="11960"/>
                    <a:pt x="4353059" y="25758"/>
                  </a:cubicBezTo>
                  <a:cubicBezTo>
                    <a:pt x="4300523" y="33484"/>
                    <a:pt x="4249571" y="49807"/>
                    <a:pt x="4198513" y="64395"/>
                  </a:cubicBezTo>
                  <a:cubicBezTo>
                    <a:pt x="4159618" y="75508"/>
                    <a:pt x="4020037" y="123965"/>
                    <a:pt x="3979572" y="141668"/>
                  </a:cubicBezTo>
                  <a:cubicBezTo>
                    <a:pt x="3640572" y="289980"/>
                    <a:pt x="4094675" y="100832"/>
                    <a:pt x="3786389" y="244699"/>
                  </a:cubicBezTo>
                  <a:cubicBezTo>
                    <a:pt x="3753151" y="260210"/>
                    <a:pt x="3717071" y="268886"/>
                    <a:pt x="3683358" y="283335"/>
                  </a:cubicBezTo>
                  <a:cubicBezTo>
                    <a:pt x="3619578" y="310669"/>
                    <a:pt x="3615353" y="315794"/>
                    <a:pt x="3567448" y="347730"/>
                  </a:cubicBezTo>
                  <a:cubicBezTo>
                    <a:pt x="3520445" y="341015"/>
                    <a:pt x="3363810" y="319802"/>
                    <a:pt x="3335628" y="309093"/>
                  </a:cubicBezTo>
                  <a:cubicBezTo>
                    <a:pt x="3164899" y="244216"/>
                    <a:pt x="3006620" y="147908"/>
                    <a:pt x="2833352" y="90152"/>
                  </a:cubicBezTo>
                  <a:cubicBezTo>
                    <a:pt x="2781837" y="72980"/>
                    <a:pt x="2730936" y="53842"/>
                    <a:pt x="2678806" y="38637"/>
                  </a:cubicBezTo>
                  <a:cubicBezTo>
                    <a:pt x="2627829" y="23769"/>
                    <a:pt x="2524259" y="0"/>
                    <a:pt x="2524259" y="0"/>
                  </a:cubicBezTo>
                  <a:cubicBezTo>
                    <a:pt x="2511380" y="4293"/>
                    <a:pt x="2497490" y="6286"/>
                    <a:pt x="2485623" y="12879"/>
                  </a:cubicBezTo>
                  <a:cubicBezTo>
                    <a:pt x="2458562" y="27913"/>
                    <a:pt x="2437541" y="54092"/>
                    <a:pt x="2408349" y="64395"/>
                  </a:cubicBezTo>
                  <a:cubicBezTo>
                    <a:pt x="2335369" y="90153"/>
                    <a:pt x="2253804" y="98739"/>
                    <a:pt x="2189409" y="141668"/>
                  </a:cubicBezTo>
                  <a:cubicBezTo>
                    <a:pt x="2064211" y="225132"/>
                    <a:pt x="2139826" y="179337"/>
                    <a:pt x="1957589" y="270456"/>
                  </a:cubicBezTo>
                  <a:cubicBezTo>
                    <a:pt x="1864483" y="317009"/>
                    <a:pt x="1908255" y="302108"/>
                    <a:pt x="1828800" y="321972"/>
                  </a:cubicBezTo>
                  <a:cubicBezTo>
                    <a:pt x="1815921" y="334851"/>
                    <a:pt x="1804540" y="349427"/>
                    <a:pt x="1790163" y="360609"/>
                  </a:cubicBezTo>
                  <a:cubicBezTo>
                    <a:pt x="1765727" y="379615"/>
                    <a:pt x="1712890" y="412124"/>
                    <a:pt x="1712890" y="412124"/>
                  </a:cubicBezTo>
                  <a:cubicBezTo>
                    <a:pt x="1704304" y="425003"/>
                    <a:pt x="1694055" y="436917"/>
                    <a:pt x="1687133" y="450761"/>
                  </a:cubicBezTo>
                  <a:cubicBezTo>
                    <a:pt x="1666185" y="492658"/>
                    <a:pt x="1685404" y="491126"/>
                    <a:pt x="1648496" y="528034"/>
                  </a:cubicBezTo>
                  <a:cubicBezTo>
                    <a:pt x="1613162" y="563368"/>
                    <a:pt x="1594609" y="554385"/>
                    <a:pt x="1545465" y="566671"/>
                  </a:cubicBezTo>
                  <a:cubicBezTo>
                    <a:pt x="1532295" y="569963"/>
                    <a:pt x="1519881" y="575820"/>
                    <a:pt x="1506828" y="579549"/>
                  </a:cubicBezTo>
                  <a:cubicBezTo>
                    <a:pt x="1417150" y="605171"/>
                    <a:pt x="1490241" y="577385"/>
                    <a:pt x="1378040" y="618186"/>
                  </a:cubicBezTo>
                  <a:cubicBezTo>
                    <a:pt x="1356313" y="626087"/>
                    <a:pt x="1335292" y="635826"/>
                    <a:pt x="1313645" y="643944"/>
                  </a:cubicBezTo>
                  <a:cubicBezTo>
                    <a:pt x="1300934" y="648711"/>
                    <a:pt x="1287368" y="651205"/>
                    <a:pt x="1275009" y="656823"/>
                  </a:cubicBezTo>
                  <a:cubicBezTo>
                    <a:pt x="1240053" y="672712"/>
                    <a:pt x="1171978" y="708338"/>
                    <a:pt x="1171978" y="708338"/>
                  </a:cubicBezTo>
                  <a:cubicBezTo>
                    <a:pt x="1096388" y="859516"/>
                    <a:pt x="1132277" y="795970"/>
                    <a:pt x="1068947" y="901521"/>
                  </a:cubicBezTo>
                  <a:cubicBezTo>
                    <a:pt x="1055855" y="966980"/>
                    <a:pt x="1042957" y="996174"/>
                    <a:pt x="1068947" y="1068947"/>
                  </a:cubicBezTo>
                  <a:cubicBezTo>
                    <a:pt x="1079359" y="1098100"/>
                    <a:pt x="1110672" y="1116852"/>
                    <a:pt x="1120462" y="1146220"/>
                  </a:cubicBezTo>
                  <a:cubicBezTo>
                    <a:pt x="1124755" y="1159099"/>
                    <a:pt x="1129769" y="1171759"/>
                    <a:pt x="1133341" y="1184856"/>
                  </a:cubicBezTo>
                  <a:cubicBezTo>
                    <a:pt x="1142656" y="1219009"/>
                    <a:pt x="1147904" y="1254303"/>
                    <a:pt x="1159099" y="1287887"/>
                  </a:cubicBezTo>
                  <a:cubicBezTo>
                    <a:pt x="1165170" y="1306101"/>
                    <a:pt x="1176270" y="1322231"/>
                    <a:pt x="1184856" y="1339403"/>
                  </a:cubicBezTo>
                  <a:cubicBezTo>
                    <a:pt x="1134270" y="1377344"/>
                    <a:pt x="1120385" y="1392557"/>
                    <a:pt x="1056068" y="1416676"/>
                  </a:cubicBezTo>
                  <a:cubicBezTo>
                    <a:pt x="1014102" y="1432413"/>
                    <a:pt x="968762" y="1438343"/>
                    <a:pt x="927279" y="1455313"/>
                  </a:cubicBezTo>
                  <a:cubicBezTo>
                    <a:pt x="873971" y="1477121"/>
                    <a:pt x="826209" y="1511195"/>
                    <a:pt x="772733" y="1532586"/>
                  </a:cubicBezTo>
                  <a:cubicBezTo>
                    <a:pt x="751268" y="1541172"/>
                    <a:pt x="729256" y="1548500"/>
                    <a:pt x="708338" y="1558344"/>
                  </a:cubicBezTo>
                  <a:cubicBezTo>
                    <a:pt x="656224" y="1582868"/>
                    <a:pt x="607268" y="1614226"/>
                    <a:pt x="553792" y="1635617"/>
                  </a:cubicBezTo>
                  <a:cubicBezTo>
                    <a:pt x="532327" y="1644203"/>
                    <a:pt x="509606" y="1650148"/>
                    <a:pt x="489397" y="1661375"/>
                  </a:cubicBezTo>
                  <a:cubicBezTo>
                    <a:pt x="470634" y="1671799"/>
                    <a:pt x="456288" y="1688968"/>
                    <a:pt x="437882" y="1700011"/>
                  </a:cubicBezTo>
                  <a:cubicBezTo>
                    <a:pt x="413188" y="1714827"/>
                    <a:pt x="386367" y="1725769"/>
                    <a:pt x="360609" y="1738648"/>
                  </a:cubicBezTo>
                  <a:cubicBezTo>
                    <a:pt x="347730" y="1755820"/>
                    <a:pt x="334448" y="1772697"/>
                    <a:pt x="321972" y="1790164"/>
                  </a:cubicBezTo>
                  <a:cubicBezTo>
                    <a:pt x="312975" y="1802759"/>
                    <a:pt x="297244" y="1813356"/>
                    <a:pt x="296214" y="1828800"/>
                  </a:cubicBezTo>
                  <a:cubicBezTo>
                    <a:pt x="288310" y="1947355"/>
                    <a:pt x="280394" y="1965870"/>
                    <a:pt x="347730" y="2021983"/>
                  </a:cubicBezTo>
                  <a:cubicBezTo>
                    <a:pt x="359621" y="2031892"/>
                    <a:pt x="373487" y="2039155"/>
                    <a:pt x="386366" y="2047741"/>
                  </a:cubicBezTo>
                  <a:cubicBezTo>
                    <a:pt x="391875" y="2064269"/>
                    <a:pt x="412859" y="2123928"/>
                    <a:pt x="412124" y="2137893"/>
                  </a:cubicBezTo>
                  <a:cubicBezTo>
                    <a:pt x="408710" y="2202767"/>
                    <a:pt x="396498" y="2266907"/>
                    <a:pt x="386366" y="2331076"/>
                  </a:cubicBezTo>
                  <a:cubicBezTo>
                    <a:pt x="383605" y="2348560"/>
                    <a:pt x="380459" y="2366323"/>
                    <a:pt x="373487" y="2382592"/>
                  </a:cubicBezTo>
                  <a:cubicBezTo>
                    <a:pt x="367390" y="2396819"/>
                    <a:pt x="355247" y="2407698"/>
                    <a:pt x="347730" y="2421228"/>
                  </a:cubicBezTo>
                  <a:cubicBezTo>
                    <a:pt x="271805" y="2557894"/>
                    <a:pt x="341388" y="2450060"/>
                    <a:pt x="283335" y="2537138"/>
                  </a:cubicBezTo>
                  <a:cubicBezTo>
                    <a:pt x="274749" y="2562896"/>
                    <a:pt x="269720" y="2590127"/>
                    <a:pt x="257578" y="2614411"/>
                  </a:cubicBezTo>
                  <a:cubicBezTo>
                    <a:pt x="224898" y="2679772"/>
                    <a:pt x="242470" y="2649953"/>
                    <a:pt x="206062" y="2704564"/>
                  </a:cubicBezTo>
                  <a:cubicBezTo>
                    <a:pt x="201769" y="2721736"/>
                    <a:pt x="203594" y="2741764"/>
                    <a:pt x="193183" y="2756079"/>
                  </a:cubicBezTo>
                  <a:cubicBezTo>
                    <a:pt x="145608" y="2821495"/>
                    <a:pt x="118898" y="2835653"/>
                    <a:pt x="64394" y="2871989"/>
                  </a:cubicBezTo>
                  <a:cubicBezTo>
                    <a:pt x="5349" y="2960558"/>
                    <a:pt x="22668" y="2919894"/>
                    <a:pt x="0" y="2987899"/>
                  </a:cubicBezTo>
                  <a:cubicBezTo>
                    <a:pt x="4293" y="3017950"/>
                    <a:pt x="-697" y="3050900"/>
                    <a:pt x="12879" y="3078051"/>
                  </a:cubicBezTo>
                  <a:cubicBezTo>
                    <a:pt x="22478" y="3097249"/>
                    <a:pt x="48240" y="3102553"/>
                    <a:pt x="64394" y="3116687"/>
                  </a:cubicBezTo>
                  <a:cubicBezTo>
                    <a:pt x="82670" y="3132679"/>
                    <a:pt x="98738" y="3151031"/>
                    <a:pt x="115910" y="3168203"/>
                  </a:cubicBezTo>
                  <a:cubicBezTo>
                    <a:pt x="120203" y="3181082"/>
                    <a:pt x="122196" y="3194973"/>
                    <a:pt x="128789" y="3206840"/>
                  </a:cubicBezTo>
                  <a:cubicBezTo>
                    <a:pt x="143823" y="3233901"/>
                    <a:pt x="180304" y="3284113"/>
                    <a:pt x="180304" y="3284113"/>
                  </a:cubicBezTo>
                  <a:cubicBezTo>
                    <a:pt x="200009" y="3382634"/>
                    <a:pt x="182633" y="3316082"/>
                    <a:pt x="218941" y="3412902"/>
                  </a:cubicBezTo>
                  <a:cubicBezTo>
                    <a:pt x="223708" y="3425613"/>
                    <a:pt x="226947" y="3438868"/>
                    <a:pt x="231820" y="3451538"/>
                  </a:cubicBezTo>
                  <a:cubicBezTo>
                    <a:pt x="248418" y="3494693"/>
                    <a:pt x="268714" y="3536463"/>
                    <a:pt x="283335" y="3580327"/>
                  </a:cubicBezTo>
                  <a:cubicBezTo>
                    <a:pt x="287628" y="3593206"/>
                    <a:pt x="290866" y="3606486"/>
                    <a:pt x="296214" y="3618964"/>
                  </a:cubicBezTo>
                  <a:cubicBezTo>
                    <a:pt x="303777" y="3636610"/>
                    <a:pt x="313386" y="3653307"/>
                    <a:pt x="321972" y="3670479"/>
                  </a:cubicBezTo>
                  <a:cubicBezTo>
                    <a:pt x="337848" y="3733982"/>
                    <a:pt x="361271" y="3838568"/>
                    <a:pt x="399245" y="3876541"/>
                  </a:cubicBezTo>
                  <a:lnTo>
                    <a:pt x="450761" y="3928056"/>
                  </a:lnTo>
                  <a:cubicBezTo>
                    <a:pt x="463640" y="3953814"/>
                    <a:pt x="474581" y="3980636"/>
                    <a:pt x="489397" y="4005330"/>
                  </a:cubicBezTo>
                  <a:cubicBezTo>
                    <a:pt x="500440" y="4023736"/>
                    <a:pt x="522137" y="4036206"/>
                    <a:pt x="528034" y="4056845"/>
                  </a:cubicBezTo>
                  <a:cubicBezTo>
                    <a:pt x="531764" y="4069898"/>
                    <a:pt x="520503" y="4083004"/>
                    <a:pt x="515155" y="4095482"/>
                  </a:cubicBezTo>
                  <a:cubicBezTo>
                    <a:pt x="495549" y="4141230"/>
                    <a:pt x="489506" y="4146834"/>
                    <a:pt x="463640" y="4185634"/>
                  </a:cubicBezTo>
                  <a:cubicBezTo>
                    <a:pt x="478455" y="4496772"/>
                    <a:pt x="447977" y="4370467"/>
                    <a:pt x="515155" y="4572000"/>
                  </a:cubicBezTo>
                  <a:cubicBezTo>
                    <a:pt x="519448" y="4584879"/>
                    <a:pt x="516738" y="4603107"/>
                    <a:pt x="528034" y="4610637"/>
                  </a:cubicBezTo>
                  <a:lnTo>
                    <a:pt x="566671" y="4636395"/>
                  </a:lnTo>
                  <a:cubicBezTo>
                    <a:pt x="596722" y="4679324"/>
                    <a:pt x="629863" y="4720248"/>
                    <a:pt x="656823" y="4765183"/>
                  </a:cubicBezTo>
                  <a:cubicBezTo>
                    <a:pt x="675220" y="4795845"/>
                    <a:pt x="707264" y="4854261"/>
                    <a:pt x="734096" y="4881093"/>
                  </a:cubicBezTo>
                  <a:cubicBezTo>
                    <a:pt x="739935" y="4886932"/>
                    <a:pt x="809618" y="4938172"/>
                    <a:pt x="824248" y="4945487"/>
                  </a:cubicBezTo>
                  <a:cubicBezTo>
                    <a:pt x="836391" y="4951558"/>
                    <a:pt x="850479" y="4952852"/>
                    <a:pt x="862885" y="4958366"/>
                  </a:cubicBezTo>
                  <a:cubicBezTo>
                    <a:pt x="1015222" y="5026072"/>
                    <a:pt x="864963" y="4971938"/>
                    <a:pt x="1017431" y="5022761"/>
                  </a:cubicBezTo>
                  <a:cubicBezTo>
                    <a:pt x="1030310" y="5027054"/>
                    <a:pt x="1042575" y="5034141"/>
                    <a:pt x="1056068" y="5035640"/>
                  </a:cubicBezTo>
                  <a:lnTo>
                    <a:pt x="1171978" y="5048518"/>
                  </a:lnTo>
                  <a:cubicBezTo>
                    <a:pt x="1206322" y="5044225"/>
                    <a:pt x="1240956" y="5041831"/>
                    <a:pt x="1275009" y="5035640"/>
                  </a:cubicBezTo>
                  <a:cubicBezTo>
                    <a:pt x="1288365" y="5033212"/>
                    <a:pt x="1300070" y="5022761"/>
                    <a:pt x="1313645" y="5022761"/>
                  </a:cubicBezTo>
                  <a:cubicBezTo>
                    <a:pt x="1378182" y="5022761"/>
                    <a:pt x="1442434" y="5031347"/>
                    <a:pt x="1506828" y="5035640"/>
                  </a:cubicBezTo>
                  <a:cubicBezTo>
                    <a:pt x="1580071" y="5108881"/>
                    <a:pt x="1521066" y="5038359"/>
                    <a:pt x="1558344" y="5112913"/>
                  </a:cubicBezTo>
                  <a:cubicBezTo>
                    <a:pt x="1571961" y="5140146"/>
                    <a:pt x="1608164" y="5179747"/>
                    <a:pt x="1622738" y="5203065"/>
                  </a:cubicBezTo>
                  <a:cubicBezTo>
                    <a:pt x="1632913" y="5219345"/>
                    <a:pt x="1636205" y="5239831"/>
                    <a:pt x="1648496" y="5254580"/>
                  </a:cubicBezTo>
                  <a:cubicBezTo>
                    <a:pt x="1675836" y="5287387"/>
                    <a:pt x="1782835" y="5391362"/>
                    <a:pt x="1828800" y="5422006"/>
                  </a:cubicBezTo>
                  <a:cubicBezTo>
                    <a:pt x="1865576" y="5446523"/>
                    <a:pt x="1902657" y="5472795"/>
                    <a:pt x="1944710" y="5486400"/>
                  </a:cubicBezTo>
                  <a:cubicBezTo>
                    <a:pt x="2049723" y="5520374"/>
                    <a:pt x="2159358" y="5537915"/>
                    <a:pt x="2266682" y="5563673"/>
                  </a:cubicBezTo>
                  <a:cubicBezTo>
                    <a:pt x="2356834" y="5555087"/>
                    <a:pt x="2448645" y="5557154"/>
                    <a:pt x="2537138" y="5537916"/>
                  </a:cubicBezTo>
                  <a:cubicBezTo>
                    <a:pt x="2552263" y="5534628"/>
                    <a:pt x="2551144" y="5509352"/>
                    <a:pt x="2562896" y="5499279"/>
                  </a:cubicBezTo>
                  <a:cubicBezTo>
                    <a:pt x="2581902" y="5482988"/>
                    <a:pt x="2606063" y="5473909"/>
                    <a:pt x="2627290" y="5460642"/>
                  </a:cubicBezTo>
                  <a:cubicBezTo>
                    <a:pt x="2640416" y="5452438"/>
                    <a:pt x="2653332" y="5443882"/>
                    <a:pt x="2665927" y="5434885"/>
                  </a:cubicBezTo>
                  <a:cubicBezTo>
                    <a:pt x="2665995" y="5434836"/>
                    <a:pt x="2745611" y="5373630"/>
                    <a:pt x="2756079" y="5370490"/>
                  </a:cubicBezTo>
                  <a:cubicBezTo>
                    <a:pt x="2785155" y="5361767"/>
                    <a:pt x="2816180" y="5361904"/>
                    <a:pt x="2846231" y="5357611"/>
                  </a:cubicBezTo>
                  <a:cubicBezTo>
                    <a:pt x="2859110" y="5349025"/>
                    <a:pt x="2870184" y="5336749"/>
                    <a:pt x="2884868" y="5331854"/>
                  </a:cubicBezTo>
                  <a:cubicBezTo>
                    <a:pt x="2984310" y="5298707"/>
                    <a:pt x="3250189" y="5330977"/>
                    <a:pt x="3271234" y="5331854"/>
                  </a:cubicBezTo>
                  <a:cubicBezTo>
                    <a:pt x="3292699" y="5349026"/>
                    <a:pt x="3315365" y="5364795"/>
                    <a:pt x="3335628" y="5383369"/>
                  </a:cubicBezTo>
                  <a:cubicBezTo>
                    <a:pt x="3366956" y="5412086"/>
                    <a:pt x="3390419" y="5449947"/>
                    <a:pt x="3425780" y="5473521"/>
                  </a:cubicBezTo>
                  <a:cubicBezTo>
                    <a:pt x="3556036" y="5560358"/>
                    <a:pt x="3447031" y="5497478"/>
                    <a:pt x="3580327" y="5550795"/>
                  </a:cubicBezTo>
                  <a:cubicBezTo>
                    <a:pt x="3601792" y="5559381"/>
                    <a:pt x="3622195" y="5571354"/>
                    <a:pt x="3644721" y="5576552"/>
                  </a:cubicBezTo>
                  <a:cubicBezTo>
                    <a:pt x="3678446" y="5584334"/>
                    <a:pt x="3713408" y="5585138"/>
                    <a:pt x="3747752" y="5589431"/>
                  </a:cubicBezTo>
                  <a:cubicBezTo>
                    <a:pt x="3773510" y="5585138"/>
                    <a:pt x="3800252" y="5584810"/>
                    <a:pt x="3825025" y="5576552"/>
                  </a:cubicBezTo>
                  <a:cubicBezTo>
                    <a:pt x="3936672" y="5539337"/>
                    <a:pt x="3867950" y="5546981"/>
                    <a:pt x="3953814" y="5499279"/>
                  </a:cubicBezTo>
                  <a:cubicBezTo>
                    <a:pt x="3974023" y="5488052"/>
                    <a:pt x="3996482" y="5481422"/>
                    <a:pt x="4018209" y="5473521"/>
                  </a:cubicBezTo>
                  <a:cubicBezTo>
                    <a:pt x="4043725" y="5464242"/>
                    <a:pt x="4069288" y="5454908"/>
                    <a:pt x="4095482" y="5447764"/>
                  </a:cubicBezTo>
                  <a:cubicBezTo>
                    <a:pt x="4116600" y="5442004"/>
                    <a:pt x="4138508" y="5439634"/>
                    <a:pt x="4159876" y="5434885"/>
                  </a:cubicBezTo>
                  <a:cubicBezTo>
                    <a:pt x="4177155" y="5431045"/>
                    <a:pt x="4194373" y="5426869"/>
                    <a:pt x="4211392" y="5422006"/>
                  </a:cubicBezTo>
                  <a:cubicBezTo>
                    <a:pt x="4286923" y="5400425"/>
                    <a:pt x="4213408" y="5420998"/>
                    <a:pt x="4288665" y="5383369"/>
                  </a:cubicBezTo>
                  <a:cubicBezTo>
                    <a:pt x="4300807" y="5377298"/>
                    <a:pt x="4315160" y="5376561"/>
                    <a:pt x="4327302" y="5370490"/>
                  </a:cubicBezTo>
                  <a:cubicBezTo>
                    <a:pt x="4427167" y="5320558"/>
                    <a:pt x="4307459" y="5364226"/>
                    <a:pt x="4404575" y="5331854"/>
                  </a:cubicBezTo>
                  <a:cubicBezTo>
                    <a:pt x="4421747" y="5349026"/>
                    <a:pt x="4441284" y="5364121"/>
                    <a:pt x="4456090" y="5383369"/>
                  </a:cubicBezTo>
                  <a:cubicBezTo>
                    <a:pt x="4569062" y="5530234"/>
                    <a:pt x="4485688" y="5467496"/>
                    <a:pt x="4572000" y="5525037"/>
                  </a:cubicBezTo>
                  <a:cubicBezTo>
                    <a:pt x="4721070" y="5519897"/>
                    <a:pt x="4866617" y="5535096"/>
                    <a:pt x="5009882" y="5499279"/>
                  </a:cubicBezTo>
                  <a:cubicBezTo>
                    <a:pt x="5023052" y="5495986"/>
                    <a:pt x="5036376" y="5492471"/>
                    <a:pt x="5048518" y="5486400"/>
                  </a:cubicBezTo>
                  <a:cubicBezTo>
                    <a:pt x="5062362" y="5479478"/>
                    <a:pt x="5074276" y="5469228"/>
                    <a:pt x="5087155" y="5460642"/>
                  </a:cubicBezTo>
                  <a:lnTo>
                    <a:pt x="5318975" y="5473521"/>
                  </a:lnTo>
                  <a:cubicBezTo>
                    <a:pt x="5539145" y="5486472"/>
                    <a:pt x="5468076" y="5448425"/>
                    <a:pt x="5563673" y="5512158"/>
                  </a:cubicBezTo>
                  <a:cubicBezTo>
                    <a:pt x="5572259" y="5525037"/>
                    <a:pt x="5578486" y="5539850"/>
                    <a:pt x="5589431" y="5550795"/>
                  </a:cubicBezTo>
                  <a:cubicBezTo>
                    <a:pt x="5626338" y="5587702"/>
                    <a:pt x="5624808" y="5568483"/>
                    <a:pt x="5666704" y="5589431"/>
                  </a:cubicBezTo>
                  <a:cubicBezTo>
                    <a:pt x="5680548" y="5596353"/>
                    <a:pt x="5691114" y="5609092"/>
                    <a:pt x="5705341" y="5615189"/>
                  </a:cubicBezTo>
                  <a:cubicBezTo>
                    <a:pt x="5721610" y="5622162"/>
                    <a:pt x="5739837" y="5623205"/>
                    <a:pt x="5756856" y="5628068"/>
                  </a:cubicBezTo>
                  <a:cubicBezTo>
                    <a:pt x="5769909" y="5631798"/>
                    <a:pt x="5782614" y="5636654"/>
                    <a:pt x="5795493" y="5640947"/>
                  </a:cubicBezTo>
                  <a:cubicBezTo>
                    <a:pt x="5859887" y="5636654"/>
                    <a:pt x="5924533" y="5635195"/>
                    <a:pt x="5988676" y="5628068"/>
                  </a:cubicBezTo>
                  <a:cubicBezTo>
                    <a:pt x="6002169" y="5626569"/>
                    <a:pt x="6015446" y="5621782"/>
                    <a:pt x="6027313" y="5615189"/>
                  </a:cubicBezTo>
                  <a:cubicBezTo>
                    <a:pt x="6054374" y="5600155"/>
                    <a:pt x="6082696" y="5585563"/>
                    <a:pt x="6104586" y="5563673"/>
                  </a:cubicBezTo>
                  <a:cubicBezTo>
                    <a:pt x="6117465" y="5550794"/>
                    <a:pt x="6131563" y="5539029"/>
                    <a:pt x="6143223" y="5525037"/>
                  </a:cubicBezTo>
                  <a:cubicBezTo>
                    <a:pt x="6153132" y="5513146"/>
                    <a:pt x="6157331" y="5496593"/>
                    <a:pt x="6168980" y="5486400"/>
                  </a:cubicBezTo>
                  <a:cubicBezTo>
                    <a:pt x="6192278" y="5466015"/>
                    <a:pt x="6246254" y="5434885"/>
                    <a:pt x="6246254" y="5434885"/>
                  </a:cubicBezTo>
                  <a:cubicBezTo>
                    <a:pt x="6254840" y="5422006"/>
                    <a:pt x="6259924" y="5405917"/>
                    <a:pt x="6272011" y="5396248"/>
                  </a:cubicBezTo>
                  <a:cubicBezTo>
                    <a:pt x="6282612" y="5387767"/>
                    <a:pt x="6299352" y="5390899"/>
                    <a:pt x="6310648" y="5383369"/>
                  </a:cubicBezTo>
                  <a:cubicBezTo>
                    <a:pt x="6325803" y="5373266"/>
                    <a:pt x="6336406" y="5357612"/>
                    <a:pt x="6349285" y="5344733"/>
                  </a:cubicBezTo>
                  <a:cubicBezTo>
                    <a:pt x="6353578" y="5331854"/>
                    <a:pt x="6373459" y="5313626"/>
                    <a:pt x="6362163" y="5306096"/>
                  </a:cubicBezTo>
                  <a:cubicBezTo>
                    <a:pt x="6338316" y="5290198"/>
                    <a:pt x="6288049" y="5337605"/>
                    <a:pt x="6272011" y="5344733"/>
                  </a:cubicBezTo>
                  <a:cubicBezTo>
                    <a:pt x="6247200" y="5355760"/>
                    <a:pt x="6220496" y="5361904"/>
                    <a:pt x="6194738" y="5370490"/>
                  </a:cubicBezTo>
                  <a:cubicBezTo>
                    <a:pt x="6181859" y="5374783"/>
                    <a:pt x="6169414" y="5380707"/>
                    <a:pt x="6156102" y="5383369"/>
                  </a:cubicBezTo>
                  <a:cubicBezTo>
                    <a:pt x="6061941" y="5402201"/>
                    <a:pt x="6113377" y="5393152"/>
                    <a:pt x="6001555" y="5409127"/>
                  </a:cubicBezTo>
                  <a:cubicBezTo>
                    <a:pt x="5898524" y="5404834"/>
                    <a:pt x="5795320" y="5403595"/>
                    <a:pt x="5692462" y="5396248"/>
                  </a:cubicBezTo>
                  <a:cubicBezTo>
                    <a:pt x="5674807" y="5394987"/>
                    <a:pt x="5658226" y="5387209"/>
                    <a:pt x="5640947" y="5383369"/>
                  </a:cubicBezTo>
                  <a:cubicBezTo>
                    <a:pt x="5619578" y="5378620"/>
                    <a:pt x="5598017" y="5374783"/>
                    <a:pt x="5576552" y="5370490"/>
                  </a:cubicBezTo>
                  <a:cubicBezTo>
                    <a:pt x="5559380" y="5374783"/>
                    <a:pt x="5538858" y="5372312"/>
                    <a:pt x="5525037" y="5383369"/>
                  </a:cubicBezTo>
                  <a:cubicBezTo>
                    <a:pt x="5502369" y="5401503"/>
                    <a:pt x="5514330" y="5457461"/>
                    <a:pt x="5525037" y="5473521"/>
                  </a:cubicBezTo>
                  <a:cubicBezTo>
                    <a:pt x="5533623" y="5486400"/>
                    <a:pt x="5563673" y="5483801"/>
                    <a:pt x="5563673" y="5499279"/>
                  </a:cubicBezTo>
                  <a:cubicBezTo>
                    <a:pt x="5563673" y="5512854"/>
                    <a:pt x="5537916" y="5490693"/>
                    <a:pt x="5525037" y="5486400"/>
                  </a:cubicBezTo>
                  <a:cubicBezTo>
                    <a:pt x="5520744" y="5473521"/>
                    <a:pt x="5521757" y="5457363"/>
                    <a:pt x="5512158" y="5447764"/>
                  </a:cubicBezTo>
                  <a:cubicBezTo>
                    <a:pt x="5502558" y="5438165"/>
                    <a:pt x="5486773" y="5437830"/>
                    <a:pt x="5473521" y="5434885"/>
                  </a:cubicBezTo>
                  <a:cubicBezTo>
                    <a:pt x="5448030" y="5429220"/>
                    <a:pt x="5422006" y="5426299"/>
                    <a:pt x="5396248" y="5422006"/>
                  </a:cubicBezTo>
                  <a:cubicBezTo>
                    <a:pt x="5409127" y="5413420"/>
                    <a:pt x="5420059" y="5400696"/>
                    <a:pt x="5434885" y="5396248"/>
                  </a:cubicBezTo>
                  <a:cubicBezTo>
                    <a:pt x="5463961" y="5387525"/>
                    <a:pt x="5499779" y="5400207"/>
                    <a:pt x="5525037" y="5383369"/>
                  </a:cubicBezTo>
                  <a:cubicBezTo>
                    <a:pt x="5536332" y="5375839"/>
                    <a:pt x="5521757" y="5354332"/>
                    <a:pt x="5512158" y="5344733"/>
                  </a:cubicBezTo>
                  <a:cubicBezTo>
                    <a:pt x="5502558" y="5335134"/>
                    <a:pt x="5486400" y="5336147"/>
                    <a:pt x="5473521" y="5331854"/>
                  </a:cubicBezTo>
                  <a:cubicBezTo>
                    <a:pt x="5460642" y="5336147"/>
                    <a:pt x="5447938" y="5341004"/>
                    <a:pt x="5434885" y="5344733"/>
                  </a:cubicBezTo>
                  <a:cubicBezTo>
                    <a:pt x="5417866" y="5349596"/>
                    <a:pt x="5398737" y="5348829"/>
                    <a:pt x="5383369" y="5357611"/>
                  </a:cubicBezTo>
                  <a:cubicBezTo>
                    <a:pt x="5307513" y="5400957"/>
                    <a:pt x="5377166" y="5386393"/>
                    <a:pt x="5318975" y="5434885"/>
                  </a:cubicBezTo>
                  <a:cubicBezTo>
                    <a:pt x="5304226" y="5447176"/>
                    <a:pt x="5284631" y="5452056"/>
                    <a:pt x="5267459" y="5460642"/>
                  </a:cubicBezTo>
                  <a:cubicBezTo>
                    <a:pt x="5228822" y="5456349"/>
                    <a:pt x="5189971" y="5453675"/>
                    <a:pt x="5151549" y="5447764"/>
                  </a:cubicBezTo>
                  <a:cubicBezTo>
                    <a:pt x="5134055" y="5445073"/>
                    <a:pt x="5083015" y="5439748"/>
                    <a:pt x="5100034" y="5434885"/>
                  </a:cubicBezTo>
                  <a:cubicBezTo>
                    <a:pt x="5145627" y="5421858"/>
                    <a:pt x="5194479" y="5426299"/>
                    <a:pt x="5241702" y="5422006"/>
                  </a:cubicBezTo>
                  <a:cubicBezTo>
                    <a:pt x="5254369" y="5419473"/>
                    <a:pt x="5339510" y="5421826"/>
                    <a:pt x="5318975" y="5370490"/>
                  </a:cubicBezTo>
                  <a:cubicBezTo>
                    <a:pt x="5313226" y="5356119"/>
                    <a:pt x="5293217" y="5353319"/>
                    <a:pt x="5280338" y="5344733"/>
                  </a:cubicBezTo>
                  <a:cubicBezTo>
                    <a:pt x="5243398" y="5348427"/>
                    <a:pt x="5159328" y="5347282"/>
                    <a:pt x="5112913" y="5370490"/>
                  </a:cubicBezTo>
                  <a:cubicBezTo>
                    <a:pt x="5099069" y="5377412"/>
                    <a:pt x="5087155" y="5387662"/>
                    <a:pt x="5074276" y="5396248"/>
                  </a:cubicBezTo>
                  <a:cubicBezTo>
                    <a:pt x="5078569" y="5409127"/>
                    <a:pt x="5087155" y="5421309"/>
                    <a:pt x="5087155" y="5434885"/>
                  </a:cubicBezTo>
                  <a:cubicBezTo>
                    <a:pt x="5087155" y="5452585"/>
                    <a:pt x="5090710" y="5492974"/>
                    <a:pt x="5074276" y="5486400"/>
                  </a:cubicBezTo>
                  <a:cubicBezTo>
                    <a:pt x="5040211" y="5472774"/>
                    <a:pt x="5021595" y="5405630"/>
                    <a:pt x="5009882" y="5370490"/>
                  </a:cubicBezTo>
                  <a:cubicBezTo>
                    <a:pt x="4988417" y="5374783"/>
                    <a:pt x="4963701" y="5371226"/>
                    <a:pt x="4945487" y="5383369"/>
                  </a:cubicBezTo>
                  <a:cubicBezTo>
                    <a:pt x="4934192" y="5390899"/>
                    <a:pt x="4935271" y="5408694"/>
                    <a:pt x="4932609" y="5422006"/>
                  </a:cubicBezTo>
                  <a:cubicBezTo>
                    <a:pt x="4926656" y="5451772"/>
                    <a:pt x="4924023" y="5482107"/>
                    <a:pt x="4919730" y="5512158"/>
                  </a:cubicBezTo>
                  <a:cubicBezTo>
                    <a:pt x="4902558" y="5486400"/>
                    <a:pt x="4878003" y="5464253"/>
                    <a:pt x="4868214" y="5434885"/>
                  </a:cubicBezTo>
                  <a:cubicBezTo>
                    <a:pt x="4863921" y="5422006"/>
                    <a:pt x="4864934" y="5405848"/>
                    <a:pt x="4855335" y="5396248"/>
                  </a:cubicBezTo>
                  <a:cubicBezTo>
                    <a:pt x="4845736" y="5386649"/>
                    <a:pt x="4829578" y="5387662"/>
                    <a:pt x="4816699" y="5383369"/>
                  </a:cubicBezTo>
                  <a:cubicBezTo>
                    <a:pt x="4795234" y="5387662"/>
                    <a:pt x="4770772" y="5384496"/>
                    <a:pt x="4752304" y="5396248"/>
                  </a:cubicBezTo>
                  <a:cubicBezTo>
                    <a:pt x="4721572" y="5415805"/>
                    <a:pt x="4705340" y="5453315"/>
                    <a:pt x="4675031" y="5473521"/>
                  </a:cubicBezTo>
                  <a:lnTo>
                    <a:pt x="4636394" y="5499279"/>
                  </a:lnTo>
                  <a:cubicBezTo>
                    <a:pt x="4632101" y="5512158"/>
                    <a:pt x="4637092" y="5537916"/>
                    <a:pt x="4623516" y="5537916"/>
                  </a:cubicBezTo>
                  <a:cubicBezTo>
                    <a:pt x="4605302" y="5537916"/>
                    <a:pt x="4593724" y="5515201"/>
                    <a:pt x="4584879" y="5499279"/>
                  </a:cubicBezTo>
                  <a:cubicBezTo>
                    <a:pt x="4571693" y="5475545"/>
                    <a:pt x="4559121" y="5422006"/>
                    <a:pt x="4559121" y="5422006"/>
                  </a:cubicBezTo>
                  <a:cubicBezTo>
                    <a:pt x="4554828" y="5396248"/>
                    <a:pt x="4557920" y="5368089"/>
                    <a:pt x="4546242" y="5344733"/>
                  </a:cubicBezTo>
                  <a:cubicBezTo>
                    <a:pt x="4525365" y="5302978"/>
                    <a:pt x="4397152" y="5306702"/>
                    <a:pt x="4391696" y="5306096"/>
                  </a:cubicBezTo>
                  <a:cubicBezTo>
                    <a:pt x="4365938" y="5297510"/>
                    <a:pt x="4340763" y="5273753"/>
                    <a:pt x="4314423" y="5280338"/>
                  </a:cubicBezTo>
                  <a:cubicBezTo>
                    <a:pt x="4297251" y="5284631"/>
                    <a:pt x="4279926" y="5288354"/>
                    <a:pt x="4262907" y="5293217"/>
                  </a:cubicBezTo>
                  <a:cubicBezTo>
                    <a:pt x="4230621" y="5302442"/>
                    <a:pt x="4201675" y="5313779"/>
                    <a:pt x="4172755" y="5331854"/>
                  </a:cubicBezTo>
                  <a:cubicBezTo>
                    <a:pt x="4154553" y="5343230"/>
                    <a:pt x="4138412" y="5357611"/>
                    <a:pt x="4121240" y="5370490"/>
                  </a:cubicBezTo>
                  <a:cubicBezTo>
                    <a:pt x="4116947" y="5383369"/>
                    <a:pt x="4108361" y="5395551"/>
                    <a:pt x="4108361" y="5409127"/>
                  </a:cubicBezTo>
                  <a:cubicBezTo>
                    <a:pt x="4108361" y="5422703"/>
                    <a:pt x="4134552" y="5450426"/>
                    <a:pt x="4121240" y="5447764"/>
                  </a:cubicBezTo>
                  <a:cubicBezTo>
                    <a:pt x="4121235" y="5447763"/>
                    <a:pt x="4024651" y="5383370"/>
                    <a:pt x="4005330" y="5370490"/>
                  </a:cubicBezTo>
                  <a:lnTo>
                    <a:pt x="3966693" y="5344733"/>
                  </a:lnTo>
                  <a:cubicBezTo>
                    <a:pt x="3953814" y="5349026"/>
                    <a:pt x="3938657" y="5349130"/>
                    <a:pt x="3928056" y="5357611"/>
                  </a:cubicBezTo>
                  <a:cubicBezTo>
                    <a:pt x="3880202" y="5395894"/>
                    <a:pt x="3910702" y="5446075"/>
                    <a:pt x="3889420" y="5499279"/>
                  </a:cubicBezTo>
                  <a:cubicBezTo>
                    <a:pt x="3883671" y="5513651"/>
                    <a:pt x="3863662" y="5516451"/>
                    <a:pt x="3850783" y="5525037"/>
                  </a:cubicBezTo>
                  <a:cubicBezTo>
                    <a:pt x="3842197" y="5512158"/>
                    <a:pt x="3835970" y="5497345"/>
                    <a:pt x="3825025" y="5486400"/>
                  </a:cubicBezTo>
                  <a:cubicBezTo>
                    <a:pt x="3814080" y="5475455"/>
                    <a:pt x="3796058" y="5472729"/>
                    <a:pt x="3786389" y="5460642"/>
                  </a:cubicBezTo>
                  <a:cubicBezTo>
                    <a:pt x="3736436" y="5398200"/>
                    <a:pt x="3819171" y="5437226"/>
                    <a:pt x="3734873" y="5409127"/>
                  </a:cubicBezTo>
                  <a:cubicBezTo>
                    <a:pt x="3704822" y="5413420"/>
                    <a:pt x="3673053" y="5411109"/>
                    <a:pt x="3644721" y="5422006"/>
                  </a:cubicBezTo>
                  <a:cubicBezTo>
                    <a:pt x="3615828" y="5433119"/>
                    <a:pt x="3567448" y="5473521"/>
                    <a:pt x="3567448" y="5473521"/>
                  </a:cubicBezTo>
                  <a:cubicBezTo>
                    <a:pt x="3554569" y="5469228"/>
                    <a:pt x="3538410" y="5470241"/>
                    <a:pt x="3528811" y="5460642"/>
                  </a:cubicBezTo>
                  <a:cubicBezTo>
                    <a:pt x="3519212" y="5451043"/>
                    <a:pt x="3522004" y="5434148"/>
                    <a:pt x="3515933" y="5422006"/>
                  </a:cubicBezTo>
                  <a:cubicBezTo>
                    <a:pt x="3509011" y="5408161"/>
                    <a:pt x="3501120" y="5394314"/>
                    <a:pt x="3490175" y="5383369"/>
                  </a:cubicBezTo>
                  <a:cubicBezTo>
                    <a:pt x="3479230" y="5372424"/>
                    <a:pt x="3465683" y="5363897"/>
                    <a:pt x="3451538" y="5357611"/>
                  </a:cubicBezTo>
                  <a:cubicBezTo>
                    <a:pt x="3426727" y="5346584"/>
                    <a:pt x="3374265" y="5331854"/>
                    <a:pt x="3374265" y="5331854"/>
                  </a:cubicBezTo>
                  <a:cubicBezTo>
                    <a:pt x="3350828" y="5402164"/>
                    <a:pt x="3371147" y="5364255"/>
                    <a:pt x="3348507" y="5318975"/>
                  </a:cubicBezTo>
                  <a:cubicBezTo>
                    <a:pt x="3338908" y="5299776"/>
                    <a:pt x="3327230" y="5280084"/>
                    <a:pt x="3309871" y="5267459"/>
                  </a:cubicBezTo>
                  <a:cubicBezTo>
                    <a:pt x="3278818" y="5244875"/>
                    <a:pt x="3206840" y="5215944"/>
                    <a:pt x="3206840" y="5215944"/>
                  </a:cubicBezTo>
                  <a:cubicBezTo>
                    <a:pt x="3027483" y="5228755"/>
                    <a:pt x="3042325" y="5171894"/>
                    <a:pt x="3013656" y="5267459"/>
                  </a:cubicBezTo>
                  <a:cubicBezTo>
                    <a:pt x="3004676" y="5297394"/>
                    <a:pt x="3012304" y="5338087"/>
                    <a:pt x="2987899" y="5357611"/>
                  </a:cubicBezTo>
                  <a:cubicBezTo>
                    <a:pt x="2960872" y="5379232"/>
                    <a:pt x="2919267" y="5366668"/>
                    <a:pt x="2884868" y="5370490"/>
                  </a:cubicBezTo>
                  <a:cubicBezTo>
                    <a:pt x="2841988" y="5375254"/>
                    <a:pt x="2799009" y="5379076"/>
                    <a:pt x="2756079" y="5383369"/>
                  </a:cubicBezTo>
                  <a:cubicBezTo>
                    <a:pt x="2743200" y="5374783"/>
                    <a:pt x="2732710" y="5360156"/>
                    <a:pt x="2717442" y="5357611"/>
                  </a:cubicBezTo>
                  <a:cubicBezTo>
                    <a:pt x="2704051" y="5355379"/>
                    <a:pt x="2688405" y="5360891"/>
                    <a:pt x="2678806" y="5370490"/>
                  </a:cubicBezTo>
                  <a:cubicBezTo>
                    <a:pt x="2669207" y="5380090"/>
                    <a:pt x="2671998" y="5396985"/>
                    <a:pt x="2665927" y="5409127"/>
                  </a:cubicBezTo>
                  <a:cubicBezTo>
                    <a:pt x="2647997" y="5444988"/>
                    <a:pt x="2630016" y="5457917"/>
                    <a:pt x="2601533" y="5486400"/>
                  </a:cubicBezTo>
                  <a:cubicBezTo>
                    <a:pt x="2592947" y="5512158"/>
                    <a:pt x="2598366" y="5548612"/>
                    <a:pt x="2575775" y="5563673"/>
                  </a:cubicBezTo>
                  <a:cubicBezTo>
                    <a:pt x="2543749" y="5585024"/>
                    <a:pt x="2522970" y="5601184"/>
                    <a:pt x="2485623" y="5615189"/>
                  </a:cubicBezTo>
                  <a:cubicBezTo>
                    <a:pt x="2469050" y="5621404"/>
                    <a:pt x="2451279" y="5623775"/>
                    <a:pt x="2434107" y="5628068"/>
                  </a:cubicBezTo>
                  <a:cubicBezTo>
                    <a:pt x="2408349" y="5623775"/>
                    <a:pt x="2374029" y="5634841"/>
                    <a:pt x="2356834" y="5615189"/>
                  </a:cubicBezTo>
                  <a:cubicBezTo>
                    <a:pt x="2336845" y="5592344"/>
                    <a:pt x="2350781" y="5554615"/>
                    <a:pt x="2343955" y="5525037"/>
                  </a:cubicBezTo>
                  <a:cubicBezTo>
                    <a:pt x="2324449" y="5440511"/>
                    <a:pt x="2334433" y="5458589"/>
                    <a:pt x="2279561" y="5422006"/>
                  </a:cubicBezTo>
                  <a:cubicBezTo>
                    <a:pt x="2257163" y="5425206"/>
                    <a:pt x="2181896" y="5430473"/>
                    <a:pt x="2150772" y="5447764"/>
                  </a:cubicBezTo>
                  <a:cubicBezTo>
                    <a:pt x="2123711" y="5462798"/>
                    <a:pt x="2101188" y="5485435"/>
                    <a:pt x="2073499" y="5499279"/>
                  </a:cubicBezTo>
                  <a:lnTo>
                    <a:pt x="2021983" y="5525037"/>
                  </a:lnTo>
                  <a:cubicBezTo>
                    <a:pt x="1983346" y="5516451"/>
                    <a:pt x="1941474" y="5516979"/>
                    <a:pt x="1906073" y="5499279"/>
                  </a:cubicBezTo>
                  <a:cubicBezTo>
                    <a:pt x="1893931" y="5493208"/>
                    <a:pt x="1895258" y="5474060"/>
                    <a:pt x="1893194" y="5460642"/>
                  </a:cubicBezTo>
                  <a:cubicBezTo>
                    <a:pt x="1886634" y="5418000"/>
                    <a:pt x="1893004" y="5373090"/>
                    <a:pt x="1880316" y="5331854"/>
                  </a:cubicBezTo>
                  <a:cubicBezTo>
                    <a:pt x="1870665" y="5300487"/>
                    <a:pt x="1801050" y="5270005"/>
                    <a:pt x="1777285" y="5267459"/>
                  </a:cubicBezTo>
                  <a:cubicBezTo>
                    <a:pt x="1679016" y="5256930"/>
                    <a:pt x="1579809" y="5258873"/>
                    <a:pt x="1481071" y="5254580"/>
                  </a:cubicBezTo>
                  <a:cubicBezTo>
                    <a:pt x="1463900" y="5203068"/>
                    <a:pt x="1463197" y="5224008"/>
                    <a:pt x="1481071" y="5164428"/>
                  </a:cubicBezTo>
                  <a:cubicBezTo>
                    <a:pt x="1488873" y="5138422"/>
                    <a:pt x="1506828" y="5087155"/>
                    <a:pt x="1506828" y="5087155"/>
                  </a:cubicBezTo>
                  <a:cubicBezTo>
                    <a:pt x="1502535" y="5048518"/>
                    <a:pt x="1513950" y="5004580"/>
                    <a:pt x="1493949" y="4971245"/>
                  </a:cubicBezTo>
                  <a:cubicBezTo>
                    <a:pt x="1482687" y="4952475"/>
                    <a:pt x="1450923" y="4963115"/>
                    <a:pt x="1429555" y="4958366"/>
                  </a:cubicBezTo>
                  <a:cubicBezTo>
                    <a:pt x="1412276" y="4954526"/>
                    <a:pt x="1395212" y="4949780"/>
                    <a:pt x="1378040" y="4945487"/>
                  </a:cubicBezTo>
                  <a:cubicBezTo>
                    <a:pt x="1365161" y="4949780"/>
                    <a:pt x="1349832" y="4949675"/>
                    <a:pt x="1339403" y="4958366"/>
                  </a:cubicBezTo>
                  <a:cubicBezTo>
                    <a:pt x="1322913" y="4972108"/>
                    <a:pt x="1314735" y="4993585"/>
                    <a:pt x="1300766" y="5009882"/>
                  </a:cubicBezTo>
                  <a:cubicBezTo>
                    <a:pt x="1288913" y="5023710"/>
                    <a:pt x="1275009" y="5035639"/>
                    <a:pt x="1262130" y="5048518"/>
                  </a:cubicBezTo>
                  <a:cubicBezTo>
                    <a:pt x="1249251" y="5044225"/>
                    <a:pt x="1231384" y="5046687"/>
                    <a:pt x="1223493" y="5035640"/>
                  </a:cubicBezTo>
                  <a:cubicBezTo>
                    <a:pt x="1207712" y="5013546"/>
                    <a:pt x="1224359" y="4963691"/>
                    <a:pt x="1197735" y="4958366"/>
                  </a:cubicBezTo>
                  <a:lnTo>
                    <a:pt x="1133341" y="4945487"/>
                  </a:lnTo>
                  <a:cubicBezTo>
                    <a:pt x="1111876" y="4949780"/>
                    <a:pt x="1089443" y="4950680"/>
                    <a:pt x="1068947" y="4958366"/>
                  </a:cubicBezTo>
                  <a:cubicBezTo>
                    <a:pt x="1054454" y="4963801"/>
                    <a:pt x="1045578" y="4986669"/>
                    <a:pt x="1030310" y="4984124"/>
                  </a:cubicBezTo>
                  <a:cubicBezTo>
                    <a:pt x="1012344" y="4981130"/>
                    <a:pt x="1004552" y="4958366"/>
                    <a:pt x="991673" y="4945487"/>
                  </a:cubicBezTo>
                  <a:cubicBezTo>
                    <a:pt x="983087" y="4928315"/>
                    <a:pt x="973046" y="4911797"/>
                    <a:pt x="965916" y="4893972"/>
                  </a:cubicBezTo>
                  <a:cubicBezTo>
                    <a:pt x="955832" y="4868763"/>
                    <a:pt x="965916" y="4825285"/>
                    <a:pt x="940158" y="4816699"/>
                  </a:cubicBezTo>
                  <a:lnTo>
                    <a:pt x="862885" y="4790941"/>
                  </a:lnTo>
                  <a:cubicBezTo>
                    <a:pt x="829784" y="4779907"/>
                    <a:pt x="808307" y="4771651"/>
                    <a:pt x="772733" y="4765183"/>
                  </a:cubicBezTo>
                  <a:cubicBezTo>
                    <a:pt x="742867" y="4759753"/>
                    <a:pt x="712631" y="4756597"/>
                    <a:pt x="682580" y="4752304"/>
                  </a:cubicBezTo>
                  <a:cubicBezTo>
                    <a:pt x="691166" y="4739425"/>
                    <a:pt x="707151" y="4729101"/>
                    <a:pt x="708338" y="4713668"/>
                  </a:cubicBezTo>
                  <a:cubicBezTo>
                    <a:pt x="711647" y="4670651"/>
                    <a:pt x="701561" y="4627589"/>
                    <a:pt x="695459" y="4584879"/>
                  </a:cubicBezTo>
                  <a:cubicBezTo>
                    <a:pt x="690533" y="4550397"/>
                    <a:pt x="682160" y="4520065"/>
                    <a:pt x="656823" y="4494727"/>
                  </a:cubicBezTo>
                  <a:cubicBezTo>
                    <a:pt x="631857" y="4469761"/>
                    <a:pt x="610973" y="4466565"/>
                    <a:pt x="579549" y="4456090"/>
                  </a:cubicBezTo>
                  <a:cubicBezTo>
                    <a:pt x="588135" y="4443211"/>
                    <a:pt x="597628" y="4430893"/>
                    <a:pt x="605307" y="4417454"/>
                  </a:cubicBezTo>
                  <a:cubicBezTo>
                    <a:pt x="646052" y="4346151"/>
                    <a:pt x="648161" y="4329182"/>
                    <a:pt x="618186" y="4224271"/>
                  </a:cubicBezTo>
                  <a:cubicBezTo>
                    <a:pt x="613182" y="4206758"/>
                    <a:pt x="592428" y="4198513"/>
                    <a:pt x="579549" y="4185634"/>
                  </a:cubicBezTo>
                  <a:cubicBezTo>
                    <a:pt x="575256" y="4172755"/>
                    <a:pt x="564439" y="4160388"/>
                    <a:pt x="566671" y="4146997"/>
                  </a:cubicBezTo>
                  <a:cubicBezTo>
                    <a:pt x="570257" y="4125480"/>
                    <a:pt x="619461" y="4081328"/>
                    <a:pt x="631065" y="4069724"/>
                  </a:cubicBezTo>
                  <a:cubicBezTo>
                    <a:pt x="626772" y="4013916"/>
                    <a:pt x="633563" y="3956119"/>
                    <a:pt x="618186" y="3902299"/>
                  </a:cubicBezTo>
                  <a:cubicBezTo>
                    <a:pt x="614456" y="3889246"/>
                    <a:pt x="592801" y="3892365"/>
                    <a:pt x="579549" y="3889420"/>
                  </a:cubicBezTo>
                  <a:cubicBezTo>
                    <a:pt x="554058" y="3883755"/>
                    <a:pt x="528034" y="3880834"/>
                    <a:pt x="502276" y="3876541"/>
                  </a:cubicBezTo>
                  <a:cubicBezTo>
                    <a:pt x="569580" y="3775586"/>
                    <a:pt x="572700" y="3805940"/>
                    <a:pt x="540913" y="3657600"/>
                  </a:cubicBezTo>
                  <a:cubicBezTo>
                    <a:pt x="537670" y="3642465"/>
                    <a:pt x="525064" y="3630855"/>
                    <a:pt x="515155" y="3618964"/>
                  </a:cubicBezTo>
                  <a:cubicBezTo>
                    <a:pt x="497315" y="3597556"/>
                    <a:pt x="464698" y="3566487"/>
                    <a:pt x="437882" y="3554569"/>
                  </a:cubicBezTo>
                  <a:cubicBezTo>
                    <a:pt x="413071" y="3543542"/>
                    <a:pt x="360609" y="3528811"/>
                    <a:pt x="360609" y="3528811"/>
                  </a:cubicBezTo>
                  <a:cubicBezTo>
                    <a:pt x="320555" y="3408653"/>
                    <a:pt x="365603" y="3577678"/>
                    <a:pt x="373487" y="3451538"/>
                  </a:cubicBezTo>
                  <a:cubicBezTo>
                    <a:pt x="376979" y="3395674"/>
                    <a:pt x="367551" y="3339654"/>
                    <a:pt x="360609" y="3284113"/>
                  </a:cubicBezTo>
                  <a:cubicBezTo>
                    <a:pt x="358925" y="3270642"/>
                    <a:pt x="356211" y="3256077"/>
                    <a:pt x="347730" y="3245476"/>
                  </a:cubicBezTo>
                  <a:cubicBezTo>
                    <a:pt x="338061" y="3233389"/>
                    <a:pt x="323320" y="3225815"/>
                    <a:pt x="309093" y="3219718"/>
                  </a:cubicBezTo>
                  <a:cubicBezTo>
                    <a:pt x="292824" y="3212746"/>
                    <a:pt x="274597" y="3211702"/>
                    <a:pt x="257578" y="3206840"/>
                  </a:cubicBezTo>
                  <a:cubicBezTo>
                    <a:pt x="244525" y="3203111"/>
                    <a:pt x="231820" y="3198254"/>
                    <a:pt x="218941" y="3193961"/>
                  </a:cubicBezTo>
                  <a:cubicBezTo>
                    <a:pt x="227527" y="3181082"/>
                    <a:pt x="232612" y="3164994"/>
                    <a:pt x="244699" y="3155324"/>
                  </a:cubicBezTo>
                  <a:cubicBezTo>
                    <a:pt x="255299" y="3146843"/>
                    <a:pt x="273736" y="3152044"/>
                    <a:pt x="283335" y="3142445"/>
                  </a:cubicBezTo>
                  <a:cubicBezTo>
                    <a:pt x="296910" y="3128870"/>
                    <a:pt x="300507" y="3108102"/>
                    <a:pt x="309093" y="3090930"/>
                  </a:cubicBezTo>
                  <a:cubicBezTo>
                    <a:pt x="304800" y="3052293"/>
                    <a:pt x="309499" y="3011554"/>
                    <a:pt x="296214" y="2975020"/>
                  </a:cubicBezTo>
                  <a:cubicBezTo>
                    <a:pt x="290924" y="2960474"/>
                    <a:pt x="268523" y="2960207"/>
                    <a:pt x="257578" y="2949262"/>
                  </a:cubicBezTo>
                  <a:cubicBezTo>
                    <a:pt x="246633" y="2938317"/>
                    <a:pt x="240406" y="2923505"/>
                    <a:pt x="231820" y="2910626"/>
                  </a:cubicBezTo>
                  <a:cubicBezTo>
                    <a:pt x="236113" y="2897747"/>
                    <a:pt x="236218" y="2882590"/>
                    <a:pt x="244699" y="2871989"/>
                  </a:cubicBezTo>
                  <a:cubicBezTo>
                    <a:pt x="254368" y="2859902"/>
                    <a:pt x="271444" y="2856140"/>
                    <a:pt x="283335" y="2846231"/>
                  </a:cubicBezTo>
                  <a:cubicBezTo>
                    <a:pt x="382493" y="2763600"/>
                    <a:pt x="264686" y="2845786"/>
                    <a:pt x="360609" y="2781837"/>
                  </a:cubicBezTo>
                  <a:cubicBezTo>
                    <a:pt x="364902" y="2768958"/>
                    <a:pt x="373487" y="2756776"/>
                    <a:pt x="373487" y="2743200"/>
                  </a:cubicBezTo>
                  <a:cubicBezTo>
                    <a:pt x="373487" y="2710525"/>
                    <a:pt x="342610" y="2683926"/>
                    <a:pt x="373487" y="2653048"/>
                  </a:cubicBezTo>
                  <a:cubicBezTo>
                    <a:pt x="383086" y="2643448"/>
                    <a:pt x="399982" y="2646240"/>
                    <a:pt x="412124" y="2640169"/>
                  </a:cubicBezTo>
                  <a:cubicBezTo>
                    <a:pt x="425969" y="2633247"/>
                    <a:pt x="437882" y="2622997"/>
                    <a:pt x="450761" y="2614411"/>
                  </a:cubicBezTo>
                  <a:cubicBezTo>
                    <a:pt x="455054" y="2550017"/>
                    <a:pt x="447988" y="2483838"/>
                    <a:pt x="463640" y="2421228"/>
                  </a:cubicBezTo>
                  <a:cubicBezTo>
                    <a:pt x="466932" y="2408058"/>
                    <a:pt x="495541" y="2420136"/>
                    <a:pt x="502276" y="2408349"/>
                  </a:cubicBezTo>
                  <a:cubicBezTo>
                    <a:pt x="515232" y="2385677"/>
                    <a:pt x="510034" y="2356682"/>
                    <a:pt x="515155" y="2331076"/>
                  </a:cubicBezTo>
                  <a:cubicBezTo>
                    <a:pt x="518626" y="2313720"/>
                    <a:pt x="514595" y="2291080"/>
                    <a:pt x="528034" y="2279561"/>
                  </a:cubicBezTo>
                  <a:cubicBezTo>
                    <a:pt x="548649" y="2261891"/>
                    <a:pt x="605307" y="2253803"/>
                    <a:pt x="605307" y="2253803"/>
                  </a:cubicBezTo>
                  <a:cubicBezTo>
                    <a:pt x="601014" y="2223752"/>
                    <a:pt x="600415" y="2192937"/>
                    <a:pt x="592428" y="2163651"/>
                  </a:cubicBezTo>
                  <a:cubicBezTo>
                    <a:pt x="581705" y="2124332"/>
                    <a:pt x="558257" y="2098685"/>
                    <a:pt x="528034" y="2073499"/>
                  </a:cubicBezTo>
                  <a:cubicBezTo>
                    <a:pt x="516143" y="2063590"/>
                    <a:pt x="503241" y="2054663"/>
                    <a:pt x="489397" y="2047741"/>
                  </a:cubicBezTo>
                  <a:cubicBezTo>
                    <a:pt x="477255" y="2041670"/>
                    <a:pt x="463640" y="2039155"/>
                    <a:pt x="450761" y="2034862"/>
                  </a:cubicBezTo>
                  <a:cubicBezTo>
                    <a:pt x="463640" y="2026276"/>
                    <a:pt x="475553" y="2016026"/>
                    <a:pt x="489397" y="2009104"/>
                  </a:cubicBezTo>
                  <a:cubicBezTo>
                    <a:pt x="501539" y="2003033"/>
                    <a:pt x="525372" y="2009538"/>
                    <a:pt x="528034" y="1996226"/>
                  </a:cubicBezTo>
                  <a:cubicBezTo>
                    <a:pt x="551399" y="1879404"/>
                    <a:pt x="538854" y="1888216"/>
                    <a:pt x="476518" y="1867437"/>
                  </a:cubicBezTo>
                  <a:cubicBezTo>
                    <a:pt x="605965" y="1857479"/>
                    <a:pt x="627666" y="1899995"/>
                    <a:pt x="669702" y="1815921"/>
                  </a:cubicBezTo>
                  <a:cubicBezTo>
                    <a:pt x="675773" y="1803779"/>
                    <a:pt x="678287" y="1790164"/>
                    <a:pt x="682580" y="1777285"/>
                  </a:cubicBezTo>
                  <a:cubicBezTo>
                    <a:pt x="686873" y="1742941"/>
                    <a:pt x="681402" y="1705882"/>
                    <a:pt x="695459" y="1674254"/>
                  </a:cubicBezTo>
                  <a:cubicBezTo>
                    <a:pt x="700973" y="1661848"/>
                    <a:pt x="720657" y="1663295"/>
                    <a:pt x="734096" y="1661375"/>
                  </a:cubicBezTo>
                  <a:cubicBezTo>
                    <a:pt x="781036" y="1654669"/>
                    <a:pt x="828541" y="1652789"/>
                    <a:pt x="875763" y="1648496"/>
                  </a:cubicBezTo>
                  <a:cubicBezTo>
                    <a:pt x="916920" y="1634777"/>
                    <a:pt x="920740" y="1642289"/>
                    <a:pt x="940158" y="1596980"/>
                  </a:cubicBezTo>
                  <a:cubicBezTo>
                    <a:pt x="947131" y="1580711"/>
                    <a:pt x="939598" y="1556984"/>
                    <a:pt x="953037" y="1545465"/>
                  </a:cubicBezTo>
                  <a:cubicBezTo>
                    <a:pt x="981323" y="1521220"/>
                    <a:pt x="1090398" y="1511123"/>
                    <a:pt x="1120462" y="1506828"/>
                  </a:cubicBezTo>
                  <a:cubicBezTo>
                    <a:pt x="1133341" y="1502535"/>
                    <a:pt x="1149499" y="1503548"/>
                    <a:pt x="1159099" y="1493949"/>
                  </a:cubicBezTo>
                  <a:cubicBezTo>
                    <a:pt x="1203541" y="1449507"/>
                    <a:pt x="1134041" y="1456485"/>
                    <a:pt x="1197735" y="1416676"/>
                  </a:cubicBezTo>
                  <a:cubicBezTo>
                    <a:pt x="1218641" y="1403610"/>
                    <a:pt x="1296362" y="1385580"/>
                    <a:pt x="1326524" y="1378040"/>
                  </a:cubicBezTo>
                  <a:cubicBezTo>
                    <a:pt x="1376013" y="1303806"/>
                    <a:pt x="1351389" y="1367022"/>
                    <a:pt x="1300766" y="1326524"/>
                  </a:cubicBezTo>
                  <a:cubicBezTo>
                    <a:pt x="1290165" y="1318043"/>
                    <a:pt x="1296368" y="1298488"/>
                    <a:pt x="1287887" y="1287887"/>
                  </a:cubicBezTo>
                  <a:cubicBezTo>
                    <a:pt x="1278218" y="1275801"/>
                    <a:pt x="1262130" y="1270716"/>
                    <a:pt x="1249251" y="1262130"/>
                  </a:cubicBezTo>
                  <a:cubicBezTo>
                    <a:pt x="1244958" y="1202029"/>
                    <a:pt x="1250986" y="1140281"/>
                    <a:pt x="1236372" y="1081826"/>
                  </a:cubicBezTo>
                  <a:cubicBezTo>
                    <a:pt x="1232618" y="1066810"/>
                    <a:pt x="1209304" y="1066351"/>
                    <a:pt x="1197735" y="1056068"/>
                  </a:cubicBezTo>
                  <a:cubicBezTo>
                    <a:pt x="1094421" y="964233"/>
                    <a:pt x="1148201" y="1003560"/>
                    <a:pt x="1068947" y="914400"/>
                  </a:cubicBezTo>
                  <a:cubicBezTo>
                    <a:pt x="1052813" y="896249"/>
                    <a:pt x="1034603" y="880057"/>
                    <a:pt x="1017431" y="862885"/>
                  </a:cubicBezTo>
                  <a:cubicBezTo>
                    <a:pt x="1008845" y="845713"/>
                    <a:pt x="973847" y="818499"/>
                    <a:pt x="991673" y="811369"/>
                  </a:cubicBezTo>
                  <a:cubicBezTo>
                    <a:pt x="1020691" y="799762"/>
                    <a:pt x="1052807" y="825520"/>
                    <a:pt x="1081825" y="837127"/>
                  </a:cubicBezTo>
                  <a:cubicBezTo>
                    <a:pt x="1107150" y="847257"/>
                    <a:pt x="1143012" y="882217"/>
                    <a:pt x="1159099" y="901521"/>
                  </a:cubicBezTo>
                  <a:cubicBezTo>
                    <a:pt x="1169008" y="913412"/>
                    <a:pt x="1171977" y="931572"/>
                    <a:pt x="1184856" y="940158"/>
                  </a:cubicBezTo>
                  <a:cubicBezTo>
                    <a:pt x="1199584" y="949977"/>
                    <a:pt x="1219200" y="948744"/>
                    <a:pt x="1236372" y="953037"/>
                  </a:cubicBezTo>
                  <a:lnTo>
                    <a:pt x="1326524" y="940158"/>
                  </a:lnTo>
                  <a:cubicBezTo>
                    <a:pt x="1337404" y="927465"/>
                    <a:pt x="1308391" y="847122"/>
                    <a:pt x="1300766" y="824248"/>
                  </a:cubicBezTo>
                  <a:cubicBezTo>
                    <a:pt x="1305059" y="781318"/>
                    <a:pt x="1300957" y="736695"/>
                    <a:pt x="1313645" y="695459"/>
                  </a:cubicBezTo>
                  <a:cubicBezTo>
                    <a:pt x="1319001" y="678051"/>
                    <a:pt x="1340622" y="670815"/>
                    <a:pt x="1352282" y="656823"/>
                  </a:cubicBezTo>
                  <a:cubicBezTo>
                    <a:pt x="1362191" y="644932"/>
                    <a:pt x="1365953" y="627856"/>
                    <a:pt x="1378040" y="618186"/>
                  </a:cubicBezTo>
                  <a:cubicBezTo>
                    <a:pt x="1388640" y="609705"/>
                    <a:pt x="1404534" y="611378"/>
                    <a:pt x="1416676" y="605307"/>
                  </a:cubicBezTo>
                  <a:cubicBezTo>
                    <a:pt x="1430520" y="598385"/>
                    <a:pt x="1442434" y="588135"/>
                    <a:pt x="1455313" y="579549"/>
                  </a:cubicBezTo>
                  <a:cubicBezTo>
                    <a:pt x="1506828" y="583842"/>
                    <a:pt x="1558619" y="585596"/>
                    <a:pt x="1609859" y="592428"/>
                  </a:cubicBezTo>
                  <a:cubicBezTo>
                    <a:pt x="1623316" y="594222"/>
                    <a:pt x="1634920" y="605307"/>
                    <a:pt x="1648496" y="605307"/>
                  </a:cubicBezTo>
                  <a:cubicBezTo>
                    <a:pt x="1678852" y="605307"/>
                    <a:pt x="1708882" y="598381"/>
                    <a:pt x="1738648" y="592428"/>
                  </a:cubicBezTo>
                  <a:cubicBezTo>
                    <a:pt x="1811278" y="577902"/>
                    <a:pt x="1824804" y="572296"/>
                    <a:pt x="1880316" y="553792"/>
                  </a:cubicBezTo>
                  <a:cubicBezTo>
                    <a:pt x="1908825" y="534786"/>
                    <a:pt x="1937756" y="519145"/>
                    <a:pt x="1957589" y="489397"/>
                  </a:cubicBezTo>
                  <a:cubicBezTo>
                    <a:pt x="1965119" y="478102"/>
                    <a:pt x="1963875" y="462628"/>
                    <a:pt x="1970468" y="450761"/>
                  </a:cubicBezTo>
                  <a:cubicBezTo>
                    <a:pt x="2014661" y="371213"/>
                    <a:pt x="2004179" y="385356"/>
                    <a:pt x="2060620" y="347730"/>
                  </a:cubicBezTo>
                  <a:cubicBezTo>
                    <a:pt x="2154685" y="379084"/>
                    <a:pt x="2111553" y="380072"/>
                    <a:pt x="2189409" y="360609"/>
                  </a:cubicBezTo>
                  <a:cubicBezTo>
                    <a:pt x="2202288" y="347730"/>
                    <a:pt x="2213224" y="332558"/>
                    <a:pt x="2228045" y="321972"/>
                  </a:cubicBezTo>
                  <a:cubicBezTo>
                    <a:pt x="2283676" y="282235"/>
                    <a:pt x="2322551" y="291437"/>
                    <a:pt x="2395471" y="283335"/>
                  </a:cubicBezTo>
                  <a:cubicBezTo>
                    <a:pt x="2500940" y="248178"/>
                    <a:pt x="2390216" y="298305"/>
                    <a:pt x="2446986" y="90152"/>
                  </a:cubicBezTo>
                  <a:cubicBezTo>
                    <a:pt x="2451059" y="75219"/>
                    <a:pt x="2466457" y="114644"/>
                    <a:pt x="2472744" y="128789"/>
                  </a:cubicBezTo>
                  <a:cubicBezTo>
                    <a:pt x="2483771" y="153600"/>
                    <a:pt x="2471720" y="201598"/>
                    <a:pt x="2498502" y="206062"/>
                  </a:cubicBezTo>
                  <a:lnTo>
                    <a:pt x="2575775" y="218941"/>
                  </a:lnTo>
                  <a:cubicBezTo>
                    <a:pt x="2597240" y="214648"/>
                    <a:pt x="2620590" y="215851"/>
                    <a:pt x="2640169" y="206062"/>
                  </a:cubicBezTo>
                  <a:cubicBezTo>
                    <a:pt x="2717347" y="167474"/>
                    <a:pt x="2639956" y="154477"/>
                    <a:pt x="2717442" y="180304"/>
                  </a:cubicBezTo>
                  <a:cubicBezTo>
                    <a:pt x="2730944" y="220811"/>
                    <a:pt x="2727613" y="230015"/>
                    <a:pt x="2768958" y="257578"/>
                  </a:cubicBezTo>
                  <a:cubicBezTo>
                    <a:pt x="2780253" y="265108"/>
                    <a:pt x="2794715" y="266163"/>
                    <a:pt x="2807594" y="270456"/>
                  </a:cubicBezTo>
                  <a:cubicBezTo>
                    <a:pt x="2863790" y="261091"/>
                    <a:pt x="2905945" y="245480"/>
                    <a:pt x="2962141" y="270456"/>
                  </a:cubicBezTo>
                  <a:cubicBezTo>
                    <a:pt x="2978785" y="277853"/>
                    <a:pt x="2986786" y="297433"/>
                    <a:pt x="3000778" y="309093"/>
                  </a:cubicBezTo>
                  <a:cubicBezTo>
                    <a:pt x="3038896" y="340858"/>
                    <a:pt x="3041832" y="335456"/>
                    <a:pt x="3090930" y="347730"/>
                  </a:cubicBezTo>
                  <a:cubicBezTo>
                    <a:pt x="3145351" y="340927"/>
                    <a:pt x="3193771" y="312076"/>
                    <a:pt x="3232597" y="360609"/>
                  </a:cubicBezTo>
                  <a:cubicBezTo>
                    <a:pt x="3241077" y="371210"/>
                    <a:pt x="3235877" y="389646"/>
                    <a:pt x="3245476" y="399245"/>
                  </a:cubicBezTo>
                  <a:cubicBezTo>
                    <a:pt x="3255076" y="408844"/>
                    <a:pt x="3271060" y="408394"/>
                    <a:pt x="3284113" y="412124"/>
                  </a:cubicBezTo>
                  <a:cubicBezTo>
                    <a:pt x="3301132" y="416987"/>
                    <a:pt x="3318609" y="420140"/>
                    <a:pt x="3335628" y="425003"/>
                  </a:cubicBezTo>
                  <a:cubicBezTo>
                    <a:pt x="3464961" y="461956"/>
                    <a:pt x="3264738" y="410500"/>
                    <a:pt x="3425780" y="450761"/>
                  </a:cubicBezTo>
                  <a:cubicBezTo>
                    <a:pt x="3473003" y="446468"/>
                    <a:pt x="3520752" y="446123"/>
                    <a:pt x="3567448" y="437882"/>
                  </a:cubicBezTo>
                  <a:cubicBezTo>
                    <a:pt x="3594186" y="433164"/>
                    <a:pt x="3618963" y="420710"/>
                    <a:pt x="3644721" y="412124"/>
                  </a:cubicBezTo>
                  <a:cubicBezTo>
                    <a:pt x="3701572" y="393173"/>
                    <a:pt x="3671214" y="405317"/>
                    <a:pt x="3734873" y="373487"/>
                  </a:cubicBezTo>
                  <a:cubicBezTo>
                    <a:pt x="3743459" y="360608"/>
                    <a:pt x="3747505" y="343054"/>
                    <a:pt x="3760631" y="334851"/>
                  </a:cubicBezTo>
                  <a:cubicBezTo>
                    <a:pt x="3783655" y="320461"/>
                    <a:pt x="3837904" y="309093"/>
                    <a:pt x="3837904" y="309093"/>
                  </a:cubicBezTo>
                  <a:cubicBezTo>
                    <a:pt x="3847961" y="314122"/>
                    <a:pt x="3909107" y="347730"/>
                    <a:pt x="3928056" y="347730"/>
                  </a:cubicBezTo>
                  <a:cubicBezTo>
                    <a:pt x="3949946" y="347730"/>
                    <a:pt x="3970986" y="339144"/>
                    <a:pt x="3992451" y="334851"/>
                  </a:cubicBezTo>
                  <a:cubicBezTo>
                    <a:pt x="4086901" y="287625"/>
                    <a:pt x="3998510" y="326174"/>
                    <a:pt x="4108361" y="296214"/>
                  </a:cubicBezTo>
                  <a:cubicBezTo>
                    <a:pt x="4134555" y="289070"/>
                    <a:pt x="4159876" y="279042"/>
                    <a:pt x="4185634" y="270456"/>
                  </a:cubicBezTo>
                  <a:lnTo>
                    <a:pt x="4224271" y="257578"/>
                  </a:lnTo>
                  <a:cubicBezTo>
                    <a:pt x="4269543" y="189668"/>
                    <a:pt x="4223923" y="239328"/>
                    <a:pt x="4301544" y="206062"/>
                  </a:cubicBezTo>
                  <a:cubicBezTo>
                    <a:pt x="4426053" y="152700"/>
                    <a:pt x="4243805" y="204396"/>
                    <a:pt x="4391696" y="167426"/>
                  </a:cubicBezTo>
                  <a:cubicBezTo>
                    <a:pt x="4492436" y="176584"/>
                    <a:pt x="4541345" y="191188"/>
                    <a:pt x="4636394" y="167426"/>
                  </a:cubicBezTo>
                  <a:cubicBezTo>
                    <a:pt x="4655020" y="162770"/>
                    <a:pt x="4670738" y="150254"/>
                    <a:pt x="4687910" y="141668"/>
                  </a:cubicBezTo>
                  <a:cubicBezTo>
                    <a:pt x="4735133" y="145961"/>
                    <a:pt x="4784087" y="141167"/>
                    <a:pt x="4829578" y="154547"/>
                  </a:cubicBezTo>
                  <a:cubicBezTo>
                    <a:pt x="4859277" y="163282"/>
                    <a:pt x="4876819" y="198554"/>
                    <a:pt x="4906851" y="206062"/>
                  </a:cubicBezTo>
                  <a:lnTo>
                    <a:pt x="4958366" y="218941"/>
                  </a:lnTo>
                  <a:cubicBezTo>
                    <a:pt x="5177154" y="187685"/>
                    <a:pt x="5078330" y="186478"/>
                    <a:pt x="5254580" y="206062"/>
                  </a:cubicBezTo>
                  <a:cubicBezTo>
                    <a:pt x="5305511" y="223039"/>
                    <a:pt x="5295115" y="215049"/>
                    <a:pt x="5344733" y="257578"/>
                  </a:cubicBezTo>
                  <a:cubicBezTo>
                    <a:pt x="5358561" y="269431"/>
                    <a:pt x="5365700" y="291797"/>
                    <a:pt x="5383369" y="296214"/>
                  </a:cubicBezTo>
                  <a:cubicBezTo>
                    <a:pt x="5437671" y="309789"/>
                    <a:pt x="5494986" y="304800"/>
                    <a:pt x="5550794" y="309093"/>
                  </a:cubicBezTo>
                  <a:lnTo>
                    <a:pt x="5602310" y="386366"/>
                  </a:lnTo>
                  <a:lnTo>
                    <a:pt x="5628068" y="425003"/>
                  </a:lnTo>
                  <a:cubicBezTo>
                    <a:pt x="5851302" y="420710"/>
                    <a:pt x="6080006" y="461429"/>
                    <a:pt x="6297769" y="412124"/>
                  </a:cubicBezTo>
                  <a:cubicBezTo>
                    <a:pt x="6344016" y="401653"/>
                    <a:pt x="6295653" y="315440"/>
                    <a:pt x="6310648" y="270456"/>
                  </a:cubicBezTo>
                  <a:cubicBezTo>
                    <a:pt x="6314941" y="257577"/>
                    <a:pt x="6336406" y="261871"/>
                    <a:pt x="6349285" y="257578"/>
                  </a:cubicBezTo>
                  <a:cubicBezTo>
                    <a:pt x="6405093" y="261871"/>
                    <a:pt x="6461589" y="260729"/>
                    <a:pt x="6516710" y="270456"/>
                  </a:cubicBezTo>
                  <a:cubicBezTo>
                    <a:pt x="6535616" y="273792"/>
                    <a:pt x="6550579" y="288651"/>
                    <a:pt x="6568225" y="296214"/>
                  </a:cubicBezTo>
                  <a:cubicBezTo>
                    <a:pt x="6580703" y="301562"/>
                    <a:pt x="6594720" y="303022"/>
                    <a:pt x="6606862" y="309093"/>
                  </a:cubicBezTo>
                  <a:cubicBezTo>
                    <a:pt x="6695803" y="353564"/>
                    <a:pt x="6589799" y="320926"/>
                    <a:pt x="6697014" y="347730"/>
                  </a:cubicBezTo>
                  <a:cubicBezTo>
                    <a:pt x="6765701" y="343437"/>
                    <a:pt x="6835097" y="345585"/>
                    <a:pt x="6903076" y="334851"/>
                  </a:cubicBezTo>
                  <a:cubicBezTo>
                    <a:pt x="6918365" y="332437"/>
                    <a:pt x="6926280" y="310280"/>
                    <a:pt x="6941713" y="309093"/>
                  </a:cubicBezTo>
                  <a:cubicBezTo>
                    <a:pt x="6984730" y="305784"/>
                    <a:pt x="7027572" y="317679"/>
                    <a:pt x="7070502" y="321972"/>
                  </a:cubicBezTo>
                  <a:cubicBezTo>
                    <a:pt x="7166428" y="385924"/>
                    <a:pt x="7048612" y="303731"/>
                    <a:pt x="7147775" y="386366"/>
                  </a:cubicBezTo>
                  <a:cubicBezTo>
                    <a:pt x="7170602" y="405389"/>
                    <a:pt x="7211989" y="426766"/>
                    <a:pt x="7237927" y="437882"/>
                  </a:cubicBezTo>
                  <a:cubicBezTo>
                    <a:pt x="7250405" y="443230"/>
                    <a:pt x="7263684" y="446468"/>
                    <a:pt x="7276563" y="450761"/>
                  </a:cubicBezTo>
                  <a:cubicBezTo>
                    <a:pt x="7302321" y="476519"/>
                    <a:pt x="7319279" y="516514"/>
                    <a:pt x="7353837" y="528034"/>
                  </a:cubicBezTo>
                  <a:cubicBezTo>
                    <a:pt x="7442153" y="557474"/>
                    <a:pt x="7332538" y="522709"/>
                    <a:pt x="7456868" y="553792"/>
                  </a:cubicBezTo>
                  <a:cubicBezTo>
                    <a:pt x="7470038" y="557085"/>
                    <a:pt x="7482022" y="565085"/>
                    <a:pt x="7495504" y="566671"/>
                  </a:cubicBezTo>
                  <a:cubicBezTo>
                    <a:pt x="7555346" y="573711"/>
                    <a:pt x="7615707" y="575256"/>
                    <a:pt x="7675809" y="579549"/>
                  </a:cubicBezTo>
                  <a:cubicBezTo>
                    <a:pt x="7676255" y="579660"/>
                    <a:pt x="7759803" y="599149"/>
                    <a:pt x="7765961" y="605307"/>
                  </a:cubicBezTo>
                  <a:cubicBezTo>
                    <a:pt x="7834649" y="673995"/>
                    <a:pt x="7714446" y="622479"/>
                    <a:pt x="7817476" y="656823"/>
                  </a:cubicBezTo>
                  <a:cubicBezTo>
                    <a:pt x="7873285" y="652530"/>
                    <a:pt x="7929312" y="650484"/>
                    <a:pt x="7984902" y="643944"/>
                  </a:cubicBezTo>
                  <a:cubicBezTo>
                    <a:pt x="8074861" y="633360"/>
                    <a:pt x="7999615" y="615425"/>
                    <a:pt x="8113690" y="643944"/>
                  </a:cubicBezTo>
                  <a:cubicBezTo>
                    <a:pt x="8140030" y="650529"/>
                    <a:pt x="8168372" y="654642"/>
                    <a:pt x="8190963" y="669702"/>
                  </a:cubicBezTo>
                  <a:cubicBezTo>
                    <a:pt x="8220113" y="689135"/>
                    <a:pt x="8258128" y="718309"/>
                    <a:pt x="8293994" y="721217"/>
                  </a:cubicBezTo>
                  <a:cubicBezTo>
                    <a:pt x="8430986" y="732325"/>
                    <a:pt x="8568743" y="729803"/>
                    <a:pt x="8706118" y="734096"/>
                  </a:cubicBezTo>
                  <a:cubicBezTo>
                    <a:pt x="8839782" y="823205"/>
                    <a:pt x="8632858" y="687564"/>
                    <a:pt x="8796271" y="785611"/>
                  </a:cubicBezTo>
                  <a:cubicBezTo>
                    <a:pt x="8822816" y="801538"/>
                    <a:pt x="8873544" y="837127"/>
                    <a:pt x="8873544" y="837127"/>
                  </a:cubicBezTo>
                  <a:cubicBezTo>
                    <a:pt x="8882130" y="850006"/>
                    <a:pt x="8887411" y="865855"/>
                    <a:pt x="8899302" y="875764"/>
                  </a:cubicBezTo>
                  <a:cubicBezTo>
                    <a:pt x="8920520" y="893446"/>
                    <a:pt x="8962614" y="905453"/>
                    <a:pt x="8989454" y="914400"/>
                  </a:cubicBezTo>
                  <a:cubicBezTo>
                    <a:pt x="9002333" y="922986"/>
                    <a:pt x="9013946" y="933872"/>
                    <a:pt x="9028090" y="940158"/>
                  </a:cubicBezTo>
                  <a:cubicBezTo>
                    <a:pt x="9052901" y="951185"/>
                    <a:pt x="9105363" y="965916"/>
                    <a:pt x="9105363" y="965916"/>
                  </a:cubicBezTo>
                  <a:cubicBezTo>
                    <a:pt x="9113949" y="978795"/>
                    <a:pt x="9124199" y="990708"/>
                    <a:pt x="9131121" y="1004552"/>
                  </a:cubicBezTo>
                  <a:cubicBezTo>
                    <a:pt x="9137192" y="1016694"/>
                    <a:pt x="9132953" y="1035298"/>
                    <a:pt x="9144000" y="1043189"/>
                  </a:cubicBezTo>
                  <a:cubicBezTo>
                    <a:pt x="9165982" y="1058890"/>
                    <a:pt x="9241926" y="1072567"/>
                    <a:pt x="9272789" y="1081826"/>
                  </a:cubicBezTo>
                  <a:cubicBezTo>
                    <a:pt x="9298795" y="1089628"/>
                    <a:pt x="9324304" y="1098997"/>
                    <a:pt x="9350062" y="1107583"/>
                  </a:cubicBezTo>
                  <a:lnTo>
                    <a:pt x="9388699" y="1120462"/>
                  </a:lnTo>
                  <a:cubicBezTo>
                    <a:pt x="9463031" y="1170018"/>
                    <a:pt x="9399451" y="1116210"/>
                    <a:pt x="9453093" y="1223493"/>
                  </a:cubicBezTo>
                  <a:cubicBezTo>
                    <a:pt x="9461679" y="1240665"/>
                    <a:pt x="9471288" y="1257362"/>
                    <a:pt x="9478851" y="1275009"/>
                  </a:cubicBezTo>
                  <a:cubicBezTo>
                    <a:pt x="9484199" y="1287487"/>
                    <a:pt x="9485659" y="1301503"/>
                    <a:pt x="9491730" y="1313645"/>
                  </a:cubicBezTo>
                  <a:cubicBezTo>
                    <a:pt x="9499045" y="1328275"/>
                    <a:pt x="9550285" y="1397958"/>
                    <a:pt x="9556124" y="1403797"/>
                  </a:cubicBezTo>
                  <a:cubicBezTo>
                    <a:pt x="9590610" y="1438283"/>
                    <a:pt x="9640837" y="1442720"/>
                    <a:pt x="9684913" y="1455313"/>
                  </a:cubicBezTo>
                  <a:cubicBezTo>
                    <a:pt x="9731567" y="1468643"/>
                    <a:pt x="9719854" y="1465729"/>
                    <a:pt x="9762186" y="1493949"/>
                  </a:cubicBezTo>
                  <a:cubicBezTo>
                    <a:pt x="9770772" y="1519707"/>
                    <a:pt x="9784104" y="1544345"/>
                    <a:pt x="9787944" y="1571223"/>
                  </a:cubicBezTo>
                  <a:cubicBezTo>
                    <a:pt x="9792237" y="1601274"/>
                    <a:pt x="9782186" y="1637414"/>
                    <a:pt x="9800823" y="1661375"/>
                  </a:cubicBezTo>
                  <a:cubicBezTo>
                    <a:pt x="9817492" y="1682807"/>
                    <a:pt x="9855505" y="1672073"/>
                    <a:pt x="9878096" y="1687133"/>
                  </a:cubicBezTo>
                  <a:lnTo>
                    <a:pt x="9916733" y="1712890"/>
                  </a:lnTo>
                  <a:cubicBezTo>
                    <a:pt x="9921026" y="1725769"/>
                    <a:pt x="9929611" y="1737951"/>
                    <a:pt x="9929611" y="1751527"/>
                  </a:cubicBezTo>
                  <a:cubicBezTo>
                    <a:pt x="9929611" y="1922271"/>
                    <a:pt x="9961688" y="1923083"/>
                    <a:pt x="9878096" y="1996226"/>
                  </a:cubicBezTo>
                  <a:cubicBezTo>
                    <a:pt x="9857409" y="2014327"/>
                    <a:pt x="9835167" y="2030569"/>
                    <a:pt x="9813702" y="2047741"/>
                  </a:cubicBezTo>
                  <a:cubicBezTo>
                    <a:pt x="9787944" y="2125016"/>
                    <a:pt x="9796530" y="2056327"/>
                    <a:pt x="9839459" y="2099256"/>
                  </a:cubicBezTo>
                  <a:cubicBezTo>
                    <a:pt x="9861349" y="2121146"/>
                    <a:pt x="9890975" y="2176530"/>
                    <a:pt x="9890975" y="2176530"/>
                  </a:cubicBezTo>
                  <a:cubicBezTo>
                    <a:pt x="9886682" y="2197995"/>
                    <a:pt x="9885782" y="2220428"/>
                    <a:pt x="9878096" y="2240924"/>
                  </a:cubicBezTo>
                  <a:cubicBezTo>
                    <a:pt x="9872661" y="2255417"/>
                    <a:pt x="9861335" y="2266966"/>
                    <a:pt x="9852338" y="2279561"/>
                  </a:cubicBezTo>
                  <a:cubicBezTo>
                    <a:pt x="9772465" y="2391383"/>
                    <a:pt x="9848648" y="2278657"/>
                    <a:pt x="9787944" y="2369713"/>
                  </a:cubicBezTo>
                  <a:cubicBezTo>
                    <a:pt x="9783651" y="2416935"/>
                    <a:pt x="9788092" y="2465787"/>
                    <a:pt x="9775065" y="2511380"/>
                  </a:cubicBezTo>
                  <a:cubicBezTo>
                    <a:pt x="9770061" y="2528893"/>
                    <a:pt x="9748088" y="2536025"/>
                    <a:pt x="9736428" y="2550017"/>
                  </a:cubicBezTo>
                  <a:cubicBezTo>
                    <a:pt x="9691617" y="2603791"/>
                    <a:pt x="9735462" y="2580390"/>
                    <a:pt x="9672034" y="2601533"/>
                  </a:cubicBezTo>
                  <a:cubicBezTo>
                    <a:pt x="9598213" y="2712262"/>
                    <a:pt x="9696510" y="2581951"/>
                    <a:pt x="9607640" y="2653048"/>
                  </a:cubicBezTo>
                  <a:cubicBezTo>
                    <a:pt x="9595553" y="2662718"/>
                    <a:pt x="9592827" y="2680740"/>
                    <a:pt x="9581882" y="2691685"/>
                  </a:cubicBezTo>
                  <a:cubicBezTo>
                    <a:pt x="9570937" y="2702630"/>
                    <a:pt x="9556124" y="2708856"/>
                    <a:pt x="9543245" y="2717442"/>
                  </a:cubicBezTo>
                  <a:lnTo>
                    <a:pt x="9517487" y="2794716"/>
                  </a:lnTo>
                  <a:lnTo>
                    <a:pt x="9504609" y="2833352"/>
                  </a:lnTo>
                  <a:cubicBezTo>
                    <a:pt x="9508902" y="2876282"/>
                    <a:pt x="9507786" y="2920102"/>
                    <a:pt x="9517487" y="2962141"/>
                  </a:cubicBezTo>
                  <a:cubicBezTo>
                    <a:pt x="9542006" y="3068391"/>
                    <a:pt x="9614944" y="2896976"/>
                    <a:pt x="9530366" y="3129566"/>
                  </a:cubicBezTo>
                  <a:cubicBezTo>
                    <a:pt x="9525727" y="3142324"/>
                    <a:pt x="9503872" y="3136374"/>
                    <a:pt x="9491730" y="3142445"/>
                  </a:cubicBezTo>
                  <a:cubicBezTo>
                    <a:pt x="9470790" y="3152915"/>
                    <a:pt x="9416168" y="3196627"/>
                    <a:pt x="9401578" y="3206840"/>
                  </a:cubicBezTo>
                  <a:cubicBezTo>
                    <a:pt x="9376217" y="3224593"/>
                    <a:pt x="9324304" y="3258355"/>
                    <a:pt x="9324304" y="3258355"/>
                  </a:cubicBezTo>
                  <a:cubicBezTo>
                    <a:pt x="9311425" y="3275527"/>
                    <a:pt x="9295267" y="3290672"/>
                    <a:pt x="9285668" y="3309871"/>
                  </a:cubicBezTo>
                  <a:cubicBezTo>
                    <a:pt x="9273526" y="3334156"/>
                    <a:pt x="9259910" y="3387144"/>
                    <a:pt x="9259910" y="3387144"/>
                  </a:cubicBezTo>
                  <a:cubicBezTo>
                    <a:pt x="9255617" y="3455831"/>
                    <a:pt x="9262794" y="3526214"/>
                    <a:pt x="9247031" y="3593206"/>
                  </a:cubicBezTo>
                  <a:cubicBezTo>
                    <a:pt x="9243922" y="3606421"/>
                    <a:pt x="9221447" y="3602355"/>
                    <a:pt x="9208394" y="3606085"/>
                  </a:cubicBezTo>
                  <a:cubicBezTo>
                    <a:pt x="9154596" y="3621456"/>
                    <a:pt x="9140332" y="3621722"/>
                    <a:pt x="9079606" y="3631842"/>
                  </a:cubicBezTo>
                  <a:cubicBezTo>
                    <a:pt x="9066727" y="3636135"/>
                    <a:pt x="9051570" y="3636240"/>
                    <a:pt x="9040969" y="3644721"/>
                  </a:cubicBezTo>
                  <a:cubicBezTo>
                    <a:pt x="9003182" y="3674951"/>
                    <a:pt x="9007969" y="3734056"/>
                    <a:pt x="9002333" y="3773510"/>
                  </a:cubicBezTo>
                  <a:cubicBezTo>
                    <a:pt x="9010066" y="3804446"/>
                    <a:pt x="9013174" y="3841426"/>
                    <a:pt x="9040969" y="3863662"/>
                  </a:cubicBezTo>
                  <a:cubicBezTo>
                    <a:pt x="9051570" y="3872143"/>
                    <a:pt x="9066727" y="3872248"/>
                    <a:pt x="9079606" y="3876541"/>
                  </a:cubicBezTo>
                  <a:cubicBezTo>
                    <a:pt x="9107892" y="3918972"/>
                    <a:pt x="9128077" y="3930165"/>
                    <a:pt x="9092485" y="3992451"/>
                  </a:cubicBezTo>
                  <a:cubicBezTo>
                    <a:pt x="9085750" y="4004238"/>
                    <a:pt x="9065990" y="3999259"/>
                    <a:pt x="9053848" y="4005330"/>
                  </a:cubicBezTo>
                  <a:cubicBezTo>
                    <a:pt x="8907688" y="4078409"/>
                    <a:pt x="9060824" y="4019979"/>
                    <a:pt x="8937938" y="4056845"/>
                  </a:cubicBezTo>
                  <a:cubicBezTo>
                    <a:pt x="8911932" y="4064647"/>
                    <a:pt x="8860665" y="4082603"/>
                    <a:pt x="8860665" y="4082603"/>
                  </a:cubicBezTo>
                  <a:cubicBezTo>
                    <a:pt x="8856372" y="4095482"/>
                    <a:pt x="8852553" y="4108529"/>
                    <a:pt x="8847786" y="4121240"/>
                  </a:cubicBezTo>
                  <a:cubicBezTo>
                    <a:pt x="8839669" y="4142886"/>
                    <a:pt x="8827635" y="4163206"/>
                    <a:pt x="8822028" y="4185634"/>
                  </a:cubicBezTo>
                  <a:cubicBezTo>
                    <a:pt x="8814666" y="4215083"/>
                    <a:pt x="8822724" y="4248635"/>
                    <a:pt x="8809149" y="4275786"/>
                  </a:cubicBezTo>
                  <a:cubicBezTo>
                    <a:pt x="8803078" y="4287928"/>
                    <a:pt x="8783974" y="4286909"/>
                    <a:pt x="8770513" y="4288665"/>
                  </a:cubicBezTo>
                  <a:cubicBezTo>
                    <a:pt x="8684950" y="4299825"/>
                    <a:pt x="8598355" y="4302220"/>
                    <a:pt x="8512935" y="4314423"/>
                  </a:cubicBezTo>
                  <a:lnTo>
                    <a:pt x="8422783" y="4327302"/>
                  </a:lnTo>
                  <a:cubicBezTo>
                    <a:pt x="8418490" y="4348767"/>
                    <a:pt x="8420764" y="4372690"/>
                    <a:pt x="8409904" y="4391696"/>
                  </a:cubicBezTo>
                  <a:cubicBezTo>
                    <a:pt x="8393948" y="4419619"/>
                    <a:pt x="8356153" y="4417265"/>
                    <a:pt x="8332631" y="4430333"/>
                  </a:cubicBezTo>
                  <a:cubicBezTo>
                    <a:pt x="8270887" y="4464635"/>
                    <a:pt x="8273211" y="4463995"/>
                    <a:pt x="8242479" y="4494727"/>
                  </a:cubicBezTo>
                </a:path>
              </a:pathLst>
            </a:custGeom>
            <a:solidFill>
              <a:srgbClr val="95282D"/>
            </a:solidFill>
            <a:ln>
              <a:solidFill>
                <a:srgbClr val="36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>
              <a:off x="9358125" y="4818606"/>
              <a:ext cx="93664" cy="308006"/>
            </a:xfrm>
            <a:prstGeom prst="ellipse">
              <a:avLst/>
            </a:prstGeom>
            <a:solidFill>
              <a:srgbClr val="FFFF00"/>
            </a:solidFill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30" name="矩形 29"/>
          <p:cNvSpPr/>
          <p:nvPr/>
        </p:nvSpPr>
        <p:spPr>
          <a:xfrm>
            <a:off x="6310313" y="5264150"/>
            <a:ext cx="2012950" cy="6445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6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不甘示弱</a:t>
            </a:r>
            <a:endParaRPr lang="zh-CN" altLang="en-US" sz="36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矩形 2"/>
          <p:cNvSpPr/>
          <p:nvPr/>
        </p:nvSpPr>
        <p:spPr>
          <a:xfrm>
            <a:off x="2336800" y="1654175"/>
            <a:ext cx="8007350" cy="871538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000" b="0" i="0" u="none" strike="noStrike" kern="1200" cap="none" spc="0" normalizeH="0" baseline="0" noProof="1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小真想用自己的长头发做些什么？</a:t>
            </a:r>
            <a:endParaRPr kumimoji="0" lang="en-US" altLang="zh-CN" sz="4000" b="0" i="0" u="none" strike="noStrike" kern="1200" cap="none" spc="0" normalizeH="0" baseline="0" noProof="1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uLnTx/>
              <a:uFillTx/>
              <a:latin typeface="隶书" panose="02010509060101010101" pitchFamily="49" charset="-122"/>
              <a:ea typeface="隶书" panose="02010509060101010101" pitchFamily="49" charset="-122"/>
              <a:cs typeface="+mn-cs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2349500" y="3267075"/>
            <a:ext cx="1377950" cy="768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400" b="1" dirty="0">
                <a:solidFill>
                  <a:srgbClr val="FF0000"/>
                </a:solidFill>
                <a:latin typeface="Calibri" panose="020F0502020204030204" pitchFamily="34" charset="0"/>
              </a:rPr>
              <a:t>钓鱼</a:t>
            </a:r>
            <a:endParaRPr lang="zh-CN" altLang="en-US" sz="4400" b="1" dirty="0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886200" y="3263900"/>
            <a:ext cx="1379538" cy="768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400" b="1" dirty="0">
                <a:solidFill>
                  <a:srgbClr val="FF0000"/>
                </a:solidFill>
                <a:latin typeface="Calibri" panose="020F0502020204030204" pitchFamily="34" charset="0"/>
              </a:rPr>
              <a:t>套牛</a:t>
            </a:r>
            <a:endParaRPr lang="zh-CN" altLang="en-US" sz="4400" b="1" dirty="0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5424488" y="3244850"/>
            <a:ext cx="2043112" cy="7699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400" b="1" dirty="0">
                <a:solidFill>
                  <a:srgbClr val="FF0000"/>
                </a:solidFill>
                <a:latin typeface="Calibri" panose="020F0502020204030204" pitchFamily="34" charset="0"/>
              </a:rPr>
              <a:t>当被子</a:t>
            </a:r>
            <a:endParaRPr lang="zh-CN" altLang="en-US" sz="4400" b="1" dirty="0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7626350" y="3263900"/>
            <a:ext cx="2041525" cy="768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400" b="1" dirty="0">
                <a:solidFill>
                  <a:srgbClr val="FF0000"/>
                </a:solidFill>
                <a:latin typeface="Calibri" panose="020F0502020204030204" pitchFamily="34" charset="0"/>
              </a:rPr>
              <a:t>晾衣服</a:t>
            </a:r>
            <a:endParaRPr lang="zh-CN" altLang="en-US" sz="4400" b="1" dirty="0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  <p:grpSp>
        <p:nvGrpSpPr>
          <p:cNvPr id="26631" name="组合 18"/>
          <p:cNvGrpSpPr/>
          <p:nvPr/>
        </p:nvGrpSpPr>
        <p:grpSpPr>
          <a:xfrm>
            <a:off x="1004888" y="695325"/>
            <a:ext cx="10071100" cy="5640388"/>
            <a:chOff x="1004552" y="695459"/>
            <a:chExt cx="10071279" cy="5640947"/>
          </a:xfrm>
        </p:grpSpPr>
        <p:pic>
          <p:nvPicPr>
            <p:cNvPr id="26632" name="图片 19"/>
            <p:cNvPicPr>
              <a:picLocks noChangeAspect="1"/>
            </p:cNvPicPr>
            <p:nvPr/>
          </p:nvPicPr>
          <p:blipFill>
            <a:blip r:embed="rId1"/>
            <a:srcRect b="-95"/>
            <a:stretch>
              <a:fillRect/>
            </a:stretch>
          </p:blipFill>
          <p:spPr>
            <a:xfrm>
              <a:off x="8032924" y="4356902"/>
              <a:ext cx="1449422" cy="193542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1" name="任意多边形 20"/>
            <p:cNvSpPr/>
            <p:nvPr/>
          </p:nvSpPr>
          <p:spPr>
            <a:xfrm>
              <a:off x="1004552" y="695459"/>
              <a:ext cx="10071279" cy="5640947"/>
            </a:xfrm>
            <a:custGeom>
              <a:avLst/>
              <a:gdLst>
                <a:gd name="connsiteX0" fmla="*/ 8306873 w 10071279"/>
                <a:gd name="connsiteY0" fmla="*/ 4443211 h 5640947"/>
                <a:gd name="connsiteX1" fmla="*/ 8332631 w 10071279"/>
                <a:gd name="connsiteY1" fmla="*/ 4378817 h 5640947"/>
                <a:gd name="connsiteX2" fmla="*/ 8384147 w 10071279"/>
                <a:gd name="connsiteY2" fmla="*/ 4301544 h 5640947"/>
                <a:gd name="connsiteX3" fmla="*/ 8409904 w 10071279"/>
                <a:gd name="connsiteY3" fmla="*/ 4224271 h 5640947"/>
                <a:gd name="connsiteX4" fmla="*/ 8448541 w 10071279"/>
                <a:gd name="connsiteY4" fmla="*/ 4198513 h 5640947"/>
                <a:gd name="connsiteX5" fmla="*/ 8577330 w 10071279"/>
                <a:gd name="connsiteY5" fmla="*/ 4159876 h 5640947"/>
                <a:gd name="connsiteX6" fmla="*/ 8706118 w 10071279"/>
                <a:gd name="connsiteY6" fmla="*/ 4121240 h 5640947"/>
                <a:gd name="connsiteX7" fmla="*/ 8783392 w 10071279"/>
                <a:gd name="connsiteY7" fmla="*/ 4082603 h 5640947"/>
                <a:gd name="connsiteX8" fmla="*/ 8860665 w 10071279"/>
                <a:gd name="connsiteY8" fmla="*/ 4056845 h 5640947"/>
                <a:gd name="connsiteX9" fmla="*/ 8886423 w 10071279"/>
                <a:gd name="connsiteY9" fmla="*/ 4018209 h 5640947"/>
                <a:gd name="connsiteX10" fmla="*/ 8925059 w 10071279"/>
                <a:gd name="connsiteY10" fmla="*/ 3992451 h 5640947"/>
                <a:gd name="connsiteX11" fmla="*/ 8976575 w 10071279"/>
                <a:gd name="connsiteY11" fmla="*/ 3915178 h 5640947"/>
                <a:gd name="connsiteX12" fmla="*/ 8989454 w 10071279"/>
                <a:gd name="connsiteY12" fmla="*/ 3786389 h 5640947"/>
                <a:gd name="connsiteX13" fmla="*/ 8976575 w 10071279"/>
                <a:gd name="connsiteY13" fmla="*/ 3747752 h 5640947"/>
                <a:gd name="connsiteX14" fmla="*/ 8989454 w 10071279"/>
                <a:gd name="connsiteY14" fmla="*/ 3670479 h 5640947"/>
                <a:gd name="connsiteX15" fmla="*/ 9131121 w 10071279"/>
                <a:gd name="connsiteY15" fmla="*/ 3541690 h 5640947"/>
                <a:gd name="connsiteX16" fmla="*/ 9182637 w 10071279"/>
                <a:gd name="connsiteY16" fmla="*/ 3515933 h 5640947"/>
                <a:gd name="connsiteX17" fmla="*/ 9221273 w 10071279"/>
                <a:gd name="connsiteY17" fmla="*/ 3490175 h 5640947"/>
                <a:gd name="connsiteX18" fmla="*/ 9285668 w 10071279"/>
                <a:gd name="connsiteY18" fmla="*/ 3438659 h 5640947"/>
                <a:gd name="connsiteX19" fmla="*/ 9311425 w 10071279"/>
                <a:gd name="connsiteY19" fmla="*/ 3400023 h 5640947"/>
                <a:gd name="connsiteX20" fmla="*/ 9362941 w 10071279"/>
                <a:gd name="connsiteY20" fmla="*/ 3374265 h 5640947"/>
                <a:gd name="connsiteX21" fmla="*/ 9375820 w 10071279"/>
                <a:gd name="connsiteY21" fmla="*/ 3335628 h 5640947"/>
                <a:gd name="connsiteX22" fmla="*/ 9414456 w 10071279"/>
                <a:gd name="connsiteY22" fmla="*/ 3296992 h 5640947"/>
                <a:gd name="connsiteX23" fmla="*/ 9453093 w 10071279"/>
                <a:gd name="connsiteY23" fmla="*/ 3245476 h 5640947"/>
                <a:gd name="connsiteX24" fmla="*/ 9504609 w 10071279"/>
                <a:gd name="connsiteY24" fmla="*/ 3168203 h 5640947"/>
                <a:gd name="connsiteX25" fmla="*/ 9517487 w 10071279"/>
                <a:gd name="connsiteY25" fmla="*/ 3129566 h 5640947"/>
                <a:gd name="connsiteX26" fmla="*/ 9543245 w 10071279"/>
                <a:gd name="connsiteY26" fmla="*/ 3065172 h 5640947"/>
                <a:gd name="connsiteX27" fmla="*/ 9556124 w 10071279"/>
                <a:gd name="connsiteY27" fmla="*/ 3000778 h 5640947"/>
                <a:gd name="connsiteX28" fmla="*/ 9569003 w 10071279"/>
                <a:gd name="connsiteY28" fmla="*/ 2846231 h 5640947"/>
                <a:gd name="connsiteX29" fmla="*/ 9581882 w 10071279"/>
                <a:gd name="connsiteY29" fmla="*/ 2781837 h 5640947"/>
                <a:gd name="connsiteX30" fmla="*/ 9594761 w 10071279"/>
                <a:gd name="connsiteY30" fmla="*/ 2678806 h 5640947"/>
                <a:gd name="connsiteX31" fmla="*/ 9633397 w 10071279"/>
                <a:gd name="connsiteY31" fmla="*/ 2640169 h 5640947"/>
                <a:gd name="connsiteX32" fmla="*/ 9762186 w 10071279"/>
                <a:gd name="connsiteY32" fmla="*/ 2562896 h 5640947"/>
                <a:gd name="connsiteX33" fmla="*/ 9865217 w 10071279"/>
                <a:gd name="connsiteY33" fmla="*/ 2511380 h 5640947"/>
                <a:gd name="connsiteX34" fmla="*/ 9955369 w 10071279"/>
                <a:gd name="connsiteY34" fmla="*/ 2434107 h 5640947"/>
                <a:gd name="connsiteX35" fmla="*/ 9981127 w 10071279"/>
                <a:gd name="connsiteY35" fmla="*/ 2395471 h 5640947"/>
                <a:gd name="connsiteX36" fmla="*/ 10019763 w 10071279"/>
                <a:gd name="connsiteY36" fmla="*/ 2343955 h 5640947"/>
                <a:gd name="connsiteX37" fmla="*/ 10045521 w 10071279"/>
                <a:gd name="connsiteY37" fmla="*/ 2266682 h 5640947"/>
                <a:gd name="connsiteX38" fmla="*/ 10058400 w 10071279"/>
                <a:gd name="connsiteY38" fmla="*/ 2228045 h 5640947"/>
                <a:gd name="connsiteX39" fmla="*/ 10071279 w 10071279"/>
                <a:gd name="connsiteY39" fmla="*/ 2176530 h 5640947"/>
                <a:gd name="connsiteX40" fmla="*/ 10058400 w 10071279"/>
                <a:gd name="connsiteY40" fmla="*/ 1584102 h 5640947"/>
                <a:gd name="connsiteX41" fmla="*/ 9955369 w 10071279"/>
                <a:gd name="connsiteY41" fmla="*/ 1493949 h 5640947"/>
                <a:gd name="connsiteX42" fmla="*/ 9826580 w 10071279"/>
                <a:gd name="connsiteY42" fmla="*/ 1378040 h 5640947"/>
                <a:gd name="connsiteX43" fmla="*/ 9775065 w 10071279"/>
                <a:gd name="connsiteY43" fmla="*/ 1326524 h 5640947"/>
                <a:gd name="connsiteX44" fmla="*/ 9697792 w 10071279"/>
                <a:gd name="connsiteY44" fmla="*/ 1262130 h 5640947"/>
                <a:gd name="connsiteX45" fmla="*/ 9465972 w 10071279"/>
                <a:gd name="connsiteY45" fmla="*/ 1094704 h 5640947"/>
                <a:gd name="connsiteX46" fmla="*/ 9414456 w 10071279"/>
                <a:gd name="connsiteY46" fmla="*/ 1068947 h 5640947"/>
                <a:gd name="connsiteX47" fmla="*/ 9362941 w 10071279"/>
                <a:gd name="connsiteY47" fmla="*/ 1056068 h 5640947"/>
                <a:gd name="connsiteX48" fmla="*/ 9272789 w 10071279"/>
                <a:gd name="connsiteY48" fmla="*/ 953037 h 5640947"/>
                <a:gd name="connsiteX49" fmla="*/ 9156879 w 10071279"/>
                <a:gd name="connsiteY49" fmla="*/ 850006 h 5640947"/>
                <a:gd name="connsiteX50" fmla="*/ 9118242 w 10071279"/>
                <a:gd name="connsiteY50" fmla="*/ 811369 h 5640947"/>
                <a:gd name="connsiteX51" fmla="*/ 9002333 w 10071279"/>
                <a:gd name="connsiteY51" fmla="*/ 746975 h 5640947"/>
                <a:gd name="connsiteX52" fmla="*/ 8976575 w 10071279"/>
                <a:gd name="connsiteY52" fmla="*/ 708338 h 5640947"/>
                <a:gd name="connsiteX53" fmla="*/ 8886423 w 10071279"/>
                <a:gd name="connsiteY53" fmla="*/ 643944 h 5640947"/>
                <a:gd name="connsiteX54" fmla="*/ 8834907 w 10071279"/>
                <a:gd name="connsiteY54" fmla="*/ 618186 h 5640947"/>
                <a:gd name="connsiteX55" fmla="*/ 8783392 w 10071279"/>
                <a:gd name="connsiteY55" fmla="*/ 579549 h 5640947"/>
                <a:gd name="connsiteX56" fmla="*/ 8744755 w 10071279"/>
                <a:gd name="connsiteY56" fmla="*/ 566671 h 5640947"/>
                <a:gd name="connsiteX57" fmla="*/ 8693240 w 10071279"/>
                <a:gd name="connsiteY57" fmla="*/ 553792 h 5640947"/>
                <a:gd name="connsiteX58" fmla="*/ 8538693 w 10071279"/>
                <a:gd name="connsiteY58" fmla="*/ 528034 h 5640947"/>
                <a:gd name="connsiteX59" fmla="*/ 7624293 w 10071279"/>
                <a:gd name="connsiteY59" fmla="*/ 502276 h 5640947"/>
                <a:gd name="connsiteX60" fmla="*/ 7521262 w 10071279"/>
                <a:gd name="connsiteY60" fmla="*/ 476518 h 5640947"/>
                <a:gd name="connsiteX61" fmla="*/ 7431110 w 10071279"/>
                <a:gd name="connsiteY61" fmla="*/ 399245 h 5640947"/>
                <a:gd name="connsiteX62" fmla="*/ 7289442 w 10071279"/>
                <a:gd name="connsiteY62" fmla="*/ 321972 h 5640947"/>
                <a:gd name="connsiteX63" fmla="*/ 7225048 w 10071279"/>
                <a:gd name="connsiteY63" fmla="*/ 283335 h 5640947"/>
                <a:gd name="connsiteX64" fmla="*/ 7044744 w 10071279"/>
                <a:gd name="connsiteY64" fmla="*/ 206062 h 5640947"/>
                <a:gd name="connsiteX65" fmla="*/ 6928834 w 10071279"/>
                <a:gd name="connsiteY65" fmla="*/ 154547 h 5640947"/>
                <a:gd name="connsiteX66" fmla="*/ 6800045 w 10071279"/>
                <a:gd name="connsiteY66" fmla="*/ 128789 h 5640947"/>
                <a:gd name="connsiteX67" fmla="*/ 6478073 w 10071279"/>
                <a:gd name="connsiteY67" fmla="*/ 90152 h 5640947"/>
                <a:gd name="connsiteX68" fmla="*/ 6168980 w 10071279"/>
                <a:gd name="connsiteY68" fmla="*/ 154547 h 5640947"/>
                <a:gd name="connsiteX69" fmla="*/ 6065949 w 10071279"/>
                <a:gd name="connsiteY69" fmla="*/ 206062 h 5640947"/>
                <a:gd name="connsiteX70" fmla="*/ 6014434 w 10071279"/>
                <a:gd name="connsiteY70" fmla="*/ 218941 h 5640947"/>
                <a:gd name="connsiteX71" fmla="*/ 5911403 w 10071279"/>
                <a:gd name="connsiteY71" fmla="*/ 270456 h 5640947"/>
                <a:gd name="connsiteX72" fmla="*/ 5859887 w 10071279"/>
                <a:gd name="connsiteY72" fmla="*/ 296214 h 5640947"/>
                <a:gd name="connsiteX73" fmla="*/ 5795493 w 10071279"/>
                <a:gd name="connsiteY73" fmla="*/ 309093 h 5640947"/>
                <a:gd name="connsiteX74" fmla="*/ 5640947 w 10071279"/>
                <a:gd name="connsiteY74" fmla="*/ 296214 h 5640947"/>
                <a:gd name="connsiteX75" fmla="*/ 5512158 w 10071279"/>
                <a:gd name="connsiteY75" fmla="*/ 206062 h 5640947"/>
                <a:gd name="connsiteX76" fmla="*/ 5331854 w 10071279"/>
                <a:gd name="connsiteY76" fmla="*/ 103031 h 5640947"/>
                <a:gd name="connsiteX77" fmla="*/ 5215944 w 10071279"/>
                <a:gd name="connsiteY77" fmla="*/ 77273 h 5640947"/>
                <a:gd name="connsiteX78" fmla="*/ 5061397 w 10071279"/>
                <a:gd name="connsiteY78" fmla="*/ 25758 h 5640947"/>
                <a:gd name="connsiteX79" fmla="*/ 4803820 w 10071279"/>
                <a:gd name="connsiteY79" fmla="*/ 12879 h 5640947"/>
                <a:gd name="connsiteX80" fmla="*/ 4636394 w 10071279"/>
                <a:gd name="connsiteY80" fmla="*/ 0 h 5640947"/>
                <a:gd name="connsiteX81" fmla="*/ 4353059 w 10071279"/>
                <a:gd name="connsiteY81" fmla="*/ 25758 h 5640947"/>
                <a:gd name="connsiteX82" fmla="*/ 4198513 w 10071279"/>
                <a:gd name="connsiteY82" fmla="*/ 64395 h 5640947"/>
                <a:gd name="connsiteX83" fmla="*/ 3979572 w 10071279"/>
                <a:gd name="connsiteY83" fmla="*/ 141668 h 5640947"/>
                <a:gd name="connsiteX84" fmla="*/ 3786389 w 10071279"/>
                <a:gd name="connsiteY84" fmla="*/ 244699 h 5640947"/>
                <a:gd name="connsiteX85" fmla="*/ 3683358 w 10071279"/>
                <a:gd name="connsiteY85" fmla="*/ 283335 h 5640947"/>
                <a:gd name="connsiteX86" fmla="*/ 3567448 w 10071279"/>
                <a:gd name="connsiteY86" fmla="*/ 347730 h 5640947"/>
                <a:gd name="connsiteX87" fmla="*/ 3335628 w 10071279"/>
                <a:gd name="connsiteY87" fmla="*/ 309093 h 5640947"/>
                <a:gd name="connsiteX88" fmla="*/ 2833352 w 10071279"/>
                <a:gd name="connsiteY88" fmla="*/ 90152 h 5640947"/>
                <a:gd name="connsiteX89" fmla="*/ 2678806 w 10071279"/>
                <a:gd name="connsiteY89" fmla="*/ 38637 h 5640947"/>
                <a:gd name="connsiteX90" fmla="*/ 2524259 w 10071279"/>
                <a:gd name="connsiteY90" fmla="*/ 0 h 5640947"/>
                <a:gd name="connsiteX91" fmla="*/ 2485623 w 10071279"/>
                <a:gd name="connsiteY91" fmla="*/ 12879 h 5640947"/>
                <a:gd name="connsiteX92" fmla="*/ 2408349 w 10071279"/>
                <a:gd name="connsiteY92" fmla="*/ 64395 h 5640947"/>
                <a:gd name="connsiteX93" fmla="*/ 2189409 w 10071279"/>
                <a:gd name="connsiteY93" fmla="*/ 141668 h 5640947"/>
                <a:gd name="connsiteX94" fmla="*/ 1957589 w 10071279"/>
                <a:gd name="connsiteY94" fmla="*/ 270456 h 5640947"/>
                <a:gd name="connsiteX95" fmla="*/ 1828800 w 10071279"/>
                <a:gd name="connsiteY95" fmla="*/ 321972 h 5640947"/>
                <a:gd name="connsiteX96" fmla="*/ 1790163 w 10071279"/>
                <a:gd name="connsiteY96" fmla="*/ 360609 h 5640947"/>
                <a:gd name="connsiteX97" fmla="*/ 1712890 w 10071279"/>
                <a:gd name="connsiteY97" fmla="*/ 412124 h 5640947"/>
                <a:gd name="connsiteX98" fmla="*/ 1687133 w 10071279"/>
                <a:gd name="connsiteY98" fmla="*/ 450761 h 5640947"/>
                <a:gd name="connsiteX99" fmla="*/ 1648496 w 10071279"/>
                <a:gd name="connsiteY99" fmla="*/ 528034 h 5640947"/>
                <a:gd name="connsiteX100" fmla="*/ 1545465 w 10071279"/>
                <a:gd name="connsiteY100" fmla="*/ 566671 h 5640947"/>
                <a:gd name="connsiteX101" fmla="*/ 1506828 w 10071279"/>
                <a:gd name="connsiteY101" fmla="*/ 579549 h 5640947"/>
                <a:gd name="connsiteX102" fmla="*/ 1378040 w 10071279"/>
                <a:gd name="connsiteY102" fmla="*/ 618186 h 5640947"/>
                <a:gd name="connsiteX103" fmla="*/ 1313645 w 10071279"/>
                <a:gd name="connsiteY103" fmla="*/ 643944 h 5640947"/>
                <a:gd name="connsiteX104" fmla="*/ 1275009 w 10071279"/>
                <a:gd name="connsiteY104" fmla="*/ 656823 h 5640947"/>
                <a:gd name="connsiteX105" fmla="*/ 1171978 w 10071279"/>
                <a:gd name="connsiteY105" fmla="*/ 708338 h 5640947"/>
                <a:gd name="connsiteX106" fmla="*/ 1068947 w 10071279"/>
                <a:gd name="connsiteY106" fmla="*/ 901521 h 5640947"/>
                <a:gd name="connsiteX107" fmla="*/ 1068947 w 10071279"/>
                <a:gd name="connsiteY107" fmla="*/ 1068947 h 5640947"/>
                <a:gd name="connsiteX108" fmla="*/ 1120462 w 10071279"/>
                <a:gd name="connsiteY108" fmla="*/ 1146220 h 5640947"/>
                <a:gd name="connsiteX109" fmla="*/ 1133341 w 10071279"/>
                <a:gd name="connsiteY109" fmla="*/ 1184856 h 5640947"/>
                <a:gd name="connsiteX110" fmla="*/ 1159099 w 10071279"/>
                <a:gd name="connsiteY110" fmla="*/ 1287887 h 5640947"/>
                <a:gd name="connsiteX111" fmla="*/ 1184856 w 10071279"/>
                <a:gd name="connsiteY111" fmla="*/ 1339403 h 5640947"/>
                <a:gd name="connsiteX112" fmla="*/ 1056068 w 10071279"/>
                <a:gd name="connsiteY112" fmla="*/ 1416676 h 5640947"/>
                <a:gd name="connsiteX113" fmla="*/ 927279 w 10071279"/>
                <a:gd name="connsiteY113" fmla="*/ 1455313 h 5640947"/>
                <a:gd name="connsiteX114" fmla="*/ 772733 w 10071279"/>
                <a:gd name="connsiteY114" fmla="*/ 1532586 h 5640947"/>
                <a:gd name="connsiteX115" fmla="*/ 708338 w 10071279"/>
                <a:gd name="connsiteY115" fmla="*/ 1558344 h 5640947"/>
                <a:gd name="connsiteX116" fmla="*/ 553792 w 10071279"/>
                <a:gd name="connsiteY116" fmla="*/ 1635617 h 5640947"/>
                <a:gd name="connsiteX117" fmla="*/ 489397 w 10071279"/>
                <a:gd name="connsiteY117" fmla="*/ 1661375 h 5640947"/>
                <a:gd name="connsiteX118" fmla="*/ 437882 w 10071279"/>
                <a:gd name="connsiteY118" fmla="*/ 1700011 h 5640947"/>
                <a:gd name="connsiteX119" fmla="*/ 360609 w 10071279"/>
                <a:gd name="connsiteY119" fmla="*/ 1738648 h 5640947"/>
                <a:gd name="connsiteX120" fmla="*/ 321972 w 10071279"/>
                <a:gd name="connsiteY120" fmla="*/ 1790164 h 5640947"/>
                <a:gd name="connsiteX121" fmla="*/ 296214 w 10071279"/>
                <a:gd name="connsiteY121" fmla="*/ 1828800 h 5640947"/>
                <a:gd name="connsiteX122" fmla="*/ 347730 w 10071279"/>
                <a:gd name="connsiteY122" fmla="*/ 2021983 h 5640947"/>
                <a:gd name="connsiteX123" fmla="*/ 386366 w 10071279"/>
                <a:gd name="connsiteY123" fmla="*/ 2047741 h 5640947"/>
                <a:gd name="connsiteX124" fmla="*/ 412124 w 10071279"/>
                <a:gd name="connsiteY124" fmla="*/ 2137893 h 5640947"/>
                <a:gd name="connsiteX125" fmla="*/ 386366 w 10071279"/>
                <a:gd name="connsiteY125" fmla="*/ 2331076 h 5640947"/>
                <a:gd name="connsiteX126" fmla="*/ 373487 w 10071279"/>
                <a:gd name="connsiteY126" fmla="*/ 2382592 h 5640947"/>
                <a:gd name="connsiteX127" fmla="*/ 347730 w 10071279"/>
                <a:gd name="connsiteY127" fmla="*/ 2421228 h 5640947"/>
                <a:gd name="connsiteX128" fmla="*/ 283335 w 10071279"/>
                <a:gd name="connsiteY128" fmla="*/ 2537138 h 5640947"/>
                <a:gd name="connsiteX129" fmla="*/ 257578 w 10071279"/>
                <a:gd name="connsiteY129" fmla="*/ 2614411 h 5640947"/>
                <a:gd name="connsiteX130" fmla="*/ 206062 w 10071279"/>
                <a:gd name="connsiteY130" fmla="*/ 2704564 h 5640947"/>
                <a:gd name="connsiteX131" fmla="*/ 193183 w 10071279"/>
                <a:gd name="connsiteY131" fmla="*/ 2756079 h 5640947"/>
                <a:gd name="connsiteX132" fmla="*/ 64394 w 10071279"/>
                <a:gd name="connsiteY132" fmla="*/ 2871989 h 5640947"/>
                <a:gd name="connsiteX133" fmla="*/ 0 w 10071279"/>
                <a:gd name="connsiteY133" fmla="*/ 2987899 h 5640947"/>
                <a:gd name="connsiteX134" fmla="*/ 12879 w 10071279"/>
                <a:gd name="connsiteY134" fmla="*/ 3078051 h 5640947"/>
                <a:gd name="connsiteX135" fmla="*/ 64394 w 10071279"/>
                <a:gd name="connsiteY135" fmla="*/ 3116687 h 5640947"/>
                <a:gd name="connsiteX136" fmla="*/ 115910 w 10071279"/>
                <a:gd name="connsiteY136" fmla="*/ 3168203 h 5640947"/>
                <a:gd name="connsiteX137" fmla="*/ 128789 w 10071279"/>
                <a:gd name="connsiteY137" fmla="*/ 3206840 h 5640947"/>
                <a:gd name="connsiteX138" fmla="*/ 180304 w 10071279"/>
                <a:gd name="connsiteY138" fmla="*/ 3284113 h 5640947"/>
                <a:gd name="connsiteX139" fmla="*/ 218941 w 10071279"/>
                <a:gd name="connsiteY139" fmla="*/ 3412902 h 5640947"/>
                <a:gd name="connsiteX140" fmla="*/ 231820 w 10071279"/>
                <a:gd name="connsiteY140" fmla="*/ 3451538 h 5640947"/>
                <a:gd name="connsiteX141" fmla="*/ 283335 w 10071279"/>
                <a:gd name="connsiteY141" fmla="*/ 3580327 h 5640947"/>
                <a:gd name="connsiteX142" fmla="*/ 296214 w 10071279"/>
                <a:gd name="connsiteY142" fmla="*/ 3618964 h 5640947"/>
                <a:gd name="connsiteX143" fmla="*/ 321972 w 10071279"/>
                <a:gd name="connsiteY143" fmla="*/ 3670479 h 5640947"/>
                <a:gd name="connsiteX144" fmla="*/ 399245 w 10071279"/>
                <a:gd name="connsiteY144" fmla="*/ 3876541 h 5640947"/>
                <a:gd name="connsiteX145" fmla="*/ 450761 w 10071279"/>
                <a:gd name="connsiteY145" fmla="*/ 3928056 h 5640947"/>
                <a:gd name="connsiteX146" fmla="*/ 489397 w 10071279"/>
                <a:gd name="connsiteY146" fmla="*/ 4005330 h 5640947"/>
                <a:gd name="connsiteX147" fmla="*/ 528034 w 10071279"/>
                <a:gd name="connsiteY147" fmla="*/ 4056845 h 5640947"/>
                <a:gd name="connsiteX148" fmla="*/ 515155 w 10071279"/>
                <a:gd name="connsiteY148" fmla="*/ 4095482 h 5640947"/>
                <a:gd name="connsiteX149" fmla="*/ 463640 w 10071279"/>
                <a:gd name="connsiteY149" fmla="*/ 4185634 h 5640947"/>
                <a:gd name="connsiteX150" fmla="*/ 515155 w 10071279"/>
                <a:gd name="connsiteY150" fmla="*/ 4572000 h 5640947"/>
                <a:gd name="connsiteX151" fmla="*/ 528034 w 10071279"/>
                <a:gd name="connsiteY151" fmla="*/ 4610637 h 5640947"/>
                <a:gd name="connsiteX152" fmla="*/ 566671 w 10071279"/>
                <a:gd name="connsiteY152" fmla="*/ 4636395 h 5640947"/>
                <a:gd name="connsiteX153" fmla="*/ 656823 w 10071279"/>
                <a:gd name="connsiteY153" fmla="*/ 4765183 h 5640947"/>
                <a:gd name="connsiteX154" fmla="*/ 734096 w 10071279"/>
                <a:gd name="connsiteY154" fmla="*/ 4881093 h 5640947"/>
                <a:gd name="connsiteX155" fmla="*/ 824248 w 10071279"/>
                <a:gd name="connsiteY155" fmla="*/ 4945487 h 5640947"/>
                <a:gd name="connsiteX156" fmla="*/ 862885 w 10071279"/>
                <a:gd name="connsiteY156" fmla="*/ 4958366 h 5640947"/>
                <a:gd name="connsiteX157" fmla="*/ 1017431 w 10071279"/>
                <a:gd name="connsiteY157" fmla="*/ 5022761 h 5640947"/>
                <a:gd name="connsiteX158" fmla="*/ 1056068 w 10071279"/>
                <a:gd name="connsiteY158" fmla="*/ 5035640 h 5640947"/>
                <a:gd name="connsiteX159" fmla="*/ 1171978 w 10071279"/>
                <a:gd name="connsiteY159" fmla="*/ 5048518 h 5640947"/>
                <a:gd name="connsiteX160" fmla="*/ 1275009 w 10071279"/>
                <a:gd name="connsiteY160" fmla="*/ 5035640 h 5640947"/>
                <a:gd name="connsiteX161" fmla="*/ 1313645 w 10071279"/>
                <a:gd name="connsiteY161" fmla="*/ 5022761 h 5640947"/>
                <a:gd name="connsiteX162" fmla="*/ 1506828 w 10071279"/>
                <a:gd name="connsiteY162" fmla="*/ 5035640 h 5640947"/>
                <a:gd name="connsiteX163" fmla="*/ 1558344 w 10071279"/>
                <a:gd name="connsiteY163" fmla="*/ 5112913 h 5640947"/>
                <a:gd name="connsiteX164" fmla="*/ 1622738 w 10071279"/>
                <a:gd name="connsiteY164" fmla="*/ 5203065 h 5640947"/>
                <a:gd name="connsiteX165" fmla="*/ 1648496 w 10071279"/>
                <a:gd name="connsiteY165" fmla="*/ 5254580 h 5640947"/>
                <a:gd name="connsiteX166" fmla="*/ 1828800 w 10071279"/>
                <a:gd name="connsiteY166" fmla="*/ 5422006 h 5640947"/>
                <a:gd name="connsiteX167" fmla="*/ 1944710 w 10071279"/>
                <a:gd name="connsiteY167" fmla="*/ 5486400 h 5640947"/>
                <a:gd name="connsiteX168" fmla="*/ 2266682 w 10071279"/>
                <a:gd name="connsiteY168" fmla="*/ 5563673 h 5640947"/>
                <a:gd name="connsiteX169" fmla="*/ 2537138 w 10071279"/>
                <a:gd name="connsiteY169" fmla="*/ 5537916 h 5640947"/>
                <a:gd name="connsiteX170" fmla="*/ 2562896 w 10071279"/>
                <a:gd name="connsiteY170" fmla="*/ 5499279 h 5640947"/>
                <a:gd name="connsiteX171" fmla="*/ 2627290 w 10071279"/>
                <a:gd name="connsiteY171" fmla="*/ 5460642 h 5640947"/>
                <a:gd name="connsiteX172" fmla="*/ 2665927 w 10071279"/>
                <a:gd name="connsiteY172" fmla="*/ 5434885 h 5640947"/>
                <a:gd name="connsiteX173" fmla="*/ 2756079 w 10071279"/>
                <a:gd name="connsiteY173" fmla="*/ 5370490 h 5640947"/>
                <a:gd name="connsiteX174" fmla="*/ 2846231 w 10071279"/>
                <a:gd name="connsiteY174" fmla="*/ 5357611 h 5640947"/>
                <a:gd name="connsiteX175" fmla="*/ 2884868 w 10071279"/>
                <a:gd name="connsiteY175" fmla="*/ 5331854 h 5640947"/>
                <a:gd name="connsiteX176" fmla="*/ 3271234 w 10071279"/>
                <a:gd name="connsiteY176" fmla="*/ 5331854 h 5640947"/>
                <a:gd name="connsiteX177" fmla="*/ 3335628 w 10071279"/>
                <a:gd name="connsiteY177" fmla="*/ 5383369 h 5640947"/>
                <a:gd name="connsiteX178" fmla="*/ 3425780 w 10071279"/>
                <a:gd name="connsiteY178" fmla="*/ 5473521 h 5640947"/>
                <a:gd name="connsiteX179" fmla="*/ 3580327 w 10071279"/>
                <a:gd name="connsiteY179" fmla="*/ 5550795 h 5640947"/>
                <a:gd name="connsiteX180" fmla="*/ 3644721 w 10071279"/>
                <a:gd name="connsiteY180" fmla="*/ 5576552 h 5640947"/>
                <a:gd name="connsiteX181" fmla="*/ 3747752 w 10071279"/>
                <a:gd name="connsiteY181" fmla="*/ 5589431 h 5640947"/>
                <a:gd name="connsiteX182" fmla="*/ 3825025 w 10071279"/>
                <a:gd name="connsiteY182" fmla="*/ 5576552 h 5640947"/>
                <a:gd name="connsiteX183" fmla="*/ 3953814 w 10071279"/>
                <a:gd name="connsiteY183" fmla="*/ 5499279 h 5640947"/>
                <a:gd name="connsiteX184" fmla="*/ 4018209 w 10071279"/>
                <a:gd name="connsiteY184" fmla="*/ 5473521 h 5640947"/>
                <a:gd name="connsiteX185" fmla="*/ 4095482 w 10071279"/>
                <a:gd name="connsiteY185" fmla="*/ 5447764 h 5640947"/>
                <a:gd name="connsiteX186" fmla="*/ 4159876 w 10071279"/>
                <a:gd name="connsiteY186" fmla="*/ 5434885 h 5640947"/>
                <a:gd name="connsiteX187" fmla="*/ 4211392 w 10071279"/>
                <a:gd name="connsiteY187" fmla="*/ 5422006 h 5640947"/>
                <a:gd name="connsiteX188" fmla="*/ 4288665 w 10071279"/>
                <a:gd name="connsiteY188" fmla="*/ 5383369 h 5640947"/>
                <a:gd name="connsiteX189" fmla="*/ 4327302 w 10071279"/>
                <a:gd name="connsiteY189" fmla="*/ 5370490 h 5640947"/>
                <a:gd name="connsiteX190" fmla="*/ 4404575 w 10071279"/>
                <a:gd name="connsiteY190" fmla="*/ 5331854 h 5640947"/>
                <a:gd name="connsiteX191" fmla="*/ 4456090 w 10071279"/>
                <a:gd name="connsiteY191" fmla="*/ 5383369 h 5640947"/>
                <a:gd name="connsiteX192" fmla="*/ 4572000 w 10071279"/>
                <a:gd name="connsiteY192" fmla="*/ 5525037 h 5640947"/>
                <a:gd name="connsiteX193" fmla="*/ 5009882 w 10071279"/>
                <a:gd name="connsiteY193" fmla="*/ 5499279 h 5640947"/>
                <a:gd name="connsiteX194" fmla="*/ 5048518 w 10071279"/>
                <a:gd name="connsiteY194" fmla="*/ 5486400 h 5640947"/>
                <a:gd name="connsiteX195" fmla="*/ 5087155 w 10071279"/>
                <a:gd name="connsiteY195" fmla="*/ 5460642 h 5640947"/>
                <a:gd name="connsiteX196" fmla="*/ 5318975 w 10071279"/>
                <a:gd name="connsiteY196" fmla="*/ 5473521 h 5640947"/>
                <a:gd name="connsiteX197" fmla="*/ 5563673 w 10071279"/>
                <a:gd name="connsiteY197" fmla="*/ 5512158 h 5640947"/>
                <a:gd name="connsiteX198" fmla="*/ 5589431 w 10071279"/>
                <a:gd name="connsiteY198" fmla="*/ 5550795 h 5640947"/>
                <a:gd name="connsiteX199" fmla="*/ 5666704 w 10071279"/>
                <a:gd name="connsiteY199" fmla="*/ 5589431 h 5640947"/>
                <a:gd name="connsiteX200" fmla="*/ 5705341 w 10071279"/>
                <a:gd name="connsiteY200" fmla="*/ 5615189 h 5640947"/>
                <a:gd name="connsiteX201" fmla="*/ 5756856 w 10071279"/>
                <a:gd name="connsiteY201" fmla="*/ 5628068 h 5640947"/>
                <a:gd name="connsiteX202" fmla="*/ 5795493 w 10071279"/>
                <a:gd name="connsiteY202" fmla="*/ 5640947 h 5640947"/>
                <a:gd name="connsiteX203" fmla="*/ 5988676 w 10071279"/>
                <a:gd name="connsiteY203" fmla="*/ 5628068 h 5640947"/>
                <a:gd name="connsiteX204" fmla="*/ 6027313 w 10071279"/>
                <a:gd name="connsiteY204" fmla="*/ 5615189 h 5640947"/>
                <a:gd name="connsiteX205" fmla="*/ 6104586 w 10071279"/>
                <a:gd name="connsiteY205" fmla="*/ 5563673 h 5640947"/>
                <a:gd name="connsiteX206" fmla="*/ 6143223 w 10071279"/>
                <a:gd name="connsiteY206" fmla="*/ 5525037 h 5640947"/>
                <a:gd name="connsiteX207" fmla="*/ 6168980 w 10071279"/>
                <a:gd name="connsiteY207" fmla="*/ 5486400 h 5640947"/>
                <a:gd name="connsiteX208" fmla="*/ 6246254 w 10071279"/>
                <a:gd name="connsiteY208" fmla="*/ 5434885 h 5640947"/>
                <a:gd name="connsiteX209" fmla="*/ 6272011 w 10071279"/>
                <a:gd name="connsiteY209" fmla="*/ 5396248 h 5640947"/>
                <a:gd name="connsiteX210" fmla="*/ 6310648 w 10071279"/>
                <a:gd name="connsiteY210" fmla="*/ 5383369 h 5640947"/>
                <a:gd name="connsiteX211" fmla="*/ 6349285 w 10071279"/>
                <a:gd name="connsiteY211" fmla="*/ 5344733 h 5640947"/>
                <a:gd name="connsiteX212" fmla="*/ 6362163 w 10071279"/>
                <a:gd name="connsiteY212" fmla="*/ 5306096 h 5640947"/>
                <a:gd name="connsiteX213" fmla="*/ 6272011 w 10071279"/>
                <a:gd name="connsiteY213" fmla="*/ 5344733 h 5640947"/>
                <a:gd name="connsiteX214" fmla="*/ 6194738 w 10071279"/>
                <a:gd name="connsiteY214" fmla="*/ 5370490 h 5640947"/>
                <a:gd name="connsiteX215" fmla="*/ 6156102 w 10071279"/>
                <a:gd name="connsiteY215" fmla="*/ 5383369 h 5640947"/>
                <a:gd name="connsiteX216" fmla="*/ 6001555 w 10071279"/>
                <a:gd name="connsiteY216" fmla="*/ 5409127 h 5640947"/>
                <a:gd name="connsiteX217" fmla="*/ 5692462 w 10071279"/>
                <a:gd name="connsiteY217" fmla="*/ 5396248 h 5640947"/>
                <a:gd name="connsiteX218" fmla="*/ 5640947 w 10071279"/>
                <a:gd name="connsiteY218" fmla="*/ 5383369 h 5640947"/>
                <a:gd name="connsiteX219" fmla="*/ 5576552 w 10071279"/>
                <a:gd name="connsiteY219" fmla="*/ 5370490 h 5640947"/>
                <a:gd name="connsiteX220" fmla="*/ 5525037 w 10071279"/>
                <a:gd name="connsiteY220" fmla="*/ 5383369 h 5640947"/>
                <a:gd name="connsiteX221" fmla="*/ 5525037 w 10071279"/>
                <a:gd name="connsiteY221" fmla="*/ 5473521 h 5640947"/>
                <a:gd name="connsiteX222" fmla="*/ 5563673 w 10071279"/>
                <a:gd name="connsiteY222" fmla="*/ 5499279 h 5640947"/>
                <a:gd name="connsiteX223" fmla="*/ 5525037 w 10071279"/>
                <a:gd name="connsiteY223" fmla="*/ 5486400 h 5640947"/>
                <a:gd name="connsiteX224" fmla="*/ 5512158 w 10071279"/>
                <a:gd name="connsiteY224" fmla="*/ 5447764 h 5640947"/>
                <a:gd name="connsiteX225" fmla="*/ 5473521 w 10071279"/>
                <a:gd name="connsiteY225" fmla="*/ 5434885 h 5640947"/>
                <a:gd name="connsiteX226" fmla="*/ 5396248 w 10071279"/>
                <a:gd name="connsiteY226" fmla="*/ 5422006 h 5640947"/>
                <a:gd name="connsiteX227" fmla="*/ 5434885 w 10071279"/>
                <a:gd name="connsiteY227" fmla="*/ 5396248 h 5640947"/>
                <a:gd name="connsiteX228" fmla="*/ 5525037 w 10071279"/>
                <a:gd name="connsiteY228" fmla="*/ 5383369 h 5640947"/>
                <a:gd name="connsiteX229" fmla="*/ 5512158 w 10071279"/>
                <a:gd name="connsiteY229" fmla="*/ 5344733 h 5640947"/>
                <a:gd name="connsiteX230" fmla="*/ 5473521 w 10071279"/>
                <a:gd name="connsiteY230" fmla="*/ 5331854 h 5640947"/>
                <a:gd name="connsiteX231" fmla="*/ 5434885 w 10071279"/>
                <a:gd name="connsiteY231" fmla="*/ 5344733 h 5640947"/>
                <a:gd name="connsiteX232" fmla="*/ 5383369 w 10071279"/>
                <a:gd name="connsiteY232" fmla="*/ 5357611 h 5640947"/>
                <a:gd name="connsiteX233" fmla="*/ 5318975 w 10071279"/>
                <a:gd name="connsiteY233" fmla="*/ 5434885 h 5640947"/>
                <a:gd name="connsiteX234" fmla="*/ 5267459 w 10071279"/>
                <a:gd name="connsiteY234" fmla="*/ 5460642 h 5640947"/>
                <a:gd name="connsiteX235" fmla="*/ 5151549 w 10071279"/>
                <a:gd name="connsiteY235" fmla="*/ 5447764 h 5640947"/>
                <a:gd name="connsiteX236" fmla="*/ 5100034 w 10071279"/>
                <a:gd name="connsiteY236" fmla="*/ 5434885 h 5640947"/>
                <a:gd name="connsiteX237" fmla="*/ 5241702 w 10071279"/>
                <a:gd name="connsiteY237" fmla="*/ 5422006 h 5640947"/>
                <a:gd name="connsiteX238" fmla="*/ 5318975 w 10071279"/>
                <a:gd name="connsiteY238" fmla="*/ 5370490 h 5640947"/>
                <a:gd name="connsiteX239" fmla="*/ 5280338 w 10071279"/>
                <a:gd name="connsiteY239" fmla="*/ 5344733 h 5640947"/>
                <a:gd name="connsiteX240" fmla="*/ 5112913 w 10071279"/>
                <a:gd name="connsiteY240" fmla="*/ 5370490 h 5640947"/>
                <a:gd name="connsiteX241" fmla="*/ 5074276 w 10071279"/>
                <a:gd name="connsiteY241" fmla="*/ 5396248 h 5640947"/>
                <a:gd name="connsiteX242" fmla="*/ 5087155 w 10071279"/>
                <a:gd name="connsiteY242" fmla="*/ 5434885 h 5640947"/>
                <a:gd name="connsiteX243" fmla="*/ 5074276 w 10071279"/>
                <a:gd name="connsiteY243" fmla="*/ 5486400 h 5640947"/>
                <a:gd name="connsiteX244" fmla="*/ 5009882 w 10071279"/>
                <a:gd name="connsiteY244" fmla="*/ 5370490 h 5640947"/>
                <a:gd name="connsiteX245" fmla="*/ 4945487 w 10071279"/>
                <a:gd name="connsiteY245" fmla="*/ 5383369 h 5640947"/>
                <a:gd name="connsiteX246" fmla="*/ 4932609 w 10071279"/>
                <a:gd name="connsiteY246" fmla="*/ 5422006 h 5640947"/>
                <a:gd name="connsiteX247" fmla="*/ 4919730 w 10071279"/>
                <a:gd name="connsiteY247" fmla="*/ 5512158 h 5640947"/>
                <a:gd name="connsiteX248" fmla="*/ 4868214 w 10071279"/>
                <a:gd name="connsiteY248" fmla="*/ 5434885 h 5640947"/>
                <a:gd name="connsiteX249" fmla="*/ 4855335 w 10071279"/>
                <a:gd name="connsiteY249" fmla="*/ 5396248 h 5640947"/>
                <a:gd name="connsiteX250" fmla="*/ 4816699 w 10071279"/>
                <a:gd name="connsiteY250" fmla="*/ 5383369 h 5640947"/>
                <a:gd name="connsiteX251" fmla="*/ 4752304 w 10071279"/>
                <a:gd name="connsiteY251" fmla="*/ 5396248 h 5640947"/>
                <a:gd name="connsiteX252" fmla="*/ 4675031 w 10071279"/>
                <a:gd name="connsiteY252" fmla="*/ 5473521 h 5640947"/>
                <a:gd name="connsiteX253" fmla="*/ 4636394 w 10071279"/>
                <a:gd name="connsiteY253" fmla="*/ 5499279 h 5640947"/>
                <a:gd name="connsiteX254" fmla="*/ 4623516 w 10071279"/>
                <a:gd name="connsiteY254" fmla="*/ 5537916 h 5640947"/>
                <a:gd name="connsiteX255" fmla="*/ 4584879 w 10071279"/>
                <a:gd name="connsiteY255" fmla="*/ 5499279 h 5640947"/>
                <a:gd name="connsiteX256" fmla="*/ 4559121 w 10071279"/>
                <a:gd name="connsiteY256" fmla="*/ 5422006 h 5640947"/>
                <a:gd name="connsiteX257" fmla="*/ 4546242 w 10071279"/>
                <a:gd name="connsiteY257" fmla="*/ 5344733 h 5640947"/>
                <a:gd name="connsiteX258" fmla="*/ 4391696 w 10071279"/>
                <a:gd name="connsiteY258" fmla="*/ 5306096 h 5640947"/>
                <a:gd name="connsiteX259" fmla="*/ 4314423 w 10071279"/>
                <a:gd name="connsiteY259" fmla="*/ 5280338 h 5640947"/>
                <a:gd name="connsiteX260" fmla="*/ 4262907 w 10071279"/>
                <a:gd name="connsiteY260" fmla="*/ 5293217 h 5640947"/>
                <a:gd name="connsiteX261" fmla="*/ 4172755 w 10071279"/>
                <a:gd name="connsiteY261" fmla="*/ 5331854 h 5640947"/>
                <a:gd name="connsiteX262" fmla="*/ 4121240 w 10071279"/>
                <a:gd name="connsiteY262" fmla="*/ 5370490 h 5640947"/>
                <a:gd name="connsiteX263" fmla="*/ 4108361 w 10071279"/>
                <a:gd name="connsiteY263" fmla="*/ 5409127 h 5640947"/>
                <a:gd name="connsiteX264" fmla="*/ 4121240 w 10071279"/>
                <a:gd name="connsiteY264" fmla="*/ 5447764 h 5640947"/>
                <a:gd name="connsiteX265" fmla="*/ 4005330 w 10071279"/>
                <a:gd name="connsiteY265" fmla="*/ 5370490 h 5640947"/>
                <a:gd name="connsiteX266" fmla="*/ 3966693 w 10071279"/>
                <a:gd name="connsiteY266" fmla="*/ 5344733 h 5640947"/>
                <a:gd name="connsiteX267" fmla="*/ 3928056 w 10071279"/>
                <a:gd name="connsiteY267" fmla="*/ 5357611 h 5640947"/>
                <a:gd name="connsiteX268" fmla="*/ 3889420 w 10071279"/>
                <a:gd name="connsiteY268" fmla="*/ 5499279 h 5640947"/>
                <a:gd name="connsiteX269" fmla="*/ 3850783 w 10071279"/>
                <a:gd name="connsiteY269" fmla="*/ 5525037 h 5640947"/>
                <a:gd name="connsiteX270" fmla="*/ 3825025 w 10071279"/>
                <a:gd name="connsiteY270" fmla="*/ 5486400 h 5640947"/>
                <a:gd name="connsiteX271" fmla="*/ 3786389 w 10071279"/>
                <a:gd name="connsiteY271" fmla="*/ 5460642 h 5640947"/>
                <a:gd name="connsiteX272" fmla="*/ 3734873 w 10071279"/>
                <a:gd name="connsiteY272" fmla="*/ 5409127 h 5640947"/>
                <a:gd name="connsiteX273" fmla="*/ 3644721 w 10071279"/>
                <a:gd name="connsiteY273" fmla="*/ 5422006 h 5640947"/>
                <a:gd name="connsiteX274" fmla="*/ 3567448 w 10071279"/>
                <a:gd name="connsiteY274" fmla="*/ 5473521 h 5640947"/>
                <a:gd name="connsiteX275" fmla="*/ 3528811 w 10071279"/>
                <a:gd name="connsiteY275" fmla="*/ 5460642 h 5640947"/>
                <a:gd name="connsiteX276" fmla="*/ 3515933 w 10071279"/>
                <a:gd name="connsiteY276" fmla="*/ 5422006 h 5640947"/>
                <a:gd name="connsiteX277" fmla="*/ 3490175 w 10071279"/>
                <a:gd name="connsiteY277" fmla="*/ 5383369 h 5640947"/>
                <a:gd name="connsiteX278" fmla="*/ 3451538 w 10071279"/>
                <a:gd name="connsiteY278" fmla="*/ 5357611 h 5640947"/>
                <a:gd name="connsiteX279" fmla="*/ 3374265 w 10071279"/>
                <a:gd name="connsiteY279" fmla="*/ 5331854 h 5640947"/>
                <a:gd name="connsiteX280" fmla="*/ 3348507 w 10071279"/>
                <a:gd name="connsiteY280" fmla="*/ 5318975 h 5640947"/>
                <a:gd name="connsiteX281" fmla="*/ 3309871 w 10071279"/>
                <a:gd name="connsiteY281" fmla="*/ 5267459 h 5640947"/>
                <a:gd name="connsiteX282" fmla="*/ 3206840 w 10071279"/>
                <a:gd name="connsiteY282" fmla="*/ 5215944 h 5640947"/>
                <a:gd name="connsiteX283" fmla="*/ 3013656 w 10071279"/>
                <a:gd name="connsiteY283" fmla="*/ 5267459 h 5640947"/>
                <a:gd name="connsiteX284" fmla="*/ 2987899 w 10071279"/>
                <a:gd name="connsiteY284" fmla="*/ 5357611 h 5640947"/>
                <a:gd name="connsiteX285" fmla="*/ 2884868 w 10071279"/>
                <a:gd name="connsiteY285" fmla="*/ 5370490 h 5640947"/>
                <a:gd name="connsiteX286" fmla="*/ 2756079 w 10071279"/>
                <a:gd name="connsiteY286" fmla="*/ 5383369 h 5640947"/>
                <a:gd name="connsiteX287" fmla="*/ 2717442 w 10071279"/>
                <a:gd name="connsiteY287" fmla="*/ 5357611 h 5640947"/>
                <a:gd name="connsiteX288" fmla="*/ 2678806 w 10071279"/>
                <a:gd name="connsiteY288" fmla="*/ 5370490 h 5640947"/>
                <a:gd name="connsiteX289" fmla="*/ 2665927 w 10071279"/>
                <a:gd name="connsiteY289" fmla="*/ 5409127 h 5640947"/>
                <a:gd name="connsiteX290" fmla="*/ 2601533 w 10071279"/>
                <a:gd name="connsiteY290" fmla="*/ 5486400 h 5640947"/>
                <a:gd name="connsiteX291" fmla="*/ 2575775 w 10071279"/>
                <a:gd name="connsiteY291" fmla="*/ 5563673 h 5640947"/>
                <a:gd name="connsiteX292" fmla="*/ 2485623 w 10071279"/>
                <a:gd name="connsiteY292" fmla="*/ 5615189 h 5640947"/>
                <a:gd name="connsiteX293" fmla="*/ 2434107 w 10071279"/>
                <a:gd name="connsiteY293" fmla="*/ 5628068 h 5640947"/>
                <a:gd name="connsiteX294" fmla="*/ 2356834 w 10071279"/>
                <a:gd name="connsiteY294" fmla="*/ 5615189 h 5640947"/>
                <a:gd name="connsiteX295" fmla="*/ 2343955 w 10071279"/>
                <a:gd name="connsiteY295" fmla="*/ 5525037 h 5640947"/>
                <a:gd name="connsiteX296" fmla="*/ 2279561 w 10071279"/>
                <a:gd name="connsiteY296" fmla="*/ 5422006 h 5640947"/>
                <a:gd name="connsiteX297" fmla="*/ 2150772 w 10071279"/>
                <a:gd name="connsiteY297" fmla="*/ 5447764 h 5640947"/>
                <a:gd name="connsiteX298" fmla="*/ 2073499 w 10071279"/>
                <a:gd name="connsiteY298" fmla="*/ 5499279 h 5640947"/>
                <a:gd name="connsiteX299" fmla="*/ 2021983 w 10071279"/>
                <a:gd name="connsiteY299" fmla="*/ 5525037 h 5640947"/>
                <a:gd name="connsiteX300" fmla="*/ 1906073 w 10071279"/>
                <a:gd name="connsiteY300" fmla="*/ 5499279 h 5640947"/>
                <a:gd name="connsiteX301" fmla="*/ 1893194 w 10071279"/>
                <a:gd name="connsiteY301" fmla="*/ 5460642 h 5640947"/>
                <a:gd name="connsiteX302" fmla="*/ 1880316 w 10071279"/>
                <a:gd name="connsiteY302" fmla="*/ 5331854 h 5640947"/>
                <a:gd name="connsiteX303" fmla="*/ 1777285 w 10071279"/>
                <a:gd name="connsiteY303" fmla="*/ 5267459 h 5640947"/>
                <a:gd name="connsiteX304" fmla="*/ 1481071 w 10071279"/>
                <a:gd name="connsiteY304" fmla="*/ 5254580 h 5640947"/>
                <a:gd name="connsiteX305" fmla="*/ 1481071 w 10071279"/>
                <a:gd name="connsiteY305" fmla="*/ 5164428 h 5640947"/>
                <a:gd name="connsiteX306" fmla="*/ 1506828 w 10071279"/>
                <a:gd name="connsiteY306" fmla="*/ 5087155 h 5640947"/>
                <a:gd name="connsiteX307" fmla="*/ 1493949 w 10071279"/>
                <a:gd name="connsiteY307" fmla="*/ 4971245 h 5640947"/>
                <a:gd name="connsiteX308" fmla="*/ 1429555 w 10071279"/>
                <a:gd name="connsiteY308" fmla="*/ 4958366 h 5640947"/>
                <a:gd name="connsiteX309" fmla="*/ 1378040 w 10071279"/>
                <a:gd name="connsiteY309" fmla="*/ 4945487 h 5640947"/>
                <a:gd name="connsiteX310" fmla="*/ 1339403 w 10071279"/>
                <a:gd name="connsiteY310" fmla="*/ 4958366 h 5640947"/>
                <a:gd name="connsiteX311" fmla="*/ 1300766 w 10071279"/>
                <a:gd name="connsiteY311" fmla="*/ 5009882 h 5640947"/>
                <a:gd name="connsiteX312" fmla="*/ 1262130 w 10071279"/>
                <a:gd name="connsiteY312" fmla="*/ 5048518 h 5640947"/>
                <a:gd name="connsiteX313" fmla="*/ 1223493 w 10071279"/>
                <a:gd name="connsiteY313" fmla="*/ 5035640 h 5640947"/>
                <a:gd name="connsiteX314" fmla="*/ 1197735 w 10071279"/>
                <a:gd name="connsiteY314" fmla="*/ 4958366 h 5640947"/>
                <a:gd name="connsiteX315" fmla="*/ 1133341 w 10071279"/>
                <a:gd name="connsiteY315" fmla="*/ 4945487 h 5640947"/>
                <a:gd name="connsiteX316" fmla="*/ 1068947 w 10071279"/>
                <a:gd name="connsiteY316" fmla="*/ 4958366 h 5640947"/>
                <a:gd name="connsiteX317" fmla="*/ 1030310 w 10071279"/>
                <a:gd name="connsiteY317" fmla="*/ 4984124 h 5640947"/>
                <a:gd name="connsiteX318" fmla="*/ 991673 w 10071279"/>
                <a:gd name="connsiteY318" fmla="*/ 4945487 h 5640947"/>
                <a:gd name="connsiteX319" fmla="*/ 965916 w 10071279"/>
                <a:gd name="connsiteY319" fmla="*/ 4893972 h 5640947"/>
                <a:gd name="connsiteX320" fmla="*/ 940158 w 10071279"/>
                <a:gd name="connsiteY320" fmla="*/ 4816699 h 5640947"/>
                <a:gd name="connsiteX321" fmla="*/ 862885 w 10071279"/>
                <a:gd name="connsiteY321" fmla="*/ 4790941 h 5640947"/>
                <a:gd name="connsiteX322" fmla="*/ 772733 w 10071279"/>
                <a:gd name="connsiteY322" fmla="*/ 4765183 h 5640947"/>
                <a:gd name="connsiteX323" fmla="*/ 682580 w 10071279"/>
                <a:gd name="connsiteY323" fmla="*/ 4752304 h 5640947"/>
                <a:gd name="connsiteX324" fmla="*/ 708338 w 10071279"/>
                <a:gd name="connsiteY324" fmla="*/ 4713668 h 5640947"/>
                <a:gd name="connsiteX325" fmla="*/ 695459 w 10071279"/>
                <a:gd name="connsiteY325" fmla="*/ 4584879 h 5640947"/>
                <a:gd name="connsiteX326" fmla="*/ 656823 w 10071279"/>
                <a:gd name="connsiteY326" fmla="*/ 4494727 h 5640947"/>
                <a:gd name="connsiteX327" fmla="*/ 579549 w 10071279"/>
                <a:gd name="connsiteY327" fmla="*/ 4456090 h 5640947"/>
                <a:gd name="connsiteX328" fmla="*/ 605307 w 10071279"/>
                <a:gd name="connsiteY328" fmla="*/ 4417454 h 5640947"/>
                <a:gd name="connsiteX329" fmla="*/ 618186 w 10071279"/>
                <a:gd name="connsiteY329" fmla="*/ 4224271 h 5640947"/>
                <a:gd name="connsiteX330" fmla="*/ 579549 w 10071279"/>
                <a:gd name="connsiteY330" fmla="*/ 4185634 h 5640947"/>
                <a:gd name="connsiteX331" fmla="*/ 566671 w 10071279"/>
                <a:gd name="connsiteY331" fmla="*/ 4146997 h 5640947"/>
                <a:gd name="connsiteX332" fmla="*/ 631065 w 10071279"/>
                <a:gd name="connsiteY332" fmla="*/ 4069724 h 5640947"/>
                <a:gd name="connsiteX333" fmla="*/ 618186 w 10071279"/>
                <a:gd name="connsiteY333" fmla="*/ 3902299 h 5640947"/>
                <a:gd name="connsiteX334" fmla="*/ 579549 w 10071279"/>
                <a:gd name="connsiteY334" fmla="*/ 3889420 h 5640947"/>
                <a:gd name="connsiteX335" fmla="*/ 502276 w 10071279"/>
                <a:gd name="connsiteY335" fmla="*/ 3876541 h 5640947"/>
                <a:gd name="connsiteX336" fmla="*/ 540913 w 10071279"/>
                <a:gd name="connsiteY336" fmla="*/ 3657600 h 5640947"/>
                <a:gd name="connsiteX337" fmla="*/ 515155 w 10071279"/>
                <a:gd name="connsiteY337" fmla="*/ 3618964 h 5640947"/>
                <a:gd name="connsiteX338" fmla="*/ 437882 w 10071279"/>
                <a:gd name="connsiteY338" fmla="*/ 3554569 h 5640947"/>
                <a:gd name="connsiteX339" fmla="*/ 360609 w 10071279"/>
                <a:gd name="connsiteY339" fmla="*/ 3528811 h 5640947"/>
                <a:gd name="connsiteX340" fmla="*/ 373487 w 10071279"/>
                <a:gd name="connsiteY340" fmla="*/ 3451538 h 5640947"/>
                <a:gd name="connsiteX341" fmla="*/ 360609 w 10071279"/>
                <a:gd name="connsiteY341" fmla="*/ 3284113 h 5640947"/>
                <a:gd name="connsiteX342" fmla="*/ 347730 w 10071279"/>
                <a:gd name="connsiteY342" fmla="*/ 3245476 h 5640947"/>
                <a:gd name="connsiteX343" fmla="*/ 309093 w 10071279"/>
                <a:gd name="connsiteY343" fmla="*/ 3219718 h 5640947"/>
                <a:gd name="connsiteX344" fmla="*/ 257578 w 10071279"/>
                <a:gd name="connsiteY344" fmla="*/ 3206840 h 5640947"/>
                <a:gd name="connsiteX345" fmla="*/ 218941 w 10071279"/>
                <a:gd name="connsiteY345" fmla="*/ 3193961 h 5640947"/>
                <a:gd name="connsiteX346" fmla="*/ 244699 w 10071279"/>
                <a:gd name="connsiteY346" fmla="*/ 3155324 h 5640947"/>
                <a:gd name="connsiteX347" fmla="*/ 283335 w 10071279"/>
                <a:gd name="connsiteY347" fmla="*/ 3142445 h 5640947"/>
                <a:gd name="connsiteX348" fmla="*/ 309093 w 10071279"/>
                <a:gd name="connsiteY348" fmla="*/ 3090930 h 5640947"/>
                <a:gd name="connsiteX349" fmla="*/ 296214 w 10071279"/>
                <a:gd name="connsiteY349" fmla="*/ 2975020 h 5640947"/>
                <a:gd name="connsiteX350" fmla="*/ 257578 w 10071279"/>
                <a:gd name="connsiteY350" fmla="*/ 2949262 h 5640947"/>
                <a:gd name="connsiteX351" fmla="*/ 231820 w 10071279"/>
                <a:gd name="connsiteY351" fmla="*/ 2910626 h 5640947"/>
                <a:gd name="connsiteX352" fmla="*/ 244699 w 10071279"/>
                <a:gd name="connsiteY352" fmla="*/ 2871989 h 5640947"/>
                <a:gd name="connsiteX353" fmla="*/ 283335 w 10071279"/>
                <a:gd name="connsiteY353" fmla="*/ 2846231 h 5640947"/>
                <a:gd name="connsiteX354" fmla="*/ 360609 w 10071279"/>
                <a:gd name="connsiteY354" fmla="*/ 2781837 h 5640947"/>
                <a:gd name="connsiteX355" fmla="*/ 373487 w 10071279"/>
                <a:gd name="connsiteY355" fmla="*/ 2743200 h 5640947"/>
                <a:gd name="connsiteX356" fmla="*/ 373487 w 10071279"/>
                <a:gd name="connsiteY356" fmla="*/ 2653048 h 5640947"/>
                <a:gd name="connsiteX357" fmla="*/ 412124 w 10071279"/>
                <a:gd name="connsiteY357" fmla="*/ 2640169 h 5640947"/>
                <a:gd name="connsiteX358" fmla="*/ 450761 w 10071279"/>
                <a:gd name="connsiteY358" fmla="*/ 2614411 h 5640947"/>
                <a:gd name="connsiteX359" fmla="*/ 463640 w 10071279"/>
                <a:gd name="connsiteY359" fmla="*/ 2421228 h 5640947"/>
                <a:gd name="connsiteX360" fmla="*/ 502276 w 10071279"/>
                <a:gd name="connsiteY360" fmla="*/ 2408349 h 5640947"/>
                <a:gd name="connsiteX361" fmla="*/ 515155 w 10071279"/>
                <a:gd name="connsiteY361" fmla="*/ 2331076 h 5640947"/>
                <a:gd name="connsiteX362" fmla="*/ 528034 w 10071279"/>
                <a:gd name="connsiteY362" fmla="*/ 2279561 h 5640947"/>
                <a:gd name="connsiteX363" fmla="*/ 605307 w 10071279"/>
                <a:gd name="connsiteY363" fmla="*/ 2253803 h 5640947"/>
                <a:gd name="connsiteX364" fmla="*/ 592428 w 10071279"/>
                <a:gd name="connsiteY364" fmla="*/ 2163651 h 5640947"/>
                <a:gd name="connsiteX365" fmla="*/ 528034 w 10071279"/>
                <a:gd name="connsiteY365" fmla="*/ 2073499 h 5640947"/>
                <a:gd name="connsiteX366" fmla="*/ 489397 w 10071279"/>
                <a:gd name="connsiteY366" fmla="*/ 2047741 h 5640947"/>
                <a:gd name="connsiteX367" fmla="*/ 450761 w 10071279"/>
                <a:gd name="connsiteY367" fmla="*/ 2034862 h 5640947"/>
                <a:gd name="connsiteX368" fmla="*/ 489397 w 10071279"/>
                <a:gd name="connsiteY368" fmla="*/ 2009104 h 5640947"/>
                <a:gd name="connsiteX369" fmla="*/ 528034 w 10071279"/>
                <a:gd name="connsiteY369" fmla="*/ 1996226 h 5640947"/>
                <a:gd name="connsiteX370" fmla="*/ 476518 w 10071279"/>
                <a:gd name="connsiteY370" fmla="*/ 1867437 h 5640947"/>
                <a:gd name="connsiteX371" fmla="*/ 669702 w 10071279"/>
                <a:gd name="connsiteY371" fmla="*/ 1815921 h 5640947"/>
                <a:gd name="connsiteX372" fmla="*/ 682580 w 10071279"/>
                <a:gd name="connsiteY372" fmla="*/ 1777285 h 5640947"/>
                <a:gd name="connsiteX373" fmla="*/ 695459 w 10071279"/>
                <a:gd name="connsiteY373" fmla="*/ 1674254 h 5640947"/>
                <a:gd name="connsiteX374" fmla="*/ 734096 w 10071279"/>
                <a:gd name="connsiteY374" fmla="*/ 1661375 h 5640947"/>
                <a:gd name="connsiteX375" fmla="*/ 875763 w 10071279"/>
                <a:gd name="connsiteY375" fmla="*/ 1648496 h 5640947"/>
                <a:gd name="connsiteX376" fmla="*/ 940158 w 10071279"/>
                <a:gd name="connsiteY376" fmla="*/ 1596980 h 5640947"/>
                <a:gd name="connsiteX377" fmla="*/ 953037 w 10071279"/>
                <a:gd name="connsiteY377" fmla="*/ 1545465 h 5640947"/>
                <a:gd name="connsiteX378" fmla="*/ 1120462 w 10071279"/>
                <a:gd name="connsiteY378" fmla="*/ 1506828 h 5640947"/>
                <a:gd name="connsiteX379" fmla="*/ 1159099 w 10071279"/>
                <a:gd name="connsiteY379" fmla="*/ 1493949 h 5640947"/>
                <a:gd name="connsiteX380" fmla="*/ 1197735 w 10071279"/>
                <a:gd name="connsiteY380" fmla="*/ 1416676 h 5640947"/>
                <a:gd name="connsiteX381" fmla="*/ 1326524 w 10071279"/>
                <a:gd name="connsiteY381" fmla="*/ 1378040 h 5640947"/>
                <a:gd name="connsiteX382" fmla="*/ 1300766 w 10071279"/>
                <a:gd name="connsiteY382" fmla="*/ 1326524 h 5640947"/>
                <a:gd name="connsiteX383" fmla="*/ 1287887 w 10071279"/>
                <a:gd name="connsiteY383" fmla="*/ 1287887 h 5640947"/>
                <a:gd name="connsiteX384" fmla="*/ 1249251 w 10071279"/>
                <a:gd name="connsiteY384" fmla="*/ 1262130 h 5640947"/>
                <a:gd name="connsiteX385" fmla="*/ 1236372 w 10071279"/>
                <a:gd name="connsiteY385" fmla="*/ 1081826 h 5640947"/>
                <a:gd name="connsiteX386" fmla="*/ 1197735 w 10071279"/>
                <a:gd name="connsiteY386" fmla="*/ 1056068 h 5640947"/>
                <a:gd name="connsiteX387" fmla="*/ 1068947 w 10071279"/>
                <a:gd name="connsiteY387" fmla="*/ 914400 h 5640947"/>
                <a:gd name="connsiteX388" fmla="*/ 1017431 w 10071279"/>
                <a:gd name="connsiteY388" fmla="*/ 862885 h 5640947"/>
                <a:gd name="connsiteX389" fmla="*/ 991673 w 10071279"/>
                <a:gd name="connsiteY389" fmla="*/ 811369 h 5640947"/>
                <a:gd name="connsiteX390" fmla="*/ 1081825 w 10071279"/>
                <a:gd name="connsiteY390" fmla="*/ 837127 h 5640947"/>
                <a:gd name="connsiteX391" fmla="*/ 1159099 w 10071279"/>
                <a:gd name="connsiteY391" fmla="*/ 901521 h 5640947"/>
                <a:gd name="connsiteX392" fmla="*/ 1184856 w 10071279"/>
                <a:gd name="connsiteY392" fmla="*/ 940158 h 5640947"/>
                <a:gd name="connsiteX393" fmla="*/ 1236372 w 10071279"/>
                <a:gd name="connsiteY393" fmla="*/ 953037 h 5640947"/>
                <a:gd name="connsiteX394" fmla="*/ 1326524 w 10071279"/>
                <a:gd name="connsiteY394" fmla="*/ 940158 h 5640947"/>
                <a:gd name="connsiteX395" fmla="*/ 1300766 w 10071279"/>
                <a:gd name="connsiteY395" fmla="*/ 824248 h 5640947"/>
                <a:gd name="connsiteX396" fmla="*/ 1313645 w 10071279"/>
                <a:gd name="connsiteY396" fmla="*/ 695459 h 5640947"/>
                <a:gd name="connsiteX397" fmla="*/ 1352282 w 10071279"/>
                <a:gd name="connsiteY397" fmla="*/ 656823 h 5640947"/>
                <a:gd name="connsiteX398" fmla="*/ 1378040 w 10071279"/>
                <a:gd name="connsiteY398" fmla="*/ 618186 h 5640947"/>
                <a:gd name="connsiteX399" fmla="*/ 1416676 w 10071279"/>
                <a:gd name="connsiteY399" fmla="*/ 605307 h 5640947"/>
                <a:gd name="connsiteX400" fmla="*/ 1455313 w 10071279"/>
                <a:gd name="connsiteY400" fmla="*/ 579549 h 5640947"/>
                <a:gd name="connsiteX401" fmla="*/ 1609859 w 10071279"/>
                <a:gd name="connsiteY401" fmla="*/ 592428 h 5640947"/>
                <a:gd name="connsiteX402" fmla="*/ 1648496 w 10071279"/>
                <a:gd name="connsiteY402" fmla="*/ 605307 h 5640947"/>
                <a:gd name="connsiteX403" fmla="*/ 1738648 w 10071279"/>
                <a:gd name="connsiteY403" fmla="*/ 592428 h 5640947"/>
                <a:gd name="connsiteX404" fmla="*/ 1880316 w 10071279"/>
                <a:gd name="connsiteY404" fmla="*/ 553792 h 5640947"/>
                <a:gd name="connsiteX405" fmla="*/ 1957589 w 10071279"/>
                <a:gd name="connsiteY405" fmla="*/ 489397 h 5640947"/>
                <a:gd name="connsiteX406" fmla="*/ 1970468 w 10071279"/>
                <a:gd name="connsiteY406" fmla="*/ 450761 h 5640947"/>
                <a:gd name="connsiteX407" fmla="*/ 2060620 w 10071279"/>
                <a:gd name="connsiteY407" fmla="*/ 347730 h 5640947"/>
                <a:gd name="connsiteX408" fmla="*/ 2189409 w 10071279"/>
                <a:gd name="connsiteY408" fmla="*/ 360609 h 5640947"/>
                <a:gd name="connsiteX409" fmla="*/ 2228045 w 10071279"/>
                <a:gd name="connsiteY409" fmla="*/ 321972 h 5640947"/>
                <a:gd name="connsiteX410" fmla="*/ 2395471 w 10071279"/>
                <a:gd name="connsiteY410" fmla="*/ 283335 h 5640947"/>
                <a:gd name="connsiteX411" fmla="*/ 2446986 w 10071279"/>
                <a:gd name="connsiteY411" fmla="*/ 90152 h 5640947"/>
                <a:gd name="connsiteX412" fmla="*/ 2472744 w 10071279"/>
                <a:gd name="connsiteY412" fmla="*/ 128789 h 5640947"/>
                <a:gd name="connsiteX413" fmla="*/ 2498502 w 10071279"/>
                <a:gd name="connsiteY413" fmla="*/ 206062 h 5640947"/>
                <a:gd name="connsiteX414" fmla="*/ 2575775 w 10071279"/>
                <a:gd name="connsiteY414" fmla="*/ 218941 h 5640947"/>
                <a:gd name="connsiteX415" fmla="*/ 2640169 w 10071279"/>
                <a:gd name="connsiteY415" fmla="*/ 206062 h 5640947"/>
                <a:gd name="connsiteX416" fmla="*/ 2717442 w 10071279"/>
                <a:gd name="connsiteY416" fmla="*/ 180304 h 5640947"/>
                <a:gd name="connsiteX417" fmla="*/ 2768958 w 10071279"/>
                <a:gd name="connsiteY417" fmla="*/ 257578 h 5640947"/>
                <a:gd name="connsiteX418" fmla="*/ 2807594 w 10071279"/>
                <a:gd name="connsiteY418" fmla="*/ 270456 h 5640947"/>
                <a:gd name="connsiteX419" fmla="*/ 2962141 w 10071279"/>
                <a:gd name="connsiteY419" fmla="*/ 270456 h 5640947"/>
                <a:gd name="connsiteX420" fmla="*/ 3000778 w 10071279"/>
                <a:gd name="connsiteY420" fmla="*/ 309093 h 5640947"/>
                <a:gd name="connsiteX421" fmla="*/ 3090930 w 10071279"/>
                <a:gd name="connsiteY421" fmla="*/ 347730 h 5640947"/>
                <a:gd name="connsiteX422" fmla="*/ 3232597 w 10071279"/>
                <a:gd name="connsiteY422" fmla="*/ 360609 h 5640947"/>
                <a:gd name="connsiteX423" fmla="*/ 3245476 w 10071279"/>
                <a:gd name="connsiteY423" fmla="*/ 399245 h 5640947"/>
                <a:gd name="connsiteX424" fmla="*/ 3284113 w 10071279"/>
                <a:gd name="connsiteY424" fmla="*/ 412124 h 5640947"/>
                <a:gd name="connsiteX425" fmla="*/ 3335628 w 10071279"/>
                <a:gd name="connsiteY425" fmla="*/ 425003 h 5640947"/>
                <a:gd name="connsiteX426" fmla="*/ 3425780 w 10071279"/>
                <a:gd name="connsiteY426" fmla="*/ 450761 h 5640947"/>
                <a:gd name="connsiteX427" fmla="*/ 3567448 w 10071279"/>
                <a:gd name="connsiteY427" fmla="*/ 437882 h 5640947"/>
                <a:gd name="connsiteX428" fmla="*/ 3644721 w 10071279"/>
                <a:gd name="connsiteY428" fmla="*/ 412124 h 5640947"/>
                <a:gd name="connsiteX429" fmla="*/ 3734873 w 10071279"/>
                <a:gd name="connsiteY429" fmla="*/ 373487 h 5640947"/>
                <a:gd name="connsiteX430" fmla="*/ 3760631 w 10071279"/>
                <a:gd name="connsiteY430" fmla="*/ 334851 h 5640947"/>
                <a:gd name="connsiteX431" fmla="*/ 3837904 w 10071279"/>
                <a:gd name="connsiteY431" fmla="*/ 309093 h 5640947"/>
                <a:gd name="connsiteX432" fmla="*/ 3928056 w 10071279"/>
                <a:gd name="connsiteY432" fmla="*/ 347730 h 5640947"/>
                <a:gd name="connsiteX433" fmla="*/ 3992451 w 10071279"/>
                <a:gd name="connsiteY433" fmla="*/ 334851 h 5640947"/>
                <a:gd name="connsiteX434" fmla="*/ 4108361 w 10071279"/>
                <a:gd name="connsiteY434" fmla="*/ 296214 h 5640947"/>
                <a:gd name="connsiteX435" fmla="*/ 4185634 w 10071279"/>
                <a:gd name="connsiteY435" fmla="*/ 270456 h 5640947"/>
                <a:gd name="connsiteX436" fmla="*/ 4224271 w 10071279"/>
                <a:gd name="connsiteY436" fmla="*/ 257578 h 5640947"/>
                <a:gd name="connsiteX437" fmla="*/ 4301544 w 10071279"/>
                <a:gd name="connsiteY437" fmla="*/ 206062 h 5640947"/>
                <a:gd name="connsiteX438" fmla="*/ 4391696 w 10071279"/>
                <a:gd name="connsiteY438" fmla="*/ 167426 h 5640947"/>
                <a:gd name="connsiteX439" fmla="*/ 4636394 w 10071279"/>
                <a:gd name="connsiteY439" fmla="*/ 167426 h 5640947"/>
                <a:gd name="connsiteX440" fmla="*/ 4687910 w 10071279"/>
                <a:gd name="connsiteY440" fmla="*/ 141668 h 5640947"/>
                <a:gd name="connsiteX441" fmla="*/ 4829578 w 10071279"/>
                <a:gd name="connsiteY441" fmla="*/ 154547 h 5640947"/>
                <a:gd name="connsiteX442" fmla="*/ 4906851 w 10071279"/>
                <a:gd name="connsiteY442" fmla="*/ 206062 h 5640947"/>
                <a:gd name="connsiteX443" fmla="*/ 4958366 w 10071279"/>
                <a:gd name="connsiteY443" fmla="*/ 218941 h 5640947"/>
                <a:gd name="connsiteX444" fmla="*/ 5254580 w 10071279"/>
                <a:gd name="connsiteY444" fmla="*/ 206062 h 5640947"/>
                <a:gd name="connsiteX445" fmla="*/ 5344733 w 10071279"/>
                <a:gd name="connsiteY445" fmla="*/ 257578 h 5640947"/>
                <a:gd name="connsiteX446" fmla="*/ 5383369 w 10071279"/>
                <a:gd name="connsiteY446" fmla="*/ 296214 h 5640947"/>
                <a:gd name="connsiteX447" fmla="*/ 5550794 w 10071279"/>
                <a:gd name="connsiteY447" fmla="*/ 309093 h 5640947"/>
                <a:gd name="connsiteX448" fmla="*/ 5602310 w 10071279"/>
                <a:gd name="connsiteY448" fmla="*/ 386366 h 5640947"/>
                <a:gd name="connsiteX449" fmla="*/ 5628068 w 10071279"/>
                <a:gd name="connsiteY449" fmla="*/ 425003 h 5640947"/>
                <a:gd name="connsiteX450" fmla="*/ 6297769 w 10071279"/>
                <a:gd name="connsiteY450" fmla="*/ 412124 h 5640947"/>
                <a:gd name="connsiteX451" fmla="*/ 6310648 w 10071279"/>
                <a:gd name="connsiteY451" fmla="*/ 270456 h 5640947"/>
                <a:gd name="connsiteX452" fmla="*/ 6349285 w 10071279"/>
                <a:gd name="connsiteY452" fmla="*/ 257578 h 5640947"/>
                <a:gd name="connsiteX453" fmla="*/ 6516710 w 10071279"/>
                <a:gd name="connsiteY453" fmla="*/ 270456 h 5640947"/>
                <a:gd name="connsiteX454" fmla="*/ 6568225 w 10071279"/>
                <a:gd name="connsiteY454" fmla="*/ 296214 h 5640947"/>
                <a:gd name="connsiteX455" fmla="*/ 6606862 w 10071279"/>
                <a:gd name="connsiteY455" fmla="*/ 309093 h 5640947"/>
                <a:gd name="connsiteX456" fmla="*/ 6697014 w 10071279"/>
                <a:gd name="connsiteY456" fmla="*/ 347730 h 5640947"/>
                <a:gd name="connsiteX457" fmla="*/ 6903076 w 10071279"/>
                <a:gd name="connsiteY457" fmla="*/ 334851 h 5640947"/>
                <a:gd name="connsiteX458" fmla="*/ 6941713 w 10071279"/>
                <a:gd name="connsiteY458" fmla="*/ 309093 h 5640947"/>
                <a:gd name="connsiteX459" fmla="*/ 7070502 w 10071279"/>
                <a:gd name="connsiteY459" fmla="*/ 321972 h 5640947"/>
                <a:gd name="connsiteX460" fmla="*/ 7147775 w 10071279"/>
                <a:gd name="connsiteY460" fmla="*/ 386366 h 5640947"/>
                <a:gd name="connsiteX461" fmla="*/ 7237927 w 10071279"/>
                <a:gd name="connsiteY461" fmla="*/ 437882 h 5640947"/>
                <a:gd name="connsiteX462" fmla="*/ 7276563 w 10071279"/>
                <a:gd name="connsiteY462" fmla="*/ 450761 h 5640947"/>
                <a:gd name="connsiteX463" fmla="*/ 7353837 w 10071279"/>
                <a:gd name="connsiteY463" fmla="*/ 528034 h 5640947"/>
                <a:gd name="connsiteX464" fmla="*/ 7456868 w 10071279"/>
                <a:gd name="connsiteY464" fmla="*/ 553792 h 5640947"/>
                <a:gd name="connsiteX465" fmla="*/ 7495504 w 10071279"/>
                <a:gd name="connsiteY465" fmla="*/ 566671 h 5640947"/>
                <a:gd name="connsiteX466" fmla="*/ 7675809 w 10071279"/>
                <a:gd name="connsiteY466" fmla="*/ 579549 h 5640947"/>
                <a:gd name="connsiteX467" fmla="*/ 7765961 w 10071279"/>
                <a:gd name="connsiteY467" fmla="*/ 605307 h 5640947"/>
                <a:gd name="connsiteX468" fmla="*/ 7817476 w 10071279"/>
                <a:gd name="connsiteY468" fmla="*/ 656823 h 5640947"/>
                <a:gd name="connsiteX469" fmla="*/ 7984902 w 10071279"/>
                <a:gd name="connsiteY469" fmla="*/ 643944 h 5640947"/>
                <a:gd name="connsiteX470" fmla="*/ 8113690 w 10071279"/>
                <a:gd name="connsiteY470" fmla="*/ 643944 h 5640947"/>
                <a:gd name="connsiteX471" fmla="*/ 8190963 w 10071279"/>
                <a:gd name="connsiteY471" fmla="*/ 669702 h 5640947"/>
                <a:gd name="connsiteX472" fmla="*/ 8293994 w 10071279"/>
                <a:gd name="connsiteY472" fmla="*/ 721217 h 5640947"/>
                <a:gd name="connsiteX473" fmla="*/ 8706118 w 10071279"/>
                <a:gd name="connsiteY473" fmla="*/ 734096 h 5640947"/>
                <a:gd name="connsiteX474" fmla="*/ 8796271 w 10071279"/>
                <a:gd name="connsiteY474" fmla="*/ 785611 h 5640947"/>
                <a:gd name="connsiteX475" fmla="*/ 8873544 w 10071279"/>
                <a:gd name="connsiteY475" fmla="*/ 837127 h 5640947"/>
                <a:gd name="connsiteX476" fmla="*/ 8899302 w 10071279"/>
                <a:gd name="connsiteY476" fmla="*/ 875764 h 5640947"/>
                <a:gd name="connsiteX477" fmla="*/ 8989454 w 10071279"/>
                <a:gd name="connsiteY477" fmla="*/ 914400 h 5640947"/>
                <a:gd name="connsiteX478" fmla="*/ 9028090 w 10071279"/>
                <a:gd name="connsiteY478" fmla="*/ 940158 h 5640947"/>
                <a:gd name="connsiteX479" fmla="*/ 9105363 w 10071279"/>
                <a:gd name="connsiteY479" fmla="*/ 965916 h 5640947"/>
                <a:gd name="connsiteX480" fmla="*/ 9131121 w 10071279"/>
                <a:gd name="connsiteY480" fmla="*/ 1004552 h 5640947"/>
                <a:gd name="connsiteX481" fmla="*/ 9144000 w 10071279"/>
                <a:gd name="connsiteY481" fmla="*/ 1043189 h 5640947"/>
                <a:gd name="connsiteX482" fmla="*/ 9272789 w 10071279"/>
                <a:gd name="connsiteY482" fmla="*/ 1081826 h 5640947"/>
                <a:gd name="connsiteX483" fmla="*/ 9350062 w 10071279"/>
                <a:gd name="connsiteY483" fmla="*/ 1107583 h 5640947"/>
                <a:gd name="connsiteX484" fmla="*/ 9388699 w 10071279"/>
                <a:gd name="connsiteY484" fmla="*/ 1120462 h 5640947"/>
                <a:gd name="connsiteX485" fmla="*/ 9453093 w 10071279"/>
                <a:gd name="connsiteY485" fmla="*/ 1223493 h 5640947"/>
                <a:gd name="connsiteX486" fmla="*/ 9478851 w 10071279"/>
                <a:gd name="connsiteY486" fmla="*/ 1275009 h 5640947"/>
                <a:gd name="connsiteX487" fmla="*/ 9491730 w 10071279"/>
                <a:gd name="connsiteY487" fmla="*/ 1313645 h 5640947"/>
                <a:gd name="connsiteX488" fmla="*/ 9556124 w 10071279"/>
                <a:gd name="connsiteY488" fmla="*/ 1403797 h 5640947"/>
                <a:gd name="connsiteX489" fmla="*/ 9684913 w 10071279"/>
                <a:gd name="connsiteY489" fmla="*/ 1455313 h 5640947"/>
                <a:gd name="connsiteX490" fmla="*/ 9762186 w 10071279"/>
                <a:gd name="connsiteY490" fmla="*/ 1493949 h 5640947"/>
                <a:gd name="connsiteX491" fmla="*/ 9787944 w 10071279"/>
                <a:gd name="connsiteY491" fmla="*/ 1571223 h 5640947"/>
                <a:gd name="connsiteX492" fmla="*/ 9800823 w 10071279"/>
                <a:gd name="connsiteY492" fmla="*/ 1661375 h 5640947"/>
                <a:gd name="connsiteX493" fmla="*/ 9878096 w 10071279"/>
                <a:gd name="connsiteY493" fmla="*/ 1687133 h 5640947"/>
                <a:gd name="connsiteX494" fmla="*/ 9916733 w 10071279"/>
                <a:gd name="connsiteY494" fmla="*/ 1712890 h 5640947"/>
                <a:gd name="connsiteX495" fmla="*/ 9929611 w 10071279"/>
                <a:gd name="connsiteY495" fmla="*/ 1751527 h 5640947"/>
                <a:gd name="connsiteX496" fmla="*/ 9878096 w 10071279"/>
                <a:gd name="connsiteY496" fmla="*/ 1996226 h 5640947"/>
                <a:gd name="connsiteX497" fmla="*/ 9813702 w 10071279"/>
                <a:gd name="connsiteY497" fmla="*/ 2047741 h 5640947"/>
                <a:gd name="connsiteX498" fmla="*/ 9839459 w 10071279"/>
                <a:gd name="connsiteY498" fmla="*/ 2099256 h 5640947"/>
                <a:gd name="connsiteX499" fmla="*/ 9890975 w 10071279"/>
                <a:gd name="connsiteY499" fmla="*/ 2176530 h 5640947"/>
                <a:gd name="connsiteX500" fmla="*/ 9878096 w 10071279"/>
                <a:gd name="connsiteY500" fmla="*/ 2240924 h 5640947"/>
                <a:gd name="connsiteX501" fmla="*/ 9852338 w 10071279"/>
                <a:gd name="connsiteY501" fmla="*/ 2279561 h 5640947"/>
                <a:gd name="connsiteX502" fmla="*/ 9787944 w 10071279"/>
                <a:gd name="connsiteY502" fmla="*/ 2369713 h 5640947"/>
                <a:gd name="connsiteX503" fmla="*/ 9775065 w 10071279"/>
                <a:gd name="connsiteY503" fmla="*/ 2511380 h 5640947"/>
                <a:gd name="connsiteX504" fmla="*/ 9736428 w 10071279"/>
                <a:gd name="connsiteY504" fmla="*/ 2550017 h 5640947"/>
                <a:gd name="connsiteX505" fmla="*/ 9672034 w 10071279"/>
                <a:gd name="connsiteY505" fmla="*/ 2601533 h 5640947"/>
                <a:gd name="connsiteX506" fmla="*/ 9607640 w 10071279"/>
                <a:gd name="connsiteY506" fmla="*/ 2653048 h 5640947"/>
                <a:gd name="connsiteX507" fmla="*/ 9581882 w 10071279"/>
                <a:gd name="connsiteY507" fmla="*/ 2691685 h 5640947"/>
                <a:gd name="connsiteX508" fmla="*/ 9543245 w 10071279"/>
                <a:gd name="connsiteY508" fmla="*/ 2717442 h 5640947"/>
                <a:gd name="connsiteX509" fmla="*/ 9517487 w 10071279"/>
                <a:gd name="connsiteY509" fmla="*/ 2794716 h 5640947"/>
                <a:gd name="connsiteX510" fmla="*/ 9504609 w 10071279"/>
                <a:gd name="connsiteY510" fmla="*/ 2833352 h 5640947"/>
                <a:gd name="connsiteX511" fmla="*/ 9517487 w 10071279"/>
                <a:gd name="connsiteY511" fmla="*/ 2962141 h 5640947"/>
                <a:gd name="connsiteX512" fmla="*/ 9530366 w 10071279"/>
                <a:gd name="connsiteY512" fmla="*/ 3129566 h 5640947"/>
                <a:gd name="connsiteX513" fmla="*/ 9491730 w 10071279"/>
                <a:gd name="connsiteY513" fmla="*/ 3142445 h 5640947"/>
                <a:gd name="connsiteX514" fmla="*/ 9401578 w 10071279"/>
                <a:gd name="connsiteY514" fmla="*/ 3206840 h 5640947"/>
                <a:gd name="connsiteX515" fmla="*/ 9324304 w 10071279"/>
                <a:gd name="connsiteY515" fmla="*/ 3258355 h 5640947"/>
                <a:gd name="connsiteX516" fmla="*/ 9285668 w 10071279"/>
                <a:gd name="connsiteY516" fmla="*/ 3309871 h 5640947"/>
                <a:gd name="connsiteX517" fmla="*/ 9259910 w 10071279"/>
                <a:gd name="connsiteY517" fmla="*/ 3387144 h 5640947"/>
                <a:gd name="connsiteX518" fmla="*/ 9247031 w 10071279"/>
                <a:gd name="connsiteY518" fmla="*/ 3593206 h 5640947"/>
                <a:gd name="connsiteX519" fmla="*/ 9208394 w 10071279"/>
                <a:gd name="connsiteY519" fmla="*/ 3606085 h 5640947"/>
                <a:gd name="connsiteX520" fmla="*/ 9079606 w 10071279"/>
                <a:gd name="connsiteY520" fmla="*/ 3631842 h 5640947"/>
                <a:gd name="connsiteX521" fmla="*/ 9040969 w 10071279"/>
                <a:gd name="connsiteY521" fmla="*/ 3644721 h 5640947"/>
                <a:gd name="connsiteX522" fmla="*/ 9002333 w 10071279"/>
                <a:gd name="connsiteY522" fmla="*/ 3773510 h 5640947"/>
                <a:gd name="connsiteX523" fmla="*/ 9040969 w 10071279"/>
                <a:gd name="connsiteY523" fmla="*/ 3863662 h 5640947"/>
                <a:gd name="connsiteX524" fmla="*/ 9079606 w 10071279"/>
                <a:gd name="connsiteY524" fmla="*/ 3876541 h 5640947"/>
                <a:gd name="connsiteX525" fmla="*/ 9092485 w 10071279"/>
                <a:gd name="connsiteY525" fmla="*/ 3992451 h 5640947"/>
                <a:gd name="connsiteX526" fmla="*/ 9053848 w 10071279"/>
                <a:gd name="connsiteY526" fmla="*/ 4005330 h 5640947"/>
                <a:gd name="connsiteX527" fmla="*/ 8937938 w 10071279"/>
                <a:gd name="connsiteY527" fmla="*/ 4056845 h 5640947"/>
                <a:gd name="connsiteX528" fmla="*/ 8860665 w 10071279"/>
                <a:gd name="connsiteY528" fmla="*/ 4082603 h 5640947"/>
                <a:gd name="connsiteX529" fmla="*/ 8847786 w 10071279"/>
                <a:gd name="connsiteY529" fmla="*/ 4121240 h 5640947"/>
                <a:gd name="connsiteX530" fmla="*/ 8822028 w 10071279"/>
                <a:gd name="connsiteY530" fmla="*/ 4185634 h 5640947"/>
                <a:gd name="connsiteX531" fmla="*/ 8809149 w 10071279"/>
                <a:gd name="connsiteY531" fmla="*/ 4275786 h 5640947"/>
                <a:gd name="connsiteX532" fmla="*/ 8770513 w 10071279"/>
                <a:gd name="connsiteY532" fmla="*/ 4288665 h 5640947"/>
                <a:gd name="connsiteX533" fmla="*/ 8512935 w 10071279"/>
                <a:gd name="connsiteY533" fmla="*/ 4314423 h 5640947"/>
                <a:gd name="connsiteX534" fmla="*/ 8422783 w 10071279"/>
                <a:gd name="connsiteY534" fmla="*/ 4327302 h 5640947"/>
                <a:gd name="connsiteX535" fmla="*/ 8409904 w 10071279"/>
                <a:gd name="connsiteY535" fmla="*/ 4391696 h 5640947"/>
                <a:gd name="connsiteX536" fmla="*/ 8332631 w 10071279"/>
                <a:gd name="connsiteY536" fmla="*/ 4430333 h 5640947"/>
                <a:gd name="connsiteX537" fmla="*/ 8242479 w 10071279"/>
                <a:gd name="connsiteY537" fmla="*/ 4494727 h 56409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</a:cxnLst>
              <a:rect l="l" t="t" r="r" b="b"/>
              <a:pathLst>
                <a:path w="10071279" h="5640947">
                  <a:moveTo>
                    <a:pt x="8306873" y="4443211"/>
                  </a:moveTo>
                  <a:cubicBezTo>
                    <a:pt x="8315459" y="4421746"/>
                    <a:pt x="8321561" y="4399112"/>
                    <a:pt x="8332631" y="4378817"/>
                  </a:cubicBezTo>
                  <a:cubicBezTo>
                    <a:pt x="8347455" y="4351640"/>
                    <a:pt x="8384147" y="4301544"/>
                    <a:pt x="8384147" y="4301544"/>
                  </a:cubicBezTo>
                  <a:cubicBezTo>
                    <a:pt x="8392733" y="4275786"/>
                    <a:pt x="8387313" y="4239332"/>
                    <a:pt x="8409904" y="4224271"/>
                  </a:cubicBezTo>
                  <a:cubicBezTo>
                    <a:pt x="8422783" y="4215685"/>
                    <a:pt x="8434396" y="4204800"/>
                    <a:pt x="8448541" y="4198513"/>
                  </a:cubicBezTo>
                  <a:cubicBezTo>
                    <a:pt x="8538113" y="4158703"/>
                    <a:pt x="8502403" y="4184852"/>
                    <a:pt x="8577330" y="4159876"/>
                  </a:cubicBezTo>
                  <a:cubicBezTo>
                    <a:pt x="8704404" y="4117518"/>
                    <a:pt x="8578949" y="4146672"/>
                    <a:pt x="8706118" y="4121240"/>
                  </a:cubicBezTo>
                  <a:cubicBezTo>
                    <a:pt x="8731876" y="4108361"/>
                    <a:pt x="8756809" y="4093679"/>
                    <a:pt x="8783392" y="4082603"/>
                  </a:cubicBezTo>
                  <a:cubicBezTo>
                    <a:pt x="8808454" y="4072160"/>
                    <a:pt x="8860665" y="4056845"/>
                    <a:pt x="8860665" y="4056845"/>
                  </a:cubicBezTo>
                  <a:cubicBezTo>
                    <a:pt x="8869251" y="4043966"/>
                    <a:pt x="8875478" y="4029154"/>
                    <a:pt x="8886423" y="4018209"/>
                  </a:cubicBezTo>
                  <a:cubicBezTo>
                    <a:pt x="8897368" y="4007264"/>
                    <a:pt x="8914866" y="4004100"/>
                    <a:pt x="8925059" y="3992451"/>
                  </a:cubicBezTo>
                  <a:cubicBezTo>
                    <a:pt x="8945444" y="3969153"/>
                    <a:pt x="8976575" y="3915178"/>
                    <a:pt x="8976575" y="3915178"/>
                  </a:cubicBezTo>
                  <a:cubicBezTo>
                    <a:pt x="9005634" y="3828002"/>
                    <a:pt x="9010415" y="3859753"/>
                    <a:pt x="8989454" y="3786389"/>
                  </a:cubicBezTo>
                  <a:cubicBezTo>
                    <a:pt x="8985724" y="3773336"/>
                    <a:pt x="8980868" y="3760631"/>
                    <a:pt x="8976575" y="3747752"/>
                  </a:cubicBezTo>
                  <a:cubicBezTo>
                    <a:pt x="8980868" y="3721994"/>
                    <a:pt x="8975768" y="3692718"/>
                    <a:pt x="8989454" y="3670479"/>
                  </a:cubicBezTo>
                  <a:cubicBezTo>
                    <a:pt x="9007787" y="3640689"/>
                    <a:pt x="9089548" y="3567673"/>
                    <a:pt x="9131121" y="3541690"/>
                  </a:cubicBezTo>
                  <a:cubicBezTo>
                    <a:pt x="9147402" y="3531515"/>
                    <a:pt x="9165968" y="3525458"/>
                    <a:pt x="9182637" y="3515933"/>
                  </a:cubicBezTo>
                  <a:cubicBezTo>
                    <a:pt x="9196076" y="3508254"/>
                    <a:pt x="9208394" y="3498761"/>
                    <a:pt x="9221273" y="3490175"/>
                  </a:cubicBezTo>
                  <a:cubicBezTo>
                    <a:pt x="9295091" y="3379447"/>
                    <a:pt x="9196800" y="3509754"/>
                    <a:pt x="9285668" y="3438659"/>
                  </a:cubicBezTo>
                  <a:cubicBezTo>
                    <a:pt x="9297754" y="3428990"/>
                    <a:pt x="9299534" y="3409932"/>
                    <a:pt x="9311425" y="3400023"/>
                  </a:cubicBezTo>
                  <a:cubicBezTo>
                    <a:pt x="9326174" y="3387732"/>
                    <a:pt x="9345769" y="3382851"/>
                    <a:pt x="9362941" y="3374265"/>
                  </a:cubicBezTo>
                  <a:cubicBezTo>
                    <a:pt x="9367234" y="3361386"/>
                    <a:pt x="9368290" y="3346924"/>
                    <a:pt x="9375820" y="3335628"/>
                  </a:cubicBezTo>
                  <a:cubicBezTo>
                    <a:pt x="9385923" y="3320474"/>
                    <a:pt x="9402603" y="3310820"/>
                    <a:pt x="9414456" y="3296992"/>
                  </a:cubicBezTo>
                  <a:cubicBezTo>
                    <a:pt x="9428425" y="3280695"/>
                    <a:pt x="9440784" y="3263061"/>
                    <a:pt x="9453093" y="3245476"/>
                  </a:cubicBezTo>
                  <a:cubicBezTo>
                    <a:pt x="9470846" y="3220115"/>
                    <a:pt x="9504609" y="3168203"/>
                    <a:pt x="9504609" y="3168203"/>
                  </a:cubicBezTo>
                  <a:cubicBezTo>
                    <a:pt x="9508902" y="3155324"/>
                    <a:pt x="9512720" y="3142277"/>
                    <a:pt x="9517487" y="3129566"/>
                  </a:cubicBezTo>
                  <a:cubicBezTo>
                    <a:pt x="9525604" y="3107920"/>
                    <a:pt x="9536602" y="3087315"/>
                    <a:pt x="9543245" y="3065172"/>
                  </a:cubicBezTo>
                  <a:cubicBezTo>
                    <a:pt x="9549535" y="3044205"/>
                    <a:pt x="9551831" y="3022243"/>
                    <a:pt x="9556124" y="3000778"/>
                  </a:cubicBezTo>
                  <a:cubicBezTo>
                    <a:pt x="9560417" y="2949262"/>
                    <a:pt x="9562963" y="2897571"/>
                    <a:pt x="9569003" y="2846231"/>
                  </a:cubicBezTo>
                  <a:cubicBezTo>
                    <a:pt x="9571561" y="2824491"/>
                    <a:pt x="9578553" y="2803472"/>
                    <a:pt x="9581882" y="2781837"/>
                  </a:cubicBezTo>
                  <a:cubicBezTo>
                    <a:pt x="9587145" y="2747629"/>
                    <a:pt x="9582933" y="2711333"/>
                    <a:pt x="9594761" y="2678806"/>
                  </a:cubicBezTo>
                  <a:cubicBezTo>
                    <a:pt x="9600985" y="2661689"/>
                    <a:pt x="9618422" y="2650536"/>
                    <a:pt x="9633397" y="2640169"/>
                  </a:cubicBezTo>
                  <a:cubicBezTo>
                    <a:pt x="9674559" y="2611672"/>
                    <a:pt x="9720530" y="2590667"/>
                    <a:pt x="9762186" y="2562896"/>
                  </a:cubicBezTo>
                  <a:cubicBezTo>
                    <a:pt x="9893883" y="2475098"/>
                    <a:pt x="9676191" y="2616394"/>
                    <a:pt x="9865217" y="2511380"/>
                  </a:cubicBezTo>
                  <a:cubicBezTo>
                    <a:pt x="9891686" y="2496675"/>
                    <a:pt x="9935172" y="2458343"/>
                    <a:pt x="9955369" y="2434107"/>
                  </a:cubicBezTo>
                  <a:cubicBezTo>
                    <a:pt x="9965278" y="2422216"/>
                    <a:pt x="9972130" y="2408066"/>
                    <a:pt x="9981127" y="2395471"/>
                  </a:cubicBezTo>
                  <a:cubicBezTo>
                    <a:pt x="9993603" y="2378004"/>
                    <a:pt x="10006884" y="2361127"/>
                    <a:pt x="10019763" y="2343955"/>
                  </a:cubicBezTo>
                  <a:lnTo>
                    <a:pt x="10045521" y="2266682"/>
                  </a:lnTo>
                  <a:cubicBezTo>
                    <a:pt x="10049814" y="2253803"/>
                    <a:pt x="10055107" y="2241215"/>
                    <a:pt x="10058400" y="2228045"/>
                  </a:cubicBezTo>
                  <a:lnTo>
                    <a:pt x="10071279" y="2176530"/>
                  </a:lnTo>
                  <a:cubicBezTo>
                    <a:pt x="10066986" y="1979054"/>
                    <a:pt x="10070471" y="1781255"/>
                    <a:pt x="10058400" y="1584102"/>
                  </a:cubicBezTo>
                  <a:cubicBezTo>
                    <a:pt x="10056116" y="1546805"/>
                    <a:pt x="9964229" y="1499856"/>
                    <a:pt x="9955369" y="1493949"/>
                  </a:cubicBezTo>
                  <a:cubicBezTo>
                    <a:pt x="9881371" y="1444617"/>
                    <a:pt x="9927681" y="1479141"/>
                    <a:pt x="9826580" y="1378040"/>
                  </a:cubicBezTo>
                  <a:cubicBezTo>
                    <a:pt x="9809408" y="1360868"/>
                    <a:pt x="9789636" y="1345952"/>
                    <a:pt x="9775065" y="1326524"/>
                  </a:cubicBezTo>
                  <a:cubicBezTo>
                    <a:pt x="9728283" y="1264149"/>
                    <a:pt x="9756791" y="1281797"/>
                    <a:pt x="9697792" y="1262130"/>
                  </a:cubicBezTo>
                  <a:cubicBezTo>
                    <a:pt x="9553375" y="1143971"/>
                    <a:pt x="9595463" y="1165335"/>
                    <a:pt x="9465972" y="1094704"/>
                  </a:cubicBezTo>
                  <a:cubicBezTo>
                    <a:pt x="9449117" y="1085511"/>
                    <a:pt x="9432432" y="1075688"/>
                    <a:pt x="9414456" y="1068947"/>
                  </a:cubicBezTo>
                  <a:cubicBezTo>
                    <a:pt x="9397883" y="1062732"/>
                    <a:pt x="9380113" y="1060361"/>
                    <a:pt x="9362941" y="1056068"/>
                  </a:cubicBezTo>
                  <a:cubicBezTo>
                    <a:pt x="9215981" y="909108"/>
                    <a:pt x="9396940" y="1094924"/>
                    <a:pt x="9272789" y="953037"/>
                  </a:cubicBezTo>
                  <a:cubicBezTo>
                    <a:pt x="9219057" y="891629"/>
                    <a:pt x="9220744" y="905887"/>
                    <a:pt x="9156879" y="850006"/>
                  </a:cubicBezTo>
                  <a:cubicBezTo>
                    <a:pt x="9143172" y="838012"/>
                    <a:pt x="9133687" y="821022"/>
                    <a:pt x="9118242" y="811369"/>
                  </a:cubicBezTo>
                  <a:cubicBezTo>
                    <a:pt x="8882124" y="663794"/>
                    <a:pt x="9213280" y="905184"/>
                    <a:pt x="9002333" y="746975"/>
                  </a:cubicBezTo>
                  <a:cubicBezTo>
                    <a:pt x="8993747" y="734096"/>
                    <a:pt x="8987520" y="719283"/>
                    <a:pt x="8976575" y="708338"/>
                  </a:cubicBezTo>
                  <a:cubicBezTo>
                    <a:pt x="8967366" y="699129"/>
                    <a:pt x="8903482" y="653692"/>
                    <a:pt x="8886423" y="643944"/>
                  </a:cubicBezTo>
                  <a:cubicBezTo>
                    <a:pt x="8869754" y="634419"/>
                    <a:pt x="8851188" y="628361"/>
                    <a:pt x="8834907" y="618186"/>
                  </a:cubicBezTo>
                  <a:cubicBezTo>
                    <a:pt x="8816705" y="606810"/>
                    <a:pt x="8802029" y="590198"/>
                    <a:pt x="8783392" y="579549"/>
                  </a:cubicBezTo>
                  <a:cubicBezTo>
                    <a:pt x="8771605" y="572814"/>
                    <a:pt x="8757808" y="570400"/>
                    <a:pt x="8744755" y="566671"/>
                  </a:cubicBezTo>
                  <a:cubicBezTo>
                    <a:pt x="8727736" y="561809"/>
                    <a:pt x="8710637" y="557054"/>
                    <a:pt x="8693240" y="553792"/>
                  </a:cubicBezTo>
                  <a:cubicBezTo>
                    <a:pt x="8641908" y="544167"/>
                    <a:pt x="8588239" y="544549"/>
                    <a:pt x="8538693" y="528034"/>
                  </a:cubicBezTo>
                  <a:cubicBezTo>
                    <a:pt x="8223085" y="422831"/>
                    <a:pt x="8513630" y="515355"/>
                    <a:pt x="7624293" y="502276"/>
                  </a:cubicBezTo>
                  <a:cubicBezTo>
                    <a:pt x="7589949" y="493690"/>
                    <a:pt x="7550717" y="496154"/>
                    <a:pt x="7521262" y="476518"/>
                  </a:cubicBezTo>
                  <a:cubicBezTo>
                    <a:pt x="7402712" y="397488"/>
                    <a:pt x="7587245" y="524154"/>
                    <a:pt x="7431110" y="399245"/>
                  </a:cubicBezTo>
                  <a:cubicBezTo>
                    <a:pt x="7335923" y="323095"/>
                    <a:pt x="7381592" y="368048"/>
                    <a:pt x="7289442" y="321972"/>
                  </a:cubicBezTo>
                  <a:cubicBezTo>
                    <a:pt x="7267053" y="310777"/>
                    <a:pt x="7247670" y="294051"/>
                    <a:pt x="7225048" y="283335"/>
                  </a:cubicBezTo>
                  <a:cubicBezTo>
                    <a:pt x="7165954" y="255343"/>
                    <a:pt x="7104710" y="232134"/>
                    <a:pt x="7044744" y="206062"/>
                  </a:cubicBezTo>
                  <a:cubicBezTo>
                    <a:pt x="7005970" y="189204"/>
                    <a:pt x="6970294" y="162839"/>
                    <a:pt x="6928834" y="154547"/>
                  </a:cubicBezTo>
                  <a:cubicBezTo>
                    <a:pt x="6885904" y="145961"/>
                    <a:pt x="6843275" y="135706"/>
                    <a:pt x="6800045" y="128789"/>
                  </a:cubicBezTo>
                  <a:cubicBezTo>
                    <a:pt x="6668962" y="107815"/>
                    <a:pt x="6601861" y="102531"/>
                    <a:pt x="6478073" y="90152"/>
                  </a:cubicBezTo>
                  <a:cubicBezTo>
                    <a:pt x="6378520" y="106744"/>
                    <a:pt x="6265449" y="113204"/>
                    <a:pt x="6168980" y="154547"/>
                  </a:cubicBezTo>
                  <a:cubicBezTo>
                    <a:pt x="6133687" y="169672"/>
                    <a:pt x="6101393" y="191294"/>
                    <a:pt x="6065949" y="206062"/>
                  </a:cubicBezTo>
                  <a:cubicBezTo>
                    <a:pt x="6049610" y="212870"/>
                    <a:pt x="6030773" y="212133"/>
                    <a:pt x="6014434" y="218941"/>
                  </a:cubicBezTo>
                  <a:cubicBezTo>
                    <a:pt x="5978990" y="233709"/>
                    <a:pt x="5945747" y="253284"/>
                    <a:pt x="5911403" y="270456"/>
                  </a:cubicBezTo>
                  <a:cubicBezTo>
                    <a:pt x="5894231" y="279042"/>
                    <a:pt x="5878713" y="292449"/>
                    <a:pt x="5859887" y="296214"/>
                  </a:cubicBezTo>
                  <a:lnTo>
                    <a:pt x="5795493" y="309093"/>
                  </a:lnTo>
                  <a:cubicBezTo>
                    <a:pt x="5743978" y="304800"/>
                    <a:pt x="5689529" y="313880"/>
                    <a:pt x="5640947" y="296214"/>
                  </a:cubicBezTo>
                  <a:cubicBezTo>
                    <a:pt x="5591700" y="278306"/>
                    <a:pt x="5556595" y="233835"/>
                    <a:pt x="5512158" y="206062"/>
                  </a:cubicBezTo>
                  <a:cubicBezTo>
                    <a:pt x="5453458" y="169375"/>
                    <a:pt x="5395335" y="130632"/>
                    <a:pt x="5331854" y="103031"/>
                  </a:cubicBezTo>
                  <a:cubicBezTo>
                    <a:pt x="5295557" y="87250"/>
                    <a:pt x="5253915" y="88441"/>
                    <a:pt x="5215944" y="77273"/>
                  </a:cubicBezTo>
                  <a:cubicBezTo>
                    <a:pt x="5193159" y="70572"/>
                    <a:pt x="5101774" y="29123"/>
                    <a:pt x="5061397" y="25758"/>
                  </a:cubicBezTo>
                  <a:cubicBezTo>
                    <a:pt x="4975728" y="18619"/>
                    <a:pt x="4889629" y="18080"/>
                    <a:pt x="4803820" y="12879"/>
                  </a:cubicBezTo>
                  <a:cubicBezTo>
                    <a:pt x="4747949" y="9493"/>
                    <a:pt x="4692203" y="4293"/>
                    <a:pt x="4636394" y="0"/>
                  </a:cubicBezTo>
                  <a:cubicBezTo>
                    <a:pt x="4541949" y="8586"/>
                    <a:pt x="4446884" y="11960"/>
                    <a:pt x="4353059" y="25758"/>
                  </a:cubicBezTo>
                  <a:cubicBezTo>
                    <a:pt x="4300523" y="33484"/>
                    <a:pt x="4249571" y="49807"/>
                    <a:pt x="4198513" y="64395"/>
                  </a:cubicBezTo>
                  <a:cubicBezTo>
                    <a:pt x="4159618" y="75508"/>
                    <a:pt x="4020037" y="123965"/>
                    <a:pt x="3979572" y="141668"/>
                  </a:cubicBezTo>
                  <a:cubicBezTo>
                    <a:pt x="3640572" y="289980"/>
                    <a:pt x="4094675" y="100832"/>
                    <a:pt x="3786389" y="244699"/>
                  </a:cubicBezTo>
                  <a:cubicBezTo>
                    <a:pt x="3753151" y="260210"/>
                    <a:pt x="3717071" y="268886"/>
                    <a:pt x="3683358" y="283335"/>
                  </a:cubicBezTo>
                  <a:cubicBezTo>
                    <a:pt x="3619578" y="310669"/>
                    <a:pt x="3615353" y="315794"/>
                    <a:pt x="3567448" y="347730"/>
                  </a:cubicBezTo>
                  <a:cubicBezTo>
                    <a:pt x="3520445" y="341015"/>
                    <a:pt x="3363810" y="319802"/>
                    <a:pt x="3335628" y="309093"/>
                  </a:cubicBezTo>
                  <a:cubicBezTo>
                    <a:pt x="3164899" y="244216"/>
                    <a:pt x="3006620" y="147908"/>
                    <a:pt x="2833352" y="90152"/>
                  </a:cubicBezTo>
                  <a:cubicBezTo>
                    <a:pt x="2781837" y="72980"/>
                    <a:pt x="2730936" y="53842"/>
                    <a:pt x="2678806" y="38637"/>
                  </a:cubicBezTo>
                  <a:cubicBezTo>
                    <a:pt x="2627829" y="23769"/>
                    <a:pt x="2524259" y="0"/>
                    <a:pt x="2524259" y="0"/>
                  </a:cubicBezTo>
                  <a:cubicBezTo>
                    <a:pt x="2511380" y="4293"/>
                    <a:pt x="2497490" y="6286"/>
                    <a:pt x="2485623" y="12879"/>
                  </a:cubicBezTo>
                  <a:cubicBezTo>
                    <a:pt x="2458562" y="27913"/>
                    <a:pt x="2437541" y="54092"/>
                    <a:pt x="2408349" y="64395"/>
                  </a:cubicBezTo>
                  <a:cubicBezTo>
                    <a:pt x="2335369" y="90153"/>
                    <a:pt x="2253804" y="98739"/>
                    <a:pt x="2189409" y="141668"/>
                  </a:cubicBezTo>
                  <a:cubicBezTo>
                    <a:pt x="2064211" y="225132"/>
                    <a:pt x="2139826" y="179337"/>
                    <a:pt x="1957589" y="270456"/>
                  </a:cubicBezTo>
                  <a:cubicBezTo>
                    <a:pt x="1864483" y="317009"/>
                    <a:pt x="1908255" y="302108"/>
                    <a:pt x="1828800" y="321972"/>
                  </a:cubicBezTo>
                  <a:cubicBezTo>
                    <a:pt x="1815921" y="334851"/>
                    <a:pt x="1804540" y="349427"/>
                    <a:pt x="1790163" y="360609"/>
                  </a:cubicBezTo>
                  <a:cubicBezTo>
                    <a:pt x="1765727" y="379615"/>
                    <a:pt x="1712890" y="412124"/>
                    <a:pt x="1712890" y="412124"/>
                  </a:cubicBezTo>
                  <a:cubicBezTo>
                    <a:pt x="1704304" y="425003"/>
                    <a:pt x="1694055" y="436917"/>
                    <a:pt x="1687133" y="450761"/>
                  </a:cubicBezTo>
                  <a:cubicBezTo>
                    <a:pt x="1666185" y="492658"/>
                    <a:pt x="1685404" y="491126"/>
                    <a:pt x="1648496" y="528034"/>
                  </a:cubicBezTo>
                  <a:cubicBezTo>
                    <a:pt x="1613162" y="563368"/>
                    <a:pt x="1594609" y="554385"/>
                    <a:pt x="1545465" y="566671"/>
                  </a:cubicBezTo>
                  <a:cubicBezTo>
                    <a:pt x="1532295" y="569963"/>
                    <a:pt x="1519881" y="575820"/>
                    <a:pt x="1506828" y="579549"/>
                  </a:cubicBezTo>
                  <a:cubicBezTo>
                    <a:pt x="1417150" y="605171"/>
                    <a:pt x="1490241" y="577385"/>
                    <a:pt x="1378040" y="618186"/>
                  </a:cubicBezTo>
                  <a:cubicBezTo>
                    <a:pt x="1356313" y="626087"/>
                    <a:pt x="1335292" y="635826"/>
                    <a:pt x="1313645" y="643944"/>
                  </a:cubicBezTo>
                  <a:cubicBezTo>
                    <a:pt x="1300934" y="648711"/>
                    <a:pt x="1287368" y="651205"/>
                    <a:pt x="1275009" y="656823"/>
                  </a:cubicBezTo>
                  <a:cubicBezTo>
                    <a:pt x="1240053" y="672712"/>
                    <a:pt x="1171978" y="708338"/>
                    <a:pt x="1171978" y="708338"/>
                  </a:cubicBezTo>
                  <a:cubicBezTo>
                    <a:pt x="1096388" y="859516"/>
                    <a:pt x="1132277" y="795970"/>
                    <a:pt x="1068947" y="901521"/>
                  </a:cubicBezTo>
                  <a:cubicBezTo>
                    <a:pt x="1055855" y="966980"/>
                    <a:pt x="1042957" y="996174"/>
                    <a:pt x="1068947" y="1068947"/>
                  </a:cubicBezTo>
                  <a:cubicBezTo>
                    <a:pt x="1079359" y="1098100"/>
                    <a:pt x="1110672" y="1116852"/>
                    <a:pt x="1120462" y="1146220"/>
                  </a:cubicBezTo>
                  <a:cubicBezTo>
                    <a:pt x="1124755" y="1159099"/>
                    <a:pt x="1129769" y="1171759"/>
                    <a:pt x="1133341" y="1184856"/>
                  </a:cubicBezTo>
                  <a:cubicBezTo>
                    <a:pt x="1142656" y="1219009"/>
                    <a:pt x="1147904" y="1254303"/>
                    <a:pt x="1159099" y="1287887"/>
                  </a:cubicBezTo>
                  <a:cubicBezTo>
                    <a:pt x="1165170" y="1306101"/>
                    <a:pt x="1176270" y="1322231"/>
                    <a:pt x="1184856" y="1339403"/>
                  </a:cubicBezTo>
                  <a:cubicBezTo>
                    <a:pt x="1134270" y="1377344"/>
                    <a:pt x="1120385" y="1392557"/>
                    <a:pt x="1056068" y="1416676"/>
                  </a:cubicBezTo>
                  <a:cubicBezTo>
                    <a:pt x="1014102" y="1432413"/>
                    <a:pt x="968762" y="1438343"/>
                    <a:pt x="927279" y="1455313"/>
                  </a:cubicBezTo>
                  <a:cubicBezTo>
                    <a:pt x="873971" y="1477121"/>
                    <a:pt x="826209" y="1511195"/>
                    <a:pt x="772733" y="1532586"/>
                  </a:cubicBezTo>
                  <a:cubicBezTo>
                    <a:pt x="751268" y="1541172"/>
                    <a:pt x="729256" y="1548500"/>
                    <a:pt x="708338" y="1558344"/>
                  </a:cubicBezTo>
                  <a:cubicBezTo>
                    <a:pt x="656224" y="1582868"/>
                    <a:pt x="607268" y="1614226"/>
                    <a:pt x="553792" y="1635617"/>
                  </a:cubicBezTo>
                  <a:cubicBezTo>
                    <a:pt x="532327" y="1644203"/>
                    <a:pt x="509606" y="1650148"/>
                    <a:pt x="489397" y="1661375"/>
                  </a:cubicBezTo>
                  <a:cubicBezTo>
                    <a:pt x="470634" y="1671799"/>
                    <a:pt x="456288" y="1688968"/>
                    <a:pt x="437882" y="1700011"/>
                  </a:cubicBezTo>
                  <a:cubicBezTo>
                    <a:pt x="413188" y="1714827"/>
                    <a:pt x="386367" y="1725769"/>
                    <a:pt x="360609" y="1738648"/>
                  </a:cubicBezTo>
                  <a:cubicBezTo>
                    <a:pt x="347730" y="1755820"/>
                    <a:pt x="334448" y="1772697"/>
                    <a:pt x="321972" y="1790164"/>
                  </a:cubicBezTo>
                  <a:cubicBezTo>
                    <a:pt x="312975" y="1802759"/>
                    <a:pt x="297244" y="1813356"/>
                    <a:pt x="296214" y="1828800"/>
                  </a:cubicBezTo>
                  <a:cubicBezTo>
                    <a:pt x="288310" y="1947355"/>
                    <a:pt x="280394" y="1965870"/>
                    <a:pt x="347730" y="2021983"/>
                  </a:cubicBezTo>
                  <a:cubicBezTo>
                    <a:pt x="359621" y="2031892"/>
                    <a:pt x="373487" y="2039155"/>
                    <a:pt x="386366" y="2047741"/>
                  </a:cubicBezTo>
                  <a:cubicBezTo>
                    <a:pt x="391875" y="2064269"/>
                    <a:pt x="412859" y="2123928"/>
                    <a:pt x="412124" y="2137893"/>
                  </a:cubicBezTo>
                  <a:cubicBezTo>
                    <a:pt x="408710" y="2202767"/>
                    <a:pt x="396498" y="2266907"/>
                    <a:pt x="386366" y="2331076"/>
                  </a:cubicBezTo>
                  <a:cubicBezTo>
                    <a:pt x="383605" y="2348560"/>
                    <a:pt x="380459" y="2366323"/>
                    <a:pt x="373487" y="2382592"/>
                  </a:cubicBezTo>
                  <a:cubicBezTo>
                    <a:pt x="367390" y="2396819"/>
                    <a:pt x="355247" y="2407698"/>
                    <a:pt x="347730" y="2421228"/>
                  </a:cubicBezTo>
                  <a:cubicBezTo>
                    <a:pt x="271805" y="2557894"/>
                    <a:pt x="341388" y="2450060"/>
                    <a:pt x="283335" y="2537138"/>
                  </a:cubicBezTo>
                  <a:cubicBezTo>
                    <a:pt x="274749" y="2562896"/>
                    <a:pt x="269720" y="2590127"/>
                    <a:pt x="257578" y="2614411"/>
                  </a:cubicBezTo>
                  <a:cubicBezTo>
                    <a:pt x="224898" y="2679772"/>
                    <a:pt x="242470" y="2649953"/>
                    <a:pt x="206062" y="2704564"/>
                  </a:cubicBezTo>
                  <a:cubicBezTo>
                    <a:pt x="201769" y="2721736"/>
                    <a:pt x="203594" y="2741764"/>
                    <a:pt x="193183" y="2756079"/>
                  </a:cubicBezTo>
                  <a:cubicBezTo>
                    <a:pt x="145608" y="2821495"/>
                    <a:pt x="118898" y="2835653"/>
                    <a:pt x="64394" y="2871989"/>
                  </a:cubicBezTo>
                  <a:cubicBezTo>
                    <a:pt x="5349" y="2960558"/>
                    <a:pt x="22668" y="2919894"/>
                    <a:pt x="0" y="2987899"/>
                  </a:cubicBezTo>
                  <a:cubicBezTo>
                    <a:pt x="4293" y="3017950"/>
                    <a:pt x="-697" y="3050900"/>
                    <a:pt x="12879" y="3078051"/>
                  </a:cubicBezTo>
                  <a:cubicBezTo>
                    <a:pt x="22478" y="3097249"/>
                    <a:pt x="48240" y="3102553"/>
                    <a:pt x="64394" y="3116687"/>
                  </a:cubicBezTo>
                  <a:cubicBezTo>
                    <a:pt x="82670" y="3132679"/>
                    <a:pt x="98738" y="3151031"/>
                    <a:pt x="115910" y="3168203"/>
                  </a:cubicBezTo>
                  <a:cubicBezTo>
                    <a:pt x="120203" y="3181082"/>
                    <a:pt x="122196" y="3194973"/>
                    <a:pt x="128789" y="3206840"/>
                  </a:cubicBezTo>
                  <a:cubicBezTo>
                    <a:pt x="143823" y="3233901"/>
                    <a:pt x="180304" y="3284113"/>
                    <a:pt x="180304" y="3284113"/>
                  </a:cubicBezTo>
                  <a:cubicBezTo>
                    <a:pt x="200009" y="3382634"/>
                    <a:pt x="182633" y="3316082"/>
                    <a:pt x="218941" y="3412902"/>
                  </a:cubicBezTo>
                  <a:cubicBezTo>
                    <a:pt x="223708" y="3425613"/>
                    <a:pt x="226947" y="3438868"/>
                    <a:pt x="231820" y="3451538"/>
                  </a:cubicBezTo>
                  <a:cubicBezTo>
                    <a:pt x="248418" y="3494693"/>
                    <a:pt x="268714" y="3536463"/>
                    <a:pt x="283335" y="3580327"/>
                  </a:cubicBezTo>
                  <a:cubicBezTo>
                    <a:pt x="287628" y="3593206"/>
                    <a:pt x="290866" y="3606486"/>
                    <a:pt x="296214" y="3618964"/>
                  </a:cubicBezTo>
                  <a:cubicBezTo>
                    <a:pt x="303777" y="3636610"/>
                    <a:pt x="313386" y="3653307"/>
                    <a:pt x="321972" y="3670479"/>
                  </a:cubicBezTo>
                  <a:cubicBezTo>
                    <a:pt x="337848" y="3733982"/>
                    <a:pt x="361271" y="3838568"/>
                    <a:pt x="399245" y="3876541"/>
                  </a:cubicBezTo>
                  <a:lnTo>
                    <a:pt x="450761" y="3928056"/>
                  </a:lnTo>
                  <a:cubicBezTo>
                    <a:pt x="463640" y="3953814"/>
                    <a:pt x="474581" y="3980636"/>
                    <a:pt x="489397" y="4005330"/>
                  </a:cubicBezTo>
                  <a:cubicBezTo>
                    <a:pt x="500440" y="4023736"/>
                    <a:pt x="522137" y="4036206"/>
                    <a:pt x="528034" y="4056845"/>
                  </a:cubicBezTo>
                  <a:cubicBezTo>
                    <a:pt x="531764" y="4069898"/>
                    <a:pt x="520503" y="4083004"/>
                    <a:pt x="515155" y="4095482"/>
                  </a:cubicBezTo>
                  <a:cubicBezTo>
                    <a:pt x="495549" y="4141230"/>
                    <a:pt x="489506" y="4146834"/>
                    <a:pt x="463640" y="4185634"/>
                  </a:cubicBezTo>
                  <a:cubicBezTo>
                    <a:pt x="478455" y="4496772"/>
                    <a:pt x="447977" y="4370467"/>
                    <a:pt x="515155" y="4572000"/>
                  </a:cubicBezTo>
                  <a:cubicBezTo>
                    <a:pt x="519448" y="4584879"/>
                    <a:pt x="516738" y="4603107"/>
                    <a:pt x="528034" y="4610637"/>
                  </a:cubicBezTo>
                  <a:lnTo>
                    <a:pt x="566671" y="4636395"/>
                  </a:lnTo>
                  <a:cubicBezTo>
                    <a:pt x="596722" y="4679324"/>
                    <a:pt x="629863" y="4720248"/>
                    <a:pt x="656823" y="4765183"/>
                  </a:cubicBezTo>
                  <a:cubicBezTo>
                    <a:pt x="675220" y="4795845"/>
                    <a:pt x="707264" y="4854261"/>
                    <a:pt x="734096" y="4881093"/>
                  </a:cubicBezTo>
                  <a:cubicBezTo>
                    <a:pt x="739935" y="4886932"/>
                    <a:pt x="809618" y="4938172"/>
                    <a:pt x="824248" y="4945487"/>
                  </a:cubicBezTo>
                  <a:cubicBezTo>
                    <a:pt x="836391" y="4951558"/>
                    <a:pt x="850479" y="4952852"/>
                    <a:pt x="862885" y="4958366"/>
                  </a:cubicBezTo>
                  <a:cubicBezTo>
                    <a:pt x="1015222" y="5026072"/>
                    <a:pt x="864963" y="4971938"/>
                    <a:pt x="1017431" y="5022761"/>
                  </a:cubicBezTo>
                  <a:cubicBezTo>
                    <a:pt x="1030310" y="5027054"/>
                    <a:pt x="1042575" y="5034141"/>
                    <a:pt x="1056068" y="5035640"/>
                  </a:cubicBezTo>
                  <a:lnTo>
                    <a:pt x="1171978" y="5048518"/>
                  </a:lnTo>
                  <a:cubicBezTo>
                    <a:pt x="1206322" y="5044225"/>
                    <a:pt x="1240956" y="5041831"/>
                    <a:pt x="1275009" y="5035640"/>
                  </a:cubicBezTo>
                  <a:cubicBezTo>
                    <a:pt x="1288365" y="5033212"/>
                    <a:pt x="1300070" y="5022761"/>
                    <a:pt x="1313645" y="5022761"/>
                  </a:cubicBezTo>
                  <a:cubicBezTo>
                    <a:pt x="1378182" y="5022761"/>
                    <a:pt x="1442434" y="5031347"/>
                    <a:pt x="1506828" y="5035640"/>
                  </a:cubicBezTo>
                  <a:cubicBezTo>
                    <a:pt x="1580071" y="5108881"/>
                    <a:pt x="1521066" y="5038359"/>
                    <a:pt x="1558344" y="5112913"/>
                  </a:cubicBezTo>
                  <a:cubicBezTo>
                    <a:pt x="1571961" y="5140146"/>
                    <a:pt x="1608164" y="5179747"/>
                    <a:pt x="1622738" y="5203065"/>
                  </a:cubicBezTo>
                  <a:cubicBezTo>
                    <a:pt x="1632913" y="5219345"/>
                    <a:pt x="1636205" y="5239831"/>
                    <a:pt x="1648496" y="5254580"/>
                  </a:cubicBezTo>
                  <a:cubicBezTo>
                    <a:pt x="1675836" y="5287387"/>
                    <a:pt x="1782835" y="5391362"/>
                    <a:pt x="1828800" y="5422006"/>
                  </a:cubicBezTo>
                  <a:cubicBezTo>
                    <a:pt x="1865576" y="5446523"/>
                    <a:pt x="1902657" y="5472795"/>
                    <a:pt x="1944710" y="5486400"/>
                  </a:cubicBezTo>
                  <a:cubicBezTo>
                    <a:pt x="2049723" y="5520374"/>
                    <a:pt x="2159358" y="5537915"/>
                    <a:pt x="2266682" y="5563673"/>
                  </a:cubicBezTo>
                  <a:cubicBezTo>
                    <a:pt x="2356834" y="5555087"/>
                    <a:pt x="2448645" y="5557154"/>
                    <a:pt x="2537138" y="5537916"/>
                  </a:cubicBezTo>
                  <a:cubicBezTo>
                    <a:pt x="2552263" y="5534628"/>
                    <a:pt x="2551144" y="5509352"/>
                    <a:pt x="2562896" y="5499279"/>
                  </a:cubicBezTo>
                  <a:cubicBezTo>
                    <a:pt x="2581902" y="5482988"/>
                    <a:pt x="2606063" y="5473909"/>
                    <a:pt x="2627290" y="5460642"/>
                  </a:cubicBezTo>
                  <a:cubicBezTo>
                    <a:pt x="2640416" y="5452438"/>
                    <a:pt x="2653332" y="5443882"/>
                    <a:pt x="2665927" y="5434885"/>
                  </a:cubicBezTo>
                  <a:cubicBezTo>
                    <a:pt x="2665995" y="5434836"/>
                    <a:pt x="2745611" y="5373630"/>
                    <a:pt x="2756079" y="5370490"/>
                  </a:cubicBezTo>
                  <a:cubicBezTo>
                    <a:pt x="2785155" y="5361767"/>
                    <a:pt x="2816180" y="5361904"/>
                    <a:pt x="2846231" y="5357611"/>
                  </a:cubicBezTo>
                  <a:cubicBezTo>
                    <a:pt x="2859110" y="5349025"/>
                    <a:pt x="2870184" y="5336749"/>
                    <a:pt x="2884868" y="5331854"/>
                  </a:cubicBezTo>
                  <a:cubicBezTo>
                    <a:pt x="2984310" y="5298707"/>
                    <a:pt x="3250189" y="5330977"/>
                    <a:pt x="3271234" y="5331854"/>
                  </a:cubicBezTo>
                  <a:cubicBezTo>
                    <a:pt x="3292699" y="5349026"/>
                    <a:pt x="3315365" y="5364795"/>
                    <a:pt x="3335628" y="5383369"/>
                  </a:cubicBezTo>
                  <a:cubicBezTo>
                    <a:pt x="3366956" y="5412086"/>
                    <a:pt x="3390419" y="5449947"/>
                    <a:pt x="3425780" y="5473521"/>
                  </a:cubicBezTo>
                  <a:cubicBezTo>
                    <a:pt x="3556036" y="5560358"/>
                    <a:pt x="3447031" y="5497478"/>
                    <a:pt x="3580327" y="5550795"/>
                  </a:cubicBezTo>
                  <a:cubicBezTo>
                    <a:pt x="3601792" y="5559381"/>
                    <a:pt x="3622195" y="5571354"/>
                    <a:pt x="3644721" y="5576552"/>
                  </a:cubicBezTo>
                  <a:cubicBezTo>
                    <a:pt x="3678446" y="5584334"/>
                    <a:pt x="3713408" y="5585138"/>
                    <a:pt x="3747752" y="5589431"/>
                  </a:cubicBezTo>
                  <a:cubicBezTo>
                    <a:pt x="3773510" y="5585138"/>
                    <a:pt x="3800252" y="5584810"/>
                    <a:pt x="3825025" y="5576552"/>
                  </a:cubicBezTo>
                  <a:cubicBezTo>
                    <a:pt x="3936672" y="5539337"/>
                    <a:pt x="3867950" y="5546981"/>
                    <a:pt x="3953814" y="5499279"/>
                  </a:cubicBezTo>
                  <a:cubicBezTo>
                    <a:pt x="3974023" y="5488052"/>
                    <a:pt x="3996482" y="5481422"/>
                    <a:pt x="4018209" y="5473521"/>
                  </a:cubicBezTo>
                  <a:cubicBezTo>
                    <a:pt x="4043725" y="5464242"/>
                    <a:pt x="4069288" y="5454908"/>
                    <a:pt x="4095482" y="5447764"/>
                  </a:cubicBezTo>
                  <a:cubicBezTo>
                    <a:pt x="4116600" y="5442004"/>
                    <a:pt x="4138508" y="5439634"/>
                    <a:pt x="4159876" y="5434885"/>
                  </a:cubicBezTo>
                  <a:cubicBezTo>
                    <a:pt x="4177155" y="5431045"/>
                    <a:pt x="4194373" y="5426869"/>
                    <a:pt x="4211392" y="5422006"/>
                  </a:cubicBezTo>
                  <a:cubicBezTo>
                    <a:pt x="4286923" y="5400425"/>
                    <a:pt x="4213408" y="5420998"/>
                    <a:pt x="4288665" y="5383369"/>
                  </a:cubicBezTo>
                  <a:cubicBezTo>
                    <a:pt x="4300807" y="5377298"/>
                    <a:pt x="4315160" y="5376561"/>
                    <a:pt x="4327302" y="5370490"/>
                  </a:cubicBezTo>
                  <a:cubicBezTo>
                    <a:pt x="4427167" y="5320558"/>
                    <a:pt x="4307459" y="5364226"/>
                    <a:pt x="4404575" y="5331854"/>
                  </a:cubicBezTo>
                  <a:cubicBezTo>
                    <a:pt x="4421747" y="5349026"/>
                    <a:pt x="4441284" y="5364121"/>
                    <a:pt x="4456090" y="5383369"/>
                  </a:cubicBezTo>
                  <a:cubicBezTo>
                    <a:pt x="4569062" y="5530234"/>
                    <a:pt x="4485688" y="5467496"/>
                    <a:pt x="4572000" y="5525037"/>
                  </a:cubicBezTo>
                  <a:cubicBezTo>
                    <a:pt x="4721070" y="5519897"/>
                    <a:pt x="4866617" y="5535096"/>
                    <a:pt x="5009882" y="5499279"/>
                  </a:cubicBezTo>
                  <a:cubicBezTo>
                    <a:pt x="5023052" y="5495986"/>
                    <a:pt x="5036376" y="5492471"/>
                    <a:pt x="5048518" y="5486400"/>
                  </a:cubicBezTo>
                  <a:cubicBezTo>
                    <a:pt x="5062362" y="5479478"/>
                    <a:pt x="5074276" y="5469228"/>
                    <a:pt x="5087155" y="5460642"/>
                  </a:cubicBezTo>
                  <a:lnTo>
                    <a:pt x="5318975" y="5473521"/>
                  </a:lnTo>
                  <a:cubicBezTo>
                    <a:pt x="5539145" y="5486472"/>
                    <a:pt x="5468076" y="5448425"/>
                    <a:pt x="5563673" y="5512158"/>
                  </a:cubicBezTo>
                  <a:cubicBezTo>
                    <a:pt x="5572259" y="5525037"/>
                    <a:pt x="5578486" y="5539850"/>
                    <a:pt x="5589431" y="5550795"/>
                  </a:cubicBezTo>
                  <a:cubicBezTo>
                    <a:pt x="5626338" y="5587702"/>
                    <a:pt x="5624808" y="5568483"/>
                    <a:pt x="5666704" y="5589431"/>
                  </a:cubicBezTo>
                  <a:cubicBezTo>
                    <a:pt x="5680548" y="5596353"/>
                    <a:pt x="5691114" y="5609092"/>
                    <a:pt x="5705341" y="5615189"/>
                  </a:cubicBezTo>
                  <a:cubicBezTo>
                    <a:pt x="5721610" y="5622162"/>
                    <a:pt x="5739837" y="5623205"/>
                    <a:pt x="5756856" y="5628068"/>
                  </a:cubicBezTo>
                  <a:cubicBezTo>
                    <a:pt x="5769909" y="5631798"/>
                    <a:pt x="5782614" y="5636654"/>
                    <a:pt x="5795493" y="5640947"/>
                  </a:cubicBezTo>
                  <a:cubicBezTo>
                    <a:pt x="5859887" y="5636654"/>
                    <a:pt x="5924533" y="5635195"/>
                    <a:pt x="5988676" y="5628068"/>
                  </a:cubicBezTo>
                  <a:cubicBezTo>
                    <a:pt x="6002169" y="5626569"/>
                    <a:pt x="6015446" y="5621782"/>
                    <a:pt x="6027313" y="5615189"/>
                  </a:cubicBezTo>
                  <a:cubicBezTo>
                    <a:pt x="6054374" y="5600155"/>
                    <a:pt x="6082696" y="5585563"/>
                    <a:pt x="6104586" y="5563673"/>
                  </a:cubicBezTo>
                  <a:cubicBezTo>
                    <a:pt x="6117465" y="5550794"/>
                    <a:pt x="6131563" y="5539029"/>
                    <a:pt x="6143223" y="5525037"/>
                  </a:cubicBezTo>
                  <a:cubicBezTo>
                    <a:pt x="6153132" y="5513146"/>
                    <a:pt x="6157331" y="5496593"/>
                    <a:pt x="6168980" y="5486400"/>
                  </a:cubicBezTo>
                  <a:cubicBezTo>
                    <a:pt x="6192278" y="5466015"/>
                    <a:pt x="6246254" y="5434885"/>
                    <a:pt x="6246254" y="5434885"/>
                  </a:cubicBezTo>
                  <a:cubicBezTo>
                    <a:pt x="6254840" y="5422006"/>
                    <a:pt x="6259924" y="5405917"/>
                    <a:pt x="6272011" y="5396248"/>
                  </a:cubicBezTo>
                  <a:cubicBezTo>
                    <a:pt x="6282612" y="5387767"/>
                    <a:pt x="6299352" y="5390899"/>
                    <a:pt x="6310648" y="5383369"/>
                  </a:cubicBezTo>
                  <a:cubicBezTo>
                    <a:pt x="6325803" y="5373266"/>
                    <a:pt x="6336406" y="5357612"/>
                    <a:pt x="6349285" y="5344733"/>
                  </a:cubicBezTo>
                  <a:cubicBezTo>
                    <a:pt x="6353578" y="5331854"/>
                    <a:pt x="6373459" y="5313626"/>
                    <a:pt x="6362163" y="5306096"/>
                  </a:cubicBezTo>
                  <a:cubicBezTo>
                    <a:pt x="6338316" y="5290198"/>
                    <a:pt x="6288049" y="5337605"/>
                    <a:pt x="6272011" y="5344733"/>
                  </a:cubicBezTo>
                  <a:cubicBezTo>
                    <a:pt x="6247200" y="5355760"/>
                    <a:pt x="6220496" y="5361904"/>
                    <a:pt x="6194738" y="5370490"/>
                  </a:cubicBezTo>
                  <a:cubicBezTo>
                    <a:pt x="6181859" y="5374783"/>
                    <a:pt x="6169414" y="5380707"/>
                    <a:pt x="6156102" y="5383369"/>
                  </a:cubicBezTo>
                  <a:cubicBezTo>
                    <a:pt x="6061941" y="5402201"/>
                    <a:pt x="6113377" y="5393152"/>
                    <a:pt x="6001555" y="5409127"/>
                  </a:cubicBezTo>
                  <a:cubicBezTo>
                    <a:pt x="5898524" y="5404834"/>
                    <a:pt x="5795320" y="5403595"/>
                    <a:pt x="5692462" y="5396248"/>
                  </a:cubicBezTo>
                  <a:cubicBezTo>
                    <a:pt x="5674807" y="5394987"/>
                    <a:pt x="5658226" y="5387209"/>
                    <a:pt x="5640947" y="5383369"/>
                  </a:cubicBezTo>
                  <a:cubicBezTo>
                    <a:pt x="5619578" y="5378620"/>
                    <a:pt x="5598017" y="5374783"/>
                    <a:pt x="5576552" y="5370490"/>
                  </a:cubicBezTo>
                  <a:cubicBezTo>
                    <a:pt x="5559380" y="5374783"/>
                    <a:pt x="5538858" y="5372312"/>
                    <a:pt x="5525037" y="5383369"/>
                  </a:cubicBezTo>
                  <a:cubicBezTo>
                    <a:pt x="5502369" y="5401503"/>
                    <a:pt x="5514330" y="5457461"/>
                    <a:pt x="5525037" y="5473521"/>
                  </a:cubicBezTo>
                  <a:cubicBezTo>
                    <a:pt x="5533623" y="5486400"/>
                    <a:pt x="5563673" y="5483801"/>
                    <a:pt x="5563673" y="5499279"/>
                  </a:cubicBezTo>
                  <a:cubicBezTo>
                    <a:pt x="5563673" y="5512854"/>
                    <a:pt x="5537916" y="5490693"/>
                    <a:pt x="5525037" y="5486400"/>
                  </a:cubicBezTo>
                  <a:cubicBezTo>
                    <a:pt x="5520744" y="5473521"/>
                    <a:pt x="5521757" y="5457363"/>
                    <a:pt x="5512158" y="5447764"/>
                  </a:cubicBezTo>
                  <a:cubicBezTo>
                    <a:pt x="5502558" y="5438165"/>
                    <a:pt x="5486773" y="5437830"/>
                    <a:pt x="5473521" y="5434885"/>
                  </a:cubicBezTo>
                  <a:cubicBezTo>
                    <a:pt x="5448030" y="5429220"/>
                    <a:pt x="5422006" y="5426299"/>
                    <a:pt x="5396248" y="5422006"/>
                  </a:cubicBezTo>
                  <a:cubicBezTo>
                    <a:pt x="5409127" y="5413420"/>
                    <a:pt x="5420059" y="5400696"/>
                    <a:pt x="5434885" y="5396248"/>
                  </a:cubicBezTo>
                  <a:cubicBezTo>
                    <a:pt x="5463961" y="5387525"/>
                    <a:pt x="5499779" y="5400207"/>
                    <a:pt x="5525037" y="5383369"/>
                  </a:cubicBezTo>
                  <a:cubicBezTo>
                    <a:pt x="5536332" y="5375839"/>
                    <a:pt x="5521757" y="5354332"/>
                    <a:pt x="5512158" y="5344733"/>
                  </a:cubicBezTo>
                  <a:cubicBezTo>
                    <a:pt x="5502558" y="5335134"/>
                    <a:pt x="5486400" y="5336147"/>
                    <a:pt x="5473521" y="5331854"/>
                  </a:cubicBezTo>
                  <a:cubicBezTo>
                    <a:pt x="5460642" y="5336147"/>
                    <a:pt x="5447938" y="5341004"/>
                    <a:pt x="5434885" y="5344733"/>
                  </a:cubicBezTo>
                  <a:cubicBezTo>
                    <a:pt x="5417866" y="5349596"/>
                    <a:pt x="5398737" y="5348829"/>
                    <a:pt x="5383369" y="5357611"/>
                  </a:cubicBezTo>
                  <a:cubicBezTo>
                    <a:pt x="5307513" y="5400957"/>
                    <a:pt x="5377166" y="5386393"/>
                    <a:pt x="5318975" y="5434885"/>
                  </a:cubicBezTo>
                  <a:cubicBezTo>
                    <a:pt x="5304226" y="5447176"/>
                    <a:pt x="5284631" y="5452056"/>
                    <a:pt x="5267459" y="5460642"/>
                  </a:cubicBezTo>
                  <a:cubicBezTo>
                    <a:pt x="5228822" y="5456349"/>
                    <a:pt x="5189971" y="5453675"/>
                    <a:pt x="5151549" y="5447764"/>
                  </a:cubicBezTo>
                  <a:cubicBezTo>
                    <a:pt x="5134055" y="5445073"/>
                    <a:pt x="5083015" y="5439748"/>
                    <a:pt x="5100034" y="5434885"/>
                  </a:cubicBezTo>
                  <a:cubicBezTo>
                    <a:pt x="5145627" y="5421858"/>
                    <a:pt x="5194479" y="5426299"/>
                    <a:pt x="5241702" y="5422006"/>
                  </a:cubicBezTo>
                  <a:cubicBezTo>
                    <a:pt x="5254369" y="5419473"/>
                    <a:pt x="5339510" y="5421826"/>
                    <a:pt x="5318975" y="5370490"/>
                  </a:cubicBezTo>
                  <a:cubicBezTo>
                    <a:pt x="5313226" y="5356119"/>
                    <a:pt x="5293217" y="5353319"/>
                    <a:pt x="5280338" y="5344733"/>
                  </a:cubicBezTo>
                  <a:cubicBezTo>
                    <a:pt x="5243398" y="5348427"/>
                    <a:pt x="5159328" y="5347282"/>
                    <a:pt x="5112913" y="5370490"/>
                  </a:cubicBezTo>
                  <a:cubicBezTo>
                    <a:pt x="5099069" y="5377412"/>
                    <a:pt x="5087155" y="5387662"/>
                    <a:pt x="5074276" y="5396248"/>
                  </a:cubicBezTo>
                  <a:cubicBezTo>
                    <a:pt x="5078569" y="5409127"/>
                    <a:pt x="5087155" y="5421309"/>
                    <a:pt x="5087155" y="5434885"/>
                  </a:cubicBezTo>
                  <a:cubicBezTo>
                    <a:pt x="5087155" y="5452585"/>
                    <a:pt x="5090710" y="5492974"/>
                    <a:pt x="5074276" y="5486400"/>
                  </a:cubicBezTo>
                  <a:cubicBezTo>
                    <a:pt x="5040211" y="5472774"/>
                    <a:pt x="5021595" y="5405630"/>
                    <a:pt x="5009882" y="5370490"/>
                  </a:cubicBezTo>
                  <a:cubicBezTo>
                    <a:pt x="4988417" y="5374783"/>
                    <a:pt x="4963701" y="5371226"/>
                    <a:pt x="4945487" y="5383369"/>
                  </a:cubicBezTo>
                  <a:cubicBezTo>
                    <a:pt x="4934192" y="5390899"/>
                    <a:pt x="4935271" y="5408694"/>
                    <a:pt x="4932609" y="5422006"/>
                  </a:cubicBezTo>
                  <a:cubicBezTo>
                    <a:pt x="4926656" y="5451772"/>
                    <a:pt x="4924023" y="5482107"/>
                    <a:pt x="4919730" y="5512158"/>
                  </a:cubicBezTo>
                  <a:cubicBezTo>
                    <a:pt x="4902558" y="5486400"/>
                    <a:pt x="4878003" y="5464253"/>
                    <a:pt x="4868214" y="5434885"/>
                  </a:cubicBezTo>
                  <a:cubicBezTo>
                    <a:pt x="4863921" y="5422006"/>
                    <a:pt x="4864934" y="5405848"/>
                    <a:pt x="4855335" y="5396248"/>
                  </a:cubicBezTo>
                  <a:cubicBezTo>
                    <a:pt x="4845736" y="5386649"/>
                    <a:pt x="4829578" y="5387662"/>
                    <a:pt x="4816699" y="5383369"/>
                  </a:cubicBezTo>
                  <a:cubicBezTo>
                    <a:pt x="4795234" y="5387662"/>
                    <a:pt x="4770772" y="5384496"/>
                    <a:pt x="4752304" y="5396248"/>
                  </a:cubicBezTo>
                  <a:cubicBezTo>
                    <a:pt x="4721572" y="5415805"/>
                    <a:pt x="4705340" y="5453315"/>
                    <a:pt x="4675031" y="5473521"/>
                  </a:cubicBezTo>
                  <a:lnTo>
                    <a:pt x="4636394" y="5499279"/>
                  </a:lnTo>
                  <a:cubicBezTo>
                    <a:pt x="4632101" y="5512158"/>
                    <a:pt x="4637092" y="5537916"/>
                    <a:pt x="4623516" y="5537916"/>
                  </a:cubicBezTo>
                  <a:cubicBezTo>
                    <a:pt x="4605302" y="5537916"/>
                    <a:pt x="4593724" y="5515201"/>
                    <a:pt x="4584879" y="5499279"/>
                  </a:cubicBezTo>
                  <a:cubicBezTo>
                    <a:pt x="4571693" y="5475545"/>
                    <a:pt x="4559121" y="5422006"/>
                    <a:pt x="4559121" y="5422006"/>
                  </a:cubicBezTo>
                  <a:cubicBezTo>
                    <a:pt x="4554828" y="5396248"/>
                    <a:pt x="4557920" y="5368089"/>
                    <a:pt x="4546242" y="5344733"/>
                  </a:cubicBezTo>
                  <a:cubicBezTo>
                    <a:pt x="4525365" y="5302978"/>
                    <a:pt x="4397152" y="5306702"/>
                    <a:pt x="4391696" y="5306096"/>
                  </a:cubicBezTo>
                  <a:cubicBezTo>
                    <a:pt x="4365938" y="5297510"/>
                    <a:pt x="4340763" y="5273753"/>
                    <a:pt x="4314423" y="5280338"/>
                  </a:cubicBezTo>
                  <a:cubicBezTo>
                    <a:pt x="4297251" y="5284631"/>
                    <a:pt x="4279926" y="5288354"/>
                    <a:pt x="4262907" y="5293217"/>
                  </a:cubicBezTo>
                  <a:cubicBezTo>
                    <a:pt x="4230621" y="5302442"/>
                    <a:pt x="4201675" y="5313779"/>
                    <a:pt x="4172755" y="5331854"/>
                  </a:cubicBezTo>
                  <a:cubicBezTo>
                    <a:pt x="4154553" y="5343230"/>
                    <a:pt x="4138412" y="5357611"/>
                    <a:pt x="4121240" y="5370490"/>
                  </a:cubicBezTo>
                  <a:cubicBezTo>
                    <a:pt x="4116947" y="5383369"/>
                    <a:pt x="4108361" y="5395551"/>
                    <a:pt x="4108361" y="5409127"/>
                  </a:cubicBezTo>
                  <a:cubicBezTo>
                    <a:pt x="4108361" y="5422703"/>
                    <a:pt x="4134552" y="5450426"/>
                    <a:pt x="4121240" y="5447764"/>
                  </a:cubicBezTo>
                  <a:cubicBezTo>
                    <a:pt x="4121235" y="5447763"/>
                    <a:pt x="4024651" y="5383370"/>
                    <a:pt x="4005330" y="5370490"/>
                  </a:cubicBezTo>
                  <a:lnTo>
                    <a:pt x="3966693" y="5344733"/>
                  </a:lnTo>
                  <a:cubicBezTo>
                    <a:pt x="3953814" y="5349026"/>
                    <a:pt x="3938657" y="5349130"/>
                    <a:pt x="3928056" y="5357611"/>
                  </a:cubicBezTo>
                  <a:cubicBezTo>
                    <a:pt x="3880202" y="5395894"/>
                    <a:pt x="3910702" y="5446075"/>
                    <a:pt x="3889420" y="5499279"/>
                  </a:cubicBezTo>
                  <a:cubicBezTo>
                    <a:pt x="3883671" y="5513651"/>
                    <a:pt x="3863662" y="5516451"/>
                    <a:pt x="3850783" y="5525037"/>
                  </a:cubicBezTo>
                  <a:cubicBezTo>
                    <a:pt x="3842197" y="5512158"/>
                    <a:pt x="3835970" y="5497345"/>
                    <a:pt x="3825025" y="5486400"/>
                  </a:cubicBezTo>
                  <a:cubicBezTo>
                    <a:pt x="3814080" y="5475455"/>
                    <a:pt x="3796058" y="5472729"/>
                    <a:pt x="3786389" y="5460642"/>
                  </a:cubicBezTo>
                  <a:cubicBezTo>
                    <a:pt x="3736436" y="5398200"/>
                    <a:pt x="3819171" y="5437226"/>
                    <a:pt x="3734873" y="5409127"/>
                  </a:cubicBezTo>
                  <a:cubicBezTo>
                    <a:pt x="3704822" y="5413420"/>
                    <a:pt x="3673053" y="5411109"/>
                    <a:pt x="3644721" y="5422006"/>
                  </a:cubicBezTo>
                  <a:cubicBezTo>
                    <a:pt x="3615828" y="5433119"/>
                    <a:pt x="3567448" y="5473521"/>
                    <a:pt x="3567448" y="5473521"/>
                  </a:cubicBezTo>
                  <a:cubicBezTo>
                    <a:pt x="3554569" y="5469228"/>
                    <a:pt x="3538410" y="5470241"/>
                    <a:pt x="3528811" y="5460642"/>
                  </a:cubicBezTo>
                  <a:cubicBezTo>
                    <a:pt x="3519212" y="5451043"/>
                    <a:pt x="3522004" y="5434148"/>
                    <a:pt x="3515933" y="5422006"/>
                  </a:cubicBezTo>
                  <a:cubicBezTo>
                    <a:pt x="3509011" y="5408161"/>
                    <a:pt x="3501120" y="5394314"/>
                    <a:pt x="3490175" y="5383369"/>
                  </a:cubicBezTo>
                  <a:cubicBezTo>
                    <a:pt x="3479230" y="5372424"/>
                    <a:pt x="3465683" y="5363897"/>
                    <a:pt x="3451538" y="5357611"/>
                  </a:cubicBezTo>
                  <a:cubicBezTo>
                    <a:pt x="3426727" y="5346584"/>
                    <a:pt x="3374265" y="5331854"/>
                    <a:pt x="3374265" y="5331854"/>
                  </a:cubicBezTo>
                  <a:cubicBezTo>
                    <a:pt x="3350828" y="5402164"/>
                    <a:pt x="3371147" y="5364255"/>
                    <a:pt x="3348507" y="5318975"/>
                  </a:cubicBezTo>
                  <a:cubicBezTo>
                    <a:pt x="3338908" y="5299776"/>
                    <a:pt x="3327230" y="5280084"/>
                    <a:pt x="3309871" y="5267459"/>
                  </a:cubicBezTo>
                  <a:cubicBezTo>
                    <a:pt x="3278818" y="5244875"/>
                    <a:pt x="3206840" y="5215944"/>
                    <a:pt x="3206840" y="5215944"/>
                  </a:cubicBezTo>
                  <a:cubicBezTo>
                    <a:pt x="3027483" y="5228755"/>
                    <a:pt x="3042325" y="5171894"/>
                    <a:pt x="3013656" y="5267459"/>
                  </a:cubicBezTo>
                  <a:cubicBezTo>
                    <a:pt x="3004676" y="5297394"/>
                    <a:pt x="3012304" y="5338087"/>
                    <a:pt x="2987899" y="5357611"/>
                  </a:cubicBezTo>
                  <a:cubicBezTo>
                    <a:pt x="2960872" y="5379232"/>
                    <a:pt x="2919267" y="5366668"/>
                    <a:pt x="2884868" y="5370490"/>
                  </a:cubicBezTo>
                  <a:cubicBezTo>
                    <a:pt x="2841988" y="5375254"/>
                    <a:pt x="2799009" y="5379076"/>
                    <a:pt x="2756079" y="5383369"/>
                  </a:cubicBezTo>
                  <a:cubicBezTo>
                    <a:pt x="2743200" y="5374783"/>
                    <a:pt x="2732710" y="5360156"/>
                    <a:pt x="2717442" y="5357611"/>
                  </a:cubicBezTo>
                  <a:cubicBezTo>
                    <a:pt x="2704051" y="5355379"/>
                    <a:pt x="2688405" y="5360891"/>
                    <a:pt x="2678806" y="5370490"/>
                  </a:cubicBezTo>
                  <a:cubicBezTo>
                    <a:pt x="2669207" y="5380090"/>
                    <a:pt x="2671998" y="5396985"/>
                    <a:pt x="2665927" y="5409127"/>
                  </a:cubicBezTo>
                  <a:cubicBezTo>
                    <a:pt x="2647997" y="5444988"/>
                    <a:pt x="2630016" y="5457917"/>
                    <a:pt x="2601533" y="5486400"/>
                  </a:cubicBezTo>
                  <a:cubicBezTo>
                    <a:pt x="2592947" y="5512158"/>
                    <a:pt x="2598366" y="5548612"/>
                    <a:pt x="2575775" y="5563673"/>
                  </a:cubicBezTo>
                  <a:cubicBezTo>
                    <a:pt x="2543749" y="5585024"/>
                    <a:pt x="2522970" y="5601184"/>
                    <a:pt x="2485623" y="5615189"/>
                  </a:cubicBezTo>
                  <a:cubicBezTo>
                    <a:pt x="2469050" y="5621404"/>
                    <a:pt x="2451279" y="5623775"/>
                    <a:pt x="2434107" y="5628068"/>
                  </a:cubicBezTo>
                  <a:cubicBezTo>
                    <a:pt x="2408349" y="5623775"/>
                    <a:pt x="2374029" y="5634841"/>
                    <a:pt x="2356834" y="5615189"/>
                  </a:cubicBezTo>
                  <a:cubicBezTo>
                    <a:pt x="2336845" y="5592344"/>
                    <a:pt x="2350781" y="5554615"/>
                    <a:pt x="2343955" y="5525037"/>
                  </a:cubicBezTo>
                  <a:cubicBezTo>
                    <a:pt x="2324449" y="5440511"/>
                    <a:pt x="2334433" y="5458589"/>
                    <a:pt x="2279561" y="5422006"/>
                  </a:cubicBezTo>
                  <a:cubicBezTo>
                    <a:pt x="2257163" y="5425206"/>
                    <a:pt x="2181896" y="5430473"/>
                    <a:pt x="2150772" y="5447764"/>
                  </a:cubicBezTo>
                  <a:cubicBezTo>
                    <a:pt x="2123711" y="5462798"/>
                    <a:pt x="2101188" y="5485435"/>
                    <a:pt x="2073499" y="5499279"/>
                  </a:cubicBezTo>
                  <a:lnTo>
                    <a:pt x="2021983" y="5525037"/>
                  </a:lnTo>
                  <a:cubicBezTo>
                    <a:pt x="1983346" y="5516451"/>
                    <a:pt x="1941474" y="5516979"/>
                    <a:pt x="1906073" y="5499279"/>
                  </a:cubicBezTo>
                  <a:cubicBezTo>
                    <a:pt x="1893931" y="5493208"/>
                    <a:pt x="1895258" y="5474060"/>
                    <a:pt x="1893194" y="5460642"/>
                  </a:cubicBezTo>
                  <a:cubicBezTo>
                    <a:pt x="1886634" y="5418000"/>
                    <a:pt x="1893004" y="5373090"/>
                    <a:pt x="1880316" y="5331854"/>
                  </a:cubicBezTo>
                  <a:cubicBezTo>
                    <a:pt x="1870665" y="5300487"/>
                    <a:pt x="1801050" y="5270005"/>
                    <a:pt x="1777285" y="5267459"/>
                  </a:cubicBezTo>
                  <a:cubicBezTo>
                    <a:pt x="1679016" y="5256930"/>
                    <a:pt x="1579809" y="5258873"/>
                    <a:pt x="1481071" y="5254580"/>
                  </a:cubicBezTo>
                  <a:cubicBezTo>
                    <a:pt x="1463900" y="5203068"/>
                    <a:pt x="1463197" y="5224008"/>
                    <a:pt x="1481071" y="5164428"/>
                  </a:cubicBezTo>
                  <a:cubicBezTo>
                    <a:pt x="1488873" y="5138422"/>
                    <a:pt x="1506828" y="5087155"/>
                    <a:pt x="1506828" y="5087155"/>
                  </a:cubicBezTo>
                  <a:cubicBezTo>
                    <a:pt x="1502535" y="5048518"/>
                    <a:pt x="1513950" y="5004580"/>
                    <a:pt x="1493949" y="4971245"/>
                  </a:cubicBezTo>
                  <a:cubicBezTo>
                    <a:pt x="1482687" y="4952475"/>
                    <a:pt x="1450923" y="4963115"/>
                    <a:pt x="1429555" y="4958366"/>
                  </a:cubicBezTo>
                  <a:cubicBezTo>
                    <a:pt x="1412276" y="4954526"/>
                    <a:pt x="1395212" y="4949780"/>
                    <a:pt x="1378040" y="4945487"/>
                  </a:cubicBezTo>
                  <a:cubicBezTo>
                    <a:pt x="1365161" y="4949780"/>
                    <a:pt x="1349832" y="4949675"/>
                    <a:pt x="1339403" y="4958366"/>
                  </a:cubicBezTo>
                  <a:cubicBezTo>
                    <a:pt x="1322913" y="4972108"/>
                    <a:pt x="1314735" y="4993585"/>
                    <a:pt x="1300766" y="5009882"/>
                  </a:cubicBezTo>
                  <a:cubicBezTo>
                    <a:pt x="1288913" y="5023710"/>
                    <a:pt x="1275009" y="5035639"/>
                    <a:pt x="1262130" y="5048518"/>
                  </a:cubicBezTo>
                  <a:cubicBezTo>
                    <a:pt x="1249251" y="5044225"/>
                    <a:pt x="1231384" y="5046687"/>
                    <a:pt x="1223493" y="5035640"/>
                  </a:cubicBezTo>
                  <a:cubicBezTo>
                    <a:pt x="1207712" y="5013546"/>
                    <a:pt x="1224359" y="4963691"/>
                    <a:pt x="1197735" y="4958366"/>
                  </a:cubicBezTo>
                  <a:lnTo>
                    <a:pt x="1133341" y="4945487"/>
                  </a:lnTo>
                  <a:cubicBezTo>
                    <a:pt x="1111876" y="4949780"/>
                    <a:pt x="1089443" y="4950680"/>
                    <a:pt x="1068947" y="4958366"/>
                  </a:cubicBezTo>
                  <a:cubicBezTo>
                    <a:pt x="1054454" y="4963801"/>
                    <a:pt x="1045578" y="4986669"/>
                    <a:pt x="1030310" y="4984124"/>
                  </a:cubicBezTo>
                  <a:cubicBezTo>
                    <a:pt x="1012344" y="4981130"/>
                    <a:pt x="1004552" y="4958366"/>
                    <a:pt x="991673" y="4945487"/>
                  </a:cubicBezTo>
                  <a:cubicBezTo>
                    <a:pt x="983087" y="4928315"/>
                    <a:pt x="973046" y="4911797"/>
                    <a:pt x="965916" y="4893972"/>
                  </a:cubicBezTo>
                  <a:cubicBezTo>
                    <a:pt x="955832" y="4868763"/>
                    <a:pt x="965916" y="4825285"/>
                    <a:pt x="940158" y="4816699"/>
                  </a:cubicBezTo>
                  <a:lnTo>
                    <a:pt x="862885" y="4790941"/>
                  </a:lnTo>
                  <a:cubicBezTo>
                    <a:pt x="829784" y="4779907"/>
                    <a:pt x="808307" y="4771651"/>
                    <a:pt x="772733" y="4765183"/>
                  </a:cubicBezTo>
                  <a:cubicBezTo>
                    <a:pt x="742867" y="4759753"/>
                    <a:pt x="712631" y="4756597"/>
                    <a:pt x="682580" y="4752304"/>
                  </a:cubicBezTo>
                  <a:cubicBezTo>
                    <a:pt x="691166" y="4739425"/>
                    <a:pt x="707151" y="4729101"/>
                    <a:pt x="708338" y="4713668"/>
                  </a:cubicBezTo>
                  <a:cubicBezTo>
                    <a:pt x="711647" y="4670651"/>
                    <a:pt x="701561" y="4627589"/>
                    <a:pt x="695459" y="4584879"/>
                  </a:cubicBezTo>
                  <a:cubicBezTo>
                    <a:pt x="690533" y="4550397"/>
                    <a:pt x="682160" y="4520065"/>
                    <a:pt x="656823" y="4494727"/>
                  </a:cubicBezTo>
                  <a:cubicBezTo>
                    <a:pt x="631857" y="4469761"/>
                    <a:pt x="610973" y="4466565"/>
                    <a:pt x="579549" y="4456090"/>
                  </a:cubicBezTo>
                  <a:cubicBezTo>
                    <a:pt x="588135" y="4443211"/>
                    <a:pt x="597628" y="4430893"/>
                    <a:pt x="605307" y="4417454"/>
                  </a:cubicBezTo>
                  <a:cubicBezTo>
                    <a:pt x="646052" y="4346151"/>
                    <a:pt x="648161" y="4329182"/>
                    <a:pt x="618186" y="4224271"/>
                  </a:cubicBezTo>
                  <a:cubicBezTo>
                    <a:pt x="613182" y="4206758"/>
                    <a:pt x="592428" y="4198513"/>
                    <a:pt x="579549" y="4185634"/>
                  </a:cubicBezTo>
                  <a:cubicBezTo>
                    <a:pt x="575256" y="4172755"/>
                    <a:pt x="564439" y="4160388"/>
                    <a:pt x="566671" y="4146997"/>
                  </a:cubicBezTo>
                  <a:cubicBezTo>
                    <a:pt x="570257" y="4125480"/>
                    <a:pt x="619461" y="4081328"/>
                    <a:pt x="631065" y="4069724"/>
                  </a:cubicBezTo>
                  <a:cubicBezTo>
                    <a:pt x="626772" y="4013916"/>
                    <a:pt x="633563" y="3956119"/>
                    <a:pt x="618186" y="3902299"/>
                  </a:cubicBezTo>
                  <a:cubicBezTo>
                    <a:pt x="614456" y="3889246"/>
                    <a:pt x="592801" y="3892365"/>
                    <a:pt x="579549" y="3889420"/>
                  </a:cubicBezTo>
                  <a:cubicBezTo>
                    <a:pt x="554058" y="3883755"/>
                    <a:pt x="528034" y="3880834"/>
                    <a:pt x="502276" y="3876541"/>
                  </a:cubicBezTo>
                  <a:cubicBezTo>
                    <a:pt x="569580" y="3775586"/>
                    <a:pt x="572700" y="3805940"/>
                    <a:pt x="540913" y="3657600"/>
                  </a:cubicBezTo>
                  <a:cubicBezTo>
                    <a:pt x="537670" y="3642465"/>
                    <a:pt x="525064" y="3630855"/>
                    <a:pt x="515155" y="3618964"/>
                  </a:cubicBezTo>
                  <a:cubicBezTo>
                    <a:pt x="497315" y="3597556"/>
                    <a:pt x="464698" y="3566487"/>
                    <a:pt x="437882" y="3554569"/>
                  </a:cubicBezTo>
                  <a:cubicBezTo>
                    <a:pt x="413071" y="3543542"/>
                    <a:pt x="360609" y="3528811"/>
                    <a:pt x="360609" y="3528811"/>
                  </a:cubicBezTo>
                  <a:cubicBezTo>
                    <a:pt x="320555" y="3408653"/>
                    <a:pt x="365603" y="3577678"/>
                    <a:pt x="373487" y="3451538"/>
                  </a:cubicBezTo>
                  <a:cubicBezTo>
                    <a:pt x="376979" y="3395674"/>
                    <a:pt x="367551" y="3339654"/>
                    <a:pt x="360609" y="3284113"/>
                  </a:cubicBezTo>
                  <a:cubicBezTo>
                    <a:pt x="358925" y="3270642"/>
                    <a:pt x="356211" y="3256077"/>
                    <a:pt x="347730" y="3245476"/>
                  </a:cubicBezTo>
                  <a:cubicBezTo>
                    <a:pt x="338061" y="3233389"/>
                    <a:pt x="323320" y="3225815"/>
                    <a:pt x="309093" y="3219718"/>
                  </a:cubicBezTo>
                  <a:cubicBezTo>
                    <a:pt x="292824" y="3212746"/>
                    <a:pt x="274597" y="3211702"/>
                    <a:pt x="257578" y="3206840"/>
                  </a:cubicBezTo>
                  <a:cubicBezTo>
                    <a:pt x="244525" y="3203111"/>
                    <a:pt x="231820" y="3198254"/>
                    <a:pt x="218941" y="3193961"/>
                  </a:cubicBezTo>
                  <a:cubicBezTo>
                    <a:pt x="227527" y="3181082"/>
                    <a:pt x="232612" y="3164994"/>
                    <a:pt x="244699" y="3155324"/>
                  </a:cubicBezTo>
                  <a:cubicBezTo>
                    <a:pt x="255299" y="3146843"/>
                    <a:pt x="273736" y="3152044"/>
                    <a:pt x="283335" y="3142445"/>
                  </a:cubicBezTo>
                  <a:cubicBezTo>
                    <a:pt x="296910" y="3128870"/>
                    <a:pt x="300507" y="3108102"/>
                    <a:pt x="309093" y="3090930"/>
                  </a:cubicBezTo>
                  <a:cubicBezTo>
                    <a:pt x="304800" y="3052293"/>
                    <a:pt x="309499" y="3011554"/>
                    <a:pt x="296214" y="2975020"/>
                  </a:cubicBezTo>
                  <a:cubicBezTo>
                    <a:pt x="290924" y="2960474"/>
                    <a:pt x="268523" y="2960207"/>
                    <a:pt x="257578" y="2949262"/>
                  </a:cubicBezTo>
                  <a:cubicBezTo>
                    <a:pt x="246633" y="2938317"/>
                    <a:pt x="240406" y="2923505"/>
                    <a:pt x="231820" y="2910626"/>
                  </a:cubicBezTo>
                  <a:cubicBezTo>
                    <a:pt x="236113" y="2897747"/>
                    <a:pt x="236218" y="2882590"/>
                    <a:pt x="244699" y="2871989"/>
                  </a:cubicBezTo>
                  <a:cubicBezTo>
                    <a:pt x="254368" y="2859902"/>
                    <a:pt x="271444" y="2856140"/>
                    <a:pt x="283335" y="2846231"/>
                  </a:cubicBezTo>
                  <a:cubicBezTo>
                    <a:pt x="382493" y="2763600"/>
                    <a:pt x="264686" y="2845786"/>
                    <a:pt x="360609" y="2781837"/>
                  </a:cubicBezTo>
                  <a:cubicBezTo>
                    <a:pt x="364902" y="2768958"/>
                    <a:pt x="373487" y="2756776"/>
                    <a:pt x="373487" y="2743200"/>
                  </a:cubicBezTo>
                  <a:cubicBezTo>
                    <a:pt x="373487" y="2710525"/>
                    <a:pt x="342610" y="2683926"/>
                    <a:pt x="373487" y="2653048"/>
                  </a:cubicBezTo>
                  <a:cubicBezTo>
                    <a:pt x="383086" y="2643448"/>
                    <a:pt x="399982" y="2646240"/>
                    <a:pt x="412124" y="2640169"/>
                  </a:cubicBezTo>
                  <a:cubicBezTo>
                    <a:pt x="425969" y="2633247"/>
                    <a:pt x="437882" y="2622997"/>
                    <a:pt x="450761" y="2614411"/>
                  </a:cubicBezTo>
                  <a:cubicBezTo>
                    <a:pt x="455054" y="2550017"/>
                    <a:pt x="447988" y="2483838"/>
                    <a:pt x="463640" y="2421228"/>
                  </a:cubicBezTo>
                  <a:cubicBezTo>
                    <a:pt x="466932" y="2408058"/>
                    <a:pt x="495541" y="2420136"/>
                    <a:pt x="502276" y="2408349"/>
                  </a:cubicBezTo>
                  <a:cubicBezTo>
                    <a:pt x="515232" y="2385677"/>
                    <a:pt x="510034" y="2356682"/>
                    <a:pt x="515155" y="2331076"/>
                  </a:cubicBezTo>
                  <a:cubicBezTo>
                    <a:pt x="518626" y="2313720"/>
                    <a:pt x="514595" y="2291080"/>
                    <a:pt x="528034" y="2279561"/>
                  </a:cubicBezTo>
                  <a:cubicBezTo>
                    <a:pt x="548649" y="2261891"/>
                    <a:pt x="605307" y="2253803"/>
                    <a:pt x="605307" y="2253803"/>
                  </a:cubicBezTo>
                  <a:cubicBezTo>
                    <a:pt x="601014" y="2223752"/>
                    <a:pt x="600415" y="2192937"/>
                    <a:pt x="592428" y="2163651"/>
                  </a:cubicBezTo>
                  <a:cubicBezTo>
                    <a:pt x="581705" y="2124332"/>
                    <a:pt x="558257" y="2098685"/>
                    <a:pt x="528034" y="2073499"/>
                  </a:cubicBezTo>
                  <a:cubicBezTo>
                    <a:pt x="516143" y="2063590"/>
                    <a:pt x="503241" y="2054663"/>
                    <a:pt x="489397" y="2047741"/>
                  </a:cubicBezTo>
                  <a:cubicBezTo>
                    <a:pt x="477255" y="2041670"/>
                    <a:pt x="463640" y="2039155"/>
                    <a:pt x="450761" y="2034862"/>
                  </a:cubicBezTo>
                  <a:cubicBezTo>
                    <a:pt x="463640" y="2026276"/>
                    <a:pt x="475553" y="2016026"/>
                    <a:pt x="489397" y="2009104"/>
                  </a:cubicBezTo>
                  <a:cubicBezTo>
                    <a:pt x="501539" y="2003033"/>
                    <a:pt x="525372" y="2009538"/>
                    <a:pt x="528034" y="1996226"/>
                  </a:cubicBezTo>
                  <a:cubicBezTo>
                    <a:pt x="551399" y="1879404"/>
                    <a:pt x="538854" y="1888216"/>
                    <a:pt x="476518" y="1867437"/>
                  </a:cubicBezTo>
                  <a:cubicBezTo>
                    <a:pt x="605965" y="1857479"/>
                    <a:pt x="627666" y="1899995"/>
                    <a:pt x="669702" y="1815921"/>
                  </a:cubicBezTo>
                  <a:cubicBezTo>
                    <a:pt x="675773" y="1803779"/>
                    <a:pt x="678287" y="1790164"/>
                    <a:pt x="682580" y="1777285"/>
                  </a:cubicBezTo>
                  <a:cubicBezTo>
                    <a:pt x="686873" y="1742941"/>
                    <a:pt x="681402" y="1705882"/>
                    <a:pt x="695459" y="1674254"/>
                  </a:cubicBezTo>
                  <a:cubicBezTo>
                    <a:pt x="700973" y="1661848"/>
                    <a:pt x="720657" y="1663295"/>
                    <a:pt x="734096" y="1661375"/>
                  </a:cubicBezTo>
                  <a:cubicBezTo>
                    <a:pt x="781036" y="1654669"/>
                    <a:pt x="828541" y="1652789"/>
                    <a:pt x="875763" y="1648496"/>
                  </a:cubicBezTo>
                  <a:cubicBezTo>
                    <a:pt x="916920" y="1634777"/>
                    <a:pt x="920740" y="1642289"/>
                    <a:pt x="940158" y="1596980"/>
                  </a:cubicBezTo>
                  <a:cubicBezTo>
                    <a:pt x="947131" y="1580711"/>
                    <a:pt x="939598" y="1556984"/>
                    <a:pt x="953037" y="1545465"/>
                  </a:cubicBezTo>
                  <a:cubicBezTo>
                    <a:pt x="981323" y="1521220"/>
                    <a:pt x="1090398" y="1511123"/>
                    <a:pt x="1120462" y="1506828"/>
                  </a:cubicBezTo>
                  <a:cubicBezTo>
                    <a:pt x="1133341" y="1502535"/>
                    <a:pt x="1149499" y="1503548"/>
                    <a:pt x="1159099" y="1493949"/>
                  </a:cubicBezTo>
                  <a:cubicBezTo>
                    <a:pt x="1203541" y="1449507"/>
                    <a:pt x="1134041" y="1456485"/>
                    <a:pt x="1197735" y="1416676"/>
                  </a:cubicBezTo>
                  <a:cubicBezTo>
                    <a:pt x="1218641" y="1403610"/>
                    <a:pt x="1296362" y="1385580"/>
                    <a:pt x="1326524" y="1378040"/>
                  </a:cubicBezTo>
                  <a:cubicBezTo>
                    <a:pt x="1376013" y="1303806"/>
                    <a:pt x="1351389" y="1367022"/>
                    <a:pt x="1300766" y="1326524"/>
                  </a:cubicBezTo>
                  <a:cubicBezTo>
                    <a:pt x="1290165" y="1318043"/>
                    <a:pt x="1296368" y="1298488"/>
                    <a:pt x="1287887" y="1287887"/>
                  </a:cubicBezTo>
                  <a:cubicBezTo>
                    <a:pt x="1278218" y="1275801"/>
                    <a:pt x="1262130" y="1270716"/>
                    <a:pt x="1249251" y="1262130"/>
                  </a:cubicBezTo>
                  <a:cubicBezTo>
                    <a:pt x="1244958" y="1202029"/>
                    <a:pt x="1250986" y="1140281"/>
                    <a:pt x="1236372" y="1081826"/>
                  </a:cubicBezTo>
                  <a:cubicBezTo>
                    <a:pt x="1232618" y="1066810"/>
                    <a:pt x="1209304" y="1066351"/>
                    <a:pt x="1197735" y="1056068"/>
                  </a:cubicBezTo>
                  <a:cubicBezTo>
                    <a:pt x="1094421" y="964233"/>
                    <a:pt x="1148201" y="1003560"/>
                    <a:pt x="1068947" y="914400"/>
                  </a:cubicBezTo>
                  <a:cubicBezTo>
                    <a:pt x="1052813" y="896249"/>
                    <a:pt x="1034603" y="880057"/>
                    <a:pt x="1017431" y="862885"/>
                  </a:cubicBezTo>
                  <a:cubicBezTo>
                    <a:pt x="1008845" y="845713"/>
                    <a:pt x="973847" y="818499"/>
                    <a:pt x="991673" y="811369"/>
                  </a:cubicBezTo>
                  <a:cubicBezTo>
                    <a:pt x="1020691" y="799762"/>
                    <a:pt x="1052807" y="825520"/>
                    <a:pt x="1081825" y="837127"/>
                  </a:cubicBezTo>
                  <a:cubicBezTo>
                    <a:pt x="1107150" y="847257"/>
                    <a:pt x="1143012" y="882217"/>
                    <a:pt x="1159099" y="901521"/>
                  </a:cubicBezTo>
                  <a:cubicBezTo>
                    <a:pt x="1169008" y="913412"/>
                    <a:pt x="1171977" y="931572"/>
                    <a:pt x="1184856" y="940158"/>
                  </a:cubicBezTo>
                  <a:cubicBezTo>
                    <a:pt x="1199584" y="949977"/>
                    <a:pt x="1219200" y="948744"/>
                    <a:pt x="1236372" y="953037"/>
                  </a:cubicBezTo>
                  <a:lnTo>
                    <a:pt x="1326524" y="940158"/>
                  </a:lnTo>
                  <a:cubicBezTo>
                    <a:pt x="1337404" y="927465"/>
                    <a:pt x="1308391" y="847122"/>
                    <a:pt x="1300766" y="824248"/>
                  </a:cubicBezTo>
                  <a:cubicBezTo>
                    <a:pt x="1305059" y="781318"/>
                    <a:pt x="1300957" y="736695"/>
                    <a:pt x="1313645" y="695459"/>
                  </a:cubicBezTo>
                  <a:cubicBezTo>
                    <a:pt x="1319001" y="678051"/>
                    <a:pt x="1340622" y="670815"/>
                    <a:pt x="1352282" y="656823"/>
                  </a:cubicBezTo>
                  <a:cubicBezTo>
                    <a:pt x="1362191" y="644932"/>
                    <a:pt x="1365953" y="627856"/>
                    <a:pt x="1378040" y="618186"/>
                  </a:cubicBezTo>
                  <a:cubicBezTo>
                    <a:pt x="1388640" y="609705"/>
                    <a:pt x="1404534" y="611378"/>
                    <a:pt x="1416676" y="605307"/>
                  </a:cubicBezTo>
                  <a:cubicBezTo>
                    <a:pt x="1430520" y="598385"/>
                    <a:pt x="1442434" y="588135"/>
                    <a:pt x="1455313" y="579549"/>
                  </a:cubicBezTo>
                  <a:cubicBezTo>
                    <a:pt x="1506828" y="583842"/>
                    <a:pt x="1558619" y="585596"/>
                    <a:pt x="1609859" y="592428"/>
                  </a:cubicBezTo>
                  <a:cubicBezTo>
                    <a:pt x="1623316" y="594222"/>
                    <a:pt x="1634920" y="605307"/>
                    <a:pt x="1648496" y="605307"/>
                  </a:cubicBezTo>
                  <a:cubicBezTo>
                    <a:pt x="1678852" y="605307"/>
                    <a:pt x="1708882" y="598381"/>
                    <a:pt x="1738648" y="592428"/>
                  </a:cubicBezTo>
                  <a:cubicBezTo>
                    <a:pt x="1811278" y="577902"/>
                    <a:pt x="1824804" y="572296"/>
                    <a:pt x="1880316" y="553792"/>
                  </a:cubicBezTo>
                  <a:cubicBezTo>
                    <a:pt x="1908825" y="534786"/>
                    <a:pt x="1937756" y="519145"/>
                    <a:pt x="1957589" y="489397"/>
                  </a:cubicBezTo>
                  <a:cubicBezTo>
                    <a:pt x="1965119" y="478102"/>
                    <a:pt x="1963875" y="462628"/>
                    <a:pt x="1970468" y="450761"/>
                  </a:cubicBezTo>
                  <a:cubicBezTo>
                    <a:pt x="2014661" y="371213"/>
                    <a:pt x="2004179" y="385356"/>
                    <a:pt x="2060620" y="347730"/>
                  </a:cubicBezTo>
                  <a:cubicBezTo>
                    <a:pt x="2154685" y="379084"/>
                    <a:pt x="2111553" y="380072"/>
                    <a:pt x="2189409" y="360609"/>
                  </a:cubicBezTo>
                  <a:cubicBezTo>
                    <a:pt x="2202288" y="347730"/>
                    <a:pt x="2213224" y="332558"/>
                    <a:pt x="2228045" y="321972"/>
                  </a:cubicBezTo>
                  <a:cubicBezTo>
                    <a:pt x="2283676" y="282235"/>
                    <a:pt x="2322551" y="291437"/>
                    <a:pt x="2395471" y="283335"/>
                  </a:cubicBezTo>
                  <a:cubicBezTo>
                    <a:pt x="2500940" y="248178"/>
                    <a:pt x="2390216" y="298305"/>
                    <a:pt x="2446986" y="90152"/>
                  </a:cubicBezTo>
                  <a:cubicBezTo>
                    <a:pt x="2451059" y="75219"/>
                    <a:pt x="2466457" y="114644"/>
                    <a:pt x="2472744" y="128789"/>
                  </a:cubicBezTo>
                  <a:cubicBezTo>
                    <a:pt x="2483771" y="153600"/>
                    <a:pt x="2471720" y="201598"/>
                    <a:pt x="2498502" y="206062"/>
                  </a:cubicBezTo>
                  <a:lnTo>
                    <a:pt x="2575775" y="218941"/>
                  </a:lnTo>
                  <a:cubicBezTo>
                    <a:pt x="2597240" y="214648"/>
                    <a:pt x="2620590" y="215851"/>
                    <a:pt x="2640169" y="206062"/>
                  </a:cubicBezTo>
                  <a:cubicBezTo>
                    <a:pt x="2717347" y="167474"/>
                    <a:pt x="2639956" y="154477"/>
                    <a:pt x="2717442" y="180304"/>
                  </a:cubicBezTo>
                  <a:cubicBezTo>
                    <a:pt x="2730944" y="220811"/>
                    <a:pt x="2727613" y="230015"/>
                    <a:pt x="2768958" y="257578"/>
                  </a:cubicBezTo>
                  <a:cubicBezTo>
                    <a:pt x="2780253" y="265108"/>
                    <a:pt x="2794715" y="266163"/>
                    <a:pt x="2807594" y="270456"/>
                  </a:cubicBezTo>
                  <a:cubicBezTo>
                    <a:pt x="2863790" y="261091"/>
                    <a:pt x="2905945" y="245480"/>
                    <a:pt x="2962141" y="270456"/>
                  </a:cubicBezTo>
                  <a:cubicBezTo>
                    <a:pt x="2978785" y="277853"/>
                    <a:pt x="2986786" y="297433"/>
                    <a:pt x="3000778" y="309093"/>
                  </a:cubicBezTo>
                  <a:cubicBezTo>
                    <a:pt x="3038896" y="340858"/>
                    <a:pt x="3041832" y="335456"/>
                    <a:pt x="3090930" y="347730"/>
                  </a:cubicBezTo>
                  <a:cubicBezTo>
                    <a:pt x="3145351" y="340927"/>
                    <a:pt x="3193771" y="312076"/>
                    <a:pt x="3232597" y="360609"/>
                  </a:cubicBezTo>
                  <a:cubicBezTo>
                    <a:pt x="3241077" y="371210"/>
                    <a:pt x="3235877" y="389646"/>
                    <a:pt x="3245476" y="399245"/>
                  </a:cubicBezTo>
                  <a:cubicBezTo>
                    <a:pt x="3255076" y="408844"/>
                    <a:pt x="3271060" y="408394"/>
                    <a:pt x="3284113" y="412124"/>
                  </a:cubicBezTo>
                  <a:cubicBezTo>
                    <a:pt x="3301132" y="416987"/>
                    <a:pt x="3318609" y="420140"/>
                    <a:pt x="3335628" y="425003"/>
                  </a:cubicBezTo>
                  <a:cubicBezTo>
                    <a:pt x="3464961" y="461956"/>
                    <a:pt x="3264738" y="410500"/>
                    <a:pt x="3425780" y="450761"/>
                  </a:cubicBezTo>
                  <a:cubicBezTo>
                    <a:pt x="3473003" y="446468"/>
                    <a:pt x="3520752" y="446123"/>
                    <a:pt x="3567448" y="437882"/>
                  </a:cubicBezTo>
                  <a:cubicBezTo>
                    <a:pt x="3594186" y="433164"/>
                    <a:pt x="3618963" y="420710"/>
                    <a:pt x="3644721" y="412124"/>
                  </a:cubicBezTo>
                  <a:cubicBezTo>
                    <a:pt x="3701572" y="393173"/>
                    <a:pt x="3671214" y="405317"/>
                    <a:pt x="3734873" y="373487"/>
                  </a:cubicBezTo>
                  <a:cubicBezTo>
                    <a:pt x="3743459" y="360608"/>
                    <a:pt x="3747505" y="343054"/>
                    <a:pt x="3760631" y="334851"/>
                  </a:cubicBezTo>
                  <a:cubicBezTo>
                    <a:pt x="3783655" y="320461"/>
                    <a:pt x="3837904" y="309093"/>
                    <a:pt x="3837904" y="309093"/>
                  </a:cubicBezTo>
                  <a:cubicBezTo>
                    <a:pt x="3847961" y="314122"/>
                    <a:pt x="3909107" y="347730"/>
                    <a:pt x="3928056" y="347730"/>
                  </a:cubicBezTo>
                  <a:cubicBezTo>
                    <a:pt x="3949946" y="347730"/>
                    <a:pt x="3970986" y="339144"/>
                    <a:pt x="3992451" y="334851"/>
                  </a:cubicBezTo>
                  <a:cubicBezTo>
                    <a:pt x="4086901" y="287625"/>
                    <a:pt x="3998510" y="326174"/>
                    <a:pt x="4108361" y="296214"/>
                  </a:cubicBezTo>
                  <a:cubicBezTo>
                    <a:pt x="4134555" y="289070"/>
                    <a:pt x="4159876" y="279042"/>
                    <a:pt x="4185634" y="270456"/>
                  </a:cubicBezTo>
                  <a:lnTo>
                    <a:pt x="4224271" y="257578"/>
                  </a:lnTo>
                  <a:cubicBezTo>
                    <a:pt x="4269543" y="189668"/>
                    <a:pt x="4223923" y="239328"/>
                    <a:pt x="4301544" y="206062"/>
                  </a:cubicBezTo>
                  <a:cubicBezTo>
                    <a:pt x="4426053" y="152700"/>
                    <a:pt x="4243805" y="204396"/>
                    <a:pt x="4391696" y="167426"/>
                  </a:cubicBezTo>
                  <a:cubicBezTo>
                    <a:pt x="4492436" y="176584"/>
                    <a:pt x="4541345" y="191188"/>
                    <a:pt x="4636394" y="167426"/>
                  </a:cubicBezTo>
                  <a:cubicBezTo>
                    <a:pt x="4655020" y="162770"/>
                    <a:pt x="4670738" y="150254"/>
                    <a:pt x="4687910" y="141668"/>
                  </a:cubicBezTo>
                  <a:cubicBezTo>
                    <a:pt x="4735133" y="145961"/>
                    <a:pt x="4784087" y="141167"/>
                    <a:pt x="4829578" y="154547"/>
                  </a:cubicBezTo>
                  <a:cubicBezTo>
                    <a:pt x="4859277" y="163282"/>
                    <a:pt x="4876819" y="198554"/>
                    <a:pt x="4906851" y="206062"/>
                  </a:cubicBezTo>
                  <a:lnTo>
                    <a:pt x="4958366" y="218941"/>
                  </a:lnTo>
                  <a:cubicBezTo>
                    <a:pt x="5177154" y="187685"/>
                    <a:pt x="5078330" y="186478"/>
                    <a:pt x="5254580" y="206062"/>
                  </a:cubicBezTo>
                  <a:cubicBezTo>
                    <a:pt x="5305511" y="223039"/>
                    <a:pt x="5295115" y="215049"/>
                    <a:pt x="5344733" y="257578"/>
                  </a:cubicBezTo>
                  <a:cubicBezTo>
                    <a:pt x="5358561" y="269431"/>
                    <a:pt x="5365700" y="291797"/>
                    <a:pt x="5383369" y="296214"/>
                  </a:cubicBezTo>
                  <a:cubicBezTo>
                    <a:pt x="5437671" y="309789"/>
                    <a:pt x="5494986" y="304800"/>
                    <a:pt x="5550794" y="309093"/>
                  </a:cubicBezTo>
                  <a:lnTo>
                    <a:pt x="5602310" y="386366"/>
                  </a:lnTo>
                  <a:lnTo>
                    <a:pt x="5628068" y="425003"/>
                  </a:lnTo>
                  <a:cubicBezTo>
                    <a:pt x="5851302" y="420710"/>
                    <a:pt x="6080006" y="461429"/>
                    <a:pt x="6297769" y="412124"/>
                  </a:cubicBezTo>
                  <a:cubicBezTo>
                    <a:pt x="6344016" y="401653"/>
                    <a:pt x="6295653" y="315440"/>
                    <a:pt x="6310648" y="270456"/>
                  </a:cubicBezTo>
                  <a:cubicBezTo>
                    <a:pt x="6314941" y="257577"/>
                    <a:pt x="6336406" y="261871"/>
                    <a:pt x="6349285" y="257578"/>
                  </a:cubicBezTo>
                  <a:cubicBezTo>
                    <a:pt x="6405093" y="261871"/>
                    <a:pt x="6461589" y="260729"/>
                    <a:pt x="6516710" y="270456"/>
                  </a:cubicBezTo>
                  <a:cubicBezTo>
                    <a:pt x="6535616" y="273792"/>
                    <a:pt x="6550579" y="288651"/>
                    <a:pt x="6568225" y="296214"/>
                  </a:cubicBezTo>
                  <a:cubicBezTo>
                    <a:pt x="6580703" y="301562"/>
                    <a:pt x="6594720" y="303022"/>
                    <a:pt x="6606862" y="309093"/>
                  </a:cubicBezTo>
                  <a:cubicBezTo>
                    <a:pt x="6695803" y="353564"/>
                    <a:pt x="6589799" y="320926"/>
                    <a:pt x="6697014" y="347730"/>
                  </a:cubicBezTo>
                  <a:cubicBezTo>
                    <a:pt x="6765701" y="343437"/>
                    <a:pt x="6835097" y="345585"/>
                    <a:pt x="6903076" y="334851"/>
                  </a:cubicBezTo>
                  <a:cubicBezTo>
                    <a:pt x="6918365" y="332437"/>
                    <a:pt x="6926280" y="310280"/>
                    <a:pt x="6941713" y="309093"/>
                  </a:cubicBezTo>
                  <a:cubicBezTo>
                    <a:pt x="6984730" y="305784"/>
                    <a:pt x="7027572" y="317679"/>
                    <a:pt x="7070502" y="321972"/>
                  </a:cubicBezTo>
                  <a:cubicBezTo>
                    <a:pt x="7166428" y="385924"/>
                    <a:pt x="7048612" y="303731"/>
                    <a:pt x="7147775" y="386366"/>
                  </a:cubicBezTo>
                  <a:cubicBezTo>
                    <a:pt x="7170602" y="405389"/>
                    <a:pt x="7211989" y="426766"/>
                    <a:pt x="7237927" y="437882"/>
                  </a:cubicBezTo>
                  <a:cubicBezTo>
                    <a:pt x="7250405" y="443230"/>
                    <a:pt x="7263684" y="446468"/>
                    <a:pt x="7276563" y="450761"/>
                  </a:cubicBezTo>
                  <a:cubicBezTo>
                    <a:pt x="7302321" y="476519"/>
                    <a:pt x="7319279" y="516514"/>
                    <a:pt x="7353837" y="528034"/>
                  </a:cubicBezTo>
                  <a:cubicBezTo>
                    <a:pt x="7442153" y="557474"/>
                    <a:pt x="7332538" y="522709"/>
                    <a:pt x="7456868" y="553792"/>
                  </a:cubicBezTo>
                  <a:cubicBezTo>
                    <a:pt x="7470038" y="557085"/>
                    <a:pt x="7482022" y="565085"/>
                    <a:pt x="7495504" y="566671"/>
                  </a:cubicBezTo>
                  <a:cubicBezTo>
                    <a:pt x="7555346" y="573711"/>
                    <a:pt x="7615707" y="575256"/>
                    <a:pt x="7675809" y="579549"/>
                  </a:cubicBezTo>
                  <a:cubicBezTo>
                    <a:pt x="7676255" y="579660"/>
                    <a:pt x="7759803" y="599149"/>
                    <a:pt x="7765961" y="605307"/>
                  </a:cubicBezTo>
                  <a:cubicBezTo>
                    <a:pt x="7834649" y="673995"/>
                    <a:pt x="7714446" y="622479"/>
                    <a:pt x="7817476" y="656823"/>
                  </a:cubicBezTo>
                  <a:cubicBezTo>
                    <a:pt x="7873285" y="652530"/>
                    <a:pt x="7929312" y="650484"/>
                    <a:pt x="7984902" y="643944"/>
                  </a:cubicBezTo>
                  <a:cubicBezTo>
                    <a:pt x="8074861" y="633360"/>
                    <a:pt x="7999615" y="615425"/>
                    <a:pt x="8113690" y="643944"/>
                  </a:cubicBezTo>
                  <a:cubicBezTo>
                    <a:pt x="8140030" y="650529"/>
                    <a:pt x="8168372" y="654642"/>
                    <a:pt x="8190963" y="669702"/>
                  </a:cubicBezTo>
                  <a:cubicBezTo>
                    <a:pt x="8220113" y="689135"/>
                    <a:pt x="8258128" y="718309"/>
                    <a:pt x="8293994" y="721217"/>
                  </a:cubicBezTo>
                  <a:cubicBezTo>
                    <a:pt x="8430986" y="732325"/>
                    <a:pt x="8568743" y="729803"/>
                    <a:pt x="8706118" y="734096"/>
                  </a:cubicBezTo>
                  <a:cubicBezTo>
                    <a:pt x="8839782" y="823205"/>
                    <a:pt x="8632858" y="687564"/>
                    <a:pt x="8796271" y="785611"/>
                  </a:cubicBezTo>
                  <a:cubicBezTo>
                    <a:pt x="8822816" y="801538"/>
                    <a:pt x="8873544" y="837127"/>
                    <a:pt x="8873544" y="837127"/>
                  </a:cubicBezTo>
                  <a:cubicBezTo>
                    <a:pt x="8882130" y="850006"/>
                    <a:pt x="8887411" y="865855"/>
                    <a:pt x="8899302" y="875764"/>
                  </a:cubicBezTo>
                  <a:cubicBezTo>
                    <a:pt x="8920520" y="893446"/>
                    <a:pt x="8962614" y="905453"/>
                    <a:pt x="8989454" y="914400"/>
                  </a:cubicBezTo>
                  <a:cubicBezTo>
                    <a:pt x="9002333" y="922986"/>
                    <a:pt x="9013946" y="933872"/>
                    <a:pt x="9028090" y="940158"/>
                  </a:cubicBezTo>
                  <a:cubicBezTo>
                    <a:pt x="9052901" y="951185"/>
                    <a:pt x="9105363" y="965916"/>
                    <a:pt x="9105363" y="965916"/>
                  </a:cubicBezTo>
                  <a:cubicBezTo>
                    <a:pt x="9113949" y="978795"/>
                    <a:pt x="9124199" y="990708"/>
                    <a:pt x="9131121" y="1004552"/>
                  </a:cubicBezTo>
                  <a:cubicBezTo>
                    <a:pt x="9137192" y="1016694"/>
                    <a:pt x="9132953" y="1035298"/>
                    <a:pt x="9144000" y="1043189"/>
                  </a:cubicBezTo>
                  <a:cubicBezTo>
                    <a:pt x="9165982" y="1058890"/>
                    <a:pt x="9241926" y="1072567"/>
                    <a:pt x="9272789" y="1081826"/>
                  </a:cubicBezTo>
                  <a:cubicBezTo>
                    <a:pt x="9298795" y="1089628"/>
                    <a:pt x="9324304" y="1098997"/>
                    <a:pt x="9350062" y="1107583"/>
                  </a:cubicBezTo>
                  <a:lnTo>
                    <a:pt x="9388699" y="1120462"/>
                  </a:lnTo>
                  <a:cubicBezTo>
                    <a:pt x="9463031" y="1170018"/>
                    <a:pt x="9399451" y="1116210"/>
                    <a:pt x="9453093" y="1223493"/>
                  </a:cubicBezTo>
                  <a:cubicBezTo>
                    <a:pt x="9461679" y="1240665"/>
                    <a:pt x="9471288" y="1257362"/>
                    <a:pt x="9478851" y="1275009"/>
                  </a:cubicBezTo>
                  <a:cubicBezTo>
                    <a:pt x="9484199" y="1287487"/>
                    <a:pt x="9485659" y="1301503"/>
                    <a:pt x="9491730" y="1313645"/>
                  </a:cubicBezTo>
                  <a:cubicBezTo>
                    <a:pt x="9499045" y="1328275"/>
                    <a:pt x="9550285" y="1397958"/>
                    <a:pt x="9556124" y="1403797"/>
                  </a:cubicBezTo>
                  <a:cubicBezTo>
                    <a:pt x="9590610" y="1438283"/>
                    <a:pt x="9640837" y="1442720"/>
                    <a:pt x="9684913" y="1455313"/>
                  </a:cubicBezTo>
                  <a:cubicBezTo>
                    <a:pt x="9731567" y="1468643"/>
                    <a:pt x="9719854" y="1465729"/>
                    <a:pt x="9762186" y="1493949"/>
                  </a:cubicBezTo>
                  <a:cubicBezTo>
                    <a:pt x="9770772" y="1519707"/>
                    <a:pt x="9784104" y="1544345"/>
                    <a:pt x="9787944" y="1571223"/>
                  </a:cubicBezTo>
                  <a:cubicBezTo>
                    <a:pt x="9792237" y="1601274"/>
                    <a:pt x="9782186" y="1637414"/>
                    <a:pt x="9800823" y="1661375"/>
                  </a:cubicBezTo>
                  <a:cubicBezTo>
                    <a:pt x="9817492" y="1682807"/>
                    <a:pt x="9855505" y="1672073"/>
                    <a:pt x="9878096" y="1687133"/>
                  </a:cubicBezTo>
                  <a:lnTo>
                    <a:pt x="9916733" y="1712890"/>
                  </a:lnTo>
                  <a:cubicBezTo>
                    <a:pt x="9921026" y="1725769"/>
                    <a:pt x="9929611" y="1737951"/>
                    <a:pt x="9929611" y="1751527"/>
                  </a:cubicBezTo>
                  <a:cubicBezTo>
                    <a:pt x="9929611" y="1922271"/>
                    <a:pt x="9961688" y="1923083"/>
                    <a:pt x="9878096" y="1996226"/>
                  </a:cubicBezTo>
                  <a:cubicBezTo>
                    <a:pt x="9857409" y="2014327"/>
                    <a:pt x="9835167" y="2030569"/>
                    <a:pt x="9813702" y="2047741"/>
                  </a:cubicBezTo>
                  <a:cubicBezTo>
                    <a:pt x="9787944" y="2125016"/>
                    <a:pt x="9796530" y="2056327"/>
                    <a:pt x="9839459" y="2099256"/>
                  </a:cubicBezTo>
                  <a:cubicBezTo>
                    <a:pt x="9861349" y="2121146"/>
                    <a:pt x="9890975" y="2176530"/>
                    <a:pt x="9890975" y="2176530"/>
                  </a:cubicBezTo>
                  <a:cubicBezTo>
                    <a:pt x="9886682" y="2197995"/>
                    <a:pt x="9885782" y="2220428"/>
                    <a:pt x="9878096" y="2240924"/>
                  </a:cubicBezTo>
                  <a:cubicBezTo>
                    <a:pt x="9872661" y="2255417"/>
                    <a:pt x="9861335" y="2266966"/>
                    <a:pt x="9852338" y="2279561"/>
                  </a:cubicBezTo>
                  <a:cubicBezTo>
                    <a:pt x="9772465" y="2391383"/>
                    <a:pt x="9848648" y="2278657"/>
                    <a:pt x="9787944" y="2369713"/>
                  </a:cubicBezTo>
                  <a:cubicBezTo>
                    <a:pt x="9783651" y="2416935"/>
                    <a:pt x="9788092" y="2465787"/>
                    <a:pt x="9775065" y="2511380"/>
                  </a:cubicBezTo>
                  <a:cubicBezTo>
                    <a:pt x="9770061" y="2528893"/>
                    <a:pt x="9748088" y="2536025"/>
                    <a:pt x="9736428" y="2550017"/>
                  </a:cubicBezTo>
                  <a:cubicBezTo>
                    <a:pt x="9691617" y="2603791"/>
                    <a:pt x="9735462" y="2580390"/>
                    <a:pt x="9672034" y="2601533"/>
                  </a:cubicBezTo>
                  <a:cubicBezTo>
                    <a:pt x="9598213" y="2712262"/>
                    <a:pt x="9696510" y="2581951"/>
                    <a:pt x="9607640" y="2653048"/>
                  </a:cubicBezTo>
                  <a:cubicBezTo>
                    <a:pt x="9595553" y="2662718"/>
                    <a:pt x="9592827" y="2680740"/>
                    <a:pt x="9581882" y="2691685"/>
                  </a:cubicBezTo>
                  <a:cubicBezTo>
                    <a:pt x="9570937" y="2702630"/>
                    <a:pt x="9556124" y="2708856"/>
                    <a:pt x="9543245" y="2717442"/>
                  </a:cubicBezTo>
                  <a:lnTo>
                    <a:pt x="9517487" y="2794716"/>
                  </a:lnTo>
                  <a:lnTo>
                    <a:pt x="9504609" y="2833352"/>
                  </a:lnTo>
                  <a:cubicBezTo>
                    <a:pt x="9508902" y="2876282"/>
                    <a:pt x="9507786" y="2920102"/>
                    <a:pt x="9517487" y="2962141"/>
                  </a:cubicBezTo>
                  <a:cubicBezTo>
                    <a:pt x="9542006" y="3068391"/>
                    <a:pt x="9614944" y="2896976"/>
                    <a:pt x="9530366" y="3129566"/>
                  </a:cubicBezTo>
                  <a:cubicBezTo>
                    <a:pt x="9525727" y="3142324"/>
                    <a:pt x="9503872" y="3136374"/>
                    <a:pt x="9491730" y="3142445"/>
                  </a:cubicBezTo>
                  <a:cubicBezTo>
                    <a:pt x="9470790" y="3152915"/>
                    <a:pt x="9416168" y="3196627"/>
                    <a:pt x="9401578" y="3206840"/>
                  </a:cubicBezTo>
                  <a:cubicBezTo>
                    <a:pt x="9376217" y="3224593"/>
                    <a:pt x="9324304" y="3258355"/>
                    <a:pt x="9324304" y="3258355"/>
                  </a:cubicBezTo>
                  <a:cubicBezTo>
                    <a:pt x="9311425" y="3275527"/>
                    <a:pt x="9295267" y="3290672"/>
                    <a:pt x="9285668" y="3309871"/>
                  </a:cubicBezTo>
                  <a:cubicBezTo>
                    <a:pt x="9273526" y="3334156"/>
                    <a:pt x="9259910" y="3387144"/>
                    <a:pt x="9259910" y="3387144"/>
                  </a:cubicBezTo>
                  <a:cubicBezTo>
                    <a:pt x="9255617" y="3455831"/>
                    <a:pt x="9262794" y="3526214"/>
                    <a:pt x="9247031" y="3593206"/>
                  </a:cubicBezTo>
                  <a:cubicBezTo>
                    <a:pt x="9243922" y="3606421"/>
                    <a:pt x="9221447" y="3602355"/>
                    <a:pt x="9208394" y="3606085"/>
                  </a:cubicBezTo>
                  <a:cubicBezTo>
                    <a:pt x="9154596" y="3621456"/>
                    <a:pt x="9140332" y="3621722"/>
                    <a:pt x="9079606" y="3631842"/>
                  </a:cubicBezTo>
                  <a:cubicBezTo>
                    <a:pt x="9066727" y="3636135"/>
                    <a:pt x="9051570" y="3636240"/>
                    <a:pt x="9040969" y="3644721"/>
                  </a:cubicBezTo>
                  <a:cubicBezTo>
                    <a:pt x="9003182" y="3674951"/>
                    <a:pt x="9007969" y="3734056"/>
                    <a:pt x="9002333" y="3773510"/>
                  </a:cubicBezTo>
                  <a:cubicBezTo>
                    <a:pt x="9010066" y="3804446"/>
                    <a:pt x="9013174" y="3841426"/>
                    <a:pt x="9040969" y="3863662"/>
                  </a:cubicBezTo>
                  <a:cubicBezTo>
                    <a:pt x="9051570" y="3872143"/>
                    <a:pt x="9066727" y="3872248"/>
                    <a:pt x="9079606" y="3876541"/>
                  </a:cubicBezTo>
                  <a:cubicBezTo>
                    <a:pt x="9107892" y="3918972"/>
                    <a:pt x="9128077" y="3930165"/>
                    <a:pt x="9092485" y="3992451"/>
                  </a:cubicBezTo>
                  <a:cubicBezTo>
                    <a:pt x="9085750" y="4004238"/>
                    <a:pt x="9065990" y="3999259"/>
                    <a:pt x="9053848" y="4005330"/>
                  </a:cubicBezTo>
                  <a:cubicBezTo>
                    <a:pt x="8907688" y="4078409"/>
                    <a:pt x="9060824" y="4019979"/>
                    <a:pt x="8937938" y="4056845"/>
                  </a:cubicBezTo>
                  <a:cubicBezTo>
                    <a:pt x="8911932" y="4064647"/>
                    <a:pt x="8860665" y="4082603"/>
                    <a:pt x="8860665" y="4082603"/>
                  </a:cubicBezTo>
                  <a:cubicBezTo>
                    <a:pt x="8856372" y="4095482"/>
                    <a:pt x="8852553" y="4108529"/>
                    <a:pt x="8847786" y="4121240"/>
                  </a:cubicBezTo>
                  <a:cubicBezTo>
                    <a:pt x="8839669" y="4142886"/>
                    <a:pt x="8827635" y="4163206"/>
                    <a:pt x="8822028" y="4185634"/>
                  </a:cubicBezTo>
                  <a:cubicBezTo>
                    <a:pt x="8814666" y="4215083"/>
                    <a:pt x="8822724" y="4248635"/>
                    <a:pt x="8809149" y="4275786"/>
                  </a:cubicBezTo>
                  <a:cubicBezTo>
                    <a:pt x="8803078" y="4287928"/>
                    <a:pt x="8783974" y="4286909"/>
                    <a:pt x="8770513" y="4288665"/>
                  </a:cubicBezTo>
                  <a:cubicBezTo>
                    <a:pt x="8684950" y="4299825"/>
                    <a:pt x="8598355" y="4302220"/>
                    <a:pt x="8512935" y="4314423"/>
                  </a:cubicBezTo>
                  <a:lnTo>
                    <a:pt x="8422783" y="4327302"/>
                  </a:lnTo>
                  <a:cubicBezTo>
                    <a:pt x="8418490" y="4348767"/>
                    <a:pt x="8420764" y="4372690"/>
                    <a:pt x="8409904" y="4391696"/>
                  </a:cubicBezTo>
                  <a:cubicBezTo>
                    <a:pt x="8393948" y="4419619"/>
                    <a:pt x="8356153" y="4417265"/>
                    <a:pt x="8332631" y="4430333"/>
                  </a:cubicBezTo>
                  <a:cubicBezTo>
                    <a:pt x="8270887" y="4464635"/>
                    <a:pt x="8273211" y="4463995"/>
                    <a:pt x="8242479" y="4494727"/>
                  </a:cubicBezTo>
                </a:path>
              </a:pathLst>
            </a:custGeom>
            <a:solidFill>
              <a:srgbClr val="95282D"/>
            </a:solidFill>
            <a:ln>
              <a:solidFill>
                <a:srgbClr val="36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2" name="椭圆 21"/>
            <p:cNvSpPr/>
            <p:nvPr/>
          </p:nvSpPr>
          <p:spPr>
            <a:xfrm>
              <a:off x="9358125" y="4818606"/>
              <a:ext cx="93664" cy="308006"/>
            </a:xfrm>
            <a:prstGeom prst="ellipse">
              <a:avLst/>
            </a:prstGeom>
            <a:solidFill>
              <a:srgbClr val="FFFF00"/>
            </a:solidFill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15" grpId="0"/>
      <p:bldP spid="16" grpId="0"/>
      <p:bldP spid="17" grpId="0"/>
      <p:bldP spid="1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4" name="图片 13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7814218" y="4718594"/>
            <a:ext cx="4525006" cy="1524213"/>
          </a:xfrm>
          <a:prstGeom prst="ellipse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7313613" y="4305300"/>
            <a:ext cx="1379537" cy="768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400" b="1" dirty="0">
                <a:solidFill>
                  <a:srgbClr val="FF0000"/>
                </a:solidFill>
                <a:latin typeface="Calibri" panose="020F0502020204030204" pitchFamily="34" charset="0"/>
              </a:rPr>
              <a:t>钓鱼</a:t>
            </a:r>
            <a:endParaRPr lang="zh-CN" altLang="en-US" sz="4400" b="1" dirty="0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  <p:grpSp>
        <p:nvGrpSpPr>
          <p:cNvPr id="27652" name="组合 10"/>
          <p:cNvGrpSpPr/>
          <p:nvPr/>
        </p:nvGrpSpPr>
        <p:grpSpPr>
          <a:xfrm>
            <a:off x="234950" y="-25400"/>
            <a:ext cx="10634663" cy="6459538"/>
            <a:chOff x="453244" y="283336"/>
            <a:chExt cx="10456255" cy="6459583"/>
          </a:xfrm>
        </p:grpSpPr>
        <p:grpSp>
          <p:nvGrpSpPr>
            <p:cNvPr id="27656" name="组合 8"/>
            <p:cNvGrpSpPr/>
            <p:nvPr/>
          </p:nvGrpSpPr>
          <p:grpSpPr>
            <a:xfrm>
              <a:off x="1146214" y="283336"/>
              <a:ext cx="9763285" cy="5460641"/>
              <a:chOff x="115905" y="437882"/>
              <a:chExt cx="9763285" cy="5924281"/>
            </a:xfrm>
          </p:grpSpPr>
          <p:grpSp>
            <p:nvGrpSpPr>
              <p:cNvPr id="27658" name="组合 2"/>
              <p:cNvGrpSpPr/>
              <p:nvPr/>
            </p:nvGrpSpPr>
            <p:grpSpPr>
              <a:xfrm>
                <a:off x="8032924" y="4356902"/>
                <a:ext cx="1449422" cy="1935421"/>
                <a:chOff x="8032924" y="4356902"/>
                <a:chExt cx="1449422" cy="1935421"/>
              </a:xfrm>
            </p:grpSpPr>
            <p:pic>
              <p:nvPicPr>
                <p:cNvPr id="27660" name="图片 3"/>
                <p:cNvPicPr>
                  <a:picLocks noChangeAspect="1"/>
                </p:cNvPicPr>
                <p:nvPr/>
              </p:nvPicPr>
              <p:blipFill>
                <a:blip r:embed="rId2"/>
                <a:srcRect b="-95"/>
                <a:stretch>
                  <a:fillRect/>
                </a:stretch>
              </p:blipFill>
              <p:spPr>
                <a:xfrm>
                  <a:off x="8032924" y="4356902"/>
                  <a:ext cx="1449422" cy="1935421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6" name="椭圆 5"/>
                <p:cNvSpPr/>
                <p:nvPr/>
              </p:nvSpPr>
              <p:spPr>
                <a:xfrm>
                  <a:off x="9357861" y="4819412"/>
                  <a:ext cx="93652" cy="308292"/>
                </a:xfrm>
                <a:prstGeom prst="ellipse">
                  <a:avLst/>
                </a:prstGeom>
                <a:solidFill>
                  <a:srgbClr val="FFFF00"/>
                </a:solidFill>
                <a:ln>
                  <a:solidFill>
                    <a:srgbClr val="FFFF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1">
                    <a:ln>
                      <a:noFill/>
                    </a:ln>
                    <a:solidFill>
                      <a:schemeClr val="lt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sp>
            <p:nvSpPr>
              <p:cNvPr id="8" name="任意多边形 7"/>
              <p:cNvSpPr/>
              <p:nvPr/>
            </p:nvSpPr>
            <p:spPr>
              <a:xfrm>
                <a:off x="115960" y="437882"/>
                <a:ext cx="9763230" cy="5924712"/>
              </a:xfrm>
              <a:custGeom>
                <a:avLst/>
                <a:gdLst>
                  <a:gd name="connsiteX0" fmla="*/ 9350067 w 9763285"/>
                  <a:gd name="connsiteY0" fmla="*/ 4430332 h 5924281"/>
                  <a:gd name="connsiteX1" fmla="*/ 9414461 w 9763285"/>
                  <a:gd name="connsiteY1" fmla="*/ 4417453 h 5924281"/>
                  <a:gd name="connsiteX2" fmla="*/ 9530371 w 9763285"/>
                  <a:gd name="connsiteY2" fmla="*/ 4288664 h 5924281"/>
                  <a:gd name="connsiteX3" fmla="*/ 9556129 w 9763285"/>
                  <a:gd name="connsiteY3" fmla="*/ 4237149 h 5924281"/>
                  <a:gd name="connsiteX4" fmla="*/ 9594765 w 9763285"/>
                  <a:gd name="connsiteY4" fmla="*/ 4095481 h 5924281"/>
                  <a:gd name="connsiteX5" fmla="*/ 9607644 w 9763285"/>
                  <a:gd name="connsiteY5" fmla="*/ 4056845 h 5924281"/>
                  <a:gd name="connsiteX6" fmla="*/ 9581887 w 9763285"/>
                  <a:gd name="connsiteY6" fmla="*/ 3863662 h 5924281"/>
                  <a:gd name="connsiteX7" fmla="*/ 9517492 w 9763285"/>
                  <a:gd name="connsiteY7" fmla="*/ 3760631 h 5924281"/>
                  <a:gd name="connsiteX8" fmla="*/ 9465977 w 9763285"/>
                  <a:gd name="connsiteY8" fmla="*/ 3606084 h 5924281"/>
                  <a:gd name="connsiteX9" fmla="*/ 9478856 w 9763285"/>
                  <a:gd name="connsiteY9" fmla="*/ 3438659 h 5924281"/>
                  <a:gd name="connsiteX10" fmla="*/ 9517492 w 9763285"/>
                  <a:gd name="connsiteY10" fmla="*/ 3348507 h 5924281"/>
                  <a:gd name="connsiteX11" fmla="*/ 9543250 w 9763285"/>
                  <a:gd name="connsiteY11" fmla="*/ 3245476 h 5924281"/>
                  <a:gd name="connsiteX12" fmla="*/ 9569008 w 9763285"/>
                  <a:gd name="connsiteY12" fmla="*/ 3193960 h 5924281"/>
                  <a:gd name="connsiteX13" fmla="*/ 9556129 w 9763285"/>
                  <a:gd name="connsiteY13" fmla="*/ 2846231 h 5924281"/>
                  <a:gd name="connsiteX14" fmla="*/ 9530371 w 9763285"/>
                  <a:gd name="connsiteY14" fmla="*/ 2794715 h 5924281"/>
                  <a:gd name="connsiteX15" fmla="*/ 9427340 w 9763285"/>
                  <a:gd name="connsiteY15" fmla="*/ 2653048 h 5924281"/>
                  <a:gd name="connsiteX16" fmla="*/ 9388703 w 9763285"/>
                  <a:gd name="connsiteY16" fmla="*/ 2627290 h 5924281"/>
                  <a:gd name="connsiteX17" fmla="*/ 9285672 w 9763285"/>
                  <a:gd name="connsiteY17" fmla="*/ 2511380 h 5924281"/>
                  <a:gd name="connsiteX18" fmla="*/ 9208399 w 9763285"/>
                  <a:gd name="connsiteY18" fmla="*/ 2446986 h 5924281"/>
                  <a:gd name="connsiteX19" fmla="*/ 9169763 w 9763285"/>
                  <a:gd name="connsiteY19" fmla="*/ 2408349 h 5924281"/>
                  <a:gd name="connsiteX20" fmla="*/ 9118247 w 9763285"/>
                  <a:gd name="connsiteY20" fmla="*/ 2369712 h 5924281"/>
                  <a:gd name="connsiteX21" fmla="*/ 9079610 w 9763285"/>
                  <a:gd name="connsiteY21" fmla="*/ 2343955 h 5924281"/>
                  <a:gd name="connsiteX22" fmla="*/ 9028095 w 9763285"/>
                  <a:gd name="connsiteY22" fmla="*/ 2292439 h 5924281"/>
                  <a:gd name="connsiteX23" fmla="*/ 8847791 w 9763285"/>
                  <a:gd name="connsiteY23" fmla="*/ 2163650 h 5924281"/>
                  <a:gd name="connsiteX24" fmla="*/ 8822033 w 9763285"/>
                  <a:gd name="connsiteY24" fmla="*/ 2112135 h 5924281"/>
                  <a:gd name="connsiteX25" fmla="*/ 8809154 w 9763285"/>
                  <a:gd name="connsiteY25" fmla="*/ 1854557 h 5924281"/>
                  <a:gd name="connsiteX26" fmla="*/ 8796275 w 9763285"/>
                  <a:gd name="connsiteY26" fmla="*/ 1815921 h 5924281"/>
                  <a:gd name="connsiteX27" fmla="*/ 8757639 w 9763285"/>
                  <a:gd name="connsiteY27" fmla="*/ 1777284 h 5924281"/>
                  <a:gd name="connsiteX28" fmla="*/ 8693244 w 9763285"/>
                  <a:gd name="connsiteY28" fmla="*/ 1661374 h 5924281"/>
                  <a:gd name="connsiteX29" fmla="*/ 8641729 w 9763285"/>
                  <a:gd name="connsiteY29" fmla="*/ 1622738 h 5924281"/>
                  <a:gd name="connsiteX30" fmla="*/ 8577334 w 9763285"/>
                  <a:gd name="connsiteY30" fmla="*/ 1558343 h 5924281"/>
                  <a:gd name="connsiteX31" fmla="*/ 8435667 w 9763285"/>
                  <a:gd name="connsiteY31" fmla="*/ 1455312 h 5924281"/>
                  <a:gd name="connsiteX32" fmla="*/ 8371272 w 9763285"/>
                  <a:gd name="connsiteY32" fmla="*/ 1403797 h 5924281"/>
                  <a:gd name="connsiteX33" fmla="*/ 8293999 w 9763285"/>
                  <a:gd name="connsiteY33" fmla="*/ 1365160 h 5924281"/>
                  <a:gd name="connsiteX34" fmla="*/ 8023543 w 9763285"/>
                  <a:gd name="connsiteY34" fmla="*/ 1184856 h 5924281"/>
                  <a:gd name="connsiteX35" fmla="*/ 7701571 w 9763285"/>
                  <a:gd name="connsiteY35" fmla="*/ 1043188 h 5924281"/>
                  <a:gd name="connsiteX36" fmla="*/ 7122022 w 9763285"/>
                  <a:gd name="connsiteY36" fmla="*/ 1056067 h 5924281"/>
                  <a:gd name="connsiteX37" fmla="*/ 7057627 w 9763285"/>
                  <a:gd name="connsiteY37" fmla="*/ 1081825 h 5924281"/>
                  <a:gd name="connsiteX38" fmla="*/ 6993233 w 9763285"/>
                  <a:gd name="connsiteY38" fmla="*/ 1133341 h 5924281"/>
                  <a:gd name="connsiteX39" fmla="*/ 6581109 w 9763285"/>
                  <a:gd name="connsiteY39" fmla="*/ 1094704 h 5924281"/>
                  <a:gd name="connsiteX40" fmla="*/ 6503836 w 9763285"/>
                  <a:gd name="connsiteY40" fmla="*/ 1056067 h 5924281"/>
                  <a:gd name="connsiteX41" fmla="*/ 6400805 w 9763285"/>
                  <a:gd name="connsiteY41" fmla="*/ 978794 h 5924281"/>
                  <a:gd name="connsiteX42" fmla="*/ 6336410 w 9763285"/>
                  <a:gd name="connsiteY42" fmla="*/ 927279 h 5924281"/>
                  <a:gd name="connsiteX43" fmla="*/ 6246258 w 9763285"/>
                  <a:gd name="connsiteY43" fmla="*/ 837126 h 5924281"/>
                  <a:gd name="connsiteX44" fmla="*/ 5962923 w 9763285"/>
                  <a:gd name="connsiteY44" fmla="*/ 695459 h 5924281"/>
                  <a:gd name="connsiteX45" fmla="*/ 5357616 w 9763285"/>
                  <a:gd name="connsiteY45" fmla="*/ 708338 h 5924281"/>
                  <a:gd name="connsiteX46" fmla="*/ 5267464 w 9763285"/>
                  <a:gd name="connsiteY46" fmla="*/ 734095 h 5924281"/>
                  <a:gd name="connsiteX47" fmla="*/ 5177312 w 9763285"/>
                  <a:gd name="connsiteY47" fmla="*/ 759853 h 5924281"/>
                  <a:gd name="connsiteX48" fmla="*/ 5087160 w 9763285"/>
                  <a:gd name="connsiteY48" fmla="*/ 862884 h 5924281"/>
                  <a:gd name="connsiteX49" fmla="*/ 5022765 w 9763285"/>
                  <a:gd name="connsiteY49" fmla="*/ 991673 h 5924281"/>
                  <a:gd name="connsiteX50" fmla="*/ 4997008 w 9763285"/>
                  <a:gd name="connsiteY50" fmla="*/ 1043188 h 5924281"/>
                  <a:gd name="connsiteX51" fmla="*/ 4971250 w 9763285"/>
                  <a:gd name="connsiteY51" fmla="*/ 991673 h 5924281"/>
                  <a:gd name="connsiteX52" fmla="*/ 4958371 w 9763285"/>
                  <a:gd name="connsiteY52" fmla="*/ 953036 h 5924281"/>
                  <a:gd name="connsiteX53" fmla="*/ 4881098 w 9763285"/>
                  <a:gd name="connsiteY53" fmla="*/ 875763 h 5924281"/>
                  <a:gd name="connsiteX54" fmla="*/ 4752309 w 9763285"/>
                  <a:gd name="connsiteY54" fmla="*/ 746974 h 5924281"/>
                  <a:gd name="connsiteX55" fmla="*/ 4559126 w 9763285"/>
                  <a:gd name="connsiteY55" fmla="*/ 592428 h 5924281"/>
                  <a:gd name="connsiteX56" fmla="*/ 4443216 w 9763285"/>
                  <a:gd name="connsiteY56" fmla="*/ 515155 h 5924281"/>
                  <a:gd name="connsiteX57" fmla="*/ 4314427 w 9763285"/>
                  <a:gd name="connsiteY57" fmla="*/ 463639 h 5924281"/>
                  <a:gd name="connsiteX58" fmla="*/ 4159881 w 9763285"/>
                  <a:gd name="connsiteY58" fmla="*/ 437881 h 5924281"/>
                  <a:gd name="connsiteX59" fmla="*/ 3940940 w 9763285"/>
                  <a:gd name="connsiteY59" fmla="*/ 399245 h 5924281"/>
                  <a:gd name="connsiteX60" fmla="*/ 3773515 w 9763285"/>
                  <a:gd name="connsiteY60" fmla="*/ 386366 h 5924281"/>
                  <a:gd name="connsiteX61" fmla="*/ 3683363 w 9763285"/>
                  <a:gd name="connsiteY61" fmla="*/ 373487 h 5924281"/>
                  <a:gd name="connsiteX62" fmla="*/ 3515937 w 9763285"/>
                  <a:gd name="connsiteY62" fmla="*/ 360608 h 5924281"/>
                  <a:gd name="connsiteX63" fmla="*/ 3322754 w 9763285"/>
                  <a:gd name="connsiteY63" fmla="*/ 373487 h 5924281"/>
                  <a:gd name="connsiteX64" fmla="*/ 3271239 w 9763285"/>
                  <a:gd name="connsiteY64" fmla="*/ 386366 h 5924281"/>
                  <a:gd name="connsiteX65" fmla="*/ 3168208 w 9763285"/>
                  <a:gd name="connsiteY65" fmla="*/ 399245 h 5924281"/>
                  <a:gd name="connsiteX66" fmla="*/ 3013661 w 9763285"/>
                  <a:gd name="connsiteY66" fmla="*/ 437881 h 5924281"/>
                  <a:gd name="connsiteX67" fmla="*/ 2949267 w 9763285"/>
                  <a:gd name="connsiteY67" fmla="*/ 463639 h 5924281"/>
                  <a:gd name="connsiteX68" fmla="*/ 2794720 w 9763285"/>
                  <a:gd name="connsiteY68" fmla="*/ 489397 h 5924281"/>
                  <a:gd name="connsiteX69" fmla="*/ 2743205 w 9763285"/>
                  <a:gd name="connsiteY69" fmla="*/ 553791 h 5924281"/>
                  <a:gd name="connsiteX70" fmla="*/ 2511385 w 9763285"/>
                  <a:gd name="connsiteY70" fmla="*/ 309093 h 5924281"/>
                  <a:gd name="connsiteX71" fmla="*/ 2434112 w 9763285"/>
                  <a:gd name="connsiteY71" fmla="*/ 231819 h 5924281"/>
                  <a:gd name="connsiteX72" fmla="*/ 2125019 w 9763285"/>
                  <a:gd name="connsiteY72" fmla="*/ 0 h 5924281"/>
                  <a:gd name="connsiteX73" fmla="*/ 1983351 w 9763285"/>
                  <a:gd name="connsiteY73" fmla="*/ 25757 h 5924281"/>
                  <a:gd name="connsiteX74" fmla="*/ 1506833 w 9763285"/>
                  <a:gd name="connsiteY74" fmla="*/ 51515 h 5924281"/>
                  <a:gd name="connsiteX75" fmla="*/ 1455318 w 9763285"/>
                  <a:gd name="connsiteY75" fmla="*/ 90152 h 5924281"/>
                  <a:gd name="connsiteX76" fmla="*/ 1378044 w 9763285"/>
                  <a:gd name="connsiteY76" fmla="*/ 141667 h 5924281"/>
                  <a:gd name="connsiteX77" fmla="*/ 1313650 w 9763285"/>
                  <a:gd name="connsiteY77" fmla="*/ 218941 h 5924281"/>
                  <a:gd name="connsiteX78" fmla="*/ 1300771 w 9763285"/>
                  <a:gd name="connsiteY78" fmla="*/ 309093 h 5924281"/>
                  <a:gd name="connsiteX79" fmla="*/ 1210619 w 9763285"/>
                  <a:gd name="connsiteY79" fmla="*/ 321972 h 5924281"/>
                  <a:gd name="connsiteX80" fmla="*/ 1068951 w 9763285"/>
                  <a:gd name="connsiteY80" fmla="*/ 373487 h 5924281"/>
                  <a:gd name="connsiteX81" fmla="*/ 991678 w 9763285"/>
                  <a:gd name="connsiteY81" fmla="*/ 399245 h 5924281"/>
                  <a:gd name="connsiteX82" fmla="*/ 953041 w 9763285"/>
                  <a:gd name="connsiteY82" fmla="*/ 412124 h 5924281"/>
                  <a:gd name="connsiteX83" fmla="*/ 901526 w 9763285"/>
                  <a:gd name="connsiteY83" fmla="*/ 437881 h 5924281"/>
                  <a:gd name="connsiteX84" fmla="*/ 824253 w 9763285"/>
                  <a:gd name="connsiteY84" fmla="*/ 463639 h 5924281"/>
                  <a:gd name="connsiteX85" fmla="*/ 785616 w 9763285"/>
                  <a:gd name="connsiteY85" fmla="*/ 489397 h 5924281"/>
                  <a:gd name="connsiteX86" fmla="*/ 643949 w 9763285"/>
                  <a:gd name="connsiteY86" fmla="*/ 540912 h 5924281"/>
                  <a:gd name="connsiteX87" fmla="*/ 618191 w 9763285"/>
                  <a:gd name="connsiteY87" fmla="*/ 579549 h 5924281"/>
                  <a:gd name="connsiteX88" fmla="*/ 502281 w 9763285"/>
                  <a:gd name="connsiteY88" fmla="*/ 682580 h 5924281"/>
                  <a:gd name="connsiteX89" fmla="*/ 489402 w 9763285"/>
                  <a:gd name="connsiteY89" fmla="*/ 772732 h 5924281"/>
                  <a:gd name="connsiteX90" fmla="*/ 476523 w 9763285"/>
                  <a:gd name="connsiteY90" fmla="*/ 940157 h 5924281"/>
                  <a:gd name="connsiteX91" fmla="*/ 450765 w 9763285"/>
                  <a:gd name="connsiteY91" fmla="*/ 1030310 h 5924281"/>
                  <a:gd name="connsiteX92" fmla="*/ 399250 w 9763285"/>
                  <a:gd name="connsiteY92" fmla="*/ 1094704 h 5924281"/>
                  <a:gd name="connsiteX93" fmla="*/ 360613 w 9763285"/>
                  <a:gd name="connsiteY93" fmla="*/ 1120462 h 5924281"/>
                  <a:gd name="connsiteX94" fmla="*/ 309098 w 9763285"/>
                  <a:gd name="connsiteY94" fmla="*/ 1159098 h 5924281"/>
                  <a:gd name="connsiteX95" fmla="*/ 283340 w 9763285"/>
                  <a:gd name="connsiteY95" fmla="*/ 1197735 h 5924281"/>
                  <a:gd name="connsiteX96" fmla="*/ 257582 w 9763285"/>
                  <a:gd name="connsiteY96" fmla="*/ 1249250 h 5924281"/>
                  <a:gd name="connsiteX97" fmla="*/ 218946 w 9763285"/>
                  <a:gd name="connsiteY97" fmla="*/ 1275008 h 5924281"/>
                  <a:gd name="connsiteX98" fmla="*/ 180309 w 9763285"/>
                  <a:gd name="connsiteY98" fmla="*/ 1365160 h 5924281"/>
                  <a:gd name="connsiteX99" fmla="*/ 206067 w 9763285"/>
                  <a:gd name="connsiteY99" fmla="*/ 1403797 h 5924281"/>
                  <a:gd name="connsiteX100" fmla="*/ 244703 w 9763285"/>
                  <a:gd name="connsiteY100" fmla="*/ 1532586 h 5924281"/>
                  <a:gd name="connsiteX101" fmla="*/ 270461 w 9763285"/>
                  <a:gd name="connsiteY101" fmla="*/ 1622738 h 5924281"/>
                  <a:gd name="connsiteX102" fmla="*/ 283340 w 9763285"/>
                  <a:gd name="connsiteY102" fmla="*/ 1661374 h 5924281"/>
                  <a:gd name="connsiteX103" fmla="*/ 334856 w 9763285"/>
                  <a:gd name="connsiteY103" fmla="*/ 1738648 h 5924281"/>
                  <a:gd name="connsiteX104" fmla="*/ 321977 w 9763285"/>
                  <a:gd name="connsiteY104" fmla="*/ 1841679 h 5924281"/>
                  <a:gd name="connsiteX105" fmla="*/ 296219 w 9763285"/>
                  <a:gd name="connsiteY105" fmla="*/ 1880315 h 5924281"/>
                  <a:gd name="connsiteX106" fmla="*/ 257582 w 9763285"/>
                  <a:gd name="connsiteY106" fmla="*/ 1931831 h 5924281"/>
                  <a:gd name="connsiteX107" fmla="*/ 180309 w 9763285"/>
                  <a:gd name="connsiteY107" fmla="*/ 2009104 h 5924281"/>
                  <a:gd name="connsiteX108" fmla="*/ 141672 w 9763285"/>
                  <a:gd name="connsiteY108" fmla="*/ 2047741 h 5924281"/>
                  <a:gd name="connsiteX109" fmla="*/ 128794 w 9763285"/>
                  <a:gd name="connsiteY109" fmla="*/ 2086377 h 5924281"/>
                  <a:gd name="connsiteX110" fmla="*/ 103036 w 9763285"/>
                  <a:gd name="connsiteY110" fmla="*/ 2137893 h 5924281"/>
                  <a:gd name="connsiteX111" fmla="*/ 90157 w 9763285"/>
                  <a:gd name="connsiteY111" fmla="*/ 2202287 h 5924281"/>
                  <a:gd name="connsiteX112" fmla="*/ 115915 w 9763285"/>
                  <a:gd name="connsiteY112" fmla="*/ 2408349 h 5924281"/>
                  <a:gd name="connsiteX113" fmla="*/ 167430 w 9763285"/>
                  <a:gd name="connsiteY113" fmla="*/ 2485622 h 5924281"/>
                  <a:gd name="connsiteX114" fmla="*/ 180309 w 9763285"/>
                  <a:gd name="connsiteY114" fmla="*/ 2524259 h 5924281"/>
                  <a:gd name="connsiteX115" fmla="*/ 231825 w 9763285"/>
                  <a:gd name="connsiteY115" fmla="*/ 2601532 h 5924281"/>
                  <a:gd name="connsiteX116" fmla="*/ 257582 w 9763285"/>
                  <a:gd name="connsiteY116" fmla="*/ 2640169 h 5924281"/>
                  <a:gd name="connsiteX117" fmla="*/ 283340 w 9763285"/>
                  <a:gd name="connsiteY117" fmla="*/ 2678805 h 5924281"/>
                  <a:gd name="connsiteX118" fmla="*/ 309098 w 9763285"/>
                  <a:gd name="connsiteY118" fmla="*/ 2756079 h 5924281"/>
                  <a:gd name="connsiteX119" fmla="*/ 321977 w 9763285"/>
                  <a:gd name="connsiteY119" fmla="*/ 2794715 h 5924281"/>
                  <a:gd name="connsiteX120" fmla="*/ 283340 w 9763285"/>
                  <a:gd name="connsiteY120" fmla="*/ 2962141 h 5924281"/>
                  <a:gd name="connsiteX121" fmla="*/ 180309 w 9763285"/>
                  <a:gd name="connsiteY121" fmla="*/ 3065172 h 5924281"/>
                  <a:gd name="connsiteX122" fmla="*/ 128794 w 9763285"/>
                  <a:gd name="connsiteY122" fmla="*/ 3142445 h 5924281"/>
                  <a:gd name="connsiteX123" fmla="*/ 180309 w 9763285"/>
                  <a:gd name="connsiteY123" fmla="*/ 3271233 h 5924281"/>
                  <a:gd name="connsiteX124" fmla="*/ 193188 w 9763285"/>
                  <a:gd name="connsiteY124" fmla="*/ 3322749 h 5924281"/>
                  <a:gd name="connsiteX125" fmla="*/ 244703 w 9763285"/>
                  <a:gd name="connsiteY125" fmla="*/ 3438659 h 5924281"/>
                  <a:gd name="connsiteX126" fmla="*/ 270461 w 9763285"/>
                  <a:gd name="connsiteY126" fmla="*/ 3528811 h 5924281"/>
                  <a:gd name="connsiteX127" fmla="*/ 334856 w 9763285"/>
                  <a:gd name="connsiteY127" fmla="*/ 3606084 h 5924281"/>
                  <a:gd name="connsiteX128" fmla="*/ 347734 w 9763285"/>
                  <a:gd name="connsiteY128" fmla="*/ 3657600 h 5924281"/>
                  <a:gd name="connsiteX129" fmla="*/ 373492 w 9763285"/>
                  <a:gd name="connsiteY129" fmla="*/ 3734873 h 5924281"/>
                  <a:gd name="connsiteX130" fmla="*/ 399250 w 9763285"/>
                  <a:gd name="connsiteY130" fmla="*/ 3837904 h 5924281"/>
                  <a:gd name="connsiteX131" fmla="*/ 360613 w 9763285"/>
                  <a:gd name="connsiteY131" fmla="*/ 4095481 h 5924281"/>
                  <a:gd name="connsiteX132" fmla="*/ 321977 w 9763285"/>
                  <a:gd name="connsiteY132" fmla="*/ 4108360 h 5924281"/>
                  <a:gd name="connsiteX133" fmla="*/ 244703 w 9763285"/>
                  <a:gd name="connsiteY133" fmla="*/ 4198512 h 5924281"/>
                  <a:gd name="connsiteX134" fmla="*/ 231825 w 9763285"/>
                  <a:gd name="connsiteY134" fmla="*/ 4250028 h 5924281"/>
                  <a:gd name="connsiteX135" fmla="*/ 257582 w 9763285"/>
                  <a:gd name="connsiteY135" fmla="*/ 4468969 h 5924281"/>
                  <a:gd name="connsiteX136" fmla="*/ 270461 w 9763285"/>
                  <a:gd name="connsiteY136" fmla="*/ 4507605 h 5924281"/>
                  <a:gd name="connsiteX137" fmla="*/ 296219 w 9763285"/>
                  <a:gd name="connsiteY137" fmla="*/ 4546242 h 5924281"/>
                  <a:gd name="connsiteX138" fmla="*/ 321977 w 9763285"/>
                  <a:gd name="connsiteY138" fmla="*/ 4623515 h 5924281"/>
                  <a:gd name="connsiteX139" fmla="*/ 296219 w 9763285"/>
                  <a:gd name="connsiteY139" fmla="*/ 4687910 h 5924281"/>
                  <a:gd name="connsiteX140" fmla="*/ 244703 w 9763285"/>
                  <a:gd name="connsiteY140" fmla="*/ 4726546 h 5924281"/>
                  <a:gd name="connsiteX141" fmla="*/ 128794 w 9763285"/>
                  <a:gd name="connsiteY141" fmla="*/ 4842456 h 5924281"/>
                  <a:gd name="connsiteX142" fmla="*/ 51520 w 9763285"/>
                  <a:gd name="connsiteY142" fmla="*/ 4945487 h 5924281"/>
                  <a:gd name="connsiteX143" fmla="*/ 38641 w 9763285"/>
                  <a:gd name="connsiteY143" fmla="*/ 5022760 h 5924281"/>
                  <a:gd name="connsiteX144" fmla="*/ 5 w 9763285"/>
                  <a:gd name="connsiteY144" fmla="*/ 5100033 h 5924281"/>
                  <a:gd name="connsiteX145" fmla="*/ 25763 w 9763285"/>
                  <a:gd name="connsiteY145" fmla="*/ 5203064 h 5924281"/>
                  <a:gd name="connsiteX146" fmla="*/ 64399 w 9763285"/>
                  <a:gd name="connsiteY146" fmla="*/ 5228822 h 5924281"/>
                  <a:gd name="connsiteX147" fmla="*/ 103036 w 9763285"/>
                  <a:gd name="connsiteY147" fmla="*/ 5280338 h 5924281"/>
                  <a:gd name="connsiteX148" fmla="*/ 180309 w 9763285"/>
                  <a:gd name="connsiteY148" fmla="*/ 5370490 h 5924281"/>
                  <a:gd name="connsiteX149" fmla="*/ 154551 w 9763285"/>
                  <a:gd name="connsiteY149" fmla="*/ 5525036 h 5924281"/>
                  <a:gd name="connsiteX150" fmla="*/ 103036 w 9763285"/>
                  <a:gd name="connsiteY150" fmla="*/ 5602310 h 5924281"/>
                  <a:gd name="connsiteX151" fmla="*/ 77278 w 9763285"/>
                  <a:gd name="connsiteY151" fmla="*/ 5640946 h 5924281"/>
                  <a:gd name="connsiteX152" fmla="*/ 25763 w 9763285"/>
                  <a:gd name="connsiteY152" fmla="*/ 5769735 h 5924281"/>
                  <a:gd name="connsiteX153" fmla="*/ 64399 w 9763285"/>
                  <a:gd name="connsiteY153" fmla="*/ 5898524 h 5924281"/>
                  <a:gd name="connsiteX154" fmla="*/ 103036 w 9763285"/>
                  <a:gd name="connsiteY154" fmla="*/ 5924281 h 5924281"/>
                  <a:gd name="connsiteX155" fmla="*/ 128794 w 9763285"/>
                  <a:gd name="connsiteY155" fmla="*/ 5847008 h 5924281"/>
                  <a:gd name="connsiteX156" fmla="*/ 141672 w 9763285"/>
                  <a:gd name="connsiteY156" fmla="*/ 5808372 h 5924281"/>
                  <a:gd name="connsiteX157" fmla="*/ 180309 w 9763285"/>
                  <a:gd name="connsiteY157" fmla="*/ 5756856 h 5924281"/>
                  <a:gd name="connsiteX158" fmla="*/ 218946 w 9763285"/>
                  <a:gd name="connsiteY158" fmla="*/ 5718219 h 5924281"/>
                  <a:gd name="connsiteX159" fmla="*/ 270461 w 9763285"/>
                  <a:gd name="connsiteY159" fmla="*/ 5615188 h 5924281"/>
                  <a:gd name="connsiteX160" fmla="*/ 334856 w 9763285"/>
                  <a:gd name="connsiteY160" fmla="*/ 5499279 h 5924281"/>
                  <a:gd name="connsiteX161" fmla="*/ 309098 w 9763285"/>
                  <a:gd name="connsiteY161" fmla="*/ 5422005 h 5924281"/>
                  <a:gd name="connsiteX162" fmla="*/ 296219 w 9763285"/>
                  <a:gd name="connsiteY162" fmla="*/ 5383369 h 5924281"/>
                  <a:gd name="connsiteX163" fmla="*/ 257582 w 9763285"/>
                  <a:gd name="connsiteY163" fmla="*/ 5370490 h 5924281"/>
                  <a:gd name="connsiteX164" fmla="*/ 180309 w 9763285"/>
                  <a:gd name="connsiteY164" fmla="*/ 5293217 h 5924281"/>
                  <a:gd name="connsiteX165" fmla="*/ 128794 w 9763285"/>
                  <a:gd name="connsiteY165" fmla="*/ 5215943 h 5924281"/>
                  <a:gd name="connsiteX166" fmla="*/ 141672 w 9763285"/>
                  <a:gd name="connsiteY166" fmla="*/ 5112912 h 5924281"/>
                  <a:gd name="connsiteX167" fmla="*/ 180309 w 9763285"/>
                  <a:gd name="connsiteY167" fmla="*/ 5074276 h 5924281"/>
                  <a:gd name="connsiteX168" fmla="*/ 206067 w 9763285"/>
                  <a:gd name="connsiteY168" fmla="*/ 5022760 h 5924281"/>
                  <a:gd name="connsiteX169" fmla="*/ 244703 w 9763285"/>
                  <a:gd name="connsiteY169" fmla="*/ 4971245 h 5924281"/>
                  <a:gd name="connsiteX170" fmla="*/ 270461 w 9763285"/>
                  <a:gd name="connsiteY170" fmla="*/ 4932608 h 5924281"/>
                  <a:gd name="connsiteX171" fmla="*/ 309098 w 9763285"/>
                  <a:gd name="connsiteY171" fmla="*/ 4906850 h 5924281"/>
                  <a:gd name="connsiteX172" fmla="*/ 321977 w 9763285"/>
                  <a:gd name="connsiteY172" fmla="*/ 4868214 h 5924281"/>
                  <a:gd name="connsiteX173" fmla="*/ 386371 w 9763285"/>
                  <a:gd name="connsiteY173" fmla="*/ 4778062 h 5924281"/>
                  <a:gd name="connsiteX174" fmla="*/ 373492 w 9763285"/>
                  <a:gd name="connsiteY174" fmla="*/ 4687910 h 5924281"/>
                  <a:gd name="connsiteX175" fmla="*/ 334856 w 9763285"/>
                  <a:gd name="connsiteY175" fmla="*/ 4597757 h 5924281"/>
                  <a:gd name="connsiteX176" fmla="*/ 386371 w 9763285"/>
                  <a:gd name="connsiteY176" fmla="*/ 4507605 h 5924281"/>
                  <a:gd name="connsiteX177" fmla="*/ 399250 w 9763285"/>
                  <a:gd name="connsiteY177" fmla="*/ 4468969 h 5924281"/>
                  <a:gd name="connsiteX178" fmla="*/ 425008 w 9763285"/>
                  <a:gd name="connsiteY178" fmla="*/ 4378817 h 5924281"/>
                  <a:gd name="connsiteX179" fmla="*/ 412129 w 9763285"/>
                  <a:gd name="connsiteY179" fmla="*/ 4224270 h 5924281"/>
                  <a:gd name="connsiteX180" fmla="*/ 399250 w 9763285"/>
                  <a:gd name="connsiteY180" fmla="*/ 4159876 h 5924281"/>
                  <a:gd name="connsiteX181" fmla="*/ 412129 w 9763285"/>
                  <a:gd name="connsiteY181" fmla="*/ 4043966 h 5924281"/>
                  <a:gd name="connsiteX182" fmla="*/ 437887 w 9763285"/>
                  <a:gd name="connsiteY182" fmla="*/ 3966693 h 5924281"/>
                  <a:gd name="connsiteX183" fmla="*/ 450765 w 9763285"/>
                  <a:gd name="connsiteY183" fmla="*/ 3928056 h 5924281"/>
                  <a:gd name="connsiteX184" fmla="*/ 463644 w 9763285"/>
                  <a:gd name="connsiteY184" fmla="*/ 3889419 h 5924281"/>
                  <a:gd name="connsiteX185" fmla="*/ 476523 w 9763285"/>
                  <a:gd name="connsiteY185" fmla="*/ 3837904 h 5924281"/>
                  <a:gd name="connsiteX186" fmla="*/ 489402 w 9763285"/>
                  <a:gd name="connsiteY186" fmla="*/ 3734873 h 5924281"/>
                  <a:gd name="connsiteX187" fmla="*/ 476523 w 9763285"/>
                  <a:gd name="connsiteY187" fmla="*/ 3593205 h 5924281"/>
                  <a:gd name="connsiteX188" fmla="*/ 437887 w 9763285"/>
                  <a:gd name="connsiteY188" fmla="*/ 3425780 h 5924281"/>
                  <a:gd name="connsiteX189" fmla="*/ 412129 w 9763285"/>
                  <a:gd name="connsiteY189" fmla="*/ 3374264 h 5924281"/>
                  <a:gd name="connsiteX190" fmla="*/ 386371 w 9763285"/>
                  <a:gd name="connsiteY190" fmla="*/ 3335628 h 5924281"/>
                  <a:gd name="connsiteX191" fmla="*/ 309098 w 9763285"/>
                  <a:gd name="connsiteY191" fmla="*/ 3271233 h 5924281"/>
                  <a:gd name="connsiteX192" fmla="*/ 244703 w 9763285"/>
                  <a:gd name="connsiteY192" fmla="*/ 3193960 h 5924281"/>
                  <a:gd name="connsiteX193" fmla="*/ 231825 w 9763285"/>
                  <a:gd name="connsiteY193" fmla="*/ 3155324 h 5924281"/>
                  <a:gd name="connsiteX194" fmla="*/ 270461 w 9763285"/>
                  <a:gd name="connsiteY194" fmla="*/ 3078050 h 5924281"/>
                  <a:gd name="connsiteX195" fmla="*/ 309098 w 9763285"/>
                  <a:gd name="connsiteY195" fmla="*/ 3052293 h 5924281"/>
                  <a:gd name="connsiteX196" fmla="*/ 334856 w 9763285"/>
                  <a:gd name="connsiteY196" fmla="*/ 3013656 h 5924281"/>
                  <a:gd name="connsiteX197" fmla="*/ 373492 w 9763285"/>
                  <a:gd name="connsiteY197" fmla="*/ 2987898 h 5924281"/>
                  <a:gd name="connsiteX198" fmla="*/ 386371 w 9763285"/>
                  <a:gd name="connsiteY198" fmla="*/ 2949262 h 5924281"/>
                  <a:gd name="connsiteX199" fmla="*/ 412129 w 9763285"/>
                  <a:gd name="connsiteY199" fmla="*/ 2910625 h 5924281"/>
                  <a:gd name="connsiteX200" fmla="*/ 425008 w 9763285"/>
                  <a:gd name="connsiteY200" fmla="*/ 2859110 h 5924281"/>
                  <a:gd name="connsiteX201" fmla="*/ 450765 w 9763285"/>
                  <a:gd name="connsiteY201" fmla="*/ 2781836 h 5924281"/>
                  <a:gd name="connsiteX202" fmla="*/ 437887 w 9763285"/>
                  <a:gd name="connsiteY202" fmla="*/ 2627290 h 5924281"/>
                  <a:gd name="connsiteX203" fmla="*/ 425008 w 9763285"/>
                  <a:gd name="connsiteY203" fmla="*/ 2588653 h 5924281"/>
                  <a:gd name="connsiteX204" fmla="*/ 347734 w 9763285"/>
                  <a:gd name="connsiteY204" fmla="*/ 2550017 h 5924281"/>
                  <a:gd name="connsiteX205" fmla="*/ 321977 w 9763285"/>
                  <a:gd name="connsiteY205" fmla="*/ 2511380 h 5924281"/>
                  <a:gd name="connsiteX206" fmla="*/ 244703 w 9763285"/>
                  <a:gd name="connsiteY206" fmla="*/ 2434107 h 5924281"/>
                  <a:gd name="connsiteX207" fmla="*/ 231825 w 9763285"/>
                  <a:gd name="connsiteY207" fmla="*/ 2343955 h 5924281"/>
                  <a:gd name="connsiteX208" fmla="*/ 270461 w 9763285"/>
                  <a:gd name="connsiteY208" fmla="*/ 2150772 h 5924281"/>
                  <a:gd name="connsiteX209" fmla="*/ 321977 w 9763285"/>
                  <a:gd name="connsiteY209" fmla="*/ 2073498 h 5924281"/>
                  <a:gd name="connsiteX210" fmla="*/ 450765 w 9763285"/>
                  <a:gd name="connsiteY210" fmla="*/ 1957588 h 5924281"/>
                  <a:gd name="connsiteX211" fmla="*/ 476523 w 9763285"/>
                  <a:gd name="connsiteY211" fmla="*/ 1918952 h 5924281"/>
                  <a:gd name="connsiteX212" fmla="*/ 476523 w 9763285"/>
                  <a:gd name="connsiteY212" fmla="*/ 1687132 h 5924281"/>
                  <a:gd name="connsiteX213" fmla="*/ 360613 w 9763285"/>
                  <a:gd name="connsiteY213" fmla="*/ 1584101 h 5924281"/>
                  <a:gd name="connsiteX214" fmla="*/ 321977 w 9763285"/>
                  <a:gd name="connsiteY214" fmla="*/ 1545464 h 5924281"/>
                  <a:gd name="connsiteX215" fmla="*/ 373492 w 9763285"/>
                  <a:gd name="connsiteY215" fmla="*/ 1416676 h 5924281"/>
                  <a:gd name="connsiteX216" fmla="*/ 425008 w 9763285"/>
                  <a:gd name="connsiteY216" fmla="*/ 1326524 h 5924281"/>
                  <a:gd name="connsiteX217" fmla="*/ 463644 w 9763285"/>
                  <a:gd name="connsiteY217" fmla="*/ 1249250 h 5924281"/>
                  <a:gd name="connsiteX218" fmla="*/ 528039 w 9763285"/>
                  <a:gd name="connsiteY218" fmla="*/ 1197735 h 5924281"/>
                  <a:gd name="connsiteX219" fmla="*/ 605312 w 9763285"/>
                  <a:gd name="connsiteY219" fmla="*/ 1120462 h 5924281"/>
                  <a:gd name="connsiteX220" fmla="*/ 643949 w 9763285"/>
                  <a:gd name="connsiteY220" fmla="*/ 1081825 h 5924281"/>
                  <a:gd name="connsiteX221" fmla="*/ 669706 w 9763285"/>
                  <a:gd name="connsiteY221" fmla="*/ 1030310 h 5924281"/>
                  <a:gd name="connsiteX222" fmla="*/ 695464 w 9763285"/>
                  <a:gd name="connsiteY222" fmla="*/ 940157 h 5924281"/>
                  <a:gd name="connsiteX223" fmla="*/ 721222 w 9763285"/>
                  <a:gd name="connsiteY223" fmla="*/ 746974 h 5924281"/>
                  <a:gd name="connsiteX224" fmla="*/ 734101 w 9763285"/>
                  <a:gd name="connsiteY224" fmla="*/ 708338 h 5924281"/>
                  <a:gd name="connsiteX225" fmla="*/ 862889 w 9763285"/>
                  <a:gd name="connsiteY225" fmla="*/ 592428 h 5924281"/>
                  <a:gd name="connsiteX226" fmla="*/ 914405 w 9763285"/>
                  <a:gd name="connsiteY226" fmla="*/ 579549 h 5924281"/>
                  <a:gd name="connsiteX227" fmla="*/ 991678 w 9763285"/>
                  <a:gd name="connsiteY227" fmla="*/ 566670 h 5924281"/>
                  <a:gd name="connsiteX228" fmla="*/ 1223498 w 9763285"/>
                  <a:gd name="connsiteY228" fmla="*/ 515155 h 5924281"/>
                  <a:gd name="connsiteX229" fmla="*/ 1352287 w 9763285"/>
                  <a:gd name="connsiteY229" fmla="*/ 489397 h 5924281"/>
                  <a:gd name="connsiteX230" fmla="*/ 1390923 w 9763285"/>
                  <a:gd name="connsiteY230" fmla="*/ 463639 h 5924281"/>
                  <a:gd name="connsiteX231" fmla="*/ 1506833 w 9763285"/>
                  <a:gd name="connsiteY231" fmla="*/ 399245 h 5924281"/>
                  <a:gd name="connsiteX232" fmla="*/ 1532591 w 9763285"/>
                  <a:gd name="connsiteY232" fmla="*/ 360608 h 5924281"/>
                  <a:gd name="connsiteX233" fmla="*/ 1571227 w 9763285"/>
                  <a:gd name="connsiteY233" fmla="*/ 334850 h 5924281"/>
                  <a:gd name="connsiteX234" fmla="*/ 1622743 w 9763285"/>
                  <a:gd name="connsiteY234" fmla="*/ 257577 h 5924281"/>
                  <a:gd name="connsiteX235" fmla="*/ 1674258 w 9763285"/>
                  <a:gd name="connsiteY235" fmla="*/ 218941 h 5924281"/>
                  <a:gd name="connsiteX236" fmla="*/ 1712895 w 9763285"/>
                  <a:gd name="connsiteY236" fmla="*/ 180304 h 5924281"/>
                  <a:gd name="connsiteX237" fmla="*/ 1764410 w 9763285"/>
                  <a:gd name="connsiteY237" fmla="*/ 167425 h 5924281"/>
                  <a:gd name="connsiteX238" fmla="*/ 1944715 w 9763285"/>
                  <a:gd name="connsiteY238" fmla="*/ 180304 h 5924281"/>
                  <a:gd name="connsiteX239" fmla="*/ 1996230 w 9763285"/>
                  <a:gd name="connsiteY239" fmla="*/ 206062 h 5924281"/>
                  <a:gd name="connsiteX240" fmla="*/ 2086382 w 9763285"/>
                  <a:gd name="connsiteY240" fmla="*/ 244698 h 5924281"/>
                  <a:gd name="connsiteX241" fmla="*/ 2163656 w 9763285"/>
                  <a:gd name="connsiteY241" fmla="*/ 296214 h 5924281"/>
                  <a:gd name="connsiteX242" fmla="*/ 2279565 w 9763285"/>
                  <a:gd name="connsiteY242" fmla="*/ 347729 h 5924281"/>
                  <a:gd name="connsiteX243" fmla="*/ 2356839 w 9763285"/>
                  <a:gd name="connsiteY243" fmla="*/ 412124 h 5924281"/>
                  <a:gd name="connsiteX244" fmla="*/ 2511385 w 9763285"/>
                  <a:gd name="connsiteY244" fmla="*/ 540912 h 5924281"/>
                  <a:gd name="connsiteX245" fmla="*/ 2550022 w 9763285"/>
                  <a:gd name="connsiteY245" fmla="*/ 579549 h 5924281"/>
                  <a:gd name="connsiteX246" fmla="*/ 2640174 w 9763285"/>
                  <a:gd name="connsiteY246" fmla="*/ 605307 h 5924281"/>
                  <a:gd name="connsiteX247" fmla="*/ 2678810 w 9763285"/>
                  <a:gd name="connsiteY247" fmla="*/ 631064 h 5924281"/>
                  <a:gd name="connsiteX248" fmla="*/ 2897751 w 9763285"/>
                  <a:gd name="connsiteY248" fmla="*/ 631064 h 5924281"/>
                  <a:gd name="connsiteX249" fmla="*/ 2910630 w 9763285"/>
                  <a:gd name="connsiteY249" fmla="*/ 592428 h 5924281"/>
                  <a:gd name="connsiteX250" fmla="*/ 3000782 w 9763285"/>
                  <a:gd name="connsiteY250" fmla="*/ 553791 h 5924281"/>
                  <a:gd name="connsiteX251" fmla="*/ 3451543 w 9763285"/>
                  <a:gd name="connsiteY251" fmla="*/ 566670 h 5924281"/>
                  <a:gd name="connsiteX252" fmla="*/ 3721999 w 9763285"/>
                  <a:gd name="connsiteY252" fmla="*/ 605307 h 5924281"/>
                  <a:gd name="connsiteX253" fmla="*/ 3812151 w 9763285"/>
                  <a:gd name="connsiteY253" fmla="*/ 631064 h 5924281"/>
                  <a:gd name="connsiteX254" fmla="*/ 4018213 w 9763285"/>
                  <a:gd name="connsiteY254" fmla="*/ 656822 h 5924281"/>
                  <a:gd name="connsiteX255" fmla="*/ 4108365 w 9763285"/>
                  <a:gd name="connsiteY255" fmla="*/ 669701 h 5924281"/>
                  <a:gd name="connsiteX256" fmla="*/ 4159881 w 9763285"/>
                  <a:gd name="connsiteY256" fmla="*/ 682580 h 5924281"/>
                  <a:gd name="connsiteX257" fmla="*/ 4288670 w 9763285"/>
                  <a:gd name="connsiteY257" fmla="*/ 695459 h 5924281"/>
                  <a:gd name="connsiteX258" fmla="*/ 4378822 w 9763285"/>
                  <a:gd name="connsiteY258" fmla="*/ 708338 h 5924281"/>
                  <a:gd name="connsiteX259" fmla="*/ 4456095 w 9763285"/>
                  <a:gd name="connsiteY259" fmla="*/ 746974 h 5924281"/>
                  <a:gd name="connsiteX260" fmla="*/ 4494732 w 9763285"/>
                  <a:gd name="connsiteY260" fmla="*/ 772732 h 5924281"/>
                  <a:gd name="connsiteX261" fmla="*/ 4623520 w 9763285"/>
                  <a:gd name="connsiteY261" fmla="*/ 850005 h 5924281"/>
                  <a:gd name="connsiteX262" fmla="*/ 4726551 w 9763285"/>
                  <a:gd name="connsiteY262" fmla="*/ 965915 h 5924281"/>
                  <a:gd name="connsiteX263" fmla="*/ 4765188 w 9763285"/>
                  <a:gd name="connsiteY263" fmla="*/ 1017431 h 5924281"/>
                  <a:gd name="connsiteX264" fmla="*/ 4816703 w 9763285"/>
                  <a:gd name="connsiteY264" fmla="*/ 1107583 h 5924281"/>
                  <a:gd name="connsiteX265" fmla="*/ 4881098 w 9763285"/>
                  <a:gd name="connsiteY265" fmla="*/ 1120462 h 5924281"/>
                  <a:gd name="connsiteX266" fmla="*/ 4919734 w 9763285"/>
                  <a:gd name="connsiteY266" fmla="*/ 1133341 h 5924281"/>
                  <a:gd name="connsiteX267" fmla="*/ 5074281 w 9763285"/>
                  <a:gd name="connsiteY267" fmla="*/ 1120462 h 5924281"/>
                  <a:gd name="connsiteX268" fmla="*/ 5151554 w 9763285"/>
                  <a:gd name="connsiteY268" fmla="*/ 1043188 h 5924281"/>
                  <a:gd name="connsiteX269" fmla="*/ 5190191 w 9763285"/>
                  <a:gd name="connsiteY269" fmla="*/ 1017431 h 5924281"/>
                  <a:gd name="connsiteX270" fmla="*/ 5228827 w 9763285"/>
                  <a:gd name="connsiteY270" fmla="*/ 978794 h 5924281"/>
                  <a:gd name="connsiteX271" fmla="*/ 5267464 w 9763285"/>
                  <a:gd name="connsiteY271" fmla="*/ 965915 h 5924281"/>
                  <a:gd name="connsiteX272" fmla="*/ 5306101 w 9763285"/>
                  <a:gd name="connsiteY272" fmla="*/ 940157 h 5924281"/>
                  <a:gd name="connsiteX273" fmla="*/ 5447768 w 9763285"/>
                  <a:gd name="connsiteY273" fmla="*/ 901521 h 5924281"/>
                  <a:gd name="connsiteX274" fmla="*/ 5666709 w 9763285"/>
                  <a:gd name="connsiteY274" fmla="*/ 875763 h 5924281"/>
                  <a:gd name="connsiteX275" fmla="*/ 5859892 w 9763285"/>
                  <a:gd name="connsiteY275" fmla="*/ 901521 h 5924281"/>
                  <a:gd name="connsiteX276" fmla="*/ 5962923 w 9763285"/>
                  <a:gd name="connsiteY276" fmla="*/ 927279 h 5924281"/>
                  <a:gd name="connsiteX277" fmla="*/ 6053075 w 9763285"/>
                  <a:gd name="connsiteY277" fmla="*/ 953036 h 5924281"/>
                  <a:gd name="connsiteX278" fmla="*/ 6117470 w 9763285"/>
                  <a:gd name="connsiteY278" fmla="*/ 991673 h 5924281"/>
                  <a:gd name="connsiteX279" fmla="*/ 6181864 w 9763285"/>
                  <a:gd name="connsiteY279" fmla="*/ 1017431 h 5924281"/>
                  <a:gd name="connsiteX280" fmla="*/ 6220501 w 9763285"/>
                  <a:gd name="connsiteY280" fmla="*/ 1043188 h 5924281"/>
                  <a:gd name="connsiteX281" fmla="*/ 6284895 w 9763285"/>
                  <a:gd name="connsiteY281" fmla="*/ 1056067 h 5924281"/>
                  <a:gd name="connsiteX282" fmla="*/ 6413684 w 9763285"/>
                  <a:gd name="connsiteY282" fmla="*/ 1094704 h 5924281"/>
                  <a:gd name="connsiteX283" fmla="*/ 6452320 w 9763285"/>
                  <a:gd name="connsiteY283" fmla="*/ 1107583 h 5924281"/>
                  <a:gd name="connsiteX284" fmla="*/ 6490957 w 9763285"/>
                  <a:gd name="connsiteY284" fmla="*/ 1120462 h 5924281"/>
                  <a:gd name="connsiteX285" fmla="*/ 6529594 w 9763285"/>
                  <a:gd name="connsiteY285" fmla="*/ 1146219 h 5924281"/>
                  <a:gd name="connsiteX286" fmla="*/ 6593988 w 9763285"/>
                  <a:gd name="connsiteY286" fmla="*/ 1197735 h 5924281"/>
                  <a:gd name="connsiteX287" fmla="*/ 6632625 w 9763285"/>
                  <a:gd name="connsiteY287" fmla="*/ 1236372 h 5924281"/>
                  <a:gd name="connsiteX288" fmla="*/ 6825808 w 9763285"/>
                  <a:gd name="connsiteY288" fmla="*/ 1287887 h 5924281"/>
                  <a:gd name="connsiteX289" fmla="*/ 6864444 w 9763285"/>
                  <a:gd name="connsiteY289" fmla="*/ 1300766 h 5924281"/>
                  <a:gd name="connsiteX290" fmla="*/ 7018991 w 9763285"/>
                  <a:gd name="connsiteY290" fmla="*/ 1313645 h 5924281"/>
                  <a:gd name="connsiteX291" fmla="*/ 7160658 w 9763285"/>
                  <a:gd name="connsiteY291" fmla="*/ 1313645 h 5924281"/>
                  <a:gd name="connsiteX292" fmla="*/ 7199295 w 9763285"/>
                  <a:gd name="connsiteY292" fmla="*/ 1287887 h 5924281"/>
                  <a:gd name="connsiteX293" fmla="*/ 7250810 w 9763285"/>
                  <a:gd name="connsiteY293" fmla="*/ 1275008 h 5924281"/>
                  <a:gd name="connsiteX294" fmla="*/ 7328084 w 9763285"/>
                  <a:gd name="connsiteY294" fmla="*/ 1249250 h 5924281"/>
                  <a:gd name="connsiteX295" fmla="*/ 7366720 w 9763285"/>
                  <a:gd name="connsiteY295" fmla="*/ 1236372 h 5924281"/>
                  <a:gd name="connsiteX296" fmla="*/ 7405357 w 9763285"/>
                  <a:gd name="connsiteY296" fmla="*/ 1223493 h 5924281"/>
                  <a:gd name="connsiteX297" fmla="*/ 7598540 w 9763285"/>
                  <a:gd name="connsiteY297" fmla="*/ 1197735 h 5924281"/>
                  <a:gd name="connsiteX298" fmla="*/ 7714450 w 9763285"/>
                  <a:gd name="connsiteY298" fmla="*/ 1223493 h 5924281"/>
                  <a:gd name="connsiteX299" fmla="*/ 7753087 w 9763285"/>
                  <a:gd name="connsiteY299" fmla="*/ 1249250 h 5924281"/>
                  <a:gd name="connsiteX300" fmla="*/ 7856118 w 9763285"/>
                  <a:gd name="connsiteY300" fmla="*/ 1365160 h 5924281"/>
                  <a:gd name="connsiteX301" fmla="*/ 7894754 w 9763285"/>
                  <a:gd name="connsiteY301" fmla="*/ 1390918 h 5924281"/>
                  <a:gd name="connsiteX302" fmla="*/ 7984906 w 9763285"/>
                  <a:gd name="connsiteY302" fmla="*/ 1506828 h 5924281"/>
                  <a:gd name="connsiteX303" fmla="*/ 8023543 w 9763285"/>
                  <a:gd name="connsiteY303" fmla="*/ 1558343 h 5924281"/>
                  <a:gd name="connsiteX304" fmla="*/ 8062180 w 9763285"/>
                  <a:gd name="connsiteY304" fmla="*/ 1584101 h 5924281"/>
                  <a:gd name="connsiteX305" fmla="*/ 8113695 w 9763285"/>
                  <a:gd name="connsiteY305" fmla="*/ 1635617 h 5924281"/>
                  <a:gd name="connsiteX306" fmla="*/ 8165210 w 9763285"/>
                  <a:gd name="connsiteY306" fmla="*/ 1712890 h 5924281"/>
                  <a:gd name="connsiteX307" fmla="*/ 8229605 w 9763285"/>
                  <a:gd name="connsiteY307" fmla="*/ 1725769 h 5924281"/>
                  <a:gd name="connsiteX308" fmla="*/ 8487182 w 9763285"/>
                  <a:gd name="connsiteY308" fmla="*/ 1725769 h 5924281"/>
                  <a:gd name="connsiteX309" fmla="*/ 8525819 w 9763285"/>
                  <a:gd name="connsiteY309" fmla="*/ 1751526 h 5924281"/>
                  <a:gd name="connsiteX310" fmla="*/ 8577334 w 9763285"/>
                  <a:gd name="connsiteY310" fmla="*/ 1880315 h 5924281"/>
                  <a:gd name="connsiteX311" fmla="*/ 8590213 w 9763285"/>
                  <a:gd name="connsiteY311" fmla="*/ 1918952 h 5924281"/>
                  <a:gd name="connsiteX312" fmla="*/ 8603092 w 9763285"/>
                  <a:gd name="connsiteY312" fmla="*/ 1970467 h 5924281"/>
                  <a:gd name="connsiteX313" fmla="*/ 8641729 w 9763285"/>
                  <a:gd name="connsiteY313" fmla="*/ 2021983 h 5924281"/>
                  <a:gd name="connsiteX314" fmla="*/ 8667487 w 9763285"/>
                  <a:gd name="connsiteY314" fmla="*/ 2060619 h 5924281"/>
                  <a:gd name="connsiteX315" fmla="*/ 8706123 w 9763285"/>
                  <a:gd name="connsiteY315" fmla="*/ 2176529 h 5924281"/>
                  <a:gd name="connsiteX316" fmla="*/ 8744760 w 9763285"/>
                  <a:gd name="connsiteY316" fmla="*/ 2228045 h 5924281"/>
                  <a:gd name="connsiteX317" fmla="*/ 8822033 w 9763285"/>
                  <a:gd name="connsiteY317" fmla="*/ 2331076 h 5924281"/>
                  <a:gd name="connsiteX318" fmla="*/ 8860670 w 9763285"/>
                  <a:gd name="connsiteY318" fmla="*/ 2369712 h 5924281"/>
                  <a:gd name="connsiteX319" fmla="*/ 8937943 w 9763285"/>
                  <a:gd name="connsiteY319" fmla="*/ 2421228 h 5924281"/>
                  <a:gd name="connsiteX320" fmla="*/ 8976580 w 9763285"/>
                  <a:gd name="connsiteY320" fmla="*/ 2446986 h 5924281"/>
                  <a:gd name="connsiteX321" fmla="*/ 9053853 w 9763285"/>
                  <a:gd name="connsiteY321" fmla="*/ 2511380 h 5924281"/>
                  <a:gd name="connsiteX322" fmla="*/ 9105368 w 9763285"/>
                  <a:gd name="connsiteY322" fmla="*/ 2588653 h 5924281"/>
                  <a:gd name="connsiteX323" fmla="*/ 9144005 w 9763285"/>
                  <a:gd name="connsiteY323" fmla="*/ 2665926 h 5924281"/>
                  <a:gd name="connsiteX324" fmla="*/ 9156884 w 9763285"/>
                  <a:gd name="connsiteY324" fmla="*/ 2704563 h 5924281"/>
                  <a:gd name="connsiteX325" fmla="*/ 9182641 w 9763285"/>
                  <a:gd name="connsiteY325" fmla="*/ 2794715 h 5924281"/>
                  <a:gd name="connsiteX326" fmla="*/ 9208399 w 9763285"/>
                  <a:gd name="connsiteY326" fmla="*/ 2846231 h 5924281"/>
                  <a:gd name="connsiteX327" fmla="*/ 9234157 w 9763285"/>
                  <a:gd name="connsiteY327" fmla="*/ 2949262 h 5924281"/>
                  <a:gd name="connsiteX328" fmla="*/ 9259915 w 9763285"/>
                  <a:gd name="connsiteY328" fmla="*/ 2987898 h 5924281"/>
                  <a:gd name="connsiteX329" fmla="*/ 9285672 w 9763285"/>
                  <a:gd name="connsiteY329" fmla="*/ 3065172 h 5924281"/>
                  <a:gd name="connsiteX330" fmla="*/ 9298551 w 9763285"/>
                  <a:gd name="connsiteY330" fmla="*/ 3116687 h 5924281"/>
                  <a:gd name="connsiteX331" fmla="*/ 9324309 w 9763285"/>
                  <a:gd name="connsiteY331" fmla="*/ 3155324 h 5924281"/>
                  <a:gd name="connsiteX332" fmla="*/ 9337188 w 9763285"/>
                  <a:gd name="connsiteY332" fmla="*/ 3193960 h 5924281"/>
                  <a:gd name="connsiteX333" fmla="*/ 9362946 w 9763285"/>
                  <a:gd name="connsiteY333" fmla="*/ 3258355 h 5924281"/>
                  <a:gd name="connsiteX334" fmla="*/ 9427340 w 9763285"/>
                  <a:gd name="connsiteY334" fmla="*/ 3335628 h 5924281"/>
                  <a:gd name="connsiteX335" fmla="*/ 9465977 w 9763285"/>
                  <a:gd name="connsiteY335" fmla="*/ 3361386 h 5924281"/>
                  <a:gd name="connsiteX336" fmla="*/ 9581887 w 9763285"/>
                  <a:gd name="connsiteY336" fmla="*/ 3387143 h 5924281"/>
                  <a:gd name="connsiteX337" fmla="*/ 9646281 w 9763285"/>
                  <a:gd name="connsiteY337" fmla="*/ 3515932 h 5924281"/>
                  <a:gd name="connsiteX338" fmla="*/ 9736433 w 9763285"/>
                  <a:gd name="connsiteY338" fmla="*/ 3618963 h 5924281"/>
                  <a:gd name="connsiteX339" fmla="*/ 9762191 w 9763285"/>
                  <a:gd name="connsiteY339" fmla="*/ 3889419 h 5924281"/>
                  <a:gd name="connsiteX340" fmla="*/ 9749312 w 9763285"/>
                  <a:gd name="connsiteY340" fmla="*/ 4095481 h 5924281"/>
                  <a:gd name="connsiteX341" fmla="*/ 9736433 w 9763285"/>
                  <a:gd name="connsiteY341" fmla="*/ 4146997 h 5924281"/>
                  <a:gd name="connsiteX342" fmla="*/ 9710675 w 9763285"/>
                  <a:gd name="connsiteY342" fmla="*/ 4185633 h 5924281"/>
                  <a:gd name="connsiteX343" fmla="*/ 9672039 w 9763285"/>
                  <a:gd name="connsiteY343" fmla="*/ 4275786 h 5924281"/>
                  <a:gd name="connsiteX344" fmla="*/ 9659160 w 9763285"/>
                  <a:gd name="connsiteY344" fmla="*/ 4391695 h 5924281"/>
                  <a:gd name="connsiteX345" fmla="*/ 9646281 w 9763285"/>
                  <a:gd name="connsiteY345" fmla="*/ 4430332 h 5924281"/>
                  <a:gd name="connsiteX346" fmla="*/ 9607644 w 9763285"/>
                  <a:gd name="connsiteY346" fmla="*/ 4456090 h 5924281"/>
                  <a:gd name="connsiteX347" fmla="*/ 9543250 w 9763285"/>
                  <a:gd name="connsiteY347" fmla="*/ 4520484 h 5924281"/>
                  <a:gd name="connsiteX348" fmla="*/ 9517492 w 9763285"/>
                  <a:gd name="connsiteY348" fmla="*/ 4559121 h 5924281"/>
                  <a:gd name="connsiteX349" fmla="*/ 9440219 w 9763285"/>
                  <a:gd name="connsiteY349" fmla="*/ 4584879 h 5924281"/>
                  <a:gd name="connsiteX350" fmla="*/ 9401582 w 9763285"/>
                  <a:gd name="connsiteY350" fmla="*/ 4610636 h 5924281"/>
                  <a:gd name="connsiteX351" fmla="*/ 9362946 w 9763285"/>
                  <a:gd name="connsiteY351" fmla="*/ 4597757 h 5924281"/>
                  <a:gd name="connsiteX352" fmla="*/ 9324309 w 9763285"/>
                  <a:gd name="connsiteY352" fmla="*/ 4559121 h 59242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</a:cxnLst>
                <a:rect l="l" t="t" r="r" b="b"/>
                <a:pathLst>
                  <a:path w="9763285" h="5924281">
                    <a:moveTo>
                      <a:pt x="9350067" y="4430332"/>
                    </a:moveTo>
                    <a:cubicBezTo>
                      <a:pt x="9371532" y="4426039"/>
                      <a:pt x="9396248" y="4429595"/>
                      <a:pt x="9414461" y="4417453"/>
                    </a:cubicBezTo>
                    <a:cubicBezTo>
                      <a:pt x="9453196" y="4391629"/>
                      <a:pt x="9503753" y="4335245"/>
                      <a:pt x="9530371" y="4288664"/>
                    </a:cubicBezTo>
                    <a:cubicBezTo>
                      <a:pt x="9539896" y="4271995"/>
                      <a:pt x="9547543" y="4254321"/>
                      <a:pt x="9556129" y="4237149"/>
                    </a:cubicBezTo>
                    <a:cubicBezTo>
                      <a:pt x="9574332" y="4146135"/>
                      <a:pt x="9562087" y="4193516"/>
                      <a:pt x="9594765" y="4095481"/>
                    </a:cubicBezTo>
                    <a:lnTo>
                      <a:pt x="9607644" y="4056845"/>
                    </a:lnTo>
                    <a:cubicBezTo>
                      <a:pt x="9606226" y="4041242"/>
                      <a:pt x="9601389" y="3907541"/>
                      <a:pt x="9581887" y="3863662"/>
                    </a:cubicBezTo>
                    <a:cubicBezTo>
                      <a:pt x="9571530" y="3840358"/>
                      <a:pt x="9534725" y="3786480"/>
                      <a:pt x="9517492" y="3760631"/>
                    </a:cubicBezTo>
                    <a:cubicBezTo>
                      <a:pt x="9487078" y="3638975"/>
                      <a:pt x="9507565" y="3689264"/>
                      <a:pt x="9465977" y="3606084"/>
                    </a:cubicBezTo>
                    <a:cubicBezTo>
                      <a:pt x="9470270" y="3550276"/>
                      <a:pt x="9471914" y="3494200"/>
                      <a:pt x="9478856" y="3438659"/>
                    </a:cubicBezTo>
                    <a:cubicBezTo>
                      <a:pt x="9482410" y="3410227"/>
                      <a:pt x="9507434" y="3371975"/>
                      <a:pt x="9517492" y="3348507"/>
                    </a:cubicBezTo>
                    <a:cubicBezTo>
                      <a:pt x="9546406" y="3281042"/>
                      <a:pt x="9513015" y="3336181"/>
                      <a:pt x="9543250" y="3245476"/>
                    </a:cubicBezTo>
                    <a:cubicBezTo>
                      <a:pt x="9549321" y="3227262"/>
                      <a:pt x="9560422" y="3211132"/>
                      <a:pt x="9569008" y="3193960"/>
                    </a:cubicBezTo>
                    <a:cubicBezTo>
                      <a:pt x="9564715" y="3078050"/>
                      <a:pt x="9567302" y="2961681"/>
                      <a:pt x="9556129" y="2846231"/>
                    </a:cubicBezTo>
                    <a:cubicBezTo>
                      <a:pt x="9554280" y="2827121"/>
                      <a:pt x="9540045" y="2811299"/>
                      <a:pt x="9530371" y="2794715"/>
                    </a:cubicBezTo>
                    <a:cubicBezTo>
                      <a:pt x="9494228" y="2732756"/>
                      <a:pt x="9477569" y="2694905"/>
                      <a:pt x="9427340" y="2653048"/>
                    </a:cubicBezTo>
                    <a:cubicBezTo>
                      <a:pt x="9415449" y="2643139"/>
                      <a:pt x="9401582" y="2635876"/>
                      <a:pt x="9388703" y="2627290"/>
                    </a:cubicBezTo>
                    <a:cubicBezTo>
                      <a:pt x="9343909" y="2567563"/>
                      <a:pt x="9348197" y="2568220"/>
                      <a:pt x="9285672" y="2511380"/>
                    </a:cubicBezTo>
                    <a:cubicBezTo>
                      <a:pt x="9260863" y="2488826"/>
                      <a:pt x="9233459" y="2469262"/>
                      <a:pt x="9208399" y="2446986"/>
                    </a:cubicBezTo>
                    <a:cubicBezTo>
                      <a:pt x="9194786" y="2434886"/>
                      <a:pt x="9183592" y="2420202"/>
                      <a:pt x="9169763" y="2408349"/>
                    </a:cubicBezTo>
                    <a:cubicBezTo>
                      <a:pt x="9153466" y="2394380"/>
                      <a:pt x="9135714" y="2382188"/>
                      <a:pt x="9118247" y="2369712"/>
                    </a:cubicBezTo>
                    <a:cubicBezTo>
                      <a:pt x="9105652" y="2360715"/>
                      <a:pt x="9091362" y="2354028"/>
                      <a:pt x="9079610" y="2343955"/>
                    </a:cubicBezTo>
                    <a:cubicBezTo>
                      <a:pt x="9061172" y="2328151"/>
                      <a:pt x="9046634" y="2308126"/>
                      <a:pt x="9028095" y="2292439"/>
                    </a:cubicBezTo>
                    <a:cubicBezTo>
                      <a:pt x="8930116" y="2209533"/>
                      <a:pt x="8934882" y="2215905"/>
                      <a:pt x="8847791" y="2163650"/>
                    </a:cubicBezTo>
                    <a:cubicBezTo>
                      <a:pt x="8839205" y="2146478"/>
                      <a:pt x="8824414" y="2131185"/>
                      <a:pt x="8822033" y="2112135"/>
                    </a:cubicBezTo>
                    <a:cubicBezTo>
                      <a:pt x="8811370" y="2026832"/>
                      <a:pt x="8816601" y="1940200"/>
                      <a:pt x="8809154" y="1854557"/>
                    </a:cubicBezTo>
                    <a:cubicBezTo>
                      <a:pt x="8807978" y="1841033"/>
                      <a:pt x="8803805" y="1827216"/>
                      <a:pt x="8796275" y="1815921"/>
                    </a:cubicBezTo>
                    <a:cubicBezTo>
                      <a:pt x="8786172" y="1800766"/>
                      <a:pt x="8770518" y="1790163"/>
                      <a:pt x="8757639" y="1777284"/>
                    </a:cubicBezTo>
                    <a:cubicBezTo>
                      <a:pt x="8743602" y="1735173"/>
                      <a:pt x="8732607" y="1690896"/>
                      <a:pt x="8693244" y="1661374"/>
                    </a:cubicBezTo>
                    <a:cubicBezTo>
                      <a:pt x="8676072" y="1648495"/>
                      <a:pt x="8657772" y="1636998"/>
                      <a:pt x="8641729" y="1622738"/>
                    </a:cubicBezTo>
                    <a:cubicBezTo>
                      <a:pt x="8619041" y="1602571"/>
                      <a:pt x="8600894" y="1577485"/>
                      <a:pt x="8577334" y="1558343"/>
                    </a:cubicBezTo>
                    <a:cubicBezTo>
                      <a:pt x="8532016" y="1521522"/>
                      <a:pt x="8481263" y="1491788"/>
                      <a:pt x="8435667" y="1455312"/>
                    </a:cubicBezTo>
                    <a:cubicBezTo>
                      <a:pt x="8414202" y="1438140"/>
                      <a:pt x="8394463" y="1418555"/>
                      <a:pt x="8371272" y="1403797"/>
                    </a:cubicBezTo>
                    <a:cubicBezTo>
                      <a:pt x="8346976" y="1388336"/>
                      <a:pt x="8318369" y="1380504"/>
                      <a:pt x="8293999" y="1365160"/>
                    </a:cubicBezTo>
                    <a:cubicBezTo>
                      <a:pt x="8202310" y="1307430"/>
                      <a:pt x="8116933" y="1239791"/>
                      <a:pt x="8023543" y="1184856"/>
                    </a:cubicBezTo>
                    <a:cubicBezTo>
                      <a:pt x="7774770" y="1038519"/>
                      <a:pt x="7888619" y="1066569"/>
                      <a:pt x="7701571" y="1043188"/>
                    </a:cubicBezTo>
                    <a:cubicBezTo>
                      <a:pt x="7508388" y="1047481"/>
                      <a:pt x="7314906" y="1044494"/>
                      <a:pt x="7122022" y="1056067"/>
                    </a:cubicBezTo>
                    <a:cubicBezTo>
                      <a:pt x="7098945" y="1057452"/>
                      <a:pt x="7076439" y="1068388"/>
                      <a:pt x="7057627" y="1081825"/>
                    </a:cubicBezTo>
                    <a:cubicBezTo>
                      <a:pt x="6955682" y="1154644"/>
                      <a:pt x="7106772" y="1095495"/>
                      <a:pt x="6993233" y="1133341"/>
                    </a:cubicBezTo>
                    <a:cubicBezTo>
                      <a:pt x="6855858" y="1120462"/>
                      <a:pt x="6717398" y="1116223"/>
                      <a:pt x="6581109" y="1094704"/>
                    </a:cubicBezTo>
                    <a:cubicBezTo>
                      <a:pt x="6552663" y="1090213"/>
                      <a:pt x="6529118" y="1069857"/>
                      <a:pt x="6503836" y="1056067"/>
                    </a:cubicBezTo>
                    <a:cubicBezTo>
                      <a:pt x="6407688" y="1003623"/>
                      <a:pt x="6468881" y="1038360"/>
                      <a:pt x="6400805" y="978794"/>
                    </a:cubicBezTo>
                    <a:cubicBezTo>
                      <a:pt x="6380118" y="960693"/>
                      <a:pt x="6356673" y="945854"/>
                      <a:pt x="6336410" y="927279"/>
                    </a:cubicBezTo>
                    <a:cubicBezTo>
                      <a:pt x="6305082" y="898562"/>
                      <a:pt x="6282366" y="859538"/>
                      <a:pt x="6246258" y="837126"/>
                    </a:cubicBezTo>
                    <a:cubicBezTo>
                      <a:pt x="6156542" y="781440"/>
                      <a:pt x="5962923" y="695459"/>
                      <a:pt x="5962923" y="695459"/>
                    </a:cubicBezTo>
                    <a:cubicBezTo>
                      <a:pt x="5761154" y="699752"/>
                      <a:pt x="5559120" y="697144"/>
                      <a:pt x="5357616" y="708338"/>
                    </a:cubicBezTo>
                    <a:cubicBezTo>
                      <a:pt x="5326411" y="710072"/>
                      <a:pt x="5297616" y="725872"/>
                      <a:pt x="5267464" y="734095"/>
                    </a:cubicBezTo>
                    <a:cubicBezTo>
                      <a:pt x="5178532" y="758349"/>
                      <a:pt x="5251338" y="735178"/>
                      <a:pt x="5177312" y="759853"/>
                    </a:cubicBezTo>
                    <a:cubicBezTo>
                      <a:pt x="5145283" y="791882"/>
                      <a:pt x="5110745" y="823575"/>
                      <a:pt x="5087160" y="862884"/>
                    </a:cubicBezTo>
                    <a:cubicBezTo>
                      <a:pt x="5062466" y="904041"/>
                      <a:pt x="5044230" y="948743"/>
                      <a:pt x="5022765" y="991673"/>
                    </a:cubicBezTo>
                    <a:lnTo>
                      <a:pt x="4997008" y="1043188"/>
                    </a:lnTo>
                    <a:cubicBezTo>
                      <a:pt x="4988422" y="1026016"/>
                      <a:pt x="4978813" y="1009319"/>
                      <a:pt x="4971250" y="991673"/>
                    </a:cubicBezTo>
                    <a:cubicBezTo>
                      <a:pt x="4965902" y="979195"/>
                      <a:pt x="4966706" y="963752"/>
                      <a:pt x="4958371" y="953036"/>
                    </a:cubicBezTo>
                    <a:cubicBezTo>
                      <a:pt x="4936007" y="924282"/>
                      <a:pt x="4906856" y="901521"/>
                      <a:pt x="4881098" y="875763"/>
                    </a:cubicBezTo>
                    <a:cubicBezTo>
                      <a:pt x="4838168" y="832833"/>
                      <a:pt x="4799717" y="784900"/>
                      <a:pt x="4752309" y="746974"/>
                    </a:cubicBezTo>
                    <a:lnTo>
                      <a:pt x="4559126" y="592428"/>
                    </a:lnTo>
                    <a:cubicBezTo>
                      <a:pt x="4525658" y="566006"/>
                      <a:pt x="4481616" y="533075"/>
                      <a:pt x="4443216" y="515155"/>
                    </a:cubicBezTo>
                    <a:cubicBezTo>
                      <a:pt x="4401317" y="495602"/>
                      <a:pt x="4359766" y="472707"/>
                      <a:pt x="4314427" y="463639"/>
                    </a:cubicBezTo>
                    <a:cubicBezTo>
                      <a:pt x="4162686" y="433290"/>
                      <a:pt x="4351553" y="469826"/>
                      <a:pt x="4159881" y="437881"/>
                    </a:cubicBezTo>
                    <a:cubicBezTo>
                      <a:pt x="4086781" y="425698"/>
                      <a:pt x="4014830" y="404929"/>
                      <a:pt x="3940940" y="399245"/>
                    </a:cubicBezTo>
                    <a:cubicBezTo>
                      <a:pt x="3885132" y="394952"/>
                      <a:pt x="3829210" y="391936"/>
                      <a:pt x="3773515" y="386366"/>
                    </a:cubicBezTo>
                    <a:cubicBezTo>
                      <a:pt x="3743310" y="383345"/>
                      <a:pt x="3713568" y="376508"/>
                      <a:pt x="3683363" y="373487"/>
                    </a:cubicBezTo>
                    <a:cubicBezTo>
                      <a:pt x="3627667" y="367917"/>
                      <a:pt x="3571746" y="364901"/>
                      <a:pt x="3515937" y="360608"/>
                    </a:cubicBezTo>
                    <a:cubicBezTo>
                      <a:pt x="3451543" y="364901"/>
                      <a:pt x="3386937" y="366731"/>
                      <a:pt x="3322754" y="373487"/>
                    </a:cubicBezTo>
                    <a:cubicBezTo>
                      <a:pt x="3305151" y="375340"/>
                      <a:pt x="3288698" y="383456"/>
                      <a:pt x="3271239" y="386366"/>
                    </a:cubicBezTo>
                    <a:cubicBezTo>
                      <a:pt x="3237099" y="392056"/>
                      <a:pt x="3202147" y="392457"/>
                      <a:pt x="3168208" y="399245"/>
                    </a:cubicBezTo>
                    <a:cubicBezTo>
                      <a:pt x="3116138" y="409659"/>
                      <a:pt x="3062964" y="418159"/>
                      <a:pt x="3013661" y="437881"/>
                    </a:cubicBezTo>
                    <a:cubicBezTo>
                      <a:pt x="2992196" y="446467"/>
                      <a:pt x="2971771" y="458344"/>
                      <a:pt x="2949267" y="463639"/>
                    </a:cubicBezTo>
                    <a:cubicBezTo>
                      <a:pt x="2898429" y="475601"/>
                      <a:pt x="2846236" y="480811"/>
                      <a:pt x="2794720" y="489397"/>
                    </a:cubicBezTo>
                    <a:cubicBezTo>
                      <a:pt x="2777548" y="510862"/>
                      <a:pt x="2766396" y="568549"/>
                      <a:pt x="2743205" y="553791"/>
                    </a:cubicBezTo>
                    <a:cubicBezTo>
                      <a:pt x="2648413" y="493469"/>
                      <a:pt x="2589196" y="390146"/>
                      <a:pt x="2511385" y="309093"/>
                    </a:cubicBezTo>
                    <a:cubicBezTo>
                      <a:pt x="2486158" y="282815"/>
                      <a:pt x="2463087" y="253895"/>
                      <a:pt x="2434112" y="231819"/>
                    </a:cubicBezTo>
                    <a:cubicBezTo>
                      <a:pt x="2151344" y="16376"/>
                      <a:pt x="2257959" y="88624"/>
                      <a:pt x="2125019" y="0"/>
                    </a:cubicBezTo>
                    <a:cubicBezTo>
                      <a:pt x="2077796" y="8586"/>
                      <a:pt x="2031182" y="21771"/>
                      <a:pt x="1983351" y="25757"/>
                    </a:cubicBezTo>
                    <a:cubicBezTo>
                      <a:pt x="1824829" y="38967"/>
                      <a:pt x="1506833" y="51515"/>
                      <a:pt x="1506833" y="51515"/>
                    </a:cubicBezTo>
                    <a:cubicBezTo>
                      <a:pt x="1489661" y="64394"/>
                      <a:pt x="1472903" y="77843"/>
                      <a:pt x="1455318" y="90152"/>
                    </a:cubicBezTo>
                    <a:cubicBezTo>
                      <a:pt x="1429957" y="107905"/>
                      <a:pt x="1402480" y="122661"/>
                      <a:pt x="1378044" y="141667"/>
                    </a:cubicBezTo>
                    <a:cubicBezTo>
                      <a:pt x="1343721" y="168363"/>
                      <a:pt x="1336544" y="184599"/>
                      <a:pt x="1313650" y="218941"/>
                    </a:cubicBezTo>
                    <a:cubicBezTo>
                      <a:pt x="1309357" y="248992"/>
                      <a:pt x="1322236" y="287628"/>
                      <a:pt x="1300771" y="309093"/>
                    </a:cubicBezTo>
                    <a:cubicBezTo>
                      <a:pt x="1279306" y="330558"/>
                      <a:pt x="1239417" y="312373"/>
                      <a:pt x="1210619" y="321972"/>
                    </a:cubicBezTo>
                    <a:cubicBezTo>
                      <a:pt x="984976" y="397186"/>
                      <a:pt x="1315773" y="332350"/>
                      <a:pt x="1068951" y="373487"/>
                    </a:cubicBezTo>
                    <a:lnTo>
                      <a:pt x="991678" y="399245"/>
                    </a:lnTo>
                    <a:cubicBezTo>
                      <a:pt x="978799" y="403538"/>
                      <a:pt x="965183" y="406053"/>
                      <a:pt x="953041" y="412124"/>
                    </a:cubicBezTo>
                    <a:cubicBezTo>
                      <a:pt x="935869" y="420710"/>
                      <a:pt x="919351" y="430751"/>
                      <a:pt x="901526" y="437881"/>
                    </a:cubicBezTo>
                    <a:cubicBezTo>
                      <a:pt x="876317" y="447965"/>
                      <a:pt x="846844" y="448578"/>
                      <a:pt x="824253" y="463639"/>
                    </a:cubicBezTo>
                    <a:cubicBezTo>
                      <a:pt x="811374" y="472225"/>
                      <a:pt x="799988" y="483648"/>
                      <a:pt x="785616" y="489397"/>
                    </a:cubicBezTo>
                    <a:cubicBezTo>
                      <a:pt x="552861" y="582500"/>
                      <a:pt x="799678" y="463049"/>
                      <a:pt x="643949" y="540912"/>
                    </a:cubicBezTo>
                    <a:cubicBezTo>
                      <a:pt x="635363" y="553791"/>
                      <a:pt x="628474" y="567980"/>
                      <a:pt x="618191" y="579549"/>
                    </a:cubicBezTo>
                    <a:cubicBezTo>
                      <a:pt x="554033" y="651727"/>
                      <a:pt x="561003" y="643432"/>
                      <a:pt x="502281" y="682580"/>
                    </a:cubicBezTo>
                    <a:cubicBezTo>
                      <a:pt x="497988" y="712631"/>
                      <a:pt x="492423" y="742527"/>
                      <a:pt x="489402" y="772732"/>
                    </a:cubicBezTo>
                    <a:cubicBezTo>
                      <a:pt x="483832" y="828427"/>
                      <a:pt x="483063" y="884567"/>
                      <a:pt x="476523" y="940157"/>
                    </a:cubicBezTo>
                    <a:cubicBezTo>
                      <a:pt x="475786" y="946422"/>
                      <a:pt x="457404" y="1019688"/>
                      <a:pt x="450765" y="1030310"/>
                    </a:cubicBezTo>
                    <a:cubicBezTo>
                      <a:pt x="436196" y="1053620"/>
                      <a:pt x="418687" y="1075267"/>
                      <a:pt x="399250" y="1094704"/>
                    </a:cubicBezTo>
                    <a:cubicBezTo>
                      <a:pt x="388305" y="1105649"/>
                      <a:pt x="373208" y="1111465"/>
                      <a:pt x="360613" y="1120462"/>
                    </a:cubicBezTo>
                    <a:cubicBezTo>
                      <a:pt x="343147" y="1132938"/>
                      <a:pt x="326270" y="1146219"/>
                      <a:pt x="309098" y="1159098"/>
                    </a:cubicBezTo>
                    <a:cubicBezTo>
                      <a:pt x="300512" y="1171977"/>
                      <a:pt x="291020" y="1184296"/>
                      <a:pt x="283340" y="1197735"/>
                    </a:cubicBezTo>
                    <a:cubicBezTo>
                      <a:pt x="273815" y="1214404"/>
                      <a:pt x="269873" y="1234501"/>
                      <a:pt x="257582" y="1249250"/>
                    </a:cubicBezTo>
                    <a:cubicBezTo>
                      <a:pt x="247673" y="1261141"/>
                      <a:pt x="231825" y="1266422"/>
                      <a:pt x="218946" y="1275008"/>
                    </a:cubicBezTo>
                    <a:cubicBezTo>
                      <a:pt x="217267" y="1278366"/>
                      <a:pt x="177940" y="1350948"/>
                      <a:pt x="180309" y="1365160"/>
                    </a:cubicBezTo>
                    <a:cubicBezTo>
                      <a:pt x="182854" y="1380428"/>
                      <a:pt x="199780" y="1389652"/>
                      <a:pt x="206067" y="1403797"/>
                    </a:cubicBezTo>
                    <a:cubicBezTo>
                      <a:pt x="227853" y="1452815"/>
                      <a:pt x="231479" y="1484097"/>
                      <a:pt x="244703" y="1532586"/>
                    </a:cubicBezTo>
                    <a:cubicBezTo>
                      <a:pt x="252926" y="1562738"/>
                      <a:pt x="261480" y="1592803"/>
                      <a:pt x="270461" y="1622738"/>
                    </a:cubicBezTo>
                    <a:cubicBezTo>
                      <a:pt x="274362" y="1635741"/>
                      <a:pt x="276747" y="1649507"/>
                      <a:pt x="283340" y="1661374"/>
                    </a:cubicBezTo>
                    <a:cubicBezTo>
                      <a:pt x="298374" y="1688435"/>
                      <a:pt x="334856" y="1738648"/>
                      <a:pt x="334856" y="1738648"/>
                    </a:cubicBezTo>
                    <a:cubicBezTo>
                      <a:pt x="330563" y="1772992"/>
                      <a:pt x="331084" y="1808288"/>
                      <a:pt x="321977" y="1841679"/>
                    </a:cubicBezTo>
                    <a:cubicBezTo>
                      <a:pt x="317904" y="1856612"/>
                      <a:pt x="305216" y="1867720"/>
                      <a:pt x="296219" y="1880315"/>
                    </a:cubicBezTo>
                    <a:cubicBezTo>
                      <a:pt x="283743" y="1897782"/>
                      <a:pt x="271941" y="1915876"/>
                      <a:pt x="257582" y="1931831"/>
                    </a:cubicBezTo>
                    <a:cubicBezTo>
                      <a:pt x="233214" y="1958907"/>
                      <a:pt x="206067" y="1983346"/>
                      <a:pt x="180309" y="2009104"/>
                    </a:cubicBezTo>
                    <a:lnTo>
                      <a:pt x="141672" y="2047741"/>
                    </a:lnTo>
                    <a:cubicBezTo>
                      <a:pt x="137379" y="2060620"/>
                      <a:pt x="134141" y="2073899"/>
                      <a:pt x="128794" y="2086377"/>
                    </a:cubicBezTo>
                    <a:cubicBezTo>
                      <a:pt x="121231" y="2104024"/>
                      <a:pt x="109107" y="2119679"/>
                      <a:pt x="103036" y="2137893"/>
                    </a:cubicBezTo>
                    <a:cubicBezTo>
                      <a:pt x="96114" y="2158659"/>
                      <a:pt x="94450" y="2180822"/>
                      <a:pt x="90157" y="2202287"/>
                    </a:cubicBezTo>
                    <a:cubicBezTo>
                      <a:pt x="90569" y="2207637"/>
                      <a:pt x="88612" y="2359203"/>
                      <a:pt x="115915" y="2408349"/>
                    </a:cubicBezTo>
                    <a:cubicBezTo>
                      <a:pt x="130949" y="2435410"/>
                      <a:pt x="152396" y="2458561"/>
                      <a:pt x="167430" y="2485622"/>
                    </a:cubicBezTo>
                    <a:cubicBezTo>
                      <a:pt x="174023" y="2497489"/>
                      <a:pt x="173716" y="2512392"/>
                      <a:pt x="180309" y="2524259"/>
                    </a:cubicBezTo>
                    <a:cubicBezTo>
                      <a:pt x="195343" y="2551320"/>
                      <a:pt x="214653" y="2575774"/>
                      <a:pt x="231825" y="2601532"/>
                    </a:cubicBezTo>
                    <a:lnTo>
                      <a:pt x="257582" y="2640169"/>
                    </a:lnTo>
                    <a:lnTo>
                      <a:pt x="283340" y="2678805"/>
                    </a:lnTo>
                    <a:lnTo>
                      <a:pt x="309098" y="2756079"/>
                    </a:lnTo>
                    <a:lnTo>
                      <a:pt x="321977" y="2794715"/>
                    </a:lnTo>
                    <a:cubicBezTo>
                      <a:pt x="315938" y="2849069"/>
                      <a:pt x="322058" y="2915679"/>
                      <a:pt x="283340" y="2962141"/>
                    </a:cubicBezTo>
                    <a:cubicBezTo>
                      <a:pt x="252247" y="2999453"/>
                      <a:pt x="207250" y="3024760"/>
                      <a:pt x="180309" y="3065172"/>
                    </a:cubicBezTo>
                    <a:lnTo>
                      <a:pt x="128794" y="3142445"/>
                    </a:lnTo>
                    <a:cubicBezTo>
                      <a:pt x="155836" y="3277663"/>
                      <a:pt x="119826" y="3135148"/>
                      <a:pt x="180309" y="3271233"/>
                    </a:cubicBezTo>
                    <a:cubicBezTo>
                      <a:pt x="187498" y="3287408"/>
                      <a:pt x="188102" y="3305795"/>
                      <a:pt x="193188" y="3322749"/>
                    </a:cubicBezTo>
                    <a:cubicBezTo>
                      <a:pt x="218267" y="3406345"/>
                      <a:pt x="207063" y="3382197"/>
                      <a:pt x="244703" y="3438659"/>
                    </a:cubicBezTo>
                    <a:cubicBezTo>
                      <a:pt x="253289" y="3468710"/>
                      <a:pt x="258854" y="3499793"/>
                      <a:pt x="270461" y="3528811"/>
                    </a:cubicBezTo>
                    <a:cubicBezTo>
                      <a:pt x="282415" y="3558696"/>
                      <a:pt x="313404" y="3584633"/>
                      <a:pt x="334856" y="3606084"/>
                    </a:cubicBezTo>
                    <a:cubicBezTo>
                      <a:pt x="339149" y="3623256"/>
                      <a:pt x="342648" y="3640646"/>
                      <a:pt x="347734" y="3657600"/>
                    </a:cubicBezTo>
                    <a:cubicBezTo>
                      <a:pt x="355536" y="3683606"/>
                      <a:pt x="366348" y="3708679"/>
                      <a:pt x="373492" y="3734873"/>
                    </a:cubicBezTo>
                    <a:cubicBezTo>
                      <a:pt x="420118" y="3905833"/>
                      <a:pt x="360171" y="3720666"/>
                      <a:pt x="399250" y="3837904"/>
                    </a:cubicBezTo>
                    <a:cubicBezTo>
                      <a:pt x="398995" y="3842245"/>
                      <a:pt x="424059" y="4044725"/>
                      <a:pt x="360613" y="4095481"/>
                    </a:cubicBezTo>
                    <a:cubicBezTo>
                      <a:pt x="350012" y="4103961"/>
                      <a:pt x="334856" y="4104067"/>
                      <a:pt x="321977" y="4108360"/>
                    </a:cubicBezTo>
                    <a:cubicBezTo>
                      <a:pt x="296202" y="4134135"/>
                      <a:pt x="261223" y="4165471"/>
                      <a:pt x="244703" y="4198512"/>
                    </a:cubicBezTo>
                    <a:cubicBezTo>
                      <a:pt x="236787" y="4214344"/>
                      <a:pt x="236118" y="4232856"/>
                      <a:pt x="231825" y="4250028"/>
                    </a:cubicBezTo>
                    <a:cubicBezTo>
                      <a:pt x="241658" y="4377861"/>
                      <a:pt x="232520" y="4381252"/>
                      <a:pt x="257582" y="4468969"/>
                    </a:cubicBezTo>
                    <a:cubicBezTo>
                      <a:pt x="261311" y="4482022"/>
                      <a:pt x="264390" y="4495463"/>
                      <a:pt x="270461" y="4507605"/>
                    </a:cubicBezTo>
                    <a:cubicBezTo>
                      <a:pt x="277383" y="4521449"/>
                      <a:pt x="289932" y="4532097"/>
                      <a:pt x="296219" y="4546242"/>
                    </a:cubicBezTo>
                    <a:cubicBezTo>
                      <a:pt x="307246" y="4571053"/>
                      <a:pt x="321977" y="4623515"/>
                      <a:pt x="321977" y="4623515"/>
                    </a:cubicBezTo>
                    <a:cubicBezTo>
                      <a:pt x="313391" y="4644980"/>
                      <a:pt x="310090" y="4669415"/>
                      <a:pt x="296219" y="4687910"/>
                    </a:cubicBezTo>
                    <a:cubicBezTo>
                      <a:pt x="283340" y="4705082"/>
                      <a:pt x="260475" y="4711987"/>
                      <a:pt x="244703" y="4726546"/>
                    </a:cubicBezTo>
                    <a:cubicBezTo>
                      <a:pt x="204553" y="4763607"/>
                      <a:pt x="161578" y="4798744"/>
                      <a:pt x="128794" y="4842456"/>
                    </a:cubicBezTo>
                    <a:lnTo>
                      <a:pt x="51520" y="4945487"/>
                    </a:lnTo>
                    <a:cubicBezTo>
                      <a:pt x="47227" y="4971245"/>
                      <a:pt x="46899" y="4997987"/>
                      <a:pt x="38641" y="5022760"/>
                    </a:cubicBezTo>
                    <a:cubicBezTo>
                      <a:pt x="29534" y="5050080"/>
                      <a:pt x="5156" y="5071700"/>
                      <a:pt x="5" y="5100033"/>
                    </a:cubicBezTo>
                    <a:cubicBezTo>
                      <a:pt x="-351" y="5101993"/>
                      <a:pt x="15821" y="5190636"/>
                      <a:pt x="25763" y="5203064"/>
                    </a:cubicBezTo>
                    <a:cubicBezTo>
                      <a:pt x="35432" y="5215151"/>
                      <a:pt x="53454" y="5217877"/>
                      <a:pt x="64399" y="5228822"/>
                    </a:cubicBezTo>
                    <a:cubicBezTo>
                      <a:pt x="79577" y="5244000"/>
                      <a:pt x="88901" y="5264184"/>
                      <a:pt x="103036" y="5280338"/>
                    </a:cubicBezTo>
                    <a:cubicBezTo>
                      <a:pt x="190480" y="5380275"/>
                      <a:pt x="125156" y="5287760"/>
                      <a:pt x="180309" y="5370490"/>
                    </a:cubicBezTo>
                    <a:cubicBezTo>
                      <a:pt x="177944" y="5391774"/>
                      <a:pt x="175528" y="5487277"/>
                      <a:pt x="154551" y="5525036"/>
                    </a:cubicBezTo>
                    <a:cubicBezTo>
                      <a:pt x="139517" y="5552097"/>
                      <a:pt x="120208" y="5576552"/>
                      <a:pt x="103036" y="5602310"/>
                    </a:cubicBezTo>
                    <a:lnTo>
                      <a:pt x="77278" y="5640946"/>
                    </a:lnTo>
                    <a:cubicBezTo>
                      <a:pt x="45449" y="5736432"/>
                      <a:pt x="63662" y="5693934"/>
                      <a:pt x="25763" y="5769735"/>
                    </a:cubicBezTo>
                    <a:cubicBezTo>
                      <a:pt x="33869" y="5826479"/>
                      <a:pt x="25352" y="5859478"/>
                      <a:pt x="64399" y="5898524"/>
                    </a:cubicBezTo>
                    <a:cubicBezTo>
                      <a:pt x="75344" y="5909469"/>
                      <a:pt x="90157" y="5915695"/>
                      <a:pt x="103036" y="5924281"/>
                    </a:cubicBezTo>
                    <a:lnTo>
                      <a:pt x="128794" y="5847008"/>
                    </a:lnTo>
                    <a:cubicBezTo>
                      <a:pt x="133087" y="5834129"/>
                      <a:pt x="133527" y="5819232"/>
                      <a:pt x="141672" y="5808372"/>
                    </a:cubicBezTo>
                    <a:cubicBezTo>
                      <a:pt x="154551" y="5791200"/>
                      <a:pt x="166340" y="5773153"/>
                      <a:pt x="180309" y="5756856"/>
                    </a:cubicBezTo>
                    <a:cubicBezTo>
                      <a:pt x="192162" y="5743027"/>
                      <a:pt x="208018" y="5732790"/>
                      <a:pt x="218946" y="5718219"/>
                    </a:cubicBezTo>
                    <a:cubicBezTo>
                      <a:pt x="330579" y="5569374"/>
                      <a:pt x="213865" y="5717060"/>
                      <a:pt x="270461" y="5615188"/>
                    </a:cubicBezTo>
                    <a:cubicBezTo>
                      <a:pt x="344270" y="5482333"/>
                      <a:pt x="305714" y="5586704"/>
                      <a:pt x="334856" y="5499279"/>
                    </a:cubicBezTo>
                    <a:lnTo>
                      <a:pt x="309098" y="5422005"/>
                    </a:lnTo>
                    <a:cubicBezTo>
                      <a:pt x="304805" y="5409126"/>
                      <a:pt x="309098" y="5387662"/>
                      <a:pt x="296219" y="5383369"/>
                    </a:cubicBezTo>
                    <a:lnTo>
                      <a:pt x="257582" y="5370490"/>
                    </a:lnTo>
                    <a:cubicBezTo>
                      <a:pt x="173845" y="5244880"/>
                      <a:pt x="308101" y="5436983"/>
                      <a:pt x="180309" y="5293217"/>
                    </a:cubicBezTo>
                    <a:cubicBezTo>
                      <a:pt x="159742" y="5270079"/>
                      <a:pt x="128794" y="5215943"/>
                      <a:pt x="128794" y="5215943"/>
                    </a:cubicBezTo>
                    <a:cubicBezTo>
                      <a:pt x="133087" y="5181599"/>
                      <a:pt x="129844" y="5145439"/>
                      <a:pt x="141672" y="5112912"/>
                    </a:cubicBezTo>
                    <a:cubicBezTo>
                      <a:pt x="147896" y="5095795"/>
                      <a:pt x="169723" y="5089097"/>
                      <a:pt x="180309" y="5074276"/>
                    </a:cubicBezTo>
                    <a:cubicBezTo>
                      <a:pt x="191468" y="5058653"/>
                      <a:pt x="195892" y="5039041"/>
                      <a:pt x="206067" y="5022760"/>
                    </a:cubicBezTo>
                    <a:cubicBezTo>
                      <a:pt x="217443" y="5004558"/>
                      <a:pt x="232227" y="4988711"/>
                      <a:pt x="244703" y="4971245"/>
                    </a:cubicBezTo>
                    <a:cubicBezTo>
                      <a:pt x="253700" y="4958650"/>
                      <a:pt x="259516" y="4943553"/>
                      <a:pt x="270461" y="4932608"/>
                    </a:cubicBezTo>
                    <a:cubicBezTo>
                      <a:pt x="281406" y="4921663"/>
                      <a:pt x="296219" y="4915436"/>
                      <a:pt x="309098" y="4906850"/>
                    </a:cubicBezTo>
                    <a:cubicBezTo>
                      <a:pt x="313391" y="4893971"/>
                      <a:pt x="315906" y="4880356"/>
                      <a:pt x="321977" y="4868214"/>
                    </a:cubicBezTo>
                    <a:cubicBezTo>
                      <a:pt x="331397" y="4849374"/>
                      <a:pt x="377613" y="4789739"/>
                      <a:pt x="386371" y="4778062"/>
                    </a:cubicBezTo>
                    <a:cubicBezTo>
                      <a:pt x="382078" y="4748011"/>
                      <a:pt x="379445" y="4717676"/>
                      <a:pt x="373492" y="4687910"/>
                    </a:cubicBezTo>
                    <a:cubicBezTo>
                      <a:pt x="367176" y="4656328"/>
                      <a:pt x="348817" y="4625681"/>
                      <a:pt x="334856" y="4597757"/>
                    </a:cubicBezTo>
                    <a:cubicBezTo>
                      <a:pt x="362092" y="4488807"/>
                      <a:pt x="324989" y="4599677"/>
                      <a:pt x="386371" y="4507605"/>
                    </a:cubicBezTo>
                    <a:cubicBezTo>
                      <a:pt x="393901" y="4496310"/>
                      <a:pt x="395521" y="4482022"/>
                      <a:pt x="399250" y="4468969"/>
                    </a:cubicBezTo>
                    <a:cubicBezTo>
                      <a:pt x="431593" y="4355770"/>
                      <a:pt x="394129" y="4471452"/>
                      <a:pt x="425008" y="4378817"/>
                    </a:cubicBezTo>
                    <a:cubicBezTo>
                      <a:pt x="420715" y="4327301"/>
                      <a:pt x="418169" y="4275610"/>
                      <a:pt x="412129" y="4224270"/>
                    </a:cubicBezTo>
                    <a:cubicBezTo>
                      <a:pt x="409571" y="4202530"/>
                      <a:pt x="399250" y="4181766"/>
                      <a:pt x="399250" y="4159876"/>
                    </a:cubicBezTo>
                    <a:cubicBezTo>
                      <a:pt x="399250" y="4121002"/>
                      <a:pt x="404505" y="4082086"/>
                      <a:pt x="412129" y="4043966"/>
                    </a:cubicBezTo>
                    <a:cubicBezTo>
                      <a:pt x="417454" y="4017342"/>
                      <a:pt x="429301" y="3992451"/>
                      <a:pt x="437887" y="3966693"/>
                    </a:cubicBezTo>
                    <a:lnTo>
                      <a:pt x="450765" y="3928056"/>
                    </a:lnTo>
                    <a:cubicBezTo>
                      <a:pt x="455058" y="3915177"/>
                      <a:pt x="460351" y="3902589"/>
                      <a:pt x="463644" y="3889419"/>
                    </a:cubicBezTo>
                    <a:lnTo>
                      <a:pt x="476523" y="3837904"/>
                    </a:lnTo>
                    <a:cubicBezTo>
                      <a:pt x="480816" y="3803560"/>
                      <a:pt x="489402" y="3769484"/>
                      <a:pt x="489402" y="3734873"/>
                    </a:cubicBezTo>
                    <a:cubicBezTo>
                      <a:pt x="489402" y="3687456"/>
                      <a:pt x="483229" y="3640146"/>
                      <a:pt x="476523" y="3593205"/>
                    </a:cubicBezTo>
                    <a:cubicBezTo>
                      <a:pt x="472597" y="3565724"/>
                      <a:pt x="457013" y="3470408"/>
                      <a:pt x="437887" y="3425780"/>
                    </a:cubicBezTo>
                    <a:cubicBezTo>
                      <a:pt x="430324" y="3408133"/>
                      <a:pt x="421654" y="3390933"/>
                      <a:pt x="412129" y="3374264"/>
                    </a:cubicBezTo>
                    <a:cubicBezTo>
                      <a:pt x="404450" y="3360825"/>
                      <a:pt x="396280" y="3347519"/>
                      <a:pt x="386371" y="3335628"/>
                    </a:cubicBezTo>
                    <a:cubicBezTo>
                      <a:pt x="335064" y="3274060"/>
                      <a:pt x="364355" y="3317280"/>
                      <a:pt x="309098" y="3271233"/>
                    </a:cubicBezTo>
                    <a:cubicBezTo>
                      <a:pt x="271910" y="3240243"/>
                      <a:pt x="270031" y="3231952"/>
                      <a:pt x="244703" y="3193960"/>
                    </a:cubicBezTo>
                    <a:cubicBezTo>
                      <a:pt x="240410" y="3181081"/>
                      <a:pt x="231825" y="3168899"/>
                      <a:pt x="231825" y="3155324"/>
                    </a:cubicBezTo>
                    <a:cubicBezTo>
                      <a:pt x="231825" y="3134373"/>
                      <a:pt x="257436" y="3091074"/>
                      <a:pt x="270461" y="3078050"/>
                    </a:cubicBezTo>
                    <a:cubicBezTo>
                      <a:pt x="281406" y="3067105"/>
                      <a:pt x="296219" y="3060879"/>
                      <a:pt x="309098" y="3052293"/>
                    </a:cubicBezTo>
                    <a:cubicBezTo>
                      <a:pt x="317684" y="3039414"/>
                      <a:pt x="323911" y="3024601"/>
                      <a:pt x="334856" y="3013656"/>
                    </a:cubicBezTo>
                    <a:cubicBezTo>
                      <a:pt x="345801" y="3002711"/>
                      <a:pt x="363823" y="2999985"/>
                      <a:pt x="373492" y="2987898"/>
                    </a:cubicBezTo>
                    <a:cubicBezTo>
                      <a:pt x="381972" y="2977297"/>
                      <a:pt x="380300" y="2961404"/>
                      <a:pt x="386371" y="2949262"/>
                    </a:cubicBezTo>
                    <a:cubicBezTo>
                      <a:pt x="393293" y="2935418"/>
                      <a:pt x="403543" y="2923504"/>
                      <a:pt x="412129" y="2910625"/>
                    </a:cubicBezTo>
                    <a:cubicBezTo>
                      <a:pt x="416422" y="2893453"/>
                      <a:pt x="419922" y="2876064"/>
                      <a:pt x="425008" y="2859110"/>
                    </a:cubicBezTo>
                    <a:cubicBezTo>
                      <a:pt x="432810" y="2833104"/>
                      <a:pt x="450765" y="2781836"/>
                      <a:pt x="450765" y="2781836"/>
                    </a:cubicBezTo>
                    <a:cubicBezTo>
                      <a:pt x="446472" y="2730321"/>
                      <a:pt x="444719" y="2678530"/>
                      <a:pt x="437887" y="2627290"/>
                    </a:cubicBezTo>
                    <a:cubicBezTo>
                      <a:pt x="436093" y="2613833"/>
                      <a:pt x="433489" y="2599254"/>
                      <a:pt x="425008" y="2588653"/>
                    </a:cubicBezTo>
                    <a:cubicBezTo>
                      <a:pt x="406850" y="2565955"/>
                      <a:pt x="373188" y="2558501"/>
                      <a:pt x="347734" y="2550017"/>
                    </a:cubicBezTo>
                    <a:cubicBezTo>
                      <a:pt x="339148" y="2537138"/>
                      <a:pt x="332260" y="2522949"/>
                      <a:pt x="321977" y="2511380"/>
                    </a:cubicBezTo>
                    <a:cubicBezTo>
                      <a:pt x="297776" y="2484154"/>
                      <a:pt x="244703" y="2434107"/>
                      <a:pt x="244703" y="2434107"/>
                    </a:cubicBezTo>
                    <a:cubicBezTo>
                      <a:pt x="240410" y="2404056"/>
                      <a:pt x="231825" y="2374311"/>
                      <a:pt x="231825" y="2343955"/>
                    </a:cubicBezTo>
                    <a:cubicBezTo>
                      <a:pt x="231825" y="2306594"/>
                      <a:pt x="243498" y="2191216"/>
                      <a:pt x="270461" y="2150772"/>
                    </a:cubicBezTo>
                    <a:cubicBezTo>
                      <a:pt x="287633" y="2125014"/>
                      <a:pt x="297211" y="2092072"/>
                      <a:pt x="321977" y="2073498"/>
                    </a:cubicBezTo>
                    <a:cubicBezTo>
                      <a:pt x="366318" y="2040242"/>
                      <a:pt x="419945" y="2003817"/>
                      <a:pt x="450765" y="1957588"/>
                    </a:cubicBezTo>
                    <a:lnTo>
                      <a:pt x="476523" y="1918952"/>
                    </a:lnTo>
                    <a:cubicBezTo>
                      <a:pt x="497266" y="1835980"/>
                      <a:pt x="513641" y="1793182"/>
                      <a:pt x="476523" y="1687132"/>
                    </a:cubicBezTo>
                    <a:cubicBezTo>
                      <a:pt x="455895" y="1628196"/>
                      <a:pt x="400838" y="1617622"/>
                      <a:pt x="360613" y="1584101"/>
                    </a:cubicBezTo>
                    <a:cubicBezTo>
                      <a:pt x="346621" y="1572441"/>
                      <a:pt x="334856" y="1558343"/>
                      <a:pt x="321977" y="1545464"/>
                    </a:cubicBezTo>
                    <a:cubicBezTo>
                      <a:pt x="343087" y="1482133"/>
                      <a:pt x="343170" y="1469738"/>
                      <a:pt x="373492" y="1416676"/>
                    </a:cubicBezTo>
                    <a:cubicBezTo>
                      <a:pt x="410445" y="1352009"/>
                      <a:pt x="391651" y="1404356"/>
                      <a:pt x="425008" y="1326524"/>
                    </a:cubicBezTo>
                    <a:cubicBezTo>
                      <a:pt x="440719" y="1289864"/>
                      <a:pt x="432708" y="1280186"/>
                      <a:pt x="463644" y="1249250"/>
                    </a:cubicBezTo>
                    <a:cubicBezTo>
                      <a:pt x="483081" y="1229813"/>
                      <a:pt x="507699" y="1216226"/>
                      <a:pt x="528039" y="1197735"/>
                    </a:cubicBezTo>
                    <a:cubicBezTo>
                      <a:pt x="554993" y="1173232"/>
                      <a:pt x="579554" y="1146220"/>
                      <a:pt x="605312" y="1120462"/>
                    </a:cubicBezTo>
                    <a:lnTo>
                      <a:pt x="643949" y="1081825"/>
                    </a:lnTo>
                    <a:cubicBezTo>
                      <a:pt x="652535" y="1064653"/>
                      <a:pt x="662143" y="1047956"/>
                      <a:pt x="669706" y="1030310"/>
                    </a:cubicBezTo>
                    <a:cubicBezTo>
                      <a:pt x="680792" y="1004442"/>
                      <a:pt x="688928" y="966300"/>
                      <a:pt x="695464" y="940157"/>
                    </a:cubicBezTo>
                    <a:cubicBezTo>
                      <a:pt x="703511" y="859690"/>
                      <a:pt x="703439" y="818106"/>
                      <a:pt x="721222" y="746974"/>
                    </a:cubicBezTo>
                    <a:cubicBezTo>
                      <a:pt x="724515" y="733804"/>
                      <a:pt x="725621" y="718939"/>
                      <a:pt x="734101" y="708338"/>
                    </a:cubicBezTo>
                    <a:cubicBezTo>
                      <a:pt x="745537" y="694044"/>
                      <a:pt x="821549" y="610146"/>
                      <a:pt x="862889" y="592428"/>
                    </a:cubicBezTo>
                    <a:cubicBezTo>
                      <a:pt x="879158" y="585455"/>
                      <a:pt x="897048" y="583020"/>
                      <a:pt x="914405" y="579549"/>
                    </a:cubicBezTo>
                    <a:cubicBezTo>
                      <a:pt x="940011" y="574428"/>
                      <a:pt x="966012" y="571482"/>
                      <a:pt x="991678" y="566670"/>
                    </a:cubicBezTo>
                    <a:cubicBezTo>
                      <a:pt x="1240261" y="520060"/>
                      <a:pt x="1009197" y="562777"/>
                      <a:pt x="1223498" y="515155"/>
                    </a:cubicBezTo>
                    <a:cubicBezTo>
                      <a:pt x="1266235" y="505658"/>
                      <a:pt x="1352287" y="489397"/>
                      <a:pt x="1352287" y="489397"/>
                    </a:cubicBezTo>
                    <a:cubicBezTo>
                      <a:pt x="1365166" y="480811"/>
                      <a:pt x="1377392" y="471156"/>
                      <a:pt x="1390923" y="463639"/>
                    </a:cubicBezTo>
                    <a:cubicBezTo>
                      <a:pt x="1527606" y="387704"/>
                      <a:pt x="1419744" y="457304"/>
                      <a:pt x="1506833" y="399245"/>
                    </a:cubicBezTo>
                    <a:cubicBezTo>
                      <a:pt x="1515419" y="386366"/>
                      <a:pt x="1521646" y="371553"/>
                      <a:pt x="1532591" y="360608"/>
                    </a:cubicBezTo>
                    <a:cubicBezTo>
                      <a:pt x="1543536" y="349663"/>
                      <a:pt x="1561034" y="346499"/>
                      <a:pt x="1571227" y="334850"/>
                    </a:cubicBezTo>
                    <a:cubicBezTo>
                      <a:pt x="1591612" y="311552"/>
                      <a:pt x="1597977" y="276151"/>
                      <a:pt x="1622743" y="257577"/>
                    </a:cubicBezTo>
                    <a:cubicBezTo>
                      <a:pt x="1639915" y="244698"/>
                      <a:pt x="1657961" y="232910"/>
                      <a:pt x="1674258" y="218941"/>
                    </a:cubicBezTo>
                    <a:cubicBezTo>
                      <a:pt x="1688087" y="207088"/>
                      <a:pt x="1697081" y="189341"/>
                      <a:pt x="1712895" y="180304"/>
                    </a:cubicBezTo>
                    <a:cubicBezTo>
                      <a:pt x="1728263" y="171522"/>
                      <a:pt x="1747238" y="171718"/>
                      <a:pt x="1764410" y="167425"/>
                    </a:cubicBezTo>
                    <a:cubicBezTo>
                      <a:pt x="1824512" y="171718"/>
                      <a:pt x="1885280" y="170398"/>
                      <a:pt x="1944715" y="180304"/>
                    </a:cubicBezTo>
                    <a:cubicBezTo>
                      <a:pt x="1963652" y="183460"/>
                      <a:pt x="1978584" y="198499"/>
                      <a:pt x="1996230" y="206062"/>
                    </a:cubicBezTo>
                    <a:cubicBezTo>
                      <a:pt x="2058406" y="232709"/>
                      <a:pt x="2015193" y="201985"/>
                      <a:pt x="2086382" y="244698"/>
                    </a:cubicBezTo>
                    <a:cubicBezTo>
                      <a:pt x="2112928" y="260625"/>
                      <a:pt x="2134287" y="286424"/>
                      <a:pt x="2163656" y="296214"/>
                    </a:cubicBezTo>
                    <a:cubicBezTo>
                      <a:pt x="2255613" y="326867"/>
                      <a:pt x="2218338" y="306911"/>
                      <a:pt x="2279565" y="347729"/>
                    </a:cubicBezTo>
                    <a:cubicBezTo>
                      <a:pt x="2343869" y="444185"/>
                      <a:pt x="2256877" y="327541"/>
                      <a:pt x="2356839" y="412124"/>
                    </a:cubicBezTo>
                    <a:cubicBezTo>
                      <a:pt x="2520002" y="550184"/>
                      <a:pt x="2411558" y="507635"/>
                      <a:pt x="2511385" y="540912"/>
                    </a:cubicBezTo>
                    <a:cubicBezTo>
                      <a:pt x="2524264" y="553791"/>
                      <a:pt x="2534867" y="569446"/>
                      <a:pt x="2550022" y="579549"/>
                    </a:cubicBezTo>
                    <a:cubicBezTo>
                      <a:pt x="2561109" y="586940"/>
                      <a:pt x="2633304" y="603589"/>
                      <a:pt x="2640174" y="605307"/>
                    </a:cubicBezTo>
                    <a:cubicBezTo>
                      <a:pt x="2653053" y="613893"/>
                      <a:pt x="2663985" y="626616"/>
                      <a:pt x="2678810" y="631064"/>
                    </a:cubicBezTo>
                    <a:cubicBezTo>
                      <a:pt x="2759478" y="655264"/>
                      <a:pt x="2812939" y="639545"/>
                      <a:pt x="2897751" y="631064"/>
                    </a:cubicBezTo>
                    <a:cubicBezTo>
                      <a:pt x="2902044" y="618185"/>
                      <a:pt x="2901031" y="602027"/>
                      <a:pt x="2910630" y="592428"/>
                    </a:cubicBezTo>
                    <a:cubicBezTo>
                      <a:pt x="2926544" y="576514"/>
                      <a:pt x="2977692" y="561488"/>
                      <a:pt x="3000782" y="553791"/>
                    </a:cubicBezTo>
                    <a:cubicBezTo>
                      <a:pt x="3151036" y="558084"/>
                      <a:pt x="3301610" y="555960"/>
                      <a:pt x="3451543" y="566670"/>
                    </a:cubicBezTo>
                    <a:cubicBezTo>
                      <a:pt x="3542379" y="573158"/>
                      <a:pt x="3634435" y="580290"/>
                      <a:pt x="3721999" y="605307"/>
                    </a:cubicBezTo>
                    <a:cubicBezTo>
                      <a:pt x="3752050" y="613893"/>
                      <a:pt x="3781360" y="625709"/>
                      <a:pt x="3812151" y="631064"/>
                    </a:cubicBezTo>
                    <a:cubicBezTo>
                      <a:pt x="3880349" y="642924"/>
                      <a:pt x="3949573" y="647869"/>
                      <a:pt x="4018213" y="656822"/>
                    </a:cubicBezTo>
                    <a:cubicBezTo>
                      <a:pt x="4048314" y="660748"/>
                      <a:pt x="4078499" y="664271"/>
                      <a:pt x="4108365" y="669701"/>
                    </a:cubicBezTo>
                    <a:cubicBezTo>
                      <a:pt x="4125780" y="672867"/>
                      <a:pt x="4142358" y="680077"/>
                      <a:pt x="4159881" y="682580"/>
                    </a:cubicBezTo>
                    <a:cubicBezTo>
                      <a:pt x="4202591" y="688681"/>
                      <a:pt x="4245822" y="690418"/>
                      <a:pt x="4288670" y="695459"/>
                    </a:cubicBezTo>
                    <a:cubicBezTo>
                      <a:pt x="4318818" y="699006"/>
                      <a:pt x="4348771" y="704045"/>
                      <a:pt x="4378822" y="708338"/>
                    </a:cubicBezTo>
                    <a:cubicBezTo>
                      <a:pt x="4489550" y="782156"/>
                      <a:pt x="4349450" y="693652"/>
                      <a:pt x="4456095" y="746974"/>
                    </a:cubicBezTo>
                    <a:cubicBezTo>
                      <a:pt x="4469940" y="753896"/>
                      <a:pt x="4481293" y="765052"/>
                      <a:pt x="4494732" y="772732"/>
                    </a:cubicBezTo>
                    <a:cubicBezTo>
                      <a:pt x="4542156" y="799832"/>
                      <a:pt x="4581516" y="808001"/>
                      <a:pt x="4623520" y="850005"/>
                    </a:cubicBezTo>
                    <a:cubicBezTo>
                      <a:pt x="4738785" y="965270"/>
                      <a:pt x="4669096" y="885477"/>
                      <a:pt x="4726551" y="965915"/>
                    </a:cubicBezTo>
                    <a:cubicBezTo>
                      <a:pt x="4739027" y="983382"/>
                      <a:pt x="4753811" y="999229"/>
                      <a:pt x="4765188" y="1017431"/>
                    </a:cubicBezTo>
                    <a:cubicBezTo>
                      <a:pt x="4769808" y="1024822"/>
                      <a:pt x="4802920" y="1099707"/>
                      <a:pt x="4816703" y="1107583"/>
                    </a:cubicBezTo>
                    <a:cubicBezTo>
                      <a:pt x="4835709" y="1118444"/>
                      <a:pt x="4859862" y="1115153"/>
                      <a:pt x="4881098" y="1120462"/>
                    </a:cubicBezTo>
                    <a:cubicBezTo>
                      <a:pt x="4894268" y="1123755"/>
                      <a:pt x="4906855" y="1129048"/>
                      <a:pt x="4919734" y="1133341"/>
                    </a:cubicBezTo>
                    <a:cubicBezTo>
                      <a:pt x="4971250" y="1129048"/>
                      <a:pt x="5023591" y="1130600"/>
                      <a:pt x="5074281" y="1120462"/>
                    </a:cubicBezTo>
                    <a:cubicBezTo>
                      <a:pt x="5112222" y="1112874"/>
                      <a:pt x="5129363" y="1065379"/>
                      <a:pt x="5151554" y="1043188"/>
                    </a:cubicBezTo>
                    <a:cubicBezTo>
                      <a:pt x="5162499" y="1032243"/>
                      <a:pt x="5178300" y="1027340"/>
                      <a:pt x="5190191" y="1017431"/>
                    </a:cubicBezTo>
                    <a:cubicBezTo>
                      <a:pt x="5204183" y="1005771"/>
                      <a:pt x="5213673" y="988897"/>
                      <a:pt x="5228827" y="978794"/>
                    </a:cubicBezTo>
                    <a:cubicBezTo>
                      <a:pt x="5240123" y="971264"/>
                      <a:pt x="5255322" y="971986"/>
                      <a:pt x="5267464" y="965915"/>
                    </a:cubicBezTo>
                    <a:cubicBezTo>
                      <a:pt x="5281309" y="958993"/>
                      <a:pt x="5291956" y="946443"/>
                      <a:pt x="5306101" y="940157"/>
                    </a:cubicBezTo>
                    <a:cubicBezTo>
                      <a:pt x="5366407" y="913355"/>
                      <a:pt x="5387172" y="914987"/>
                      <a:pt x="5447768" y="901521"/>
                    </a:cubicBezTo>
                    <a:cubicBezTo>
                      <a:pt x="5573814" y="873510"/>
                      <a:pt x="5417669" y="894920"/>
                      <a:pt x="5666709" y="875763"/>
                    </a:cubicBezTo>
                    <a:cubicBezTo>
                      <a:pt x="5729132" y="882699"/>
                      <a:pt x="5797635" y="888180"/>
                      <a:pt x="5859892" y="901521"/>
                    </a:cubicBezTo>
                    <a:cubicBezTo>
                      <a:pt x="5894507" y="908939"/>
                      <a:pt x="5928579" y="918693"/>
                      <a:pt x="5962923" y="927279"/>
                    </a:cubicBezTo>
                    <a:cubicBezTo>
                      <a:pt x="5979435" y="931407"/>
                      <a:pt x="6034594" y="943795"/>
                      <a:pt x="6053075" y="953036"/>
                    </a:cubicBezTo>
                    <a:cubicBezTo>
                      <a:pt x="6075465" y="964231"/>
                      <a:pt x="6095080" y="980478"/>
                      <a:pt x="6117470" y="991673"/>
                    </a:cubicBezTo>
                    <a:cubicBezTo>
                      <a:pt x="6138148" y="1002012"/>
                      <a:pt x="6161186" y="1007092"/>
                      <a:pt x="6181864" y="1017431"/>
                    </a:cubicBezTo>
                    <a:cubicBezTo>
                      <a:pt x="6195708" y="1024353"/>
                      <a:pt x="6206008" y="1037753"/>
                      <a:pt x="6220501" y="1043188"/>
                    </a:cubicBezTo>
                    <a:cubicBezTo>
                      <a:pt x="6240997" y="1050874"/>
                      <a:pt x="6263527" y="1051318"/>
                      <a:pt x="6284895" y="1056067"/>
                    </a:cubicBezTo>
                    <a:cubicBezTo>
                      <a:pt x="6343284" y="1069043"/>
                      <a:pt x="6349479" y="1073302"/>
                      <a:pt x="6413684" y="1094704"/>
                    </a:cubicBezTo>
                    <a:lnTo>
                      <a:pt x="6452320" y="1107583"/>
                    </a:lnTo>
                    <a:cubicBezTo>
                      <a:pt x="6465199" y="1111876"/>
                      <a:pt x="6479661" y="1112932"/>
                      <a:pt x="6490957" y="1120462"/>
                    </a:cubicBezTo>
                    <a:lnTo>
                      <a:pt x="6529594" y="1146219"/>
                    </a:lnTo>
                    <a:cubicBezTo>
                      <a:pt x="6587197" y="1232627"/>
                      <a:pt x="6519340" y="1147970"/>
                      <a:pt x="6593988" y="1197735"/>
                    </a:cubicBezTo>
                    <a:cubicBezTo>
                      <a:pt x="6609143" y="1207838"/>
                      <a:pt x="6615650" y="1229771"/>
                      <a:pt x="6632625" y="1236372"/>
                    </a:cubicBezTo>
                    <a:cubicBezTo>
                      <a:pt x="6694738" y="1260527"/>
                      <a:pt x="6762584" y="1266812"/>
                      <a:pt x="6825808" y="1287887"/>
                    </a:cubicBezTo>
                    <a:cubicBezTo>
                      <a:pt x="6838687" y="1292180"/>
                      <a:pt x="6850988" y="1298972"/>
                      <a:pt x="6864444" y="1300766"/>
                    </a:cubicBezTo>
                    <a:cubicBezTo>
                      <a:pt x="6915685" y="1307598"/>
                      <a:pt x="6967475" y="1309352"/>
                      <a:pt x="7018991" y="1313645"/>
                    </a:cubicBezTo>
                    <a:cubicBezTo>
                      <a:pt x="7082017" y="1329402"/>
                      <a:pt x="7083748" y="1336718"/>
                      <a:pt x="7160658" y="1313645"/>
                    </a:cubicBezTo>
                    <a:cubicBezTo>
                      <a:pt x="7175484" y="1309197"/>
                      <a:pt x="7185068" y="1293984"/>
                      <a:pt x="7199295" y="1287887"/>
                    </a:cubicBezTo>
                    <a:cubicBezTo>
                      <a:pt x="7215564" y="1280914"/>
                      <a:pt x="7233856" y="1280094"/>
                      <a:pt x="7250810" y="1275008"/>
                    </a:cubicBezTo>
                    <a:cubicBezTo>
                      <a:pt x="7276816" y="1267206"/>
                      <a:pt x="7302326" y="1257836"/>
                      <a:pt x="7328084" y="1249250"/>
                    </a:cubicBezTo>
                    <a:lnTo>
                      <a:pt x="7366720" y="1236372"/>
                    </a:lnTo>
                    <a:cubicBezTo>
                      <a:pt x="7379599" y="1232079"/>
                      <a:pt x="7391886" y="1225177"/>
                      <a:pt x="7405357" y="1223493"/>
                    </a:cubicBezTo>
                    <a:cubicBezTo>
                      <a:pt x="7538509" y="1206849"/>
                      <a:pt x="7474125" y="1215509"/>
                      <a:pt x="7598540" y="1197735"/>
                    </a:cubicBezTo>
                    <a:cubicBezTo>
                      <a:pt x="7637177" y="1206321"/>
                      <a:pt x="7676902" y="1210977"/>
                      <a:pt x="7714450" y="1223493"/>
                    </a:cubicBezTo>
                    <a:cubicBezTo>
                      <a:pt x="7729134" y="1228388"/>
                      <a:pt x="7741196" y="1239341"/>
                      <a:pt x="7753087" y="1249250"/>
                    </a:cubicBezTo>
                    <a:cubicBezTo>
                      <a:pt x="7802650" y="1290552"/>
                      <a:pt x="7803593" y="1312635"/>
                      <a:pt x="7856118" y="1365160"/>
                    </a:cubicBezTo>
                    <a:cubicBezTo>
                      <a:pt x="7867063" y="1376105"/>
                      <a:pt x="7884342" y="1379465"/>
                      <a:pt x="7894754" y="1390918"/>
                    </a:cubicBezTo>
                    <a:cubicBezTo>
                      <a:pt x="7927679" y="1427136"/>
                      <a:pt x="7955062" y="1468031"/>
                      <a:pt x="7984906" y="1506828"/>
                    </a:cubicBezTo>
                    <a:cubicBezTo>
                      <a:pt x="7997993" y="1523841"/>
                      <a:pt x="8005683" y="1546437"/>
                      <a:pt x="8023543" y="1558343"/>
                    </a:cubicBezTo>
                    <a:cubicBezTo>
                      <a:pt x="8036422" y="1566929"/>
                      <a:pt x="8050428" y="1574028"/>
                      <a:pt x="8062180" y="1584101"/>
                    </a:cubicBezTo>
                    <a:cubicBezTo>
                      <a:pt x="8080618" y="1599905"/>
                      <a:pt x="8098525" y="1616654"/>
                      <a:pt x="8113695" y="1635617"/>
                    </a:cubicBezTo>
                    <a:cubicBezTo>
                      <a:pt x="8133033" y="1659790"/>
                      <a:pt x="8134854" y="1706819"/>
                      <a:pt x="8165210" y="1712890"/>
                    </a:cubicBezTo>
                    <a:lnTo>
                      <a:pt x="8229605" y="1725769"/>
                    </a:lnTo>
                    <a:cubicBezTo>
                      <a:pt x="8288665" y="1722295"/>
                      <a:pt x="8411396" y="1687877"/>
                      <a:pt x="8487182" y="1725769"/>
                    </a:cubicBezTo>
                    <a:cubicBezTo>
                      <a:pt x="8501026" y="1732691"/>
                      <a:pt x="8512940" y="1742940"/>
                      <a:pt x="8525819" y="1751526"/>
                    </a:cubicBezTo>
                    <a:cubicBezTo>
                      <a:pt x="8563720" y="1827328"/>
                      <a:pt x="8545505" y="1784827"/>
                      <a:pt x="8577334" y="1880315"/>
                    </a:cubicBezTo>
                    <a:cubicBezTo>
                      <a:pt x="8581627" y="1893194"/>
                      <a:pt x="8586920" y="1905782"/>
                      <a:pt x="8590213" y="1918952"/>
                    </a:cubicBezTo>
                    <a:cubicBezTo>
                      <a:pt x="8594506" y="1936124"/>
                      <a:pt x="8595176" y="1954636"/>
                      <a:pt x="8603092" y="1970467"/>
                    </a:cubicBezTo>
                    <a:cubicBezTo>
                      <a:pt x="8612692" y="1989666"/>
                      <a:pt x="8629253" y="2004516"/>
                      <a:pt x="8641729" y="2021983"/>
                    </a:cubicBezTo>
                    <a:cubicBezTo>
                      <a:pt x="8650726" y="2034578"/>
                      <a:pt x="8658901" y="2047740"/>
                      <a:pt x="8667487" y="2060619"/>
                    </a:cubicBezTo>
                    <a:cubicBezTo>
                      <a:pt x="8680366" y="2099256"/>
                      <a:pt x="8689056" y="2139551"/>
                      <a:pt x="8706123" y="2176529"/>
                    </a:cubicBezTo>
                    <a:cubicBezTo>
                      <a:pt x="8715118" y="2196018"/>
                      <a:pt x="8732284" y="2210578"/>
                      <a:pt x="8744760" y="2228045"/>
                    </a:cubicBezTo>
                    <a:cubicBezTo>
                      <a:pt x="8787351" y="2287672"/>
                      <a:pt x="8758034" y="2257934"/>
                      <a:pt x="8822033" y="2331076"/>
                    </a:cubicBezTo>
                    <a:cubicBezTo>
                      <a:pt x="8834027" y="2344783"/>
                      <a:pt x="8846293" y="2358530"/>
                      <a:pt x="8860670" y="2369712"/>
                    </a:cubicBezTo>
                    <a:cubicBezTo>
                      <a:pt x="8885106" y="2388718"/>
                      <a:pt x="8912185" y="2404056"/>
                      <a:pt x="8937943" y="2421228"/>
                    </a:cubicBezTo>
                    <a:cubicBezTo>
                      <a:pt x="8950822" y="2429814"/>
                      <a:pt x="8965635" y="2436041"/>
                      <a:pt x="8976580" y="2446986"/>
                    </a:cubicBezTo>
                    <a:cubicBezTo>
                      <a:pt x="9026161" y="2496567"/>
                      <a:pt x="9000062" y="2475519"/>
                      <a:pt x="9053853" y="2511380"/>
                    </a:cubicBezTo>
                    <a:cubicBezTo>
                      <a:pt x="9071025" y="2537138"/>
                      <a:pt x="9095579" y="2559285"/>
                      <a:pt x="9105368" y="2588653"/>
                    </a:cubicBezTo>
                    <a:cubicBezTo>
                      <a:pt x="9123142" y="2641974"/>
                      <a:pt x="9110716" y="2615994"/>
                      <a:pt x="9144005" y="2665926"/>
                    </a:cubicBezTo>
                    <a:cubicBezTo>
                      <a:pt x="9148298" y="2678805"/>
                      <a:pt x="9152983" y="2691560"/>
                      <a:pt x="9156884" y="2704563"/>
                    </a:cubicBezTo>
                    <a:cubicBezTo>
                      <a:pt x="9165864" y="2734498"/>
                      <a:pt x="9171961" y="2765344"/>
                      <a:pt x="9182641" y="2794715"/>
                    </a:cubicBezTo>
                    <a:cubicBezTo>
                      <a:pt x="9189202" y="2812758"/>
                      <a:pt x="9200836" y="2828584"/>
                      <a:pt x="9208399" y="2846231"/>
                    </a:cubicBezTo>
                    <a:cubicBezTo>
                      <a:pt x="9256068" y="2957458"/>
                      <a:pt x="9173679" y="2787989"/>
                      <a:pt x="9234157" y="2949262"/>
                    </a:cubicBezTo>
                    <a:cubicBezTo>
                      <a:pt x="9239592" y="2963755"/>
                      <a:pt x="9251329" y="2975019"/>
                      <a:pt x="9259915" y="2987898"/>
                    </a:cubicBezTo>
                    <a:cubicBezTo>
                      <a:pt x="9268501" y="3013656"/>
                      <a:pt x="9279087" y="3038831"/>
                      <a:pt x="9285672" y="3065172"/>
                    </a:cubicBezTo>
                    <a:cubicBezTo>
                      <a:pt x="9289965" y="3082344"/>
                      <a:pt x="9291578" y="3100418"/>
                      <a:pt x="9298551" y="3116687"/>
                    </a:cubicBezTo>
                    <a:cubicBezTo>
                      <a:pt x="9304648" y="3130914"/>
                      <a:pt x="9317387" y="3141480"/>
                      <a:pt x="9324309" y="3155324"/>
                    </a:cubicBezTo>
                    <a:cubicBezTo>
                      <a:pt x="9330380" y="3167466"/>
                      <a:pt x="9332421" y="3181249"/>
                      <a:pt x="9337188" y="3193960"/>
                    </a:cubicBezTo>
                    <a:cubicBezTo>
                      <a:pt x="9345306" y="3215607"/>
                      <a:pt x="9352607" y="3237677"/>
                      <a:pt x="9362946" y="3258355"/>
                    </a:cubicBezTo>
                    <a:cubicBezTo>
                      <a:pt x="9377419" y="3287300"/>
                      <a:pt x="9402926" y="3315283"/>
                      <a:pt x="9427340" y="3335628"/>
                    </a:cubicBezTo>
                    <a:cubicBezTo>
                      <a:pt x="9439231" y="3345537"/>
                      <a:pt x="9451750" y="3355289"/>
                      <a:pt x="9465977" y="3361386"/>
                    </a:cubicBezTo>
                    <a:cubicBezTo>
                      <a:pt x="9481887" y="3368205"/>
                      <a:pt x="9570433" y="3384852"/>
                      <a:pt x="9581887" y="3387143"/>
                    </a:cubicBezTo>
                    <a:cubicBezTo>
                      <a:pt x="9603352" y="3430073"/>
                      <a:pt x="9621587" y="3474775"/>
                      <a:pt x="9646281" y="3515932"/>
                    </a:cubicBezTo>
                    <a:cubicBezTo>
                      <a:pt x="9669866" y="3555240"/>
                      <a:pt x="9704404" y="3586934"/>
                      <a:pt x="9736433" y="3618963"/>
                    </a:cubicBezTo>
                    <a:cubicBezTo>
                      <a:pt x="9771394" y="3723847"/>
                      <a:pt x="9762191" y="3684941"/>
                      <a:pt x="9762191" y="3889419"/>
                    </a:cubicBezTo>
                    <a:cubicBezTo>
                      <a:pt x="9762191" y="3958240"/>
                      <a:pt x="9756160" y="4027001"/>
                      <a:pt x="9749312" y="4095481"/>
                    </a:cubicBezTo>
                    <a:cubicBezTo>
                      <a:pt x="9747551" y="4113094"/>
                      <a:pt x="9743406" y="4130728"/>
                      <a:pt x="9736433" y="4146997"/>
                    </a:cubicBezTo>
                    <a:cubicBezTo>
                      <a:pt x="9730336" y="4161224"/>
                      <a:pt x="9718354" y="4172194"/>
                      <a:pt x="9710675" y="4185633"/>
                    </a:cubicBezTo>
                    <a:cubicBezTo>
                      <a:pt x="9685214" y="4230190"/>
                      <a:pt x="9686487" y="4232443"/>
                      <a:pt x="9672039" y="4275786"/>
                    </a:cubicBezTo>
                    <a:cubicBezTo>
                      <a:pt x="9667746" y="4314422"/>
                      <a:pt x="9665551" y="4353350"/>
                      <a:pt x="9659160" y="4391695"/>
                    </a:cubicBezTo>
                    <a:cubicBezTo>
                      <a:pt x="9656928" y="4405086"/>
                      <a:pt x="9654762" y="4419731"/>
                      <a:pt x="9646281" y="4430332"/>
                    </a:cubicBezTo>
                    <a:cubicBezTo>
                      <a:pt x="9636612" y="4442419"/>
                      <a:pt x="9620523" y="4447504"/>
                      <a:pt x="9607644" y="4456090"/>
                    </a:cubicBezTo>
                    <a:cubicBezTo>
                      <a:pt x="9538960" y="4559118"/>
                      <a:pt x="9629108" y="4434626"/>
                      <a:pt x="9543250" y="4520484"/>
                    </a:cubicBezTo>
                    <a:cubicBezTo>
                      <a:pt x="9532305" y="4531429"/>
                      <a:pt x="9530618" y="4550917"/>
                      <a:pt x="9517492" y="4559121"/>
                    </a:cubicBezTo>
                    <a:cubicBezTo>
                      <a:pt x="9494468" y="4573511"/>
                      <a:pt x="9462810" y="4569819"/>
                      <a:pt x="9440219" y="4584879"/>
                    </a:cubicBezTo>
                    <a:lnTo>
                      <a:pt x="9401582" y="4610636"/>
                    </a:lnTo>
                    <a:cubicBezTo>
                      <a:pt x="9388703" y="4606343"/>
                      <a:pt x="9373547" y="4606237"/>
                      <a:pt x="9362946" y="4597757"/>
                    </a:cubicBezTo>
                    <a:cubicBezTo>
                      <a:pt x="9310186" y="4555549"/>
                      <a:pt x="9359495" y="4559121"/>
                      <a:pt x="9324309" y="4559121"/>
                    </a:cubicBezTo>
                  </a:path>
                </a:pathLst>
              </a:custGeom>
              <a:solidFill>
                <a:srgbClr val="95282D"/>
              </a:solidFill>
              <a:ln>
                <a:solidFill>
                  <a:srgbClr val="BF424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1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</p:grpSp>
        <p:pic>
          <p:nvPicPr>
            <p:cNvPr id="27657" name="图片 9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-4594848">
              <a:off x="460821" y="5628535"/>
              <a:ext cx="1106801" cy="1121962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12" name="文本框 11"/>
          <p:cNvSpPr txBox="1"/>
          <p:nvPr/>
        </p:nvSpPr>
        <p:spPr>
          <a:xfrm>
            <a:off x="1979613" y="1525588"/>
            <a:ext cx="7427912" cy="32908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</a:pPr>
            <a:r>
              <a:rPr lang="zh-CN" altLang="en-US" sz="40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    </a:t>
            </a:r>
            <a:r>
              <a:rPr lang="zh-CN" altLang="en-US" sz="40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要是</a:t>
            </a:r>
            <a:r>
              <a:rPr lang="zh-CN" altLang="en-US" sz="40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从桥上把辫子垂下去，就能钓到鱼呢。挂上一点儿鱼饵，河里的鱼，不管什么样的，都能钓上来。还有呢</a:t>
            </a:r>
            <a:r>
              <a:rPr lang="en-US" altLang="zh-CN" sz="40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……</a:t>
            </a:r>
            <a:endParaRPr lang="zh-CN" altLang="en-US" sz="40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cxnSp>
        <p:nvCxnSpPr>
          <p:cNvPr id="15" name="直接连接符 14"/>
          <p:cNvCxnSpPr/>
          <p:nvPr/>
        </p:nvCxnSpPr>
        <p:spPr>
          <a:xfrm>
            <a:off x="3978275" y="4689475"/>
            <a:ext cx="2828925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18" name="矩形 17"/>
          <p:cNvSpPr/>
          <p:nvPr/>
        </p:nvSpPr>
        <p:spPr>
          <a:xfrm>
            <a:off x="1489075" y="5435600"/>
            <a:ext cx="6832600" cy="706438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>
            <a:spAutoFit/>
          </a:bodyPr>
          <a:p>
            <a:r>
              <a:rPr lang="zh-CN" altLang="en-US" sz="4000" b="1" dirty="0">
                <a:solidFill>
                  <a:srgbClr val="FF0000"/>
                </a:solidFill>
                <a:latin typeface="Calibri" panose="020F0502020204030204" pitchFamily="34" charset="0"/>
              </a:rPr>
              <a:t>想像一下，还可能钓到什么？</a:t>
            </a:r>
            <a:endParaRPr lang="zh-CN" altLang="en-US" sz="4000" b="1" dirty="0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2" grpId="0"/>
      <p:bldP spid="18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1004888" y="311150"/>
            <a:ext cx="1377950" cy="768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400" b="1" dirty="0">
                <a:solidFill>
                  <a:srgbClr val="FF0000"/>
                </a:solidFill>
                <a:latin typeface="Calibri" panose="020F0502020204030204" pitchFamily="34" charset="0"/>
              </a:rPr>
              <a:t>拉牛</a:t>
            </a:r>
            <a:endParaRPr lang="zh-CN" altLang="en-US" sz="4400" b="1" dirty="0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004888" y="695325"/>
            <a:ext cx="10071100" cy="5640388"/>
            <a:chOff x="1004552" y="695459"/>
            <a:chExt cx="10071279" cy="5640947"/>
          </a:xfrm>
        </p:grpSpPr>
        <p:pic>
          <p:nvPicPr>
            <p:cNvPr id="28680" name="图片 3"/>
            <p:cNvPicPr>
              <a:picLocks noChangeAspect="1"/>
            </p:cNvPicPr>
            <p:nvPr/>
          </p:nvPicPr>
          <p:blipFill>
            <a:blip r:embed="rId1"/>
            <a:srcRect b="-95"/>
            <a:stretch>
              <a:fillRect/>
            </a:stretch>
          </p:blipFill>
          <p:spPr>
            <a:xfrm>
              <a:off x="8032924" y="4356902"/>
              <a:ext cx="1449422" cy="193542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5" name="任意多边形 4"/>
            <p:cNvSpPr/>
            <p:nvPr/>
          </p:nvSpPr>
          <p:spPr>
            <a:xfrm>
              <a:off x="1004552" y="695459"/>
              <a:ext cx="10071279" cy="5640947"/>
            </a:xfrm>
            <a:custGeom>
              <a:avLst/>
              <a:gdLst>
                <a:gd name="connsiteX0" fmla="*/ 8306873 w 10071279"/>
                <a:gd name="connsiteY0" fmla="*/ 4443211 h 5640947"/>
                <a:gd name="connsiteX1" fmla="*/ 8332631 w 10071279"/>
                <a:gd name="connsiteY1" fmla="*/ 4378817 h 5640947"/>
                <a:gd name="connsiteX2" fmla="*/ 8384147 w 10071279"/>
                <a:gd name="connsiteY2" fmla="*/ 4301544 h 5640947"/>
                <a:gd name="connsiteX3" fmla="*/ 8409904 w 10071279"/>
                <a:gd name="connsiteY3" fmla="*/ 4224271 h 5640947"/>
                <a:gd name="connsiteX4" fmla="*/ 8448541 w 10071279"/>
                <a:gd name="connsiteY4" fmla="*/ 4198513 h 5640947"/>
                <a:gd name="connsiteX5" fmla="*/ 8577330 w 10071279"/>
                <a:gd name="connsiteY5" fmla="*/ 4159876 h 5640947"/>
                <a:gd name="connsiteX6" fmla="*/ 8706118 w 10071279"/>
                <a:gd name="connsiteY6" fmla="*/ 4121240 h 5640947"/>
                <a:gd name="connsiteX7" fmla="*/ 8783392 w 10071279"/>
                <a:gd name="connsiteY7" fmla="*/ 4082603 h 5640947"/>
                <a:gd name="connsiteX8" fmla="*/ 8860665 w 10071279"/>
                <a:gd name="connsiteY8" fmla="*/ 4056845 h 5640947"/>
                <a:gd name="connsiteX9" fmla="*/ 8886423 w 10071279"/>
                <a:gd name="connsiteY9" fmla="*/ 4018209 h 5640947"/>
                <a:gd name="connsiteX10" fmla="*/ 8925059 w 10071279"/>
                <a:gd name="connsiteY10" fmla="*/ 3992451 h 5640947"/>
                <a:gd name="connsiteX11" fmla="*/ 8976575 w 10071279"/>
                <a:gd name="connsiteY11" fmla="*/ 3915178 h 5640947"/>
                <a:gd name="connsiteX12" fmla="*/ 8989454 w 10071279"/>
                <a:gd name="connsiteY12" fmla="*/ 3786389 h 5640947"/>
                <a:gd name="connsiteX13" fmla="*/ 8976575 w 10071279"/>
                <a:gd name="connsiteY13" fmla="*/ 3747752 h 5640947"/>
                <a:gd name="connsiteX14" fmla="*/ 8989454 w 10071279"/>
                <a:gd name="connsiteY14" fmla="*/ 3670479 h 5640947"/>
                <a:gd name="connsiteX15" fmla="*/ 9131121 w 10071279"/>
                <a:gd name="connsiteY15" fmla="*/ 3541690 h 5640947"/>
                <a:gd name="connsiteX16" fmla="*/ 9182637 w 10071279"/>
                <a:gd name="connsiteY16" fmla="*/ 3515933 h 5640947"/>
                <a:gd name="connsiteX17" fmla="*/ 9221273 w 10071279"/>
                <a:gd name="connsiteY17" fmla="*/ 3490175 h 5640947"/>
                <a:gd name="connsiteX18" fmla="*/ 9285668 w 10071279"/>
                <a:gd name="connsiteY18" fmla="*/ 3438659 h 5640947"/>
                <a:gd name="connsiteX19" fmla="*/ 9311425 w 10071279"/>
                <a:gd name="connsiteY19" fmla="*/ 3400023 h 5640947"/>
                <a:gd name="connsiteX20" fmla="*/ 9362941 w 10071279"/>
                <a:gd name="connsiteY20" fmla="*/ 3374265 h 5640947"/>
                <a:gd name="connsiteX21" fmla="*/ 9375820 w 10071279"/>
                <a:gd name="connsiteY21" fmla="*/ 3335628 h 5640947"/>
                <a:gd name="connsiteX22" fmla="*/ 9414456 w 10071279"/>
                <a:gd name="connsiteY22" fmla="*/ 3296992 h 5640947"/>
                <a:gd name="connsiteX23" fmla="*/ 9453093 w 10071279"/>
                <a:gd name="connsiteY23" fmla="*/ 3245476 h 5640947"/>
                <a:gd name="connsiteX24" fmla="*/ 9504609 w 10071279"/>
                <a:gd name="connsiteY24" fmla="*/ 3168203 h 5640947"/>
                <a:gd name="connsiteX25" fmla="*/ 9517487 w 10071279"/>
                <a:gd name="connsiteY25" fmla="*/ 3129566 h 5640947"/>
                <a:gd name="connsiteX26" fmla="*/ 9543245 w 10071279"/>
                <a:gd name="connsiteY26" fmla="*/ 3065172 h 5640947"/>
                <a:gd name="connsiteX27" fmla="*/ 9556124 w 10071279"/>
                <a:gd name="connsiteY27" fmla="*/ 3000778 h 5640947"/>
                <a:gd name="connsiteX28" fmla="*/ 9569003 w 10071279"/>
                <a:gd name="connsiteY28" fmla="*/ 2846231 h 5640947"/>
                <a:gd name="connsiteX29" fmla="*/ 9581882 w 10071279"/>
                <a:gd name="connsiteY29" fmla="*/ 2781837 h 5640947"/>
                <a:gd name="connsiteX30" fmla="*/ 9594761 w 10071279"/>
                <a:gd name="connsiteY30" fmla="*/ 2678806 h 5640947"/>
                <a:gd name="connsiteX31" fmla="*/ 9633397 w 10071279"/>
                <a:gd name="connsiteY31" fmla="*/ 2640169 h 5640947"/>
                <a:gd name="connsiteX32" fmla="*/ 9762186 w 10071279"/>
                <a:gd name="connsiteY32" fmla="*/ 2562896 h 5640947"/>
                <a:gd name="connsiteX33" fmla="*/ 9865217 w 10071279"/>
                <a:gd name="connsiteY33" fmla="*/ 2511380 h 5640947"/>
                <a:gd name="connsiteX34" fmla="*/ 9955369 w 10071279"/>
                <a:gd name="connsiteY34" fmla="*/ 2434107 h 5640947"/>
                <a:gd name="connsiteX35" fmla="*/ 9981127 w 10071279"/>
                <a:gd name="connsiteY35" fmla="*/ 2395471 h 5640947"/>
                <a:gd name="connsiteX36" fmla="*/ 10019763 w 10071279"/>
                <a:gd name="connsiteY36" fmla="*/ 2343955 h 5640947"/>
                <a:gd name="connsiteX37" fmla="*/ 10045521 w 10071279"/>
                <a:gd name="connsiteY37" fmla="*/ 2266682 h 5640947"/>
                <a:gd name="connsiteX38" fmla="*/ 10058400 w 10071279"/>
                <a:gd name="connsiteY38" fmla="*/ 2228045 h 5640947"/>
                <a:gd name="connsiteX39" fmla="*/ 10071279 w 10071279"/>
                <a:gd name="connsiteY39" fmla="*/ 2176530 h 5640947"/>
                <a:gd name="connsiteX40" fmla="*/ 10058400 w 10071279"/>
                <a:gd name="connsiteY40" fmla="*/ 1584102 h 5640947"/>
                <a:gd name="connsiteX41" fmla="*/ 9955369 w 10071279"/>
                <a:gd name="connsiteY41" fmla="*/ 1493949 h 5640947"/>
                <a:gd name="connsiteX42" fmla="*/ 9826580 w 10071279"/>
                <a:gd name="connsiteY42" fmla="*/ 1378040 h 5640947"/>
                <a:gd name="connsiteX43" fmla="*/ 9775065 w 10071279"/>
                <a:gd name="connsiteY43" fmla="*/ 1326524 h 5640947"/>
                <a:gd name="connsiteX44" fmla="*/ 9697792 w 10071279"/>
                <a:gd name="connsiteY44" fmla="*/ 1262130 h 5640947"/>
                <a:gd name="connsiteX45" fmla="*/ 9465972 w 10071279"/>
                <a:gd name="connsiteY45" fmla="*/ 1094704 h 5640947"/>
                <a:gd name="connsiteX46" fmla="*/ 9414456 w 10071279"/>
                <a:gd name="connsiteY46" fmla="*/ 1068947 h 5640947"/>
                <a:gd name="connsiteX47" fmla="*/ 9362941 w 10071279"/>
                <a:gd name="connsiteY47" fmla="*/ 1056068 h 5640947"/>
                <a:gd name="connsiteX48" fmla="*/ 9272789 w 10071279"/>
                <a:gd name="connsiteY48" fmla="*/ 953037 h 5640947"/>
                <a:gd name="connsiteX49" fmla="*/ 9156879 w 10071279"/>
                <a:gd name="connsiteY49" fmla="*/ 850006 h 5640947"/>
                <a:gd name="connsiteX50" fmla="*/ 9118242 w 10071279"/>
                <a:gd name="connsiteY50" fmla="*/ 811369 h 5640947"/>
                <a:gd name="connsiteX51" fmla="*/ 9002333 w 10071279"/>
                <a:gd name="connsiteY51" fmla="*/ 746975 h 5640947"/>
                <a:gd name="connsiteX52" fmla="*/ 8976575 w 10071279"/>
                <a:gd name="connsiteY52" fmla="*/ 708338 h 5640947"/>
                <a:gd name="connsiteX53" fmla="*/ 8886423 w 10071279"/>
                <a:gd name="connsiteY53" fmla="*/ 643944 h 5640947"/>
                <a:gd name="connsiteX54" fmla="*/ 8834907 w 10071279"/>
                <a:gd name="connsiteY54" fmla="*/ 618186 h 5640947"/>
                <a:gd name="connsiteX55" fmla="*/ 8783392 w 10071279"/>
                <a:gd name="connsiteY55" fmla="*/ 579549 h 5640947"/>
                <a:gd name="connsiteX56" fmla="*/ 8744755 w 10071279"/>
                <a:gd name="connsiteY56" fmla="*/ 566671 h 5640947"/>
                <a:gd name="connsiteX57" fmla="*/ 8693240 w 10071279"/>
                <a:gd name="connsiteY57" fmla="*/ 553792 h 5640947"/>
                <a:gd name="connsiteX58" fmla="*/ 8538693 w 10071279"/>
                <a:gd name="connsiteY58" fmla="*/ 528034 h 5640947"/>
                <a:gd name="connsiteX59" fmla="*/ 7624293 w 10071279"/>
                <a:gd name="connsiteY59" fmla="*/ 502276 h 5640947"/>
                <a:gd name="connsiteX60" fmla="*/ 7521262 w 10071279"/>
                <a:gd name="connsiteY60" fmla="*/ 476518 h 5640947"/>
                <a:gd name="connsiteX61" fmla="*/ 7431110 w 10071279"/>
                <a:gd name="connsiteY61" fmla="*/ 399245 h 5640947"/>
                <a:gd name="connsiteX62" fmla="*/ 7289442 w 10071279"/>
                <a:gd name="connsiteY62" fmla="*/ 321972 h 5640947"/>
                <a:gd name="connsiteX63" fmla="*/ 7225048 w 10071279"/>
                <a:gd name="connsiteY63" fmla="*/ 283335 h 5640947"/>
                <a:gd name="connsiteX64" fmla="*/ 7044744 w 10071279"/>
                <a:gd name="connsiteY64" fmla="*/ 206062 h 5640947"/>
                <a:gd name="connsiteX65" fmla="*/ 6928834 w 10071279"/>
                <a:gd name="connsiteY65" fmla="*/ 154547 h 5640947"/>
                <a:gd name="connsiteX66" fmla="*/ 6800045 w 10071279"/>
                <a:gd name="connsiteY66" fmla="*/ 128789 h 5640947"/>
                <a:gd name="connsiteX67" fmla="*/ 6478073 w 10071279"/>
                <a:gd name="connsiteY67" fmla="*/ 90152 h 5640947"/>
                <a:gd name="connsiteX68" fmla="*/ 6168980 w 10071279"/>
                <a:gd name="connsiteY68" fmla="*/ 154547 h 5640947"/>
                <a:gd name="connsiteX69" fmla="*/ 6065949 w 10071279"/>
                <a:gd name="connsiteY69" fmla="*/ 206062 h 5640947"/>
                <a:gd name="connsiteX70" fmla="*/ 6014434 w 10071279"/>
                <a:gd name="connsiteY70" fmla="*/ 218941 h 5640947"/>
                <a:gd name="connsiteX71" fmla="*/ 5911403 w 10071279"/>
                <a:gd name="connsiteY71" fmla="*/ 270456 h 5640947"/>
                <a:gd name="connsiteX72" fmla="*/ 5859887 w 10071279"/>
                <a:gd name="connsiteY72" fmla="*/ 296214 h 5640947"/>
                <a:gd name="connsiteX73" fmla="*/ 5795493 w 10071279"/>
                <a:gd name="connsiteY73" fmla="*/ 309093 h 5640947"/>
                <a:gd name="connsiteX74" fmla="*/ 5640947 w 10071279"/>
                <a:gd name="connsiteY74" fmla="*/ 296214 h 5640947"/>
                <a:gd name="connsiteX75" fmla="*/ 5512158 w 10071279"/>
                <a:gd name="connsiteY75" fmla="*/ 206062 h 5640947"/>
                <a:gd name="connsiteX76" fmla="*/ 5331854 w 10071279"/>
                <a:gd name="connsiteY76" fmla="*/ 103031 h 5640947"/>
                <a:gd name="connsiteX77" fmla="*/ 5215944 w 10071279"/>
                <a:gd name="connsiteY77" fmla="*/ 77273 h 5640947"/>
                <a:gd name="connsiteX78" fmla="*/ 5061397 w 10071279"/>
                <a:gd name="connsiteY78" fmla="*/ 25758 h 5640947"/>
                <a:gd name="connsiteX79" fmla="*/ 4803820 w 10071279"/>
                <a:gd name="connsiteY79" fmla="*/ 12879 h 5640947"/>
                <a:gd name="connsiteX80" fmla="*/ 4636394 w 10071279"/>
                <a:gd name="connsiteY80" fmla="*/ 0 h 5640947"/>
                <a:gd name="connsiteX81" fmla="*/ 4353059 w 10071279"/>
                <a:gd name="connsiteY81" fmla="*/ 25758 h 5640947"/>
                <a:gd name="connsiteX82" fmla="*/ 4198513 w 10071279"/>
                <a:gd name="connsiteY82" fmla="*/ 64395 h 5640947"/>
                <a:gd name="connsiteX83" fmla="*/ 3979572 w 10071279"/>
                <a:gd name="connsiteY83" fmla="*/ 141668 h 5640947"/>
                <a:gd name="connsiteX84" fmla="*/ 3786389 w 10071279"/>
                <a:gd name="connsiteY84" fmla="*/ 244699 h 5640947"/>
                <a:gd name="connsiteX85" fmla="*/ 3683358 w 10071279"/>
                <a:gd name="connsiteY85" fmla="*/ 283335 h 5640947"/>
                <a:gd name="connsiteX86" fmla="*/ 3567448 w 10071279"/>
                <a:gd name="connsiteY86" fmla="*/ 347730 h 5640947"/>
                <a:gd name="connsiteX87" fmla="*/ 3335628 w 10071279"/>
                <a:gd name="connsiteY87" fmla="*/ 309093 h 5640947"/>
                <a:gd name="connsiteX88" fmla="*/ 2833352 w 10071279"/>
                <a:gd name="connsiteY88" fmla="*/ 90152 h 5640947"/>
                <a:gd name="connsiteX89" fmla="*/ 2678806 w 10071279"/>
                <a:gd name="connsiteY89" fmla="*/ 38637 h 5640947"/>
                <a:gd name="connsiteX90" fmla="*/ 2524259 w 10071279"/>
                <a:gd name="connsiteY90" fmla="*/ 0 h 5640947"/>
                <a:gd name="connsiteX91" fmla="*/ 2485623 w 10071279"/>
                <a:gd name="connsiteY91" fmla="*/ 12879 h 5640947"/>
                <a:gd name="connsiteX92" fmla="*/ 2408349 w 10071279"/>
                <a:gd name="connsiteY92" fmla="*/ 64395 h 5640947"/>
                <a:gd name="connsiteX93" fmla="*/ 2189409 w 10071279"/>
                <a:gd name="connsiteY93" fmla="*/ 141668 h 5640947"/>
                <a:gd name="connsiteX94" fmla="*/ 1957589 w 10071279"/>
                <a:gd name="connsiteY94" fmla="*/ 270456 h 5640947"/>
                <a:gd name="connsiteX95" fmla="*/ 1828800 w 10071279"/>
                <a:gd name="connsiteY95" fmla="*/ 321972 h 5640947"/>
                <a:gd name="connsiteX96" fmla="*/ 1790163 w 10071279"/>
                <a:gd name="connsiteY96" fmla="*/ 360609 h 5640947"/>
                <a:gd name="connsiteX97" fmla="*/ 1712890 w 10071279"/>
                <a:gd name="connsiteY97" fmla="*/ 412124 h 5640947"/>
                <a:gd name="connsiteX98" fmla="*/ 1687133 w 10071279"/>
                <a:gd name="connsiteY98" fmla="*/ 450761 h 5640947"/>
                <a:gd name="connsiteX99" fmla="*/ 1648496 w 10071279"/>
                <a:gd name="connsiteY99" fmla="*/ 528034 h 5640947"/>
                <a:gd name="connsiteX100" fmla="*/ 1545465 w 10071279"/>
                <a:gd name="connsiteY100" fmla="*/ 566671 h 5640947"/>
                <a:gd name="connsiteX101" fmla="*/ 1506828 w 10071279"/>
                <a:gd name="connsiteY101" fmla="*/ 579549 h 5640947"/>
                <a:gd name="connsiteX102" fmla="*/ 1378040 w 10071279"/>
                <a:gd name="connsiteY102" fmla="*/ 618186 h 5640947"/>
                <a:gd name="connsiteX103" fmla="*/ 1313645 w 10071279"/>
                <a:gd name="connsiteY103" fmla="*/ 643944 h 5640947"/>
                <a:gd name="connsiteX104" fmla="*/ 1275009 w 10071279"/>
                <a:gd name="connsiteY104" fmla="*/ 656823 h 5640947"/>
                <a:gd name="connsiteX105" fmla="*/ 1171978 w 10071279"/>
                <a:gd name="connsiteY105" fmla="*/ 708338 h 5640947"/>
                <a:gd name="connsiteX106" fmla="*/ 1068947 w 10071279"/>
                <a:gd name="connsiteY106" fmla="*/ 901521 h 5640947"/>
                <a:gd name="connsiteX107" fmla="*/ 1068947 w 10071279"/>
                <a:gd name="connsiteY107" fmla="*/ 1068947 h 5640947"/>
                <a:gd name="connsiteX108" fmla="*/ 1120462 w 10071279"/>
                <a:gd name="connsiteY108" fmla="*/ 1146220 h 5640947"/>
                <a:gd name="connsiteX109" fmla="*/ 1133341 w 10071279"/>
                <a:gd name="connsiteY109" fmla="*/ 1184856 h 5640947"/>
                <a:gd name="connsiteX110" fmla="*/ 1159099 w 10071279"/>
                <a:gd name="connsiteY110" fmla="*/ 1287887 h 5640947"/>
                <a:gd name="connsiteX111" fmla="*/ 1184856 w 10071279"/>
                <a:gd name="connsiteY111" fmla="*/ 1339403 h 5640947"/>
                <a:gd name="connsiteX112" fmla="*/ 1056068 w 10071279"/>
                <a:gd name="connsiteY112" fmla="*/ 1416676 h 5640947"/>
                <a:gd name="connsiteX113" fmla="*/ 927279 w 10071279"/>
                <a:gd name="connsiteY113" fmla="*/ 1455313 h 5640947"/>
                <a:gd name="connsiteX114" fmla="*/ 772733 w 10071279"/>
                <a:gd name="connsiteY114" fmla="*/ 1532586 h 5640947"/>
                <a:gd name="connsiteX115" fmla="*/ 708338 w 10071279"/>
                <a:gd name="connsiteY115" fmla="*/ 1558344 h 5640947"/>
                <a:gd name="connsiteX116" fmla="*/ 553792 w 10071279"/>
                <a:gd name="connsiteY116" fmla="*/ 1635617 h 5640947"/>
                <a:gd name="connsiteX117" fmla="*/ 489397 w 10071279"/>
                <a:gd name="connsiteY117" fmla="*/ 1661375 h 5640947"/>
                <a:gd name="connsiteX118" fmla="*/ 437882 w 10071279"/>
                <a:gd name="connsiteY118" fmla="*/ 1700011 h 5640947"/>
                <a:gd name="connsiteX119" fmla="*/ 360609 w 10071279"/>
                <a:gd name="connsiteY119" fmla="*/ 1738648 h 5640947"/>
                <a:gd name="connsiteX120" fmla="*/ 321972 w 10071279"/>
                <a:gd name="connsiteY120" fmla="*/ 1790164 h 5640947"/>
                <a:gd name="connsiteX121" fmla="*/ 296214 w 10071279"/>
                <a:gd name="connsiteY121" fmla="*/ 1828800 h 5640947"/>
                <a:gd name="connsiteX122" fmla="*/ 347730 w 10071279"/>
                <a:gd name="connsiteY122" fmla="*/ 2021983 h 5640947"/>
                <a:gd name="connsiteX123" fmla="*/ 386366 w 10071279"/>
                <a:gd name="connsiteY123" fmla="*/ 2047741 h 5640947"/>
                <a:gd name="connsiteX124" fmla="*/ 412124 w 10071279"/>
                <a:gd name="connsiteY124" fmla="*/ 2137893 h 5640947"/>
                <a:gd name="connsiteX125" fmla="*/ 386366 w 10071279"/>
                <a:gd name="connsiteY125" fmla="*/ 2331076 h 5640947"/>
                <a:gd name="connsiteX126" fmla="*/ 373487 w 10071279"/>
                <a:gd name="connsiteY126" fmla="*/ 2382592 h 5640947"/>
                <a:gd name="connsiteX127" fmla="*/ 347730 w 10071279"/>
                <a:gd name="connsiteY127" fmla="*/ 2421228 h 5640947"/>
                <a:gd name="connsiteX128" fmla="*/ 283335 w 10071279"/>
                <a:gd name="connsiteY128" fmla="*/ 2537138 h 5640947"/>
                <a:gd name="connsiteX129" fmla="*/ 257578 w 10071279"/>
                <a:gd name="connsiteY129" fmla="*/ 2614411 h 5640947"/>
                <a:gd name="connsiteX130" fmla="*/ 206062 w 10071279"/>
                <a:gd name="connsiteY130" fmla="*/ 2704564 h 5640947"/>
                <a:gd name="connsiteX131" fmla="*/ 193183 w 10071279"/>
                <a:gd name="connsiteY131" fmla="*/ 2756079 h 5640947"/>
                <a:gd name="connsiteX132" fmla="*/ 64394 w 10071279"/>
                <a:gd name="connsiteY132" fmla="*/ 2871989 h 5640947"/>
                <a:gd name="connsiteX133" fmla="*/ 0 w 10071279"/>
                <a:gd name="connsiteY133" fmla="*/ 2987899 h 5640947"/>
                <a:gd name="connsiteX134" fmla="*/ 12879 w 10071279"/>
                <a:gd name="connsiteY134" fmla="*/ 3078051 h 5640947"/>
                <a:gd name="connsiteX135" fmla="*/ 64394 w 10071279"/>
                <a:gd name="connsiteY135" fmla="*/ 3116687 h 5640947"/>
                <a:gd name="connsiteX136" fmla="*/ 115910 w 10071279"/>
                <a:gd name="connsiteY136" fmla="*/ 3168203 h 5640947"/>
                <a:gd name="connsiteX137" fmla="*/ 128789 w 10071279"/>
                <a:gd name="connsiteY137" fmla="*/ 3206840 h 5640947"/>
                <a:gd name="connsiteX138" fmla="*/ 180304 w 10071279"/>
                <a:gd name="connsiteY138" fmla="*/ 3284113 h 5640947"/>
                <a:gd name="connsiteX139" fmla="*/ 218941 w 10071279"/>
                <a:gd name="connsiteY139" fmla="*/ 3412902 h 5640947"/>
                <a:gd name="connsiteX140" fmla="*/ 231820 w 10071279"/>
                <a:gd name="connsiteY140" fmla="*/ 3451538 h 5640947"/>
                <a:gd name="connsiteX141" fmla="*/ 283335 w 10071279"/>
                <a:gd name="connsiteY141" fmla="*/ 3580327 h 5640947"/>
                <a:gd name="connsiteX142" fmla="*/ 296214 w 10071279"/>
                <a:gd name="connsiteY142" fmla="*/ 3618964 h 5640947"/>
                <a:gd name="connsiteX143" fmla="*/ 321972 w 10071279"/>
                <a:gd name="connsiteY143" fmla="*/ 3670479 h 5640947"/>
                <a:gd name="connsiteX144" fmla="*/ 399245 w 10071279"/>
                <a:gd name="connsiteY144" fmla="*/ 3876541 h 5640947"/>
                <a:gd name="connsiteX145" fmla="*/ 450761 w 10071279"/>
                <a:gd name="connsiteY145" fmla="*/ 3928056 h 5640947"/>
                <a:gd name="connsiteX146" fmla="*/ 489397 w 10071279"/>
                <a:gd name="connsiteY146" fmla="*/ 4005330 h 5640947"/>
                <a:gd name="connsiteX147" fmla="*/ 528034 w 10071279"/>
                <a:gd name="connsiteY147" fmla="*/ 4056845 h 5640947"/>
                <a:gd name="connsiteX148" fmla="*/ 515155 w 10071279"/>
                <a:gd name="connsiteY148" fmla="*/ 4095482 h 5640947"/>
                <a:gd name="connsiteX149" fmla="*/ 463640 w 10071279"/>
                <a:gd name="connsiteY149" fmla="*/ 4185634 h 5640947"/>
                <a:gd name="connsiteX150" fmla="*/ 515155 w 10071279"/>
                <a:gd name="connsiteY150" fmla="*/ 4572000 h 5640947"/>
                <a:gd name="connsiteX151" fmla="*/ 528034 w 10071279"/>
                <a:gd name="connsiteY151" fmla="*/ 4610637 h 5640947"/>
                <a:gd name="connsiteX152" fmla="*/ 566671 w 10071279"/>
                <a:gd name="connsiteY152" fmla="*/ 4636395 h 5640947"/>
                <a:gd name="connsiteX153" fmla="*/ 656823 w 10071279"/>
                <a:gd name="connsiteY153" fmla="*/ 4765183 h 5640947"/>
                <a:gd name="connsiteX154" fmla="*/ 734096 w 10071279"/>
                <a:gd name="connsiteY154" fmla="*/ 4881093 h 5640947"/>
                <a:gd name="connsiteX155" fmla="*/ 824248 w 10071279"/>
                <a:gd name="connsiteY155" fmla="*/ 4945487 h 5640947"/>
                <a:gd name="connsiteX156" fmla="*/ 862885 w 10071279"/>
                <a:gd name="connsiteY156" fmla="*/ 4958366 h 5640947"/>
                <a:gd name="connsiteX157" fmla="*/ 1017431 w 10071279"/>
                <a:gd name="connsiteY157" fmla="*/ 5022761 h 5640947"/>
                <a:gd name="connsiteX158" fmla="*/ 1056068 w 10071279"/>
                <a:gd name="connsiteY158" fmla="*/ 5035640 h 5640947"/>
                <a:gd name="connsiteX159" fmla="*/ 1171978 w 10071279"/>
                <a:gd name="connsiteY159" fmla="*/ 5048518 h 5640947"/>
                <a:gd name="connsiteX160" fmla="*/ 1275009 w 10071279"/>
                <a:gd name="connsiteY160" fmla="*/ 5035640 h 5640947"/>
                <a:gd name="connsiteX161" fmla="*/ 1313645 w 10071279"/>
                <a:gd name="connsiteY161" fmla="*/ 5022761 h 5640947"/>
                <a:gd name="connsiteX162" fmla="*/ 1506828 w 10071279"/>
                <a:gd name="connsiteY162" fmla="*/ 5035640 h 5640947"/>
                <a:gd name="connsiteX163" fmla="*/ 1558344 w 10071279"/>
                <a:gd name="connsiteY163" fmla="*/ 5112913 h 5640947"/>
                <a:gd name="connsiteX164" fmla="*/ 1622738 w 10071279"/>
                <a:gd name="connsiteY164" fmla="*/ 5203065 h 5640947"/>
                <a:gd name="connsiteX165" fmla="*/ 1648496 w 10071279"/>
                <a:gd name="connsiteY165" fmla="*/ 5254580 h 5640947"/>
                <a:gd name="connsiteX166" fmla="*/ 1828800 w 10071279"/>
                <a:gd name="connsiteY166" fmla="*/ 5422006 h 5640947"/>
                <a:gd name="connsiteX167" fmla="*/ 1944710 w 10071279"/>
                <a:gd name="connsiteY167" fmla="*/ 5486400 h 5640947"/>
                <a:gd name="connsiteX168" fmla="*/ 2266682 w 10071279"/>
                <a:gd name="connsiteY168" fmla="*/ 5563673 h 5640947"/>
                <a:gd name="connsiteX169" fmla="*/ 2537138 w 10071279"/>
                <a:gd name="connsiteY169" fmla="*/ 5537916 h 5640947"/>
                <a:gd name="connsiteX170" fmla="*/ 2562896 w 10071279"/>
                <a:gd name="connsiteY170" fmla="*/ 5499279 h 5640947"/>
                <a:gd name="connsiteX171" fmla="*/ 2627290 w 10071279"/>
                <a:gd name="connsiteY171" fmla="*/ 5460642 h 5640947"/>
                <a:gd name="connsiteX172" fmla="*/ 2665927 w 10071279"/>
                <a:gd name="connsiteY172" fmla="*/ 5434885 h 5640947"/>
                <a:gd name="connsiteX173" fmla="*/ 2756079 w 10071279"/>
                <a:gd name="connsiteY173" fmla="*/ 5370490 h 5640947"/>
                <a:gd name="connsiteX174" fmla="*/ 2846231 w 10071279"/>
                <a:gd name="connsiteY174" fmla="*/ 5357611 h 5640947"/>
                <a:gd name="connsiteX175" fmla="*/ 2884868 w 10071279"/>
                <a:gd name="connsiteY175" fmla="*/ 5331854 h 5640947"/>
                <a:gd name="connsiteX176" fmla="*/ 3271234 w 10071279"/>
                <a:gd name="connsiteY176" fmla="*/ 5331854 h 5640947"/>
                <a:gd name="connsiteX177" fmla="*/ 3335628 w 10071279"/>
                <a:gd name="connsiteY177" fmla="*/ 5383369 h 5640947"/>
                <a:gd name="connsiteX178" fmla="*/ 3425780 w 10071279"/>
                <a:gd name="connsiteY178" fmla="*/ 5473521 h 5640947"/>
                <a:gd name="connsiteX179" fmla="*/ 3580327 w 10071279"/>
                <a:gd name="connsiteY179" fmla="*/ 5550795 h 5640947"/>
                <a:gd name="connsiteX180" fmla="*/ 3644721 w 10071279"/>
                <a:gd name="connsiteY180" fmla="*/ 5576552 h 5640947"/>
                <a:gd name="connsiteX181" fmla="*/ 3747752 w 10071279"/>
                <a:gd name="connsiteY181" fmla="*/ 5589431 h 5640947"/>
                <a:gd name="connsiteX182" fmla="*/ 3825025 w 10071279"/>
                <a:gd name="connsiteY182" fmla="*/ 5576552 h 5640947"/>
                <a:gd name="connsiteX183" fmla="*/ 3953814 w 10071279"/>
                <a:gd name="connsiteY183" fmla="*/ 5499279 h 5640947"/>
                <a:gd name="connsiteX184" fmla="*/ 4018209 w 10071279"/>
                <a:gd name="connsiteY184" fmla="*/ 5473521 h 5640947"/>
                <a:gd name="connsiteX185" fmla="*/ 4095482 w 10071279"/>
                <a:gd name="connsiteY185" fmla="*/ 5447764 h 5640947"/>
                <a:gd name="connsiteX186" fmla="*/ 4159876 w 10071279"/>
                <a:gd name="connsiteY186" fmla="*/ 5434885 h 5640947"/>
                <a:gd name="connsiteX187" fmla="*/ 4211392 w 10071279"/>
                <a:gd name="connsiteY187" fmla="*/ 5422006 h 5640947"/>
                <a:gd name="connsiteX188" fmla="*/ 4288665 w 10071279"/>
                <a:gd name="connsiteY188" fmla="*/ 5383369 h 5640947"/>
                <a:gd name="connsiteX189" fmla="*/ 4327302 w 10071279"/>
                <a:gd name="connsiteY189" fmla="*/ 5370490 h 5640947"/>
                <a:gd name="connsiteX190" fmla="*/ 4404575 w 10071279"/>
                <a:gd name="connsiteY190" fmla="*/ 5331854 h 5640947"/>
                <a:gd name="connsiteX191" fmla="*/ 4456090 w 10071279"/>
                <a:gd name="connsiteY191" fmla="*/ 5383369 h 5640947"/>
                <a:gd name="connsiteX192" fmla="*/ 4572000 w 10071279"/>
                <a:gd name="connsiteY192" fmla="*/ 5525037 h 5640947"/>
                <a:gd name="connsiteX193" fmla="*/ 5009882 w 10071279"/>
                <a:gd name="connsiteY193" fmla="*/ 5499279 h 5640947"/>
                <a:gd name="connsiteX194" fmla="*/ 5048518 w 10071279"/>
                <a:gd name="connsiteY194" fmla="*/ 5486400 h 5640947"/>
                <a:gd name="connsiteX195" fmla="*/ 5087155 w 10071279"/>
                <a:gd name="connsiteY195" fmla="*/ 5460642 h 5640947"/>
                <a:gd name="connsiteX196" fmla="*/ 5318975 w 10071279"/>
                <a:gd name="connsiteY196" fmla="*/ 5473521 h 5640947"/>
                <a:gd name="connsiteX197" fmla="*/ 5563673 w 10071279"/>
                <a:gd name="connsiteY197" fmla="*/ 5512158 h 5640947"/>
                <a:gd name="connsiteX198" fmla="*/ 5589431 w 10071279"/>
                <a:gd name="connsiteY198" fmla="*/ 5550795 h 5640947"/>
                <a:gd name="connsiteX199" fmla="*/ 5666704 w 10071279"/>
                <a:gd name="connsiteY199" fmla="*/ 5589431 h 5640947"/>
                <a:gd name="connsiteX200" fmla="*/ 5705341 w 10071279"/>
                <a:gd name="connsiteY200" fmla="*/ 5615189 h 5640947"/>
                <a:gd name="connsiteX201" fmla="*/ 5756856 w 10071279"/>
                <a:gd name="connsiteY201" fmla="*/ 5628068 h 5640947"/>
                <a:gd name="connsiteX202" fmla="*/ 5795493 w 10071279"/>
                <a:gd name="connsiteY202" fmla="*/ 5640947 h 5640947"/>
                <a:gd name="connsiteX203" fmla="*/ 5988676 w 10071279"/>
                <a:gd name="connsiteY203" fmla="*/ 5628068 h 5640947"/>
                <a:gd name="connsiteX204" fmla="*/ 6027313 w 10071279"/>
                <a:gd name="connsiteY204" fmla="*/ 5615189 h 5640947"/>
                <a:gd name="connsiteX205" fmla="*/ 6104586 w 10071279"/>
                <a:gd name="connsiteY205" fmla="*/ 5563673 h 5640947"/>
                <a:gd name="connsiteX206" fmla="*/ 6143223 w 10071279"/>
                <a:gd name="connsiteY206" fmla="*/ 5525037 h 5640947"/>
                <a:gd name="connsiteX207" fmla="*/ 6168980 w 10071279"/>
                <a:gd name="connsiteY207" fmla="*/ 5486400 h 5640947"/>
                <a:gd name="connsiteX208" fmla="*/ 6246254 w 10071279"/>
                <a:gd name="connsiteY208" fmla="*/ 5434885 h 5640947"/>
                <a:gd name="connsiteX209" fmla="*/ 6272011 w 10071279"/>
                <a:gd name="connsiteY209" fmla="*/ 5396248 h 5640947"/>
                <a:gd name="connsiteX210" fmla="*/ 6310648 w 10071279"/>
                <a:gd name="connsiteY210" fmla="*/ 5383369 h 5640947"/>
                <a:gd name="connsiteX211" fmla="*/ 6349285 w 10071279"/>
                <a:gd name="connsiteY211" fmla="*/ 5344733 h 5640947"/>
                <a:gd name="connsiteX212" fmla="*/ 6362163 w 10071279"/>
                <a:gd name="connsiteY212" fmla="*/ 5306096 h 5640947"/>
                <a:gd name="connsiteX213" fmla="*/ 6272011 w 10071279"/>
                <a:gd name="connsiteY213" fmla="*/ 5344733 h 5640947"/>
                <a:gd name="connsiteX214" fmla="*/ 6194738 w 10071279"/>
                <a:gd name="connsiteY214" fmla="*/ 5370490 h 5640947"/>
                <a:gd name="connsiteX215" fmla="*/ 6156102 w 10071279"/>
                <a:gd name="connsiteY215" fmla="*/ 5383369 h 5640947"/>
                <a:gd name="connsiteX216" fmla="*/ 6001555 w 10071279"/>
                <a:gd name="connsiteY216" fmla="*/ 5409127 h 5640947"/>
                <a:gd name="connsiteX217" fmla="*/ 5692462 w 10071279"/>
                <a:gd name="connsiteY217" fmla="*/ 5396248 h 5640947"/>
                <a:gd name="connsiteX218" fmla="*/ 5640947 w 10071279"/>
                <a:gd name="connsiteY218" fmla="*/ 5383369 h 5640947"/>
                <a:gd name="connsiteX219" fmla="*/ 5576552 w 10071279"/>
                <a:gd name="connsiteY219" fmla="*/ 5370490 h 5640947"/>
                <a:gd name="connsiteX220" fmla="*/ 5525037 w 10071279"/>
                <a:gd name="connsiteY220" fmla="*/ 5383369 h 5640947"/>
                <a:gd name="connsiteX221" fmla="*/ 5525037 w 10071279"/>
                <a:gd name="connsiteY221" fmla="*/ 5473521 h 5640947"/>
                <a:gd name="connsiteX222" fmla="*/ 5563673 w 10071279"/>
                <a:gd name="connsiteY222" fmla="*/ 5499279 h 5640947"/>
                <a:gd name="connsiteX223" fmla="*/ 5525037 w 10071279"/>
                <a:gd name="connsiteY223" fmla="*/ 5486400 h 5640947"/>
                <a:gd name="connsiteX224" fmla="*/ 5512158 w 10071279"/>
                <a:gd name="connsiteY224" fmla="*/ 5447764 h 5640947"/>
                <a:gd name="connsiteX225" fmla="*/ 5473521 w 10071279"/>
                <a:gd name="connsiteY225" fmla="*/ 5434885 h 5640947"/>
                <a:gd name="connsiteX226" fmla="*/ 5396248 w 10071279"/>
                <a:gd name="connsiteY226" fmla="*/ 5422006 h 5640947"/>
                <a:gd name="connsiteX227" fmla="*/ 5434885 w 10071279"/>
                <a:gd name="connsiteY227" fmla="*/ 5396248 h 5640947"/>
                <a:gd name="connsiteX228" fmla="*/ 5525037 w 10071279"/>
                <a:gd name="connsiteY228" fmla="*/ 5383369 h 5640947"/>
                <a:gd name="connsiteX229" fmla="*/ 5512158 w 10071279"/>
                <a:gd name="connsiteY229" fmla="*/ 5344733 h 5640947"/>
                <a:gd name="connsiteX230" fmla="*/ 5473521 w 10071279"/>
                <a:gd name="connsiteY230" fmla="*/ 5331854 h 5640947"/>
                <a:gd name="connsiteX231" fmla="*/ 5434885 w 10071279"/>
                <a:gd name="connsiteY231" fmla="*/ 5344733 h 5640947"/>
                <a:gd name="connsiteX232" fmla="*/ 5383369 w 10071279"/>
                <a:gd name="connsiteY232" fmla="*/ 5357611 h 5640947"/>
                <a:gd name="connsiteX233" fmla="*/ 5318975 w 10071279"/>
                <a:gd name="connsiteY233" fmla="*/ 5434885 h 5640947"/>
                <a:gd name="connsiteX234" fmla="*/ 5267459 w 10071279"/>
                <a:gd name="connsiteY234" fmla="*/ 5460642 h 5640947"/>
                <a:gd name="connsiteX235" fmla="*/ 5151549 w 10071279"/>
                <a:gd name="connsiteY235" fmla="*/ 5447764 h 5640947"/>
                <a:gd name="connsiteX236" fmla="*/ 5100034 w 10071279"/>
                <a:gd name="connsiteY236" fmla="*/ 5434885 h 5640947"/>
                <a:gd name="connsiteX237" fmla="*/ 5241702 w 10071279"/>
                <a:gd name="connsiteY237" fmla="*/ 5422006 h 5640947"/>
                <a:gd name="connsiteX238" fmla="*/ 5318975 w 10071279"/>
                <a:gd name="connsiteY238" fmla="*/ 5370490 h 5640947"/>
                <a:gd name="connsiteX239" fmla="*/ 5280338 w 10071279"/>
                <a:gd name="connsiteY239" fmla="*/ 5344733 h 5640947"/>
                <a:gd name="connsiteX240" fmla="*/ 5112913 w 10071279"/>
                <a:gd name="connsiteY240" fmla="*/ 5370490 h 5640947"/>
                <a:gd name="connsiteX241" fmla="*/ 5074276 w 10071279"/>
                <a:gd name="connsiteY241" fmla="*/ 5396248 h 5640947"/>
                <a:gd name="connsiteX242" fmla="*/ 5087155 w 10071279"/>
                <a:gd name="connsiteY242" fmla="*/ 5434885 h 5640947"/>
                <a:gd name="connsiteX243" fmla="*/ 5074276 w 10071279"/>
                <a:gd name="connsiteY243" fmla="*/ 5486400 h 5640947"/>
                <a:gd name="connsiteX244" fmla="*/ 5009882 w 10071279"/>
                <a:gd name="connsiteY244" fmla="*/ 5370490 h 5640947"/>
                <a:gd name="connsiteX245" fmla="*/ 4945487 w 10071279"/>
                <a:gd name="connsiteY245" fmla="*/ 5383369 h 5640947"/>
                <a:gd name="connsiteX246" fmla="*/ 4932609 w 10071279"/>
                <a:gd name="connsiteY246" fmla="*/ 5422006 h 5640947"/>
                <a:gd name="connsiteX247" fmla="*/ 4919730 w 10071279"/>
                <a:gd name="connsiteY247" fmla="*/ 5512158 h 5640947"/>
                <a:gd name="connsiteX248" fmla="*/ 4868214 w 10071279"/>
                <a:gd name="connsiteY248" fmla="*/ 5434885 h 5640947"/>
                <a:gd name="connsiteX249" fmla="*/ 4855335 w 10071279"/>
                <a:gd name="connsiteY249" fmla="*/ 5396248 h 5640947"/>
                <a:gd name="connsiteX250" fmla="*/ 4816699 w 10071279"/>
                <a:gd name="connsiteY250" fmla="*/ 5383369 h 5640947"/>
                <a:gd name="connsiteX251" fmla="*/ 4752304 w 10071279"/>
                <a:gd name="connsiteY251" fmla="*/ 5396248 h 5640947"/>
                <a:gd name="connsiteX252" fmla="*/ 4675031 w 10071279"/>
                <a:gd name="connsiteY252" fmla="*/ 5473521 h 5640947"/>
                <a:gd name="connsiteX253" fmla="*/ 4636394 w 10071279"/>
                <a:gd name="connsiteY253" fmla="*/ 5499279 h 5640947"/>
                <a:gd name="connsiteX254" fmla="*/ 4623516 w 10071279"/>
                <a:gd name="connsiteY254" fmla="*/ 5537916 h 5640947"/>
                <a:gd name="connsiteX255" fmla="*/ 4584879 w 10071279"/>
                <a:gd name="connsiteY255" fmla="*/ 5499279 h 5640947"/>
                <a:gd name="connsiteX256" fmla="*/ 4559121 w 10071279"/>
                <a:gd name="connsiteY256" fmla="*/ 5422006 h 5640947"/>
                <a:gd name="connsiteX257" fmla="*/ 4546242 w 10071279"/>
                <a:gd name="connsiteY257" fmla="*/ 5344733 h 5640947"/>
                <a:gd name="connsiteX258" fmla="*/ 4391696 w 10071279"/>
                <a:gd name="connsiteY258" fmla="*/ 5306096 h 5640947"/>
                <a:gd name="connsiteX259" fmla="*/ 4314423 w 10071279"/>
                <a:gd name="connsiteY259" fmla="*/ 5280338 h 5640947"/>
                <a:gd name="connsiteX260" fmla="*/ 4262907 w 10071279"/>
                <a:gd name="connsiteY260" fmla="*/ 5293217 h 5640947"/>
                <a:gd name="connsiteX261" fmla="*/ 4172755 w 10071279"/>
                <a:gd name="connsiteY261" fmla="*/ 5331854 h 5640947"/>
                <a:gd name="connsiteX262" fmla="*/ 4121240 w 10071279"/>
                <a:gd name="connsiteY262" fmla="*/ 5370490 h 5640947"/>
                <a:gd name="connsiteX263" fmla="*/ 4108361 w 10071279"/>
                <a:gd name="connsiteY263" fmla="*/ 5409127 h 5640947"/>
                <a:gd name="connsiteX264" fmla="*/ 4121240 w 10071279"/>
                <a:gd name="connsiteY264" fmla="*/ 5447764 h 5640947"/>
                <a:gd name="connsiteX265" fmla="*/ 4005330 w 10071279"/>
                <a:gd name="connsiteY265" fmla="*/ 5370490 h 5640947"/>
                <a:gd name="connsiteX266" fmla="*/ 3966693 w 10071279"/>
                <a:gd name="connsiteY266" fmla="*/ 5344733 h 5640947"/>
                <a:gd name="connsiteX267" fmla="*/ 3928056 w 10071279"/>
                <a:gd name="connsiteY267" fmla="*/ 5357611 h 5640947"/>
                <a:gd name="connsiteX268" fmla="*/ 3889420 w 10071279"/>
                <a:gd name="connsiteY268" fmla="*/ 5499279 h 5640947"/>
                <a:gd name="connsiteX269" fmla="*/ 3850783 w 10071279"/>
                <a:gd name="connsiteY269" fmla="*/ 5525037 h 5640947"/>
                <a:gd name="connsiteX270" fmla="*/ 3825025 w 10071279"/>
                <a:gd name="connsiteY270" fmla="*/ 5486400 h 5640947"/>
                <a:gd name="connsiteX271" fmla="*/ 3786389 w 10071279"/>
                <a:gd name="connsiteY271" fmla="*/ 5460642 h 5640947"/>
                <a:gd name="connsiteX272" fmla="*/ 3734873 w 10071279"/>
                <a:gd name="connsiteY272" fmla="*/ 5409127 h 5640947"/>
                <a:gd name="connsiteX273" fmla="*/ 3644721 w 10071279"/>
                <a:gd name="connsiteY273" fmla="*/ 5422006 h 5640947"/>
                <a:gd name="connsiteX274" fmla="*/ 3567448 w 10071279"/>
                <a:gd name="connsiteY274" fmla="*/ 5473521 h 5640947"/>
                <a:gd name="connsiteX275" fmla="*/ 3528811 w 10071279"/>
                <a:gd name="connsiteY275" fmla="*/ 5460642 h 5640947"/>
                <a:gd name="connsiteX276" fmla="*/ 3515933 w 10071279"/>
                <a:gd name="connsiteY276" fmla="*/ 5422006 h 5640947"/>
                <a:gd name="connsiteX277" fmla="*/ 3490175 w 10071279"/>
                <a:gd name="connsiteY277" fmla="*/ 5383369 h 5640947"/>
                <a:gd name="connsiteX278" fmla="*/ 3451538 w 10071279"/>
                <a:gd name="connsiteY278" fmla="*/ 5357611 h 5640947"/>
                <a:gd name="connsiteX279" fmla="*/ 3374265 w 10071279"/>
                <a:gd name="connsiteY279" fmla="*/ 5331854 h 5640947"/>
                <a:gd name="connsiteX280" fmla="*/ 3348507 w 10071279"/>
                <a:gd name="connsiteY280" fmla="*/ 5318975 h 5640947"/>
                <a:gd name="connsiteX281" fmla="*/ 3309871 w 10071279"/>
                <a:gd name="connsiteY281" fmla="*/ 5267459 h 5640947"/>
                <a:gd name="connsiteX282" fmla="*/ 3206840 w 10071279"/>
                <a:gd name="connsiteY282" fmla="*/ 5215944 h 5640947"/>
                <a:gd name="connsiteX283" fmla="*/ 3013656 w 10071279"/>
                <a:gd name="connsiteY283" fmla="*/ 5267459 h 5640947"/>
                <a:gd name="connsiteX284" fmla="*/ 2987899 w 10071279"/>
                <a:gd name="connsiteY284" fmla="*/ 5357611 h 5640947"/>
                <a:gd name="connsiteX285" fmla="*/ 2884868 w 10071279"/>
                <a:gd name="connsiteY285" fmla="*/ 5370490 h 5640947"/>
                <a:gd name="connsiteX286" fmla="*/ 2756079 w 10071279"/>
                <a:gd name="connsiteY286" fmla="*/ 5383369 h 5640947"/>
                <a:gd name="connsiteX287" fmla="*/ 2717442 w 10071279"/>
                <a:gd name="connsiteY287" fmla="*/ 5357611 h 5640947"/>
                <a:gd name="connsiteX288" fmla="*/ 2678806 w 10071279"/>
                <a:gd name="connsiteY288" fmla="*/ 5370490 h 5640947"/>
                <a:gd name="connsiteX289" fmla="*/ 2665927 w 10071279"/>
                <a:gd name="connsiteY289" fmla="*/ 5409127 h 5640947"/>
                <a:gd name="connsiteX290" fmla="*/ 2601533 w 10071279"/>
                <a:gd name="connsiteY290" fmla="*/ 5486400 h 5640947"/>
                <a:gd name="connsiteX291" fmla="*/ 2575775 w 10071279"/>
                <a:gd name="connsiteY291" fmla="*/ 5563673 h 5640947"/>
                <a:gd name="connsiteX292" fmla="*/ 2485623 w 10071279"/>
                <a:gd name="connsiteY292" fmla="*/ 5615189 h 5640947"/>
                <a:gd name="connsiteX293" fmla="*/ 2434107 w 10071279"/>
                <a:gd name="connsiteY293" fmla="*/ 5628068 h 5640947"/>
                <a:gd name="connsiteX294" fmla="*/ 2356834 w 10071279"/>
                <a:gd name="connsiteY294" fmla="*/ 5615189 h 5640947"/>
                <a:gd name="connsiteX295" fmla="*/ 2343955 w 10071279"/>
                <a:gd name="connsiteY295" fmla="*/ 5525037 h 5640947"/>
                <a:gd name="connsiteX296" fmla="*/ 2279561 w 10071279"/>
                <a:gd name="connsiteY296" fmla="*/ 5422006 h 5640947"/>
                <a:gd name="connsiteX297" fmla="*/ 2150772 w 10071279"/>
                <a:gd name="connsiteY297" fmla="*/ 5447764 h 5640947"/>
                <a:gd name="connsiteX298" fmla="*/ 2073499 w 10071279"/>
                <a:gd name="connsiteY298" fmla="*/ 5499279 h 5640947"/>
                <a:gd name="connsiteX299" fmla="*/ 2021983 w 10071279"/>
                <a:gd name="connsiteY299" fmla="*/ 5525037 h 5640947"/>
                <a:gd name="connsiteX300" fmla="*/ 1906073 w 10071279"/>
                <a:gd name="connsiteY300" fmla="*/ 5499279 h 5640947"/>
                <a:gd name="connsiteX301" fmla="*/ 1893194 w 10071279"/>
                <a:gd name="connsiteY301" fmla="*/ 5460642 h 5640947"/>
                <a:gd name="connsiteX302" fmla="*/ 1880316 w 10071279"/>
                <a:gd name="connsiteY302" fmla="*/ 5331854 h 5640947"/>
                <a:gd name="connsiteX303" fmla="*/ 1777285 w 10071279"/>
                <a:gd name="connsiteY303" fmla="*/ 5267459 h 5640947"/>
                <a:gd name="connsiteX304" fmla="*/ 1481071 w 10071279"/>
                <a:gd name="connsiteY304" fmla="*/ 5254580 h 5640947"/>
                <a:gd name="connsiteX305" fmla="*/ 1481071 w 10071279"/>
                <a:gd name="connsiteY305" fmla="*/ 5164428 h 5640947"/>
                <a:gd name="connsiteX306" fmla="*/ 1506828 w 10071279"/>
                <a:gd name="connsiteY306" fmla="*/ 5087155 h 5640947"/>
                <a:gd name="connsiteX307" fmla="*/ 1493949 w 10071279"/>
                <a:gd name="connsiteY307" fmla="*/ 4971245 h 5640947"/>
                <a:gd name="connsiteX308" fmla="*/ 1429555 w 10071279"/>
                <a:gd name="connsiteY308" fmla="*/ 4958366 h 5640947"/>
                <a:gd name="connsiteX309" fmla="*/ 1378040 w 10071279"/>
                <a:gd name="connsiteY309" fmla="*/ 4945487 h 5640947"/>
                <a:gd name="connsiteX310" fmla="*/ 1339403 w 10071279"/>
                <a:gd name="connsiteY310" fmla="*/ 4958366 h 5640947"/>
                <a:gd name="connsiteX311" fmla="*/ 1300766 w 10071279"/>
                <a:gd name="connsiteY311" fmla="*/ 5009882 h 5640947"/>
                <a:gd name="connsiteX312" fmla="*/ 1262130 w 10071279"/>
                <a:gd name="connsiteY312" fmla="*/ 5048518 h 5640947"/>
                <a:gd name="connsiteX313" fmla="*/ 1223493 w 10071279"/>
                <a:gd name="connsiteY313" fmla="*/ 5035640 h 5640947"/>
                <a:gd name="connsiteX314" fmla="*/ 1197735 w 10071279"/>
                <a:gd name="connsiteY314" fmla="*/ 4958366 h 5640947"/>
                <a:gd name="connsiteX315" fmla="*/ 1133341 w 10071279"/>
                <a:gd name="connsiteY315" fmla="*/ 4945487 h 5640947"/>
                <a:gd name="connsiteX316" fmla="*/ 1068947 w 10071279"/>
                <a:gd name="connsiteY316" fmla="*/ 4958366 h 5640947"/>
                <a:gd name="connsiteX317" fmla="*/ 1030310 w 10071279"/>
                <a:gd name="connsiteY317" fmla="*/ 4984124 h 5640947"/>
                <a:gd name="connsiteX318" fmla="*/ 991673 w 10071279"/>
                <a:gd name="connsiteY318" fmla="*/ 4945487 h 5640947"/>
                <a:gd name="connsiteX319" fmla="*/ 965916 w 10071279"/>
                <a:gd name="connsiteY319" fmla="*/ 4893972 h 5640947"/>
                <a:gd name="connsiteX320" fmla="*/ 940158 w 10071279"/>
                <a:gd name="connsiteY320" fmla="*/ 4816699 h 5640947"/>
                <a:gd name="connsiteX321" fmla="*/ 862885 w 10071279"/>
                <a:gd name="connsiteY321" fmla="*/ 4790941 h 5640947"/>
                <a:gd name="connsiteX322" fmla="*/ 772733 w 10071279"/>
                <a:gd name="connsiteY322" fmla="*/ 4765183 h 5640947"/>
                <a:gd name="connsiteX323" fmla="*/ 682580 w 10071279"/>
                <a:gd name="connsiteY323" fmla="*/ 4752304 h 5640947"/>
                <a:gd name="connsiteX324" fmla="*/ 708338 w 10071279"/>
                <a:gd name="connsiteY324" fmla="*/ 4713668 h 5640947"/>
                <a:gd name="connsiteX325" fmla="*/ 695459 w 10071279"/>
                <a:gd name="connsiteY325" fmla="*/ 4584879 h 5640947"/>
                <a:gd name="connsiteX326" fmla="*/ 656823 w 10071279"/>
                <a:gd name="connsiteY326" fmla="*/ 4494727 h 5640947"/>
                <a:gd name="connsiteX327" fmla="*/ 579549 w 10071279"/>
                <a:gd name="connsiteY327" fmla="*/ 4456090 h 5640947"/>
                <a:gd name="connsiteX328" fmla="*/ 605307 w 10071279"/>
                <a:gd name="connsiteY328" fmla="*/ 4417454 h 5640947"/>
                <a:gd name="connsiteX329" fmla="*/ 618186 w 10071279"/>
                <a:gd name="connsiteY329" fmla="*/ 4224271 h 5640947"/>
                <a:gd name="connsiteX330" fmla="*/ 579549 w 10071279"/>
                <a:gd name="connsiteY330" fmla="*/ 4185634 h 5640947"/>
                <a:gd name="connsiteX331" fmla="*/ 566671 w 10071279"/>
                <a:gd name="connsiteY331" fmla="*/ 4146997 h 5640947"/>
                <a:gd name="connsiteX332" fmla="*/ 631065 w 10071279"/>
                <a:gd name="connsiteY332" fmla="*/ 4069724 h 5640947"/>
                <a:gd name="connsiteX333" fmla="*/ 618186 w 10071279"/>
                <a:gd name="connsiteY333" fmla="*/ 3902299 h 5640947"/>
                <a:gd name="connsiteX334" fmla="*/ 579549 w 10071279"/>
                <a:gd name="connsiteY334" fmla="*/ 3889420 h 5640947"/>
                <a:gd name="connsiteX335" fmla="*/ 502276 w 10071279"/>
                <a:gd name="connsiteY335" fmla="*/ 3876541 h 5640947"/>
                <a:gd name="connsiteX336" fmla="*/ 540913 w 10071279"/>
                <a:gd name="connsiteY336" fmla="*/ 3657600 h 5640947"/>
                <a:gd name="connsiteX337" fmla="*/ 515155 w 10071279"/>
                <a:gd name="connsiteY337" fmla="*/ 3618964 h 5640947"/>
                <a:gd name="connsiteX338" fmla="*/ 437882 w 10071279"/>
                <a:gd name="connsiteY338" fmla="*/ 3554569 h 5640947"/>
                <a:gd name="connsiteX339" fmla="*/ 360609 w 10071279"/>
                <a:gd name="connsiteY339" fmla="*/ 3528811 h 5640947"/>
                <a:gd name="connsiteX340" fmla="*/ 373487 w 10071279"/>
                <a:gd name="connsiteY340" fmla="*/ 3451538 h 5640947"/>
                <a:gd name="connsiteX341" fmla="*/ 360609 w 10071279"/>
                <a:gd name="connsiteY341" fmla="*/ 3284113 h 5640947"/>
                <a:gd name="connsiteX342" fmla="*/ 347730 w 10071279"/>
                <a:gd name="connsiteY342" fmla="*/ 3245476 h 5640947"/>
                <a:gd name="connsiteX343" fmla="*/ 309093 w 10071279"/>
                <a:gd name="connsiteY343" fmla="*/ 3219718 h 5640947"/>
                <a:gd name="connsiteX344" fmla="*/ 257578 w 10071279"/>
                <a:gd name="connsiteY344" fmla="*/ 3206840 h 5640947"/>
                <a:gd name="connsiteX345" fmla="*/ 218941 w 10071279"/>
                <a:gd name="connsiteY345" fmla="*/ 3193961 h 5640947"/>
                <a:gd name="connsiteX346" fmla="*/ 244699 w 10071279"/>
                <a:gd name="connsiteY346" fmla="*/ 3155324 h 5640947"/>
                <a:gd name="connsiteX347" fmla="*/ 283335 w 10071279"/>
                <a:gd name="connsiteY347" fmla="*/ 3142445 h 5640947"/>
                <a:gd name="connsiteX348" fmla="*/ 309093 w 10071279"/>
                <a:gd name="connsiteY348" fmla="*/ 3090930 h 5640947"/>
                <a:gd name="connsiteX349" fmla="*/ 296214 w 10071279"/>
                <a:gd name="connsiteY349" fmla="*/ 2975020 h 5640947"/>
                <a:gd name="connsiteX350" fmla="*/ 257578 w 10071279"/>
                <a:gd name="connsiteY350" fmla="*/ 2949262 h 5640947"/>
                <a:gd name="connsiteX351" fmla="*/ 231820 w 10071279"/>
                <a:gd name="connsiteY351" fmla="*/ 2910626 h 5640947"/>
                <a:gd name="connsiteX352" fmla="*/ 244699 w 10071279"/>
                <a:gd name="connsiteY352" fmla="*/ 2871989 h 5640947"/>
                <a:gd name="connsiteX353" fmla="*/ 283335 w 10071279"/>
                <a:gd name="connsiteY353" fmla="*/ 2846231 h 5640947"/>
                <a:gd name="connsiteX354" fmla="*/ 360609 w 10071279"/>
                <a:gd name="connsiteY354" fmla="*/ 2781837 h 5640947"/>
                <a:gd name="connsiteX355" fmla="*/ 373487 w 10071279"/>
                <a:gd name="connsiteY355" fmla="*/ 2743200 h 5640947"/>
                <a:gd name="connsiteX356" fmla="*/ 373487 w 10071279"/>
                <a:gd name="connsiteY356" fmla="*/ 2653048 h 5640947"/>
                <a:gd name="connsiteX357" fmla="*/ 412124 w 10071279"/>
                <a:gd name="connsiteY357" fmla="*/ 2640169 h 5640947"/>
                <a:gd name="connsiteX358" fmla="*/ 450761 w 10071279"/>
                <a:gd name="connsiteY358" fmla="*/ 2614411 h 5640947"/>
                <a:gd name="connsiteX359" fmla="*/ 463640 w 10071279"/>
                <a:gd name="connsiteY359" fmla="*/ 2421228 h 5640947"/>
                <a:gd name="connsiteX360" fmla="*/ 502276 w 10071279"/>
                <a:gd name="connsiteY360" fmla="*/ 2408349 h 5640947"/>
                <a:gd name="connsiteX361" fmla="*/ 515155 w 10071279"/>
                <a:gd name="connsiteY361" fmla="*/ 2331076 h 5640947"/>
                <a:gd name="connsiteX362" fmla="*/ 528034 w 10071279"/>
                <a:gd name="connsiteY362" fmla="*/ 2279561 h 5640947"/>
                <a:gd name="connsiteX363" fmla="*/ 605307 w 10071279"/>
                <a:gd name="connsiteY363" fmla="*/ 2253803 h 5640947"/>
                <a:gd name="connsiteX364" fmla="*/ 592428 w 10071279"/>
                <a:gd name="connsiteY364" fmla="*/ 2163651 h 5640947"/>
                <a:gd name="connsiteX365" fmla="*/ 528034 w 10071279"/>
                <a:gd name="connsiteY365" fmla="*/ 2073499 h 5640947"/>
                <a:gd name="connsiteX366" fmla="*/ 489397 w 10071279"/>
                <a:gd name="connsiteY366" fmla="*/ 2047741 h 5640947"/>
                <a:gd name="connsiteX367" fmla="*/ 450761 w 10071279"/>
                <a:gd name="connsiteY367" fmla="*/ 2034862 h 5640947"/>
                <a:gd name="connsiteX368" fmla="*/ 489397 w 10071279"/>
                <a:gd name="connsiteY368" fmla="*/ 2009104 h 5640947"/>
                <a:gd name="connsiteX369" fmla="*/ 528034 w 10071279"/>
                <a:gd name="connsiteY369" fmla="*/ 1996226 h 5640947"/>
                <a:gd name="connsiteX370" fmla="*/ 476518 w 10071279"/>
                <a:gd name="connsiteY370" fmla="*/ 1867437 h 5640947"/>
                <a:gd name="connsiteX371" fmla="*/ 669702 w 10071279"/>
                <a:gd name="connsiteY371" fmla="*/ 1815921 h 5640947"/>
                <a:gd name="connsiteX372" fmla="*/ 682580 w 10071279"/>
                <a:gd name="connsiteY372" fmla="*/ 1777285 h 5640947"/>
                <a:gd name="connsiteX373" fmla="*/ 695459 w 10071279"/>
                <a:gd name="connsiteY373" fmla="*/ 1674254 h 5640947"/>
                <a:gd name="connsiteX374" fmla="*/ 734096 w 10071279"/>
                <a:gd name="connsiteY374" fmla="*/ 1661375 h 5640947"/>
                <a:gd name="connsiteX375" fmla="*/ 875763 w 10071279"/>
                <a:gd name="connsiteY375" fmla="*/ 1648496 h 5640947"/>
                <a:gd name="connsiteX376" fmla="*/ 940158 w 10071279"/>
                <a:gd name="connsiteY376" fmla="*/ 1596980 h 5640947"/>
                <a:gd name="connsiteX377" fmla="*/ 953037 w 10071279"/>
                <a:gd name="connsiteY377" fmla="*/ 1545465 h 5640947"/>
                <a:gd name="connsiteX378" fmla="*/ 1120462 w 10071279"/>
                <a:gd name="connsiteY378" fmla="*/ 1506828 h 5640947"/>
                <a:gd name="connsiteX379" fmla="*/ 1159099 w 10071279"/>
                <a:gd name="connsiteY379" fmla="*/ 1493949 h 5640947"/>
                <a:gd name="connsiteX380" fmla="*/ 1197735 w 10071279"/>
                <a:gd name="connsiteY380" fmla="*/ 1416676 h 5640947"/>
                <a:gd name="connsiteX381" fmla="*/ 1326524 w 10071279"/>
                <a:gd name="connsiteY381" fmla="*/ 1378040 h 5640947"/>
                <a:gd name="connsiteX382" fmla="*/ 1300766 w 10071279"/>
                <a:gd name="connsiteY382" fmla="*/ 1326524 h 5640947"/>
                <a:gd name="connsiteX383" fmla="*/ 1287887 w 10071279"/>
                <a:gd name="connsiteY383" fmla="*/ 1287887 h 5640947"/>
                <a:gd name="connsiteX384" fmla="*/ 1249251 w 10071279"/>
                <a:gd name="connsiteY384" fmla="*/ 1262130 h 5640947"/>
                <a:gd name="connsiteX385" fmla="*/ 1236372 w 10071279"/>
                <a:gd name="connsiteY385" fmla="*/ 1081826 h 5640947"/>
                <a:gd name="connsiteX386" fmla="*/ 1197735 w 10071279"/>
                <a:gd name="connsiteY386" fmla="*/ 1056068 h 5640947"/>
                <a:gd name="connsiteX387" fmla="*/ 1068947 w 10071279"/>
                <a:gd name="connsiteY387" fmla="*/ 914400 h 5640947"/>
                <a:gd name="connsiteX388" fmla="*/ 1017431 w 10071279"/>
                <a:gd name="connsiteY388" fmla="*/ 862885 h 5640947"/>
                <a:gd name="connsiteX389" fmla="*/ 991673 w 10071279"/>
                <a:gd name="connsiteY389" fmla="*/ 811369 h 5640947"/>
                <a:gd name="connsiteX390" fmla="*/ 1081825 w 10071279"/>
                <a:gd name="connsiteY390" fmla="*/ 837127 h 5640947"/>
                <a:gd name="connsiteX391" fmla="*/ 1159099 w 10071279"/>
                <a:gd name="connsiteY391" fmla="*/ 901521 h 5640947"/>
                <a:gd name="connsiteX392" fmla="*/ 1184856 w 10071279"/>
                <a:gd name="connsiteY392" fmla="*/ 940158 h 5640947"/>
                <a:gd name="connsiteX393" fmla="*/ 1236372 w 10071279"/>
                <a:gd name="connsiteY393" fmla="*/ 953037 h 5640947"/>
                <a:gd name="connsiteX394" fmla="*/ 1326524 w 10071279"/>
                <a:gd name="connsiteY394" fmla="*/ 940158 h 5640947"/>
                <a:gd name="connsiteX395" fmla="*/ 1300766 w 10071279"/>
                <a:gd name="connsiteY395" fmla="*/ 824248 h 5640947"/>
                <a:gd name="connsiteX396" fmla="*/ 1313645 w 10071279"/>
                <a:gd name="connsiteY396" fmla="*/ 695459 h 5640947"/>
                <a:gd name="connsiteX397" fmla="*/ 1352282 w 10071279"/>
                <a:gd name="connsiteY397" fmla="*/ 656823 h 5640947"/>
                <a:gd name="connsiteX398" fmla="*/ 1378040 w 10071279"/>
                <a:gd name="connsiteY398" fmla="*/ 618186 h 5640947"/>
                <a:gd name="connsiteX399" fmla="*/ 1416676 w 10071279"/>
                <a:gd name="connsiteY399" fmla="*/ 605307 h 5640947"/>
                <a:gd name="connsiteX400" fmla="*/ 1455313 w 10071279"/>
                <a:gd name="connsiteY400" fmla="*/ 579549 h 5640947"/>
                <a:gd name="connsiteX401" fmla="*/ 1609859 w 10071279"/>
                <a:gd name="connsiteY401" fmla="*/ 592428 h 5640947"/>
                <a:gd name="connsiteX402" fmla="*/ 1648496 w 10071279"/>
                <a:gd name="connsiteY402" fmla="*/ 605307 h 5640947"/>
                <a:gd name="connsiteX403" fmla="*/ 1738648 w 10071279"/>
                <a:gd name="connsiteY403" fmla="*/ 592428 h 5640947"/>
                <a:gd name="connsiteX404" fmla="*/ 1880316 w 10071279"/>
                <a:gd name="connsiteY404" fmla="*/ 553792 h 5640947"/>
                <a:gd name="connsiteX405" fmla="*/ 1957589 w 10071279"/>
                <a:gd name="connsiteY405" fmla="*/ 489397 h 5640947"/>
                <a:gd name="connsiteX406" fmla="*/ 1970468 w 10071279"/>
                <a:gd name="connsiteY406" fmla="*/ 450761 h 5640947"/>
                <a:gd name="connsiteX407" fmla="*/ 2060620 w 10071279"/>
                <a:gd name="connsiteY407" fmla="*/ 347730 h 5640947"/>
                <a:gd name="connsiteX408" fmla="*/ 2189409 w 10071279"/>
                <a:gd name="connsiteY408" fmla="*/ 360609 h 5640947"/>
                <a:gd name="connsiteX409" fmla="*/ 2228045 w 10071279"/>
                <a:gd name="connsiteY409" fmla="*/ 321972 h 5640947"/>
                <a:gd name="connsiteX410" fmla="*/ 2395471 w 10071279"/>
                <a:gd name="connsiteY410" fmla="*/ 283335 h 5640947"/>
                <a:gd name="connsiteX411" fmla="*/ 2446986 w 10071279"/>
                <a:gd name="connsiteY411" fmla="*/ 90152 h 5640947"/>
                <a:gd name="connsiteX412" fmla="*/ 2472744 w 10071279"/>
                <a:gd name="connsiteY412" fmla="*/ 128789 h 5640947"/>
                <a:gd name="connsiteX413" fmla="*/ 2498502 w 10071279"/>
                <a:gd name="connsiteY413" fmla="*/ 206062 h 5640947"/>
                <a:gd name="connsiteX414" fmla="*/ 2575775 w 10071279"/>
                <a:gd name="connsiteY414" fmla="*/ 218941 h 5640947"/>
                <a:gd name="connsiteX415" fmla="*/ 2640169 w 10071279"/>
                <a:gd name="connsiteY415" fmla="*/ 206062 h 5640947"/>
                <a:gd name="connsiteX416" fmla="*/ 2717442 w 10071279"/>
                <a:gd name="connsiteY416" fmla="*/ 180304 h 5640947"/>
                <a:gd name="connsiteX417" fmla="*/ 2768958 w 10071279"/>
                <a:gd name="connsiteY417" fmla="*/ 257578 h 5640947"/>
                <a:gd name="connsiteX418" fmla="*/ 2807594 w 10071279"/>
                <a:gd name="connsiteY418" fmla="*/ 270456 h 5640947"/>
                <a:gd name="connsiteX419" fmla="*/ 2962141 w 10071279"/>
                <a:gd name="connsiteY419" fmla="*/ 270456 h 5640947"/>
                <a:gd name="connsiteX420" fmla="*/ 3000778 w 10071279"/>
                <a:gd name="connsiteY420" fmla="*/ 309093 h 5640947"/>
                <a:gd name="connsiteX421" fmla="*/ 3090930 w 10071279"/>
                <a:gd name="connsiteY421" fmla="*/ 347730 h 5640947"/>
                <a:gd name="connsiteX422" fmla="*/ 3232597 w 10071279"/>
                <a:gd name="connsiteY422" fmla="*/ 360609 h 5640947"/>
                <a:gd name="connsiteX423" fmla="*/ 3245476 w 10071279"/>
                <a:gd name="connsiteY423" fmla="*/ 399245 h 5640947"/>
                <a:gd name="connsiteX424" fmla="*/ 3284113 w 10071279"/>
                <a:gd name="connsiteY424" fmla="*/ 412124 h 5640947"/>
                <a:gd name="connsiteX425" fmla="*/ 3335628 w 10071279"/>
                <a:gd name="connsiteY425" fmla="*/ 425003 h 5640947"/>
                <a:gd name="connsiteX426" fmla="*/ 3425780 w 10071279"/>
                <a:gd name="connsiteY426" fmla="*/ 450761 h 5640947"/>
                <a:gd name="connsiteX427" fmla="*/ 3567448 w 10071279"/>
                <a:gd name="connsiteY427" fmla="*/ 437882 h 5640947"/>
                <a:gd name="connsiteX428" fmla="*/ 3644721 w 10071279"/>
                <a:gd name="connsiteY428" fmla="*/ 412124 h 5640947"/>
                <a:gd name="connsiteX429" fmla="*/ 3734873 w 10071279"/>
                <a:gd name="connsiteY429" fmla="*/ 373487 h 5640947"/>
                <a:gd name="connsiteX430" fmla="*/ 3760631 w 10071279"/>
                <a:gd name="connsiteY430" fmla="*/ 334851 h 5640947"/>
                <a:gd name="connsiteX431" fmla="*/ 3837904 w 10071279"/>
                <a:gd name="connsiteY431" fmla="*/ 309093 h 5640947"/>
                <a:gd name="connsiteX432" fmla="*/ 3928056 w 10071279"/>
                <a:gd name="connsiteY432" fmla="*/ 347730 h 5640947"/>
                <a:gd name="connsiteX433" fmla="*/ 3992451 w 10071279"/>
                <a:gd name="connsiteY433" fmla="*/ 334851 h 5640947"/>
                <a:gd name="connsiteX434" fmla="*/ 4108361 w 10071279"/>
                <a:gd name="connsiteY434" fmla="*/ 296214 h 5640947"/>
                <a:gd name="connsiteX435" fmla="*/ 4185634 w 10071279"/>
                <a:gd name="connsiteY435" fmla="*/ 270456 h 5640947"/>
                <a:gd name="connsiteX436" fmla="*/ 4224271 w 10071279"/>
                <a:gd name="connsiteY436" fmla="*/ 257578 h 5640947"/>
                <a:gd name="connsiteX437" fmla="*/ 4301544 w 10071279"/>
                <a:gd name="connsiteY437" fmla="*/ 206062 h 5640947"/>
                <a:gd name="connsiteX438" fmla="*/ 4391696 w 10071279"/>
                <a:gd name="connsiteY438" fmla="*/ 167426 h 5640947"/>
                <a:gd name="connsiteX439" fmla="*/ 4636394 w 10071279"/>
                <a:gd name="connsiteY439" fmla="*/ 167426 h 5640947"/>
                <a:gd name="connsiteX440" fmla="*/ 4687910 w 10071279"/>
                <a:gd name="connsiteY440" fmla="*/ 141668 h 5640947"/>
                <a:gd name="connsiteX441" fmla="*/ 4829578 w 10071279"/>
                <a:gd name="connsiteY441" fmla="*/ 154547 h 5640947"/>
                <a:gd name="connsiteX442" fmla="*/ 4906851 w 10071279"/>
                <a:gd name="connsiteY442" fmla="*/ 206062 h 5640947"/>
                <a:gd name="connsiteX443" fmla="*/ 4958366 w 10071279"/>
                <a:gd name="connsiteY443" fmla="*/ 218941 h 5640947"/>
                <a:gd name="connsiteX444" fmla="*/ 5254580 w 10071279"/>
                <a:gd name="connsiteY444" fmla="*/ 206062 h 5640947"/>
                <a:gd name="connsiteX445" fmla="*/ 5344733 w 10071279"/>
                <a:gd name="connsiteY445" fmla="*/ 257578 h 5640947"/>
                <a:gd name="connsiteX446" fmla="*/ 5383369 w 10071279"/>
                <a:gd name="connsiteY446" fmla="*/ 296214 h 5640947"/>
                <a:gd name="connsiteX447" fmla="*/ 5550794 w 10071279"/>
                <a:gd name="connsiteY447" fmla="*/ 309093 h 5640947"/>
                <a:gd name="connsiteX448" fmla="*/ 5602310 w 10071279"/>
                <a:gd name="connsiteY448" fmla="*/ 386366 h 5640947"/>
                <a:gd name="connsiteX449" fmla="*/ 5628068 w 10071279"/>
                <a:gd name="connsiteY449" fmla="*/ 425003 h 5640947"/>
                <a:gd name="connsiteX450" fmla="*/ 6297769 w 10071279"/>
                <a:gd name="connsiteY450" fmla="*/ 412124 h 5640947"/>
                <a:gd name="connsiteX451" fmla="*/ 6310648 w 10071279"/>
                <a:gd name="connsiteY451" fmla="*/ 270456 h 5640947"/>
                <a:gd name="connsiteX452" fmla="*/ 6349285 w 10071279"/>
                <a:gd name="connsiteY452" fmla="*/ 257578 h 5640947"/>
                <a:gd name="connsiteX453" fmla="*/ 6516710 w 10071279"/>
                <a:gd name="connsiteY453" fmla="*/ 270456 h 5640947"/>
                <a:gd name="connsiteX454" fmla="*/ 6568225 w 10071279"/>
                <a:gd name="connsiteY454" fmla="*/ 296214 h 5640947"/>
                <a:gd name="connsiteX455" fmla="*/ 6606862 w 10071279"/>
                <a:gd name="connsiteY455" fmla="*/ 309093 h 5640947"/>
                <a:gd name="connsiteX456" fmla="*/ 6697014 w 10071279"/>
                <a:gd name="connsiteY456" fmla="*/ 347730 h 5640947"/>
                <a:gd name="connsiteX457" fmla="*/ 6903076 w 10071279"/>
                <a:gd name="connsiteY457" fmla="*/ 334851 h 5640947"/>
                <a:gd name="connsiteX458" fmla="*/ 6941713 w 10071279"/>
                <a:gd name="connsiteY458" fmla="*/ 309093 h 5640947"/>
                <a:gd name="connsiteX459" fmla="*/ 7070502 w 10071279"/>
                <a:gd name="connsiteY459" fmla="*/ 321972 h 5640947"/>
                <a:gd name="connsiteX460" fmla="*/ 7147775 w 10071279"/>
                <a:gd name="connsiteY460" fmla="*/ 386366 h 5640947"/>
                <a:gd name="connsiteX461" fmla="*/ 7237927 w 10071279"/>
                <a:gd name="connsiteY461" fmla="*/ 437882 h 5640947"/>
                <a:gd name="connsiteX462" fmla="*/ 7276563 w 10071279"/>
                <a:gd name="connsiteY462" fmla="*/ 450761 h 5640947"/>
                <a:gd name="connsiteX463" fmla="*/ 7353837 w 10071279"/>
                <a:gd name="connsiteY463" fmla="*/ 528034 h 5640947"/>
                <a:gd name="connsiteX464" fmla="*/ 7456868 w 10071279"/>
                <a:gd name="connsiteY464" fmla="*/ 553792 h 5640947"/>
                <a:gd name="connsiteX465" fmla="*/ 7495504 w 10071279"/>
                <a:gd name="connsiteY465" fmla="*/ 566671 h 5640947"/>
                <a:gd name="connsiteX466" fmla="*/ 7675809 w 10071279"/>
                <a:gd name="connsiteY466" fmla="*/ 579549 h 5640947"/>
                <a:gd name="connsiteX467" fmla="*/ 7765961 w 10071279"/>
                <a:gd name="connsiteY467" fmla="*/ 605307 h 5640947"/>
                <a:gd name="connsiteX468" fmla="*/ 7817476 w 10071279"/>
                <a:gd name="connsiteY468" fmla="*/ 656823 h 5640947"/>
                <a:gd name="connsiteX469" fmla="*/ 7984902 w 10071279"/>
                <a:gd name="connsiteY469" fmla="*/ 643944 h 5640947"/>
                <a:gd name="connsiteX470" fmla="*/ 8113690 w 10071279"/>
                <a:gd name="connsiteY470" fmla="*/ 643944 h 5640947"/>
                <a:gd name="connsiteX471" fmla="*/ 8190963 w 10071279"/>
                <a:gd name="connsiteY471" fmla="*/ 669702 h 5640947"/>
                <a:gd name="connsiteX472" fmla="*/ 8293994 w 10071279"/>
                <a:gd name="connsiteY472" fmla="*/ 721217 h 5640947"/>
                <a:gd name="connsiteX473" fmla="*/ 8706118 w 10071279"/>
                <a:gd name="connsiteY473" fmla="*/ 734096 h 5640947"/>
                <a:gd name="connsiteX474" fmla="*/ 8796271 w 10071279"/>
                <a:gd name="connsiteY474" fmla="*/ 785611 h 5640947"/>
                <a:gd name="connsiteX475" fmla="*/ 8873544 w 10071279"/>
                <a:gd name="connsiteY475" fmla="*/ 837127 h 5640947"/>
                <a:gd name="connsiteX476" fmla="*/ 8899302 w 10071279"/>
                <a:gd name="connsiteY476" fmla="*/ 875764 h 5640947"/>
                <a:gd name="connsiteX477" fmla="*/ 8989454 w 10071279"/>
                <a:gd name="connsiteY477" fmla="*/ 914400 h 5640947"/>
                <a:gd name="connsiteX478" fmla="*/ 9028090 w 10071279"/>
                <a:gd name="connsiteY478" fmla="*/ 940158 h 5640947"/>
                <a:gd name="connsiteX479" fmla="*/ 9105363 w 10071279"/>
                <a:gd name="connsiteY479" fmla="*/ 965916 h 5640947"/>
                <a:gd name="connsiteX480" fmla="*/ 9131121 w 10071279"/>
                <a:gd name="connsiteY480" fmla="*/ 1004552 h 5640947"/>
                <a:gd name="connsiteX481" fmla="*/ 9144000 w 10071279"/>
                <a:gd name="connsiteY481" fmla="*/ 1043189 h 5640947"/>
                <a:gd name="connsiteX482" fmla="*/ 9272789 w 10071279"/>
                <a:gd name="connsiteY482" fmla="*/ 1081826 h 5640947"/>
                <a:gd name="connsiteX483" fmla="*/ 9350062 w 10071279"/>
                <a:gd name="connsiteY483" fmla="*/ 1107583 h 5640947"/>
                <a:gd name="connsiteX484" fmla="*/ 9388699 w 10071279"/>
                <a:gd name="connsiteY484" fmla="*/ 1120462 h 5640947"/>
                <a:gd name="connsiteX485" fmla="*/ 9453093 w 10071279"/>
                <a:gd name="connsiteY485" fmla="*/ 1223493 h 5640947"/>
                <a:gd name="connsiteX486" fmla="*/ 9478851 w 10071279"/>
                <a:gd name="connsiteY486" fmla="*/ 1275009 h 5640947"/>
                <a:gd name="connsiteX487" fmla="*/ 9491730 w 10071279"/>
                <a:gd name="connsiteY487" fmla="*/ 1313645 h 5640947"/>
                <a:gd name="connsiteX488" fmla="*/ 9556124 w 10071279"/>
                <a:gd name="connsiteY488" fmla="*/ 1403797 h 5640947"/>
                <a:gd name="connsiteX489" fmla="*/ 9684913 w 10071279"/>
                <a:gd name="connsiteY489" fmla="*/ 1455313 h 5640947"/>
                <a:gd name="connsiteX490" fmla="*/ 9762186 w 10071279"/>
                <a:gd name="connsiteY490" fmla="*/ 1493949 h 5640947"/>
                <a:gd name="connsiteX491" fmla="*/ 9787944 w 10071279"/>
                <a:gd name="connsiteY491" fmla="*/ 1571223 h 5640947"/>
                <a:gd name="connsiteX492" fmla="*/ 9800823 w 10071279"/>
                <a:gd name="connsiteY492" fmla="*/ 1661375 h 5640947"/>
                <a:gd name="connsiteX493" fmla="*/ 9878096 w 10071279"/>
                <a:gd name="connsiteY493" fmla="*/ 1687133 h 5640947"/>
                <a:gd name="connsiteX494" fmla="*/ 9916733 w 10071279"/>
                <a:gd name="connsiteY494" fmla="*/ 1712890 h 5640947"/>
                <a:gd name="connsiteX495" fmla="*/ 9929611 w 10071279"/>
                <a:gd name="connsiteY495" fmla="*/ 1751527 h 5640947"/>
                <a:gd name="connsiteX496" fmla="*/ 9878096 w 10071279"/>
                <a:gd name="connsiteY496" fmla="*/ 1996226 h 5640947"/>
                <a:gd name="connsiteX497" fmla="*/ 9813702 w 10071279"/>
                <a:gd name="connsiteY497" fmla="*/ 2047741 h 5640947"/>
                <a:gd name="connsiteX498" fmla="*/ 9839459 w 10071279"/>
                <a:gd name="connsiteY498" fmla="*/ 2099256 h 5640947"/>
                <a:gd name="connsiteX499" fmla="*/ 9890975 w 10071279"/>
                <a:gd name="connsiteY499" fmla="*/ 2176530 h 5640947"/>
                <a:gd name="connsiteX500" fmla="*/ 9878096 w 10071279"/>
                <a:gd name="connsiteY500" fmla="*/ 2240924 h 5640947"/>
                <a:gd name="connsiteX501" fmla="*/ 9852338 w 10071279"/>
                <a:gd name="connsiteY501" fmla="*/ 2279561 h 5640947"/>
                <a:gd name="connsiteX502" fmla="*/ 9787944 w 10071279"/>
                <a:gd name="connsiteY502" fmla="*/ 2369713 h 5640947"/>
                <a:gd name="connsiteX503" fmla="*/ 9775065 w 10071279"/>
                <a:gd name="connsiteY503" fmla="*/ 2511380 h 5640947"/>
                <a:gd name="connsiteX504" fmla="*/ 9736428 w 10071279"/>
                <a:gd name="connsiteY504" fmla="*/ 2550017 h 5640947"/>
                <a:gd name="connsiteX505" fmla="*/ 9672034 w 10071279"/>
                <a:gd name="connsiteY505" fmla="*/ 2601533 h 5640947"/>
                <a:gd name="connsiteX506" fmla="*/ 9607640 w 10071279"/>
                <a:gd name="connsiteY506" fmla="*/ 2653048 h 5640947"/>
                <a:gd name="connsiteX507" fmla="*/ 9581882 w 10071279"/>
                <a:gd name="connsiteY507" fmla="*/ 2691685 h 5640947"/>
                <a:gd name="connsiteX508" fmla="*/ 9543245 w 10071279"/>
                <a:gd name="connsiteY508" fmla="*/ 2717442 h 5640947"/>
                <a:gd name="connsiteX509" fmla="*/ 9517487 w 10071279"/>
                <a:gd name="connsiteY509" fmla="*/ 2794716 h 5640947"/>
                <a:gd name="connsiteX510" fmla="*/ 9504609 w 10071279"/>
                <a:gd name="connsiteY510" fmla="*/ 2833352 h 5640947"/>
                <a:gd name="connsiteX511" fmla="*/ 9517487 w 10071279"/>
                <a:gd name="connsiteY511" fmla="*/ 2962141 h 5640947"/>
                <a:gd name="connsiteX512" fmla="*/ 9530366 w 10071279"/>
                <a:gd name="connsiteY512" fmla="*/ 3129566 h 5640947"/>
                <a:gd name="connsiteX513" fmla="*/ 9491730 w 10071279"/>
                <a:gd name="connsiteY513" fmla="*/ 3142445 h 5640947"/>
                <a:gd name="connsiteX514" fmla="*/ 9401578 w 10071279"/>
                <a:gd name="connsiteY514" fmla="*/ 3206840 h 5640947"/>
                <a:gd name="connsiteX515" fmla="*/ 9324304 w 10071279"/>
                <a:gd name="connsiteY515" fmla="*/ 3258355 h 5640947"/>
                <a:gd name="connsiteX516" fmla="*/ 9285668 w 10071279"/>
                <a:gd name="connsiteY516" fmla="*/ 3309871 h 5640947"/>
                <a:gd name="connsiteX517" fmla="*/ 9259910 w 10071279"/>
                <a:gd name="connsiteY517" fmla="*/ 3387144 h 5640947"/>
                <a:gd name="connsiteX518" fmla="*/ 9247031 w 10071279"/>
                <a:gd name="connsiteY518" fmla="*/ 3593206 h 5640947"/>
                <a:gd name="connsiteX519" fmla="*/ 9208394 w 10071279"/>
                <a:gd name="connsiteY519" fmla="*/ 3606085 h 5640947"/>
                <a:gd name="connsiteX520" fmla="*/ 9079606 w 10071279"/>
                <a:gd name="connsiteY520" fmla="*/ 3631842 h 5640947"/>
                <a:gd name="connsiteX521" fmla="*/ 9040969 w 10071279"/>
                <a:gd name="connsiteY521" fmla="*/ 3644721 h 5640947"/>
                <a:gd name="connsiteX522" fmla="*/ 9002333 w 10071279"/>
                <a:gd name="connsiteY522" fmla="*/ 3773510 h 5640947"/>
                <a:gd name="connsiteX523" fmla="*/ 9040969 w 10071279"/>
                <a:gd name="connsiteY523" fmla="*/ 3863662 h 5640947"/>
                <a:gd name="connsiteX524" fmla="*/ 9079606 w 10071279"/>
                <a:gd name="connsiteY524" fmla="*/ 3876541 h 5640947"/>
                <a:gd name="connsiteX525" fmla="*/ 9092485 w 10071279"/>
                <a:gd name="connsiteY525" fmla="*/ 3992451 h 5640947"/>
                <a:gd name="connsiteX526" fmla="*/ 9053848 w 10071279"/>
                <a:gd name="connsiteY526" fmla="*/ 4005330 h 5640947"/>
                <a:gd name="connsiteX527" fmla="*/ 8937938 w 10071279"/>
                <a:gd name="connsiteY527" fmla="*/ 4056845 h 5640947"/>
                <a:gd name="connsiteX528" fmla="*/ 8860665 w 10071279"/>
                <a:gd name="connsiteY528" fmla="*/ 4082603 h 5640947"/>
                <a:gd name="connsiteX529" fmla="*/ 8847786 w 10071279"/>
                <a:gd name="connsiteY529" fmla="*/ 4121240 h 5640947"/>
                <a:gd name="connsiteX530" fmla="*/ 8822028 w 10071279"/>
                <a:gd name="connsiteY530" fmla="*/ 4185634 h 5640947"/>
                <a:gd name="connsiteX531" fmla="*/ 8809149 w 10071279"/>
                <a:gd name="connsiteY531" fmla="*/ 4275786 h 5640947"/>
                <a:gd name="connsiteX532" fmla="*/ 8770513 w 10071279"/>
                <a:gd name="connsiteY532" fmla="*/ 4288665 h 5640947"/>
                <a:gd name="connsiteX533" fmla="*/ 8512935 w 10071279"/>
                <a:gd name="connsiteY533" fmla="*/ 4314423 h 5640947"/>
                <a:gd name="connsiteX534" fmla="*/ 8422783 w 10071279"/>
                <a:gd name="connsiteY534" fmla="*/ 4327302 h 5640947"/>
                <a:gd name="connsiteX535" fmla="*/ 8409904 w 10071279"/>
                <a:gd name="connsiteY535" fmla="*/ 4391696 h 5640947"/>
                <a:gd name="connsiteX536" fmla="*/ 8332631 w 10071279"/>
                <a:gd name="connsiteY536" fmla="*/ 4430333 h 5640947"/>
                <a:gd name="connsiteX537" fmla="*/ 8242479 w 10071279"/>
                <a:gd name="connsiteY537" fmla="*/ 4494727 h 56409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</a:cxnLst>
              <a:rect l="l" t="t" r="r" b="b"/>
              <a:pathLst>
                <a:path w="10071279" h="5640947">
                  <a:moveTo>
                    <a:pt x="8306873" y="4443211"/>
                  </a:moveTo>
                  <a:cubicBezTo>
                    <a:pt x="8315459" y="4421746"/>
                    <a:pt x="8321561" y="4399112"/>
                    <a:pt x="8332631" y="4378817"/>
                  </a:cubicBezTo>
                  <a:cubicBezTo>
                    <a:pt x="8347455" y="4351640"/>
                    <a:pt x="8384147" y="4301544"/>
                    <a:pt x="8384147" y="4301544"/>
                  </a:cubicBezTo>
                  <a:cubicBezTo>
                    <a:pt x="8392733" y="4275786"/>
                    <a:pt x="8387313" y="4239332"/>
                    <a:pt x="8409904" y="4224271"/>
                  </a:cubicBezTo>
                  <a:cubicBezTo>
                    <a:pt x="8422783" y="4215685"/>
                    <a:pt x="8434396" y="4204800"/>
                    <a:pt x="8448541" y="4198513"/>
                  </a:cubicBezTo>
                  <a:cubicBezTo>
                    <a:pt x="8538113" y="4158703"/>
                    <a:pt x="8502403" y="4184852"/>
                    <a:pt x="8577330" y="4159876"/>
                  </a:cubicBezTo>
                  <a:cubicBezTo>
                    <a:pt x="8704404" y="4117518"/>
                    <a:pt x="8578949" y="4146672"/>
                    <a:pt x="8706118" y="4121240"/>
                  </a:cubicBezTo>
                  <a:cubicBezTo>
                    <a:pt x="8731876" y="4108361"/>
                    <a:pt x="8756809" y="4093679"/>
                    <a:pt x="8783392" y="4082603"/>
                  </a:cubicBezTo>
                  <a:cubicBezTo>
                    <a:pt x="8808454" y="4072160"/>
                    <a:pt x="8860665" y="4056845"/>
                    <a:pt x="8860665" y="4056845"/>
                  </a:cubicBezTo>
                  <a:cubicBezTo>
                    <a:pt x="8869251" y="4043966"/>
                    <a:pt x="8875478" y="4029154"/>
                    <a:pt x="8886423" y="4018209"/>
                  </a:cubicBezTo>
                  <a:cubicBezTo>
                    <a:pt x="8897368" y="4007264"/>
                    <a:pt x="8914866" y="4004100"/>
                    <a:pt x="8925059" y="3992451"/>
                  </a:cubicBezTo>
                  <a:cubicBezTo>
                    <a:pt x="8945444" y="3969153"/>
                    <a:pt x="8976575" y="3915178"/>
                    <a:pt x="8976575" y="3915178"/>
                  </a:cubicBezTo>
                  <a:cubicBezTo>
                    <a:pt x="9005634" y="3828002"/>
                    <a:pt x="9010415" y="3859753"/>
                    <a:pt x="8989454" y="3786389"/>
                  </a:cubicBezTo>
                  <a:cubicBezTo>
                    <a:pt x="8985724" y="3773336"/>
                    <a:pt x="8980868" y="3760631"/>
                    <a:pt x="8976575" y="3747752"/>
                  </a:cubicBezTo>
                  <a:cubicBezTo>
                    <a:pt x="8980868" y="3721994"/>
                    <a:pt x="8975768" y="3692718"/>
                    <a:pt x="8989454" y="3670479"/>
                  </a:cubicBezTo>
                  <a:cubicBezTo>
                    <a:pt x="9007787" y="3640689"/>
                    <a:pt x="9089548" y="3567673"/>
                    <a:pt x="9131121" y="3541690"/>
                  </a:cubicBezTo>
                  <a:cubicBezTo>
                    <a:pt x="9147402" y="3531515"/>
                    <a:pt x="9165968" y="3525458"/>
                    <a:pt x="9182637" y="3515933"/>
                  </a:cubicBezTo>
                  <a:cubicBezTo>
                    <a:pt x="9196076" y="3508254"/>
                    <a:pt x="9208394" y="3498761"/>
                    <a:pt x="9221273" y="3490175"/>
                  </a:cubicBezTo>
                  <a:cubicBezTo>
                    <a:pt x="9295091" y="3379447"/>
                    <a:pt x="9196800" y="3509754"/>
                    <a:pt x="9285668" y="3438659"/>
                  </a:cubicBezTo>
                  <a:cubicBezTo>
                    <a:pt x="9297754" y="3428990"/>
                    <a:pt x="9299534" y="3409932"/>
                    <a:pt x="9311425" y="3400023"/>
                  </a:cubicBezTo>
                  <a:cubicBezTo>
                    <a:pt x="9326174" y="3387732"/>
                    <a:pt x="9345769" y="3382851"/>
                    <a:pt x="9362941" y="3374265"/>
                  </a:cubicBezTo>
                  <a:cubicBezTo>
                    <a:pt x="9367234" y="3361386"/>
                    <a:pt x="9368290" y="3346924"/>
                    <a:pt x="9375820" y="3335628"/>
                  </a:cubicBezTo>
                  <a:cubicBezTo>
                    <a:pt x="9385923" y="3320474"/>
                    <a:pt x="9402603" y="3310820"/>
                    <a:pt x="9414456" y="3296992"/>
                  </a:cubicBezTo>
                  <a:cubicBezTo>
                    <a:pt x="9428425" y="3280695"/>
                    <a:pt x="9440784" y="3263061"/>
                    <a:pt x="9453093" y="3245476"/>
                  </a:cubicBezTo>
                  <a:cubicBezTo>
                    <a:pt x="9470846" y="3220115"/>
                    <a:pt x="9504609" y="3168203"/>
                    <a:pt x="9504609" y="3168203"/>
                  </a:cubicBezTo>
                  <a:cubicBezTo>
                    <a:pt x="9508902" y="3155324"/>
                    <a:pt x="9512720" y="3142277"/>
                    <a:pt x="9517487" y="3129566"/>
                  </a:cubicBezTo>
                  <a:cubicBezTo>
                    <a:pt x="9525604" y="3107920"/>
                    <a:pt x="9536602" y="3087315"/>
                    <a:pt x="9543245" y="3065172"/>
                  </a:cubicBezTo>
                  <a:cubicBezTo>
                    <a:pt x="9549535" y="3044205"/>
                    <a:pt x="9551831" y="3022243"/>
                    <a:pt x="9556124" y="3000778"/>
                  </a:cubicBezTo>
                  <a:cubicBezTo>
                    <a:pt x="9560417" y="2949262"/>
                    <a:pt x="9562963" y="2897571"/>
                    <a:pt x="9569003" y="2846231"/>
                  </a:cubicBezTo>
                  <a:cubicBezTo>
                    <a:pt x="9571561" y="2824491"/>
                    <a:pt x="9578553" y="2803472"/>
                    <a:pt x="9581882" y="2781837"/>
                  </a:cubicBezTo>
                  <a:cubicBezTo>
                    <a:pt x="9587145" y="2747629"/>
                    <a:pt x="9582933" y="2711333"/>
                    <a:pt x="9594761" y="2678806"/>
                  </a:cubicBezTo>
                  <a:cubicBezTo>
                    <a:pt x="9600985" y="2661689"/>
                    <a:pt x="9618422" y="2650536"/>
                    <a:pt x="9633397" y="2640169"/>
                  </a:cubicBezTo>
                  <a:cubicBezTo>
                    <a:pt x="9674559" y="2611672"/>
                    <a:pt x="9720530" y="2590667"/>
                    <a:pt x="9762186" y="2562896"/>
                  </a:cubicBezTo>
                  <a:cubicBezTo>
                    <a:pt x="9893883" y="2475098"/>
                    <a:pt x="9676191" y="2616394"/>
                    <a:pt x="9865217" y="2511380"/>
                  </a:cubicBezTo>
                  <a:cubicBezTo>
                    <a:pt x="9891686" y="2496675"/>
                    <a:pt x="9935172" y="2458343"/>
                    <a:pt x="9955369" y="2434107"/>
                  </a:cubicBezTo>
                  <a:cubicBezTo>
                    <a:pt x="9965278" y="2422216"/>
                    <a:pt x="9972130" y="2408066"/>
                    <a:pt x="9981127" y="2395471"/>
                  </a:cubicBezTo>
                  <a:cubicBezTo>
                    <a:pt x="9993603" y="2378004"/>
                    <a:pt x="10006884" y="2361127"/>
                    <a:pt x="10019763" y="2343955"/>
                  </a:cubicBezTo>
                  <a:lnTo>
                    <a:pt x="10045521" y="2266682"/>
                  </a:lnTo>
                  <a:cubicBezTo>
                    <a:pt x="10049814" y="2253803"/>
                    <a:pt x="10055107" y="2241215"/>
                    <a:pt x="10058400" y="2228045"/>
                  </a:cubicBezTo>
                  <a:lnTo>
                    <a:pt x="10071279" y="2176530"/>
                  </a:lnTo>
                  <a:cubicBezTo>
                    <a:pt x="10066986" y="1979054"/>
                    <a:pt x="10070471" y="1781255"/>
                    <a:pt x="10058400" y="1584102"/>
                  </a:cubicBezTo>
                  <a:cubicBezTo>
                    <a:pt x="10056116" y="1546805"/>
                    <a:pt x="9964229" y="1499856"/>
                    <a:pt x="9955369" y="1493949"/>
                  </a:cubicBezTo>
                  <a:cubicBezTo>
                    <a:pt x="9881371" y="1444617"/>
                    <a:pt x="9927681" y="1479141"/>
                    <a:pt x="9826580" y="1378040"/>
                  </a:cubicBezTo>
                  <a:cubicBezTo>
                    <a:pt x="9809408" y="1360868"/>
                    <a:pt x="9789636" y="1345952"/>
                    <a:pt x="9775065" y="1326524"/>
                  </a:cubicBezTo>
                  <a:cubicBezTo>
                    <a:pt x="9728283" y="1264149"/>
                    <a:pt x="9756791" y="1281797"/>
                    <a:pt x="9697792" y="1262130"/>
                  </a:cubicBezTo>
                  <a:cubicBezTo>
                    <a:pt x="9553375" y="1143971"/>
                    <a:pt x="9595463" y="1165335"/>
                    <a:pt x="9465972" y="1094704"/>
                  </a:cubicBezTo>
                  <a:cubicBezTo>
                    <a:pt x="9449117" y="1085511"/>
                    <a:pt x="9432432" y="1075688"/>
                    <a:pt x="9414456" y="1068947"/>
                  </a:cubicBezTo>
                  <a:cubicBezTo>
                    <a:pt x="9397883" y="1062732"/>
                    <a:pt x="9380113" y="1060361"/>
                    <a:pt x="9362941" y="1056068"/>
                  </a:cubicBezTo>
                  <a:cubicBezTo>
                    <a:pt x="9215981" y="909108"/>
                    <a:pt x="9396940" y="1094924"/>
                    <a:pt x="9272789" y="953037"/>
                  </a:cubicBezTo>
                  <a:cubicBezTo>
                    <a:pt x="9219057" y="891629"/>
                    <a:pt x="9220744" y="905887"/>
                    <a:pt x="9156879" y="850006"/>
                  </a:cubicBezTo>
                  <a:cubicBezTo>
                    <a:pt x="9143172" y="838012"/>
                    <a:pt x="9133687" y="821022"/>
                    <a:pt x="9118242" y="811369"/>
                  </a:cubicBezTo>
                  <a:cubicBezTo>
                    <a:pt x="8882124" y="663794"/>
                    <a:pt x="9213280" y="905184"/>
                    <a:pt x="9002333" y="746975"/>
                  </a:cubicBezTo>
                  <a:cubicBezTo>
                    <a:pt x="8993747" y="734096"/>
                    <a:pt x="8987520" y="719283"/>
                    <a:pt x="8976575" y="708338"/>
                  </a:cubicBezTo>
                  <a:cubicBezTo>
                    <a:pt x="8967366" y="699129"/>
                    <a:pt x="8903482" y="653692"/>
                    <a:pt x="8886423" y="643944"/>
                  </a:cubicBezTo>
                  <a:cubicBezTo>
                    <a:pt x="8869754" y="634419"/>
                    <a:pt x="8851188" y="628361"/>
                    <a:pt x="8834907" y="618186"/>
                  </a:cubicBezTo>
                  <a:cubicBezTo>
                    <a:pt x="8816705" y="606810"/>
                    <a:pt x="8802029" y="590198"/>
                    <a:pt x="8783392" y="579549"/>
                  </a:cubicBezTo>
                  <a:cubicBezTo>
                    <a:pt x="8771605" y="572814"/>
                    <a:pt x="8757808" y="570400"/>
                    <a:pt x="8744755" y="566671"/>
                  </a:cubicBezTo>
                  <a:cubicBezTo>
                    <a:pt x="8727736" y="561809"/>
                    <a:pt x="8710637" y="557054"/>
                    <a:pt x="8693240" y="553792"/>
                  </a:cubicBezTo>
                  <a:cubicBezTo>
                    <a:pt x="8641908" y="544167"/>
                    <a:pt x="8588239" y="544549"/>
                    <a:pt x="8538693" y="528034"/>
                  </a:cubicBezTo>
                  <a:cubicBezTo>
                    <a:pt x="8223085" y="422831"/>
                    <a:pt x="8513630" y="515355"/>
                    <a:pt x="7624293" y="502276"/>
                  </a:cubicBezTo>
                  <a:cubicBezTo>
                    <a:pt x="7589949" y="493690"/>
                    <a:pt x="7550717" y="496154"/>
                    <a:pt x="7521262" y="476518"/>
                  </a:cubicBezTo>
                  <a:cubicBezTo>
                    <a:pt x="7402712" y="397488"/>
                    <a:pt x="7587245" y="524154"/>
                    <a:pt x="7431110" y="399245"/>
                  </a:cubicBezTo>
                  <a:cubicBezTo>
                    <a:pt x="7335923" y="323095"/>
                    <a:pt x="7381592" y="368048"/>
                    <a:pt x="7289442" y="321972"/>
                  </a:cubicBezTo>
                  <a:cubicBezTo>
                    <a:pt x="7267053" y="310777"/>
                    <a:pt x="7247670" y="294051"/>
                    <a:pt x="7225048" y="283335"/>
                  </a:cubicBezTo>
                  <a:cubicBezTo>
                    <a:pt x="7165954" y="255343"/>
                    <a:pt x="7104710" y="232134"/>
                    <a:pt x="7044744" y="206062"/>
                  </a:cubicBezTo>
                  <a:cubicBezTo>
                    <a:pt x="7005970" y="189204"/>
                    <a:pt x="6970294" y="162839"/>
                    <a:pt x="6928834" y="154547"/>
                  </a:cubicBezTo>
                  <a:cubicBezTo>
                    <a:pt x="6885904" y="145961"/>
                    <a:pt x="6843275" y="135706"/>
                    <a:pt x="6800045" y="128789"/>
                  </a:cubicBezTo>
                  <a:cubicBezTo>
                    <a:pt x="6668962" y="107815"/>
                    <a:pt x="6601861" y="102531"/>
                    <a:pt x="6478073" y="90152"/>
                  </a:cubicBezTo>
                  <a:cubicBezTo>
                    <a:pt x="6378520" y="106744"/>
                    <a:pt x="6265449" y="113204"/>
                    <a:pt x="6168980" y="154547"/>
                  </a:cubicBezTo>
                  <a:cubicBezTo>
                    <a:pt x="6133687" y="169672"/>
                    <a:pt x="6101393" y="191294"/>
                    <a:pt x="6065949" y="206062"/>
                  </a:cubicBezTo>
                  <a:cubicBezTo>
                    <a:pt x="6049610" y="212870"/>
                    <a:pt x="6030773" y="212133"/>
                    <a:pt x="6014434" y="218941"/>
                  </a:cubicBezTo>
                  <a:cubicBezTo>
                    <a:pt x="5978990" y="233709"/>
                    <a:pt x="5945747" y="253284"/>
                    <a:pt x="5911403" y="270456"/>
                  </a:cubicBezTo>
                  <a:cubicBezTo>
                    <a:pt x="5894231" y="279042"/>
                    <a:pt x="5878713" y="292449"/>
                    <a:pt x="5859887" y="296214"/>
                  </a:cubicBezTo>
                  <a:lnTo>
                    <a:pt x="5795493" y="309093"/>
                  </a:lnTo>
                  <a:cubicBezTo>
                    <a:pt x="5743978" y="304800"/>
                    <a:pt x="5689529" y="313880"/>
                    <a:pt x="5640947" y="296214"/>
                  </a:cubicBezTo>
                  <a:cubicBezTo>
                    <a:pt x="5591700" y="278306"/>
                    <a:pt x="5556595" y="233835"/>
                    <a:pt x="5512158" y="206062"/>
                  </a:cubicBezTo>
                  <a:cubicBezTo>
                    <a:pt x="5453458" y="169375"/>
                    <a:pt x="5395335" y="130632"/>
                    <a:pt x="5331854" y="103031"/>
                  </a:cubicBezTo>
                  <a:cubicBezTo>
                    <a:pt x="5295557" y="87250"/>
                    <a:pt x="5253915" y="88441"/>
                    <a:pt x="5215944" y="77273"/>
                  </a:cubicBezTo>
                  <a:cubicBezTo>
                    <a:pt x="5193159" y="70572"/>
                    <a:pt x="5101774" y="29123"/>
                    <a:pt x="5061397" y="25758"/>
                  </a:cubicBezTo>
                  <a:cubicBezTo>
                    <a:pt x="4975728" y="18619"/>
                    <a:pt x="4889629" y="18080"/>
                    <a:pt x="4803820" y="12879"/>
                  </a:cubicBezTo>
                  <a:cubicBezTo>
                    <a:pt x="4747949" y="9493"/>
                    <a:pt x="4692203" y="4293"/>
                    <a:pt x="4636394" y="0"/>
                  </a:cubicBezTo>
                  <a:cubicBezTo>
                    <a:pt x="4541949" y="8586"/>
                    <a:pt x="4446884" y="11960"/>
                    <a:pt x="4353059" y="25758"/>
                  </a:cubicBezTo>
                  <a:cubicBezTo>
                    <a:pt x="4300523" y="33484"/>
                    <a:pt x="4249571" y="49807"/>
                    <a:pt x="4198513" y="64395"/>
                  </a:cubicBezTo>
                  <a:cubicBezTo>
                    <a:pt x="4159618" y="75508"/>
                    <a:pt x="4020037" y="123965"/>
                    <a:pt x="3979572" y="141668"/>
                  </a:cubicBezTo>
                  <a:cubicBezTo>
                    <a:pt x="3640572" y="289980"/>
                    <a:pt x="4094675" y="100832"/>
                    <a:pt x="3786389" y="244699"/>
                  </a:cubicBezTo>
                  <a:cubicBezTo>
                    <a:pt x="3753151" y="260210"/>
                    <a:pt x="3717071" y="268886"/>
                    <a:pt x="3683358" y="283335"/>
                  </a:cubicBezTo>
                  <a:cubicBezTo>
                    <a:pt x="3619578" y="310669"/>
                    <a:pt x="3615353" y="315794"/>
                    <a:pt x="3567448" y="347730"/>
                  </a:cubicBezTo>
                  <a:cubicBezTo>
                    <a:pt x="3520445" y="341015"/>
                    <a:pt x="3363810" y="319802"/>
                    <a:pt x="3335628" y="309093"/>
                  </a:cubicBezTo>
                  <a:cubicBezTo>
                    <a:pt x="3164899" y="244216"/>
                    <a:pt x="3006620" y="147908"/>
                    <a:pt x="2833352" y="90152"/>
                  </a:cubicBezTo>
                  <a:cubicBezTo>
                    <a:pt x="2781837" y="72980"/>
                    <a:pt x="2730936" y="53842"/>
                    <a:pt x="2678806" y="38637"/>
                  </a:cubicBezTo>
                  <a:cubicBezTo>
                    <a:pt x="2627829" y="23769"/>
                    <a:pt x="2524259" y="0"/>
                    <a:pt x="2524259" y="0"/>
                  </a:cubicBezTo>
                  <a:cubicBezTo>
                    <a:pt x="2511380" y="4293"/>
                    <a:pt x="2497490" y="6286"/>
                    <a:pt x="2485623" y="12879"/>
                  </a:cubicBezTo>
                  <a:cubicBezTo>
                    <a:pt x="2458562" y="27913"/>
                    <a:pt x="2437541" y="54092"/>
                    <a:pt x="2408349" y="64395"/>
                  </a:cubicBezTo>
                  <a:cubicBezTo>
                    <a:pt x="2335369" y="90153"/>
                    <a:pt x="2253804" y="98739"/>
                    <a:pt x="2189409" y="141668"/>
                  </a:cubicBezTo>
                  <a:cubicBezTo>
                    <a:pt x="2064211" y="225132"/>
                    <a:pt x="2139826" y="179337"/>
                    <a:pt x="1957589" y="270456"/>
                  </a:cubicBezTo>
                  <a:cubicBezTo>
                    <a:pt x="1864483" y="317009"/>
                    <a:pt x="1908255" y="302108"/>
                    <a:pt x="1828800" y="321972"/>
                  </a:cubicBezTo>
                  <a:cubicBezTo>
                    <a:pt x="1815921" y="334851"/>
                    <a:pt x="1804540" y="349427"/>
                    <a:pt x="1790163" y="360609"/>
                  </a:cubicBezTo>
                  <a:cubicBezTo>
                    <a:pt x="1765727" y="379615"/>
                    <a:pt x="1712890" y="412124"/>
                    <a:pt x="1712890" y="412124"/>
                  </a:cubicBezTo>
                  <a:cubicBezTo>
                    <a:pt x="1704304" y="425003"/>
                    <a:pt x="1694055" y="436917"/>
                    <a:pt x="1687133" y="450761"/>
                  </a:cubicBezTo>
                  <a:cubicBezTo>
                    <a:pt x="1666185" y="492658"/>
                    <a:pt x="1685404" y="491126"/>
                    <a:pt x="1648496" y="528034"/>
                  </a:cubicBezTo>
                  <a:cubicBezTo>
                    <a:pt x="1613162" y="563368"/>
                    <a:pt x="1594609" y="554385"/>
                    <a:pt x="1545465" y="566671"/>
                  </a:cubicBezTo>
                  <a:cubicBezTo>
                    <a:pt x="1532295" y="569963"/>
                    <a:pt x="1519881" y="575820"/>
                    <a:pt x="1506828" y="579549"/>
                  </a:cubicBezTo>
                  <a:cubicBezTo>
                    <a:pt x="1417150" y="605171"/>
                    <a:pt x="1490241" y="577385"/>
                    <a:pt x="1378040" y="618186"/>
                  </a:cubicBezTo>
                  <a:cubicBezTo>
                    <a:pt x="1356313" y="626087"/>
                    <a:pt x="1335292" y="635826"/>
                    <a:pt x="1313645" y="643944"/>
                  </a:cubicBezTo>
                  <a:cubicBezTo>
                    <a:pt x="1300934" y="648711"/>
                    <a:pt x="1287368" y="651205"/>
                    <a:pt x="1275009" y="656823"/>
                  </a:cubicBezTo>
                  <a:cubicBezTo>
                    <a:pt x="1240053" y="672712"/>
                    <a:pt x="1171978" y="708338"/>
                    <a:pt x="1171978" y="708338"/>
                  </a:cubicBezTo>
                  <a:cubicBezTo>
                    <a:pt x="1096388" y="859516"/>
                    <a:pt x="1132277" y="795970"/>
                    <a:pt x="1068947" y="901521"/>
                  </a:cubicBezTo>
                  <a:cubicBezTo>
                    <a:pt x="1055855" y="966980"/>
                    <a:pt x="1042957" y="996174"/>
                    <a:pt x="1068947" y="1068947"/>
                  </a:cubicBezTo>
                  <a:cubicBezTo>
                    <a:pt x="1079359" y="1098100"/>
                    <a:pt x="1110672" y="1116852"/>
                    <a:pt x="1120462" y="1146220"/>
                  </a:cubicBezTo>
                  <a:cubicBezTo>
                    <a:pt x="1124755" y="1159099"/>
                    <a:pt x="1129769" y="1171759"/>
                    <a:pt x="1133341" y="1184856"/>
                  </a:cubicBezTo>
                  <a:cubicBezTo>
                    <a:pt x="1142656" y="1219009"/>
                    <a:pt x="1147904" y="1254303"/>
                    <a:pt x="1159099" y="1287887"/>
                  </a:cubicBezTo>
                  <a:cubicBezTo>
                    <a:pt x="1165170" y="1306101"/>
                    <a:pt x="1176270" y="1322231"/>
                    <a:pt x="1184856" y="1339403"/>
                  </a:cubicBezTo>
                  <a:cubicBezTo>
                    <a:pt x="1134270" y="1377344"/>
                    <a:pt x="1120385" y="1392557"/>
                    <a:pt x="1056068" y="1416676"/>
                  </a:cubicBezTo>
                  <a:cubicBezTo>
                    <a:pt x="1014102" y="1432413"/>
                    <a:pt x="968762" y="1438343"/>
                    <a:pt x="927279" y="1455313"/>
                  </a:cubicBezTo>
                  <a:cubicBezTo>
                    <a:pt x="873971" y="1477121"/>
                    <a:pt x="826209" y="1511195"/>
                    <a:pt x="772733" y="1532586"/>
                  </a:cubicBezTo>
                  <a:cubicBezTo>
                    <a:pt x="751268" y="1541172"/>
                    <a:pt x="729256" y="1548500"/>
                    <a:pt x="708338" y="1558344"/>
                  </a:cubicBezTo>
                  <a:cubicBezTo>
                    <a:pt x="656224" y="1582868"/>
                    <a:pt x="607268" y="1614226"/>
                    <a:pt x="553792" y="1635617"/>
                  </a:cubicBezTo>
                  <a:cubicBezTo>
                    <a:pt x="532327" y="1644203"/>
                    <a:pt x="509606" y="1650148"/>
                    <a:pt x="489397" y="1661375"/>
                  </a:cubicBezTo>
                  <a:cubicBezTo>
                    <a:pt x="470634" y="1671799"/>
                    <a:pt x="456288" y="1688968"/>
                    <a:pt x="437882" y="1700011"/>
                  </a:cubicBezTo>
                  <a:cubicBezTo>
                    <a:pt x="413188" y="1714827"/>
                    <a:pt x="386367" y="1725769"/>
                    <a:pt x="360609" y="1738648"/>
                  </a:cubicBezTo>
                  <a:cubicBezTo>
                    <a:pt x="347730" y="1755820"/>
                    <a:pt x="334448" y="1772697"/>
                    <a:pt x="321972" y="1790164"/>
                  </a:cubicBezTo>
                  <a:cubicBezTo>
                    <a:pt x="312975" y="1802759"/>
                    <a:pt x="297244" y="1813356"/>
                    <a:pt x="296214" y="1828800"/>
                  </a:cubicBezTo>
                  <a:cubicBezTo>
                    <a:pt x="288310" y="1947355"/>
                    <a:pt x="280394" y="1965870"/>
                    <a:pt x="347730" y="2021983"/>
                  </a:cubicBezTo>
                  <a:cubicBezTo>
                    <a:pt x="359621" y="2031892"/>
                    <a:pt x="373487" y="2039155"/>
                    <a:pt x="386366" y="2047741"/>
                  </a:cubicBezTo>
                  <a:cubicBezTo>
                    <a:pt x="391875" y="2064269"/>
                    <a:pt x="412859" y="2123928"/>
                    <a:pt x="412124" y="2137893"/>
                  </a:cubicBezTo>
                  <a:cubicBezTo>
                    <a:pt x="408710" y="2202767"/>
                    <a:pt x="396498" y="2266907"/>
                    <a:pt x="386366" y="2331076"/>
                  </a:cubicBezTo>
                  <a:cubicBezTo>
                    <a:pt x="383605" y="2348560"/>
                    <a:pt x="380459" y="2366323"/>
                    <a:pt x="373487" y="2382592"/>
                  </a:cubicBezTo>
                  <a:cubicBezTo>
                    <a:pt x="367390" y="2396819"/>
                    <a:pt x="355247" y="2407698"/>
                    <a:pt x="347730" y="2421228"/>
                  </a:cubicBezTo>
                  <a:cubicBezTo>
                    <a:pt x="271805" y="2557894"/>
                    <a:pt x="341388" y="2450060"/>
                    <a:pt x="283335" y="2537138"/>
                  </a:cubicBezTo>
                  <a:cubicBezTo>
                    <a:pt x="274749" y="2562896"/>
                    <a:pt x="269720" y="2590127"/>
                    <a:pt x="257578" y="2614411"/>
                  </a:cubicBezTo>
                  <a:cubicBezTo>
                    <a:pt x="224898" y="2679772"/>
                    <a:pt x="242470" y="2649953"/>
                    <a:pt x="206062" y="2704564"/>
                  </a:cubicBezTo>
                  <a:cubicBezTo>
                    <a:pt x="201769" y="2721736"/>
                    <a:pt x="203594" y="2741764"/>
                    <a:pt x="193183" y="2756079"/>
                  </a:cubicBezTo>
                  <a:cubicBezTo>
                    <a:pt x="145608" y="2821495"/>
                    <a:pt x="118898" y="2835653"/>
                    <a:pt x="64394" y="2871989"/>
                  </a:cubicBezTo>
                  <a:cubicBezTo>
                    <a:pt x="5349" y="2960558"/>
                    <a:pt x="22668" y="2919894"/>
                    <a:pt x="0" y="2987899"/>
                  </a:cubicBezTo>
                  <a:cubicBezTo>
                    <a:pt x="4293" y="3017950"/>
                    <a:pt x="-697" y="3050900"/>
                    <a:pt x="12879" y="3078051"/>
                  </a:cubicBezTo>
                  <a:cubicBezTo>
                    <a:pt x="22478" y="3097249"/>
                    <a:pt x="48240" y="3102553"/>
                    <a:pt x="64394" y="3116687"/>
                  </a:cubicBezTo>
                  <a:cubicBezTo>
                    <a:pt x="82670" y="3132679"/>
                    <a:pt x="98738" y="3151031"/>
                    <a:pt x="115910" y="3168203"/>
                  </a:cubicBezTo>
                  <a:cubicBezTo>
                    <a:pt x="120203" y="3181082"/>
                    <a:pt x="122196" y="3194973"/>
                    <a:pt x="128789" y="3206840"/>
                  </a:cubicBezTo>
                  <a:cubicBezTo>
                    <a:pt x="143823" y="3233901"/>
                    <a:pt x="180304" y="3284113"/>
                    <a:pt x="180304" y="3284113"/>
                  </a:cubicBezTo>
                  <a:cubicBezTo>
                    <a:pt x="200009" y="3382634"/>
                    <a:pt x="182633" y="3316082"/>
                    <a:pt x="218941" y="3412902"/>
                  </a:cubicBezTo>
                  <a:cubicBezTo>
                    <a:pt x="223708" y="3425613"/>
                    <a:pt x="226947" y="3438868"/>
                    <a:pt x="231820" y="3451538"/>
                  </a:cubicBezTo>
                  <a:cubicBezTo>
                    <a:pt x="248418" y="3494693"/>
                    <a:pt x="268714" y="3536463"/>
                    <a:pt x="283335" y="3580327"/>
                  </a:cubicBezTo>
                  <a:cubicBezTo>
                    <a:pt x="287628" y="3593206"/>
                    <a:pt x="290866" y="3606486"/>
                    <a:pt x="296214" y="3618964"/>
                  </a:cubicBezTo>
                  <a:cubicBezTo>
                    <a:pt x="303777" y="3636610"/>
                    <a:pt x="313386" y="3653307"/>
                    <a:pt x="321972" y="3670479"/>
                  </a:cubicBezTo>
                  <a:cubicBezTo>
                    <a:pt x="337848" y="3733982"/>
                    <a:pt x="361271" y="3838568"/>
                    <a:pt x="399245" y="3876541"/>
                  </a:cubicBezTo>
                  <a:lnTo>
                    <a:pt x="450761" y="3928056"/>
                  </a:lnTo>
                  <a:cubicBezTo>
                    <a:pt x="463640" y="3953814"/>
                    <a:pt x="474581" y="3980636"/>
                    <a:pt x="489397" y="4005330"/>
                  </a:cubicBezTo>
                  <a:cubicBezTo>
                    <a:pt x="500440" y="4023736"/>
                    <a:pt x="522137" y="4036206"/>
                    <a:pt x="528034" y="4056845"/>
                  </a:cubicBezTo>
                  <a:cubicBezTo>
                    <a:pt x="531764" y="4069898"/>
                    <a:pt x="520503" y="4083004"/>
                    <a:pt x="515155" y="4095482"/>
                  </a:cubicBezTo>
                  <a:cubicBezTo>
                    <a:pt x="495549" y="4141230"/>
                    <a:pt x="489506" y="4146834"/>
                    <a:pt x="463640" y="4185634"/>
                  </a:cubicBezTo>
                  <a:cubicBezTo>
                    <a:pt x="478455" y="4496772"/>
                    <a:pt x="447977" y="4370467"/>
                    <a:pt x="515155" y="4572000"/>
                  </a:cubicBezTo>
                  <a:cubicBezTo>
                    <a:pt x="519448" y="4584879"/>
                    <a:pt x="516738" y="4603107"/>
                    <a:pt x="528034" y="4610637"/>
                  </a:cubicBezTo>
                  <a:lnTo>
                    <a:pt x="566671" y="4636395"/>
                  </a:lnTo>
                  <a:cubicBezTo>
                    <a:pt x="596722" y="4679324"/>
                    <a:pt x="629863" y="4720248"/>
                    <a:pt x="656823" y="4765183"/>
                  </a:cubicBezTo>
                  <a:cubicBezTo>
                    <a:pt x="675220" y="4795845"/>
                    <a:pt x="707264" y="4854261"/>
                    <a:pt x="734096" y="4881093"/>
                  </a:cubicBezTo>
                  <a:cubicBezTo>
                    <a:pt x="739935" y="4886932"/>
                    <a:pt x="809618" y="4938172"/>
                    <a:pt x="824248" y="4945487"/>
                  </a:cubicBezTo>
                  <a:cubicBezTo>
                    <a:pt x="836391" y="4951558"/>
                    <a:pt x="850479" y="4952852"/>
                    <a:pt x="862885" y="4958366"/>
                  </a:cubicBezTo>
                  <a:cubicBezTo>
                    <a:pt x="1015222" y="5026072"/>
                    <a:pt x="864963" y="4971938"/>
                    <a:pt x="1017431" y="5022761"/>
                  </a:cubicBezTo>
                  <a:cubicBezTo>
                    <a:pt x="1030310" y="5027054"/>
                    <a:pt x="1042575" y="5034141"/>
                    <a:pt x="1056068" y="5035640"/>
                  </a:cubicBezTo>
                  <a:lnTo>
                    <a:pt x="1171978" y="5048518"/>
                  </a:lnTo>
                  <a:cubicBezTo>
                    <a:pt x="1206322" y="5044225"/>
                    <a:pt x="1240956" y="5041831"/>
                    <a:pt x="1275009" y="5035640"/>
                  </a:cubicBezTo>
                  <a:cubicBezTo>
                    <a:pt x="1288365" y="5033212"/>
                    <a:pt x="1300070" y="5022761"/>
                    <a:pt x="1313645" y="5022761"/>
                  </a:cubicBezTo>
                  <a:cubicBezTo>
                    <a:pt x="1378182" y="5022761"/>
                    <a:pt x="1442434" y="5031347"/>
                    <a:pt x="1506828" y="5035640"/>
                  </a:cubicBezTo>
                  <a:cubicBezTo>
                    <a:pt x="1580071" y="5108881"/>
                    <a:pt x="1521066" y="5038359"/>
                    <a:pt x="1558344" y="5112913"/>
                  </a:cubicBezTo>
                  <a:cubicBezTo>
                    <a:pt x="1571961" y="5140146"/>
                    <a:pt x="1608164" y="5179747"/>
                    <a:pt x="1622738" y="5203065"/>
                  </a:cubicBezTo>
                  <a:cubicBezTo>
                    <a:pt x="1632913" y="5219345"/>
                    <a:pt x="1636205" y="5239831"/>
                    <a:pt x="1648496" y="5254580"/>
                  </a:cubicBezTo>
                  <a:cubicBezTo>
                    <a:pt x="1675836" y="5287387"/>
                    <a:pt x="1782835" y="5391362"/>
                    <a:pt x="1828800" y="5422006"/>
                  </a:cubicBezTo>
                  <a:cubicBezTo>
                    <a:pt x="1865576" y="5446523"/>
                    <a:pt x="1902657" y="5472795"/>
                    <a:pt x="1944710" y="5486400"/>
                  </a:cubicBezTo>
                  <a:cubicBezTo>
                    <a:pt x="2049723" y="5520374"/>
                    <a:pt x="2159358" y="5537915"/>
                    <a:pt x="2266682" y="5563673"/>
                  </a:cubicBezTo>
                  <a:cubicBezTo>
                    <a:pt x="2356834" y="5555087"/>
                    <a:pt x="2448645" y="5557154"/>
                    <a:pt x="2537138" y="5537916"/>
                  </a:cubicBezTo>
                  <a:cubicBezTo>
                    <a:pt x="2552263" y="5534628"/>
                    <a:pt x="2551144" y="5509352"/>
                    <a:pt x="2562896" y="5499279"/>
                  </a:cubicBezTo>
                  <a:cubicBezTo>
                    <a:pt x="2581902" y="5482988"/>
                    <a:pt x="2606063" y="5473909"/>
                    <a:pt x="2627290" y="5460642"/>
                  </a:cubicBezTo>
                  <a:cubicBezTo>
                    <a:pt x="2640416" y="5452438"/>
                    <a:pt x="2653332" y="5443882"/>
                    <a:pt x="2665927" y="5434885"/>
                  </a:cubicBezTo>
                  <a:cubicBezTo>
                    <a:pt x="2665995" y="5434836"/>
                    <a:pt x="2745611" y="5373630"/>
                    <a:pt x="2756079" y="5370490"/>
                  </a:cubicBezTo>
                  <a:cubicBezTo>
                    <a:pt x="2785155" y="5361767"/>
                    <a:pt x="2816180" y="5361904"/>
                    <a:pt x="2846231" y="5357611"/>
                  </a:cubicBezTo>
                  <a:cubicBezTo>
                    <a:pt x="2859110" y="5349025"/>
                    <a:pt x="2870184" y="5336749"/>
                    <a:pt x="2884868" y="5331854"/>
                  </a:cubicBezTo>
                  <a:cubicBezTo>
                    <a:pt x="2984310" y="5298707"/>
                    <a:pt x="3250189" y="5330977"/>
                    <a:pt x="3271234" y="5331854"/>
                  </a:cubicBezTo>
                  <a:cubicBezTo>
                    <a:pt x="3292699" y="5349026"/>
                    <a:pt x="3315365" y="5364795"/>
                    <a:pt x="3335628" y="5383369"/>
                  </a:cubicBezTo>
                  <a:cubicBezTo>
                    <a:pt x="3366956" y="5412086"/>
                    <a:pt x="3390419" y="5449947"/>
                    <a:pt x="3425780" y="5473521"/>
                  </a:cubicBezTo>
                  <a:cubicBezTo>
                    <a:pt x="3556036" y="5560358"/>
                    <a:pt x="3447031" y="5497478"/>
                    <a:pt x="3580327" y="5550795"/>
                  </a:cubicBezTo>
                  <a:cubicBezTo>
                    <a:pt x="3601792" y="5559381"/>
                    <a:pt x="3622195" y="5571354"/>
                    <a:pt x="3644721" y="5576552"/>
                  </a:cubicBezTo>
                  <a:cubicBezTo>
                    <a:pt x="3678446" y="5584334"/>
                    <a:pt x="3713408" y="5585138"/>
                    <a:pt x="3747752" y="5589431"/>
                  </a:cubicBezTo>
                  <a:cubicBezTo>
                    <a:pt x="3773510" y="5585138"/>
                    <a:pt x="3800252" y="5584810"/>
                    <a:pt x="3825025" y="5576552"/>
                  </a:cubicBezTo>
                  <a:cubicBezTo>
                    <a:pt x="3936672" y="5539337"/>
                    <a:pt x="3867950" y="5546981"/>
                    <a:pt x="3953814" y="5499279"/>
                  </a:cubicBezTo>
                  <a:cubicBezTo>
                    <a:pt x="3974023" y="5488052"/>
                    <a:pt x="3996482" y="5481422"/>
                    <a:pt x="4018209" y="5473521"/>
                  </a:cubicBezTo>
                  <a:cubicBezTo>
                    <a:pt x="4043725" y="5464242"/>
                    <a:pt x="4069288" y="5454908"/>
                    <a:pt x="4095482" y="5447764"/>
                  </a:cubicBezTo>
                  <a:cubicBezTo>
                    <a:pt x="4116600" y="5442004"/>
                    <a:pt x="4138508" y="5439634"/>
                    <a:pt x="4159876" y="5434885"/>
                  </a:cubicBezTo>
                  <a:cubicBezTo>
                    <a:pt x="4177155" y="5431045"/>
                    <a:pt x="4194373" y="5426869"/>
                    <a:pt x="4211392" y="5422006"/>
                  </a:cubicBezTo>
                  <a:cubicBezTo>
                    <a:pt x="4286923" y="5400425"/>
                    <a:pt x="4213408" y="5420998"/>
                    <a:pt x="4288665" y="5383369"/>
                  </a:cubicBezTo>
                  <a:cubicBezTo>
                    <a:pt x="4300807" y="5377298"/>
                    <a:pt x="4315160" y="5376561"/>
                    <a:pt x="4327302" y="5370490"/>
                  </a:cubicBezTo>
                  <a:cubicBezTo>
                    <a:pt x="4427167" y="5320558"/>
                    <a:pt x="4307459" y="5364226"/>
                    <a:pt x="4404575" y="5331854"/>
                  </a:cubicBezTo>
                  <a:cubicBezTo>
                    <a:pt x="4421747" y="5349026"/>
                    <a:pt x="4441284" y="5364121"/>
                    <a:pt x="4456090" y="5383369"/>
                  </a:cubicBezTo>
                  <a:cubicBezTo>
                    <a:pt x="4569062" y="5530234"/>
                    <a:pt x="4485688" y="5467496"/>
                    <a:pt x="4572000" y="5525037"/>
                  </a:cubicBezTo>
                  <a:cubicBezTo>
                    <a:pt x="4721070" y="5519897"/>
                    <a:pt x="4866617" y="5535096"/>
                    <a:pt x="5009882" y="5499279"/>
                  </a:cubicBezTo>
                  <a:cubicBezTo>
                    <a:pt x="5023052" y="5495986"/>
                    <a:pt x="5036376" y="5492471"/>
                    <a:pt x="5048518" y="5486400"/>
                  </a:cubicBezTo>
                  <a:cubicBezTo>
                    <a:pt x="5062362" y="5479478"/>
                    <a:pt x="5074276" y="5469228"/>
                    <a:pt x="5087155" y="5460642"/>
                  </a:cubicBezTo>
                  <a:lnTo>
                    <a:pt x="5318975" y="5473521"/>
                  </a:lnTo>
                  <a:cubicBezTo>
                    <a:pt x="5539145" y="5486472"/>
                    <a:pt x="5468076" y="5448425"/>
                    <a:pt x="5563673" y="5512158"/>
                  </a:cubicBezTo>
                  <a:cubicBezTo>
                    <a:pt x="5572259" y="5525037"/>
                    <a:pt x="5578486" y="5539850"/>
                    <a:pt x="5589431" y="5550795"/>
                  </a:cubicBezTo>
                  <a:cubicBezTo>
                    <a:pt x="5626338" y="5587702"/>
                    <a:pt x="5624808" y="5568483"/>
                    <a:pt x="5666704" y="5589431"/>
                  </a:cubicBezTo>
                  <a:cubicBezTo>
                    <a:pt x="5680548" y="5596353"/>
                    <a:pt x="5691114" y="5609092"/>
                    <a:pt x="5705341" y="5615189"/>
                  </a:cubicBezTo>
                  <a:cubicBezTo>
                    <a:pt x="5721610" y="5622162"/>
                    <a:pt x="5739837" y="5623205"/>
                    <a:pt x="5756856" y="5628068"/>
                  </a:cubicBezTo>
                  <a:cubicBezTo>
                    <a:pt x="5769909" y="5631798"/>
                    <a:pt x="5782614" y="5636654"/>
                    <a:pt x="5795493" y="5640947"/>
                  </a:cubicBezTo>
                  <a:cubicBezTo>
                    <a:pt x="5859887" y="5636654"/>
                    <a:pt x="5924533" y="5635195"/>
                    <a:pt x="5988676" y="5628068"/>
                  </a:cubicBezTo>
                  <a:cubicBezTo>
                    <a:pt x="6002169" y="5626569"/>
                    <a:pt x="6015446" y="5621782"/>
                    <a:pt x="6027313" y="5615189"/>
                  </a:cubicBezTo>
                  <a:cubicBezTo>
                    <a:pt x="6054374" y="5600155"/>
                    <a:pt x="6082696" y="5585563"/>
                    <a:pt x="6104586" y="5563673"/>
                  </a:cubicBezTo>
                  <a:cubicBezTo>
                    <a:pt x="6117465" y="5550794"/>
                    <a:pt x="6131563" y="5539029"/>
                    <a:pt x="6143223" y="5525037"/>
                  </a:cubicBezTo>
                  <a:cubicBezTo>
                    <a:pt x="6153132" y="5513146"/>
                    <a:pt x="6157331" y="5496593"/>
                    <a:pt x="6168980" y="5486400"/>
                  </a:cubicBezTo>
                  <a:cubicBezTo>
                    <a:pt x="6192278" y="5466015"/>
                    <a:pt x="6246254" y="5434885"/>
                    <a:pt x="6246254" y="5434885"/>
                  </a:cubicBezTo>
                  <a:cubicBezTo>
                    <a:pt x="6254840" y="5422006"/>
                    <a:pt x="6259924" y="5405917"/>
                    <a:pt x="6272011" y="5396248"/>
                  </a:cubicBezTo>
                  <a:cubicBezTo>
                    <a:pt x="6282612" y="5387767"/>
                    <a:pt x="6299352" y="5390899"/>
                    <a:pt x="6310648" y="5383369"/>
                  </a:cubicBezTo>
                  <a:cubicBezTo>
                    <a:pt x="6325803" y="5373266"/>
                    <a:pt x="6336406" y="5357612"/>
                    <a:pt x="6349285" y="5344733"/>
                  </a:cubicBezTo>
                  <a:cubicBezTo>
                    <a:pt x="6353578" y="5331854"/>
                    <a:pt x="6373459" y="5313626"/>
                    <a:pt x="6362163" y="5306096"/>
                  </a:cubicBezTo>
                  <a:cubicBezTo>
                    <a:pt x="6338316" y="5290198"/>
                    <a:pt x="6288049" y="5337605"/>
                    <a:pt x="6272011" y="5344733"/>
                  </a:cubicBezTo>
                  <a:cubicBezTo>
                    <a:pt x="6247200" y="5355760"/>
                    <a:pt x="6220496" y="5361904"/>
                    <a:pt x="6194738" y="5370490"/>
                  </a:cubicBezTo>
                  <a:cubicBezTo>
                    <a:pt x="6181859" y="5374783"/>
                    <a:pt x="6169414" y="5380707"/>
                    <a:pt x="6156102" y="5383369"/>
                  </a:cubicBezTo>
                  <a:cubicBezTo>
                    <a:pt x="6061941" y="5402201"/>
                    <a:pt x="6113377" y="5393152"/>
                    <a:pt x="6001555" y="5409127"/>
                  </a:cubicBezTo>
                  <a:cubicBezTo>
                    <a:pt x="5898524" y="5404834"/>
                    <a:pt x="5795320" y="5403595"/>
                    <a:pt x="5692462" y="5396248"/>
                  </a:cubicBezTo>
                  <a:cubicBezTo>
                    <a:pt x="5674807" y="5394987"/>
                    <a:pt x="5658226" y="5387209"/>
                    <a:pt x="5640947" y="5383369"/>
                  </a:cubicBezTo>
                  <a:cubicBezTo>
                    <a:pt x="5619578" y="5378620"/>
                    <a:pt x="5598017" y="5374783"/>
                    <a:pt x="5576552" y="5370490"/>
                  </a:cubicBezTo>
                  <a:cubicBezTo>
                    <a:pt x="5559380" y="5374783"/>
                    <a:pt x="5538858" y="5372312"/>
                    <a:pt x="5525037" y="5383369"/>
                  </a:cubicBezTo>
                  <a:cubicBezTo>
                    <a:pt x="5502369" y="5401503"/>
                    <a:pt x="5514330" y="5457461"/>
                    <a:pt x="5525037" y="5473521"/>
                  </a:cubicBezTo>
                  <a:cubicBezTo>
                    <a:pt x="5533623" y="5486400"/>
                    <a:pt x="5563673" y="5483801"/>
                    <a:pt x="5563673" y="5499279"/>
                  </a:cubicBezTo>
                  <a:cubicBezTo>
                    <a:pt x="5563673" y="5512854"/>
                    <a:pt x="5537916" y="5490693"/>
                    <a:pt x="5525037" y="5486400"/>
                  </a:cubicBezTo>
                  <a:cubicBezTo>
                    <a:pt x="5520744" y="5473521"/>
                    <a:pt x="5521757" y="5457363"/>
                    <a:pt x="5512158" y="5447764"/>
                  </a:cubicBezTo>
                  <a:cubicBezTo>
                    <a:pt x="5502558" y="5438165"/>
                    <a:pt x="5486773" y="5437830"/>
                    <a:pt x="5473521" y="5434885"/>
                  </a:cubicBezTo>
                  <a:cubicBezTo>
                    <a:pt x="5448030" y="5429220"/>
                    <a:pt x="5422006" y="5426299"/>
                    <a:pt x="5396248" y="5422006"/>
                  </a:cubicBezTo>
                  <a:cubicBezTo>
                    <a:pt x="5409127" y="5413420"/>
                    <a:pt x="5420059" y="5400696"/>
                    <a:pt x="5434885" y="5396248"/>
                  </a:cubicBezTo>
                  <a:cubicBezTo>
                    <a:pt x="5463961" y="5387525"/>
                    <a:pt x="5499779" y="5400207"/>
                    <a:pt x="5525037" y="5383369"/>
                  </a:cubicBezTo>
                  <a:cubicBezTo>
                    <a:pt x="5536332" y="5375839"/>
                    <a:pt x="5521757" y="5354332"/>
                    <a:pt x="5512158" y="5344733"/>
                  </a:cubicBezTo>
                  <a:cubicBezTo>
                    <a:pt x="5502558" y="5335134"/>
                    <a:pt x="5486400" y="5336147"/>
                    <a:pt x="5473521" y="5331854"/>
                  </a:cubicBezTo>
                  <a:cubicBezTo>
                    <a:pt x="5460642" y="5336147"/>
                    <a:pt x="5447938" y="5341004"/>
                    <a:pt x="5434885" y="5344733"/>
                  </a:cubicBezTo>
                  <a:cubicBezTo>
                    <a:pt x="5417866" y="5349596"/>
                    <a:pt x="5398737" y="5348829"/>
                    <a:pt x="5383369" y="5357611"/>
                  </a:cubicBezTo>
                  <a:cubicBezTo>
                    <a:pt x="5307513" y="5400957"/>
                    <a:pt x="5377166" y="5386393"/>
                    <a:pt x="5318975" y="5434885"/>
                  </a:cubicBezTo>
                  <a:cubicBezTo>
                    <a:pt x="5304226" y="5447176"/>
                    <a:pt x="5284631" y="5452056"/>
                    <a:pt x="5267459" y="5460642"/>
                  </a:cubicBezTo>
                  <a:cubicBezTo>
                    <a:pt x="5228822" y="5456349"/>
                    <a:pt x="5189971" y="5453675"/>
                    <a:pt x="5151549" y="5447764"/>
                  </a:cubicBezTo>
                  <a:cubicBezTo>
                    <a:pt x="5134055" y="5445073"/>
                    <a:pt x="5083015" y="5439748"/>
                    <a:pt x="5100034" y="5434885"/>
                  </a:cubicBezTo>
                  <a:cubicBezTo>
                    <a:pt x="5145627" y="5421858"/>
                    <a:pt x="5194479" y="5426299"/>
                    <a:pt x="5241702" y="5422006"/>
                  </a:cubicBezTo>
                  <a:cubicBezTo>
                    <a:pt x="5254369" y="5419473"/>
                    <a:pt x="5339510" y="5421826"/>
                    <a:pt x="5318975" y="5370490"/>
                  </a:cubicBezTo>
                  <a:cubicBezTo>
                    <a:pt x="5313226" y="5356119"/>
                    <a:pt x="5293217" y="5353319"/>
                    <a:pt x="5280338" y="5344733"/>
                  </a:cubicBezTo>
                  <a:cubicBezTo>
                    <a:pt x="5243398" y="5348427"/>
                    <a:pt x="5159328" y="5347282"/>
                    <a:pt x="5112913" y="5370490"/>
                  </a:cubicBezTo>
                  <a:cubicBezTo>
                    <a:pt x="5099069" y="5377412"/>
                    <a:pt x="5087155" y="5387662"/>
                    <a:pt x="5074276" y="5396248"/>
                  </a:cubicBezTo>
                  <a:cubicBezTo>
                    <a:pt x="5078569" y="5409127"/>
                    <a:pt x="5087155" y="5421309"/>
                    <a:pt x="5087155" y="5434885"/>
                  </a:cubicBezTo>
                  <a:cubicBezTo>
                    <a:pt x="5087155" y="5452585"/>
                    <a:pt x="5090710" y="5492974"/>
                    <a:pt x="5074276" y="5486400"/>
                  </a:cubicBezTo>
                  <a:cubicBezTo>
                    <a:pt x="5040211" y="5472774"/>
                    <a:pt x="5021595" y="5405630"/>
                    <a:pt x="5009882" y="5370490"/>
                  </a:cubicBezTo>
                  <a:cubicBezTo>
                    <a:pt x="4988417" y="5374783"/>
                    <a:pt x="4963701" y="5371226"/>
                    <a:pt x="4945487" y="5383369"/>
                  </a:cubicBezTo>
                  <a:cubicBezTo>
                    <a:pt x="4934192" y="5390899"/>
                    <a:pt x="4935271" y="5408694"/>
                    <a:pt x="4932609" y="5422006"/>
                  </a:cubicBezTo>
                  <a:cubicBezTo>
                    <a:pt x="4926656" y="5451772"/>
                    <a:pt x="4924023" y="5482107"/>
                    <a:pt x="4919730" y="5512158"/>
                  </a:cubicBezTo>
                  <a:cubicBezTo>
                    <a:pt x="4902558" y="5486400"/>
                    <a:pt x="4878003" y="5464253"/>
                    <a:pt x="4868214" y="5434885"/>
                  </a:cubicBezTo>
                  <a:cubicBezTo>
                    <a:pt x="4863921" y="5422006"/>
                    <a:pt x="4864934" y="5405848"/>
                    <a:pt x="4855335" y="5396248"/>
                  </a:cubicBezTo>
                  <a:cubicBezTo>
                    <a:pt x="4845736" y="5386649"/>
                    <a:pt x="4829578" y="5387662"/>
                    <a:pt x="4816699" y="5383369"/>
                  </a:cubicBezTo>
                  <a:cubicBezTo>
                    <a:pt x="4795234" y="5387662"/>
                    <a:pt x="4770772" y="5384496"/>
                    <a:pt x="4752304" y="5396248"/>
                  </a:cubicBezTo>
                  <a:cubicBezTo>
                    <a:pt x="4721572" y="5415805"/>
                    <a:pt x="4705340" y="5453315"/>
                    <a:pt x="4675031" y="5473521"/>
                  </a:cubicBezTo>
                  <a:lnTo>
                    <a:pt x="4636394" y="5499279"/>
                  </a:lnTo>
                  <a:cubicBezTo>
                    <a:pt x="4632101" y="5512158"/>
                    <a:pt x="4637092" y="5537916"/>
                    <a:pt x="4623516" y="5537916"/>
                  </a:cubicBezTo>
                  <a:cubicBezTo>
                    <a:pt x="4605302" y="5537916"/>
                    <a:pt x="4593724" y="5515201"/>
                    <a:pt x="4584879" y="5499279"/>
                  </a:cubicBezTo>
                  <a:cubicBezTo>
                    <a:pt x="4571693" y="5475545"/>
                    <a:pt x="4559121" y="5422006"/>
                    <a:pt x="4559121" y="5422006"/>
                  </a:cubicBezTo>
                  <a:cubicBezTo>
                    <a:pt x="4554828" y="5396248"/>
                    <a:pt x="4557920" y="5368089"/>
                    <a:pt x="4546242" y="5344733"/>
                  </a:cubicBezTo>
                  <a:cubicBezTo>
                    <a:pt x="4525365" y="5302978"/>
                    <a:pt x="4397152" y="5306702"/>
                    <a:pt x="4391696" y="5306096"/>
                  </a:cubicBezTo>
                  <a:cubicBezTo>
                    <a:pt x="4365938" y="5297510"/>
                    <a:pt x="4340763" y="5273753"/>
                    <a:pt x="4314423" y="5280338"/>
                  </a:cubicBezTo>
                  <a:cubicBezTo>
                    <a:pt x="4297251" y="5284631"/>
                    <a:pt x="4279926" y="5288354"/>
                    <a:pt x="4262907" y="5293217"/>
                  </a:cubicBezTo>
                  <a:cubicBezTo>
                    <a:pt x="4230621" y="5302442"/>
                    <a:pt x="4201675" y="5313779"/>
                    <a:pt x="4172755" y="5331854"/>
                  </a:cubicBezTo>
                  <a:cubicBezTo>
                    <a:pt x="4154553" y="5343230"/>
                    <a:pt x="4138412" y="5357611"/>
                    <a:pt x="4121240" y="5370490"/>
                  </a:cubicBezTo>
                  <a:cubicBezTo>
                    <a:pt x="4116947" y="5383369"/>
                    <a:pt x="4108361" y="5395551"/>
                    <a:pt x="4108361" y="5409127"/>
                  </a:cubicBezTo>
                  <a:cubicBezTo>
                    <a:pt x="4108361" y="5422703"/>
                    <a:pt x="4134552" y="5450426"/>
                    <a:pt x="4121240" y="5447764"/>
                  </a:cubicBezTo>
                  <a:cubicBezTo>
                    <a:pt x="4121235" y="5447763"/>
                    <a:pt x="4024651" y="5383370"/>
                    <a:pt x="4005330" y="5370490"/>
                  </a:cubicBezTo>
                  <a:lnTo>
                    <a:pt x="3966693" y="5344733"/>
                  </a:lnTo>
                  <a:cubicBezTo>
                    <a:pt x="3953814" y="5349026"/>
                    <a:pt x="3938657" y="5349130"/>
                    <a:pt x="3928056" y="5357611"/>
                  </a:cubicBezTo>
                  <a:cubicBezTo>
                    <a:pt x="3880202" y="5395894"/>
                    <a:pt x="3910702" y="5446075"/>
                    <a:pt x="3889420" y="5499279"/>
                  </a:cubicBezTo>
                  <a:cubicBezTo>
                    <a:pt x="3883671" y="5513651"/>
                    <a:pt x="3863662" y="5516451"/>
                    <a:pt x="3850783" y="5525037"/>
                  </a:cubicBezTo>
                  <a:cubicBezTo>
                    <a:pt x="3842197" y="5512158"/>
                    <a:pt x="3835970" y="5497345"/>
                    <a:pt x="3825025" y="5486400"/>
                  </a:cubicBezTo>
                  <a:cubicBezTo>
                    <a:pt x="3814080" y="5475455"/>
                    <a:pt x="3796058" y="5472729"/>
                    <a:pt x="3786389" y="5460642"/>
                  </a:cubicBezTo>
                  <a:cubicBezTo>
                    <a:pt x="3736436" y="5398200"/>
                    <a:pt x="3819171" y="5437226"/>
                    <a:pt x="3734873" y="5409127"/>
                  </a:cubicBezTo>
                  <a:cubicBezTo>
                    <a:pt x="3704822" y="5413420"/>
                    <a:pt x="3673053" y="5411109"/>
                    <a:pt x="3644721" y="5422006"/>
                  </a:cubicBezTo>
                  <a:cubicBezTo>
                    <a:pt x="3615828" y="5433119"/>
                    <a:pt x="3567448" y="5473521"/>
                    <a:pt x="3567448" y="5473521"/>
                  </a:cubicBezTo>
                  <a:cubicBezTo>
                    <a:pt x="3554569" y="5469228"/>
                    <a:pt x="3538410" y="5470241"/>
                    <a:pt x="3528811" y="5460642"/>
                  </a:cubicBezTo>
                  <a:cubicBezTo>
                    <a:pt x="3519212" y="5451043"/>
                    <a:pt x="3522004" y="5434148"/>
                    <a:pt x="3515933" y="5422006"/>
                  </a:cubicBezTo>
                  <a:cubicBezTo>
                    <a:pt x="3509011" y="5408161"/>
                    <a:pt x="3501120" y="5394314"/>
                    <a:pt x="3490175" y="5383369"/>
                  </a:cubicBezTo>
                  <a:cubicBezTo>
                    <a:pt x="3479230" y="5372424"/>
                    <a:pt x="3465683" y="5363897"/>
                    <a:pt x="3451538" y="5357611"/>
                  </a:cubicBezTo>
                  <a:cubicBezTo>
                    <a:pt x="3426727" y="5346584"/>
                    <a:pt x="3374265" y="5331854"/>
                    <a:pt x="3374265" y="5331854"/>
                  </a:cubicBezTo>
                  <a:cubicBezTo>
                    <a:pt x="3350828" y="5402164"/>
                    <a:pt x="3371147" y="5364255"/>
                    <a:pt x="3348507" y="5318975"/>
                  </a:cubicBezTo>
                  <a:cubicBezTo>
                    <a:pt x="3338908" y="5299776"/>
                    <a:pt x="3327230" y="5280084"/>
                    <a:pt x="3309871" y="5267459"/>
                  </a:cubicBezTo>
                  <a:cubicBezTo>
                    <a:pt x="3278818" y="5244875"/>
                    <a:pt x="3206840" y="5215944"/>
                    <a:pt x="3206840" y="5215944"/>
                  </a:cubicBezTo>
                  <a:cubicBezTo>
                    <a:pt x="3027483" y="5228755"/>
                    <a:pt x="3042325" y="5171894"/>
                    <a:pt x="3013656" y="5267459"/>
                  </a:cubicBezTo>
                  <a:cubicBezTo>
                    <a:pt x="3004676" y="5297394"/>
                    <a:pt x="3012304" y="5338087"/>
                    <a:pt x="2987899" y="5357611"/>
                  </a:cubicBezTo>
                  <a:cubicBezTo>
                    <a:pt x="2960872" y="5379232"/>
                    <a:pt x="2919267" y="5366668"/>
                    <a:pt x="2884868" y="5370490"/>
                  </a:cubicBezTo>
                  <a:cubicBezTo>
                    <a:pt x="2841988" y="5375254"/>
                    <a:pt x="2799009" y="5379076"/>
                    <a:pt x="2756079" y="5383369"/>
                  </a:cubicBezTo>
                  <a:cubicBezTo>
                    <a:pt x="2743200" y="5374783"/>
                    <a:pt x="2732710" y="5360156"/>
                    <a:pt x="2717442" y="5357611"/>
                  </a:cubicBezTo>
                  <a:cubicBezTo>
                    <a:pt x="2704051" y="5355379"/>
                    <a:pt x="2688405" y="5360891"/>
                    <a:pt x="2678806" y="5370490"/>
                  </a:cubicBezTo>
                  <a:cubicBezTo>
                    <a:pt x="2669207" y="5380090"/>
                    <a:pt x="2671998" y="5396985"/>
                    <a:pt x="2665927" y="5409127"/>
                  </a:cubicBezTo>
                  <a:cubicBezTo>
                    <a:pt x="2647997" y="5444988"/>
                    <a:pt x="2630016" y="5457917"/>
                    <a:pt x="2601533" y="5486400"/>
                  </a:cubicBezTo>
                  <a:cubicBezTo>
                    <a:pt x="2592947" y="5512158"/>
                    <a:pt x="2598366" y="5548612"/>
                    <a:pt x="2575775" y="5563673"/>
                  </a:cubicBezTo>
                  <a:cubicBezTo>
                    <a:pt x="2543749" y="5585024"/>
                    <a:pt x="2522970" y="5601184"/>
                    <a:pt x="2485623" y="5615189"/>
                  </a:cubicBezTo>
                  <a:cubicBezTo>
                    <a:pt x="2469050" y="5621404"/>
                    <a:pt x="2451279" y="5623775"/>
                    <a:pt x="2434107" y="5628068"/>
                  </a:cubicBezTo>
                  <a:cubicBezTo>
                    <a:pt x="2408349" y="5623775"/>
                    <a:pt x="2374029" y="5634841"/>
                    <a:pt x="2356834" y="5615189"/>
                  </a:cubicBezTo>
                  <a:cubicBezTo>
                    <a:pt x="2336845" y="5592344"/>
                    <a:pt x="2350781" y="5554615"/>
                    <a:pt x="2343955" y="5525037"/>
                  </a:cubicBezTo>
                  <a:cubicBezTo>
                    <a:pt x="2324449" y="5440511"/>
                    <a:pt x="2334433" y="5458589"/>
                    <a:pt x="2279561" y="5422006"/>
                  </a:cubicBezTo>
                  <a:cubicBezTo>
                    <a:pt x="2257163" y="5425206"/>
                    <a:pt x="2181896" y="5430473"/>
                    <a:pt x="2150772" y="5447764"/>
                  </a:cubicBezTo>
                  <a:cubicBezTo>
                    <a:pt x="2123711" y="5462798"/>
                    <a:pt x="2101188" y="5485435"/>
                    <a:pt x="2073499" y="5499279"/>
                  </a:cubicBezTo>
                  <a:lnTo>
                    <a:pt x="2021983" y="5525037"/>
                  </a:lnTo>
                  <a:cubicBezTo>
                    <a:pt x="1983346" y="5516451"/>
                    <a:pt x="1941474" y="5516979"/>
                    <a:pt x="1906073" y="5499279"/>
                  </a:cubicBezTo>
                  <a:cubicBezTo>
                    <a:pt x="1893931" y="5493208"/>
                    <a:pt x="1895258" y="5474060"/>
                    <a:pt x="1893194" y="5460642"/>
                  </a:cubicBezTo>
                  <a:cubicBezTo>
                    <a:pt x="1886634" y="5418000"/>
                    <a:pt x="1893004" y="5373090"/>
                    <a:pt x="1880316" y="5331854"/>
                  </a:cubicBezTo>
                  <a:cubicBezTo>
                    <a:pt x="1870665" y="5300487"/>
                    <a:pt x="1801050" y="5270005"/>
                    <a:pt x="1777285" y="5267459"/>
                  </a:cubicBezTo>
                  <a:cubicBezTo>
                    <a:pt x="1679016" y="5256930"/>
                    <a:pt x="1579809" y="5258873"/>
                    <a:pt x="1481071" y="5254580"/>
                  </a:cubicBezTo>
                  <a:cubicBezTo>
                    <a:pt x="1463900" y="5203068"/>
                    <a:pt x="1463197" y="5224008"/>
                    <a:pt x="1481071" y="5164428"/>
                  </a:cubicBezTo>
                  <a:cubicBezTo>
                    <a:pt x="1488873" y="5138422"/>
                    <a:pt x="1506828" y="5087155"/>
                    <a:pt x="1506828" y="5087155"/>
                  </a:cubicBezTo>
                  <a:cubicBezTo>
                    <a:pt x="1502535" y="5048518"/>
                    <a:pt x="1513950" y="5004580"/>
                    <a:pt x="1493949" y="4971245"/>
                  </a:cubicBezTo>
                  <a:cubicBezTo>
                    <a:pt x="1482687" y="4952475"/>
                    <a:pt x="1450923" y="4963115"/>
                    <a:pt x="1429555" y="4958366"/>
                  </a:cubicBezTo>
                  <a:cubicBezTo>
                    <a:pt x="1412276" y="4954526"/>
                    <a:pt x="1395212" y="4949780"/>
                    <a:pt x="1378040" y="4945487"/>
                  </a:cubicBezTo>
                  <a:cubicBezTo>
                    <a:pt x="1365161" y="4949780"/>
                    <a:pt x="1349832" y="4949675"/>
                    <a:pt x="1339403" y="4958366"/>
                  </a:cubicBezTo>
                  <a:cubicBezTo>
                    <a:pt x="1322913" y="4972108"/>
                    <a:pt x="1314735" y="4993585"/>
                    <a:pt x="1300766" y="5009882"/>
                  </a:cubicBezTo>
                  <a:cubicBezTo>
                    <a:pt x="1288913" y="5023710"/>
                    <a:pt x="1275009" y="5035639"/>
                    <a:pt x="1262130" y="5048518"/>
                  </a:cubicBezTo>
                  <a:cubicBezTo>
                    <a:pt x="1249251" y="5044225"/>
                    <a:pt x="1231384" y="5046687"/>
                    <a:pt x="1223493" y="5035640"/>
                  </a:cubicBezTo>
                  <a:cubicBezTo>
                    <a:pt x="1207712" y="5013546"/>
                    <a:pt x="1224359" y="4963691"/>
                    <a:pt x="1197735" y="4958366"/>
                  </a:cubicBezTo>
                  <a:lnTo>
                    <a:pt x="1133341" y="4945487"/>
                  </a:lnTo>
                  <a:cubicBezTo>
                    <a:pt x="1111876" y="4949780"/>
                    <a:pt x="1089443" y="4950680"/>
                    <a:pt x="1068947" y="4958366"/>
                  </a:cubicBezTo>
                  <a:cubicBezTo>
                    <a:pt x="1054454" y="4963801"/>
                    <a:pt x="1045578" y="4986669"/>
                    <a:pt x="1030310" y="4984124"/>
                  </a:cubicBezTo>
                  <a:cubicBezTo>
                    <a:pt x="1012344" y="4981130"/>
                    <a:pt x="1004552" y="4958366"/>
                    <a:pt x="991673" y="4945487"/>
                  </a:cubicBezTo>
                  <a:cubicBezTo>
                    <a:pt x="983087" y="4928315"/>
                    <a:pt x="973046" y="4911797"/>
                    <a:pt x="965916" y="4893972"/>
                  </a:cubicBezTo>
                  <a:cubicBezTo>
                    <a:pt x="955832" y="4868763"/>
                    <a:pt x="965916" y="4825285"/>
                    <a:pt x="940158" y="4816699"/>
                  </a:cubicBezTo>
                  <a:lnTo>
                    <a:pt x="862885" y="4790941"/>
                  </a:lnTo>
                  <a:cubicBezTo>
                    <a:pt x="829784" y="4779907"/>
                    <a:pt x="808307" y="4771651"/>
                    <a:pt x="772733" y="4765183"/>
                  </a:cubicBezTo>
                  <a:cubicBezTo>
                    <a:pt x="742867" y="4759753"/>
                    <a:pt x="712631" y="4756597"/>
                    <a:pt x="682580" y="4752304"/>
                  </a:cubicBezTo>
                  <a:cubicBezTo>
                    <a:pt x="691166" y="4739425"/>
                    <a:pt x="707151" y="4729101"/>
                    <a:pt x="708338" y="4713668"/>
                  </a:cubicBezTo>
                  <a:cubicBezTo>
                    <a:pt x="711647" y="4670651"/>
                    <a:pt x="701561" y="4627589"/>
                    <a:pt x="695459" y="4584879"/>
                  </a:cubicBezTo>
                  <a:cubicBezTo>
                    <a:pt x="690533" y="4550397"/>
                    <a:pt x="682160" y="4520065"/>
                    <a:pt x="656823" y="4494727"/>
                  </a:cubicBezTo>
                  <a:cubicBezTo>
                    <a:pt x="631857" y="4469761"/>
                    <a:pt x="610973" y="4466565"/>
                    <a:pt x="579549" y="4456090"/>
                  </a:cubicBezTo>
                  <a:cubicBezTo>
                    <a:pt x="588135" y="4443211"/>
                    <a:pt x="597628" y="4430893"/>
                    <a:pt x="605307" y="4417454"/>
                  </a:cubicBezTo>
                  <a:cubicBezTo>
                    <a:pt x="646052" y="4346151"/>
                    <a:pt x="648161" y="4329182"/>
                    <a:pt x="618186" y="4224271"/>
                  </a:cubicBezTo>
                  <a:cubicBezTo>
                    <a:pt x="613182" y="4206758"/>
                    <a:pt x="592428" y="4198513"/>
                    <a:pt x="579549" y="4185634"/>
                  </a:cubicBezTo>
                  <a:cubicBezTo>
                    <a:pt x="575256" y="4172755"/>
                    <a:pt x="564439" y="4160388"/>
                    <a:pt x="566671" y="4146997"/>
                  </a:cubicBezTo>
                  <a:cubicBezTo>
                    <a:pt x="570257" y="4125480"/>
                    <a:pt x="619461" y="4081328"/>
                    <a:pt x="631065" y="4069724"/>
                  </a:cubicBezTo>
                  <a:cubicBezTo>
                    <a:pt x="626772" y="4013916"/>
                    <a:pt x="633563" y="3956119"/>
                    <a:pt x="618186" y="3902299"/>
                  </a:cubicBezTo>
                  <a:cubicBezTo>
                    <a:pt x="614456" y="3889246"/>
                    <a:pt x="592801" y="3892365"/>
                    <a:pt x="579549" y="3889420"/>
                  </a:cubicBezTo>
                  <a:cubicBezTo>
                    <a:pt x="554058" y="3883755"/>
                    <a:pt x="528034" y="3880834"/>
                    <a:pt x="502276" y="3876541"/>
                  </a:cubicBezTo>
                  <a:cubicBezTo>
                    <a:pt x="569580" y="3775586"/>
                    <a:pt x="572700" y="3805940"/>
                    <a:pt x="540913" y="3657600"/>
                  </a:cubicBezTo>
                  <a:cubicBezTo>
                    <a:pt x="537670" y="3642465"/>
                    <a:pt x="525064" y="3630855"/>
                    <a:pt x="515155" y="3618964"/>
                  </a:cubicBezTo>
                  <a:cubicBezTo>
                    <a:pt x="497315" y="3597556"/>
                    <a:pt x="464698" y="3566487"/>
                    <a:pt x="437882" y="3554569"/>
                  </a:cubicBezTo>
                  <a:cubicBezTo>
                    <a:pt x="413071" y="3543542"/>
                    <a:pt x="360609" y="3528811"/>
                    <a:pt x="360609" y="3528811"/>
                  </a:cubicBezTo>
                  <a:cubicBezTo>
                    <a:pt x="320555" y="3408653"/>
                    <a:pt x="365603" y="3577678"/>
                    <a:pt x="373487" y="3451538"/>
                  </a:cubicBezTo>
                  <a:cubicBezTo>
                    <a:pt x="376979" y="3395674"/>
                    <a:pt x="367551" y="3339654"/>
                    <a:pt x="360609" y="3284113"/>
                  </a:cubicBezTo>
                  <a:cubicBezTo>
                    <a:pt x="358925" y="3270642"/>
                    <a:pt x="356211" y="3256077"/>
                    <a:pt x="347730" y="3245476"/>
                  </a:cubicBezTo>
                  <a:cubicBezTo>
                    <a:pt x="338061" y="3233389"/>
                    <a:pt x="323320" y="3225815"/>
                    <a:pt x="309093" y="3219718"/>
                  </a:cubicBezTo>
                  <a:cubicBezTo>
                    <a:pt x="292824" y="3212746"/>
                    <a:pt x="274597" y="3211702"/>
                    <a:pt x="257578" y="3206840"/>
                  </a:cubicBezTo>
                  <a:cubicBezTo>
                    <a:pt x="244525" y="3203111"/>
                    <a:pt x="231820" y="3198254"/>
                    <a:pt x="218941" y="3193961"/>
                  </a:cubicBezTo>
                  <a:cubicBezTo>
                    <a:pt x="227527" y="3181082"/>
                    <a:pt x="232612" y="3164994"/>
                    <a:pt x="244699" y="3155324"/>
                  </a:cubicBezTo>
                  <a:cubicBezTo>
                    <a:pt x="255299" y="3146843"/>
                    <a:pt x="273736" y="3152044"/>
                    <a:pt x="283335" y="3142445"/>
                  </a:cubicBezTo>
                  <a:cubicBezTo>
                    <a:pt x="296910" y="3128870"/>
                    <a:pt x="300507" y="3108102"/>
                    <a:pt x="309093" y="3090930"/>
                  </a:cubicBezTo>
                  <a:cubicBezTo>
                    <a:pt x="304800" y="3052293"/>
                    <a:pt x="309499" y="3011554"/>
                    <a:pt x="296214" y="2975020"/>
                  </a:cubicBezTo>
                  <a:cubicBezTo>
                    <a:pt x="290924" y="2960474"/>
                    <a:pt x="268523" y="2960207"/>
                    <a:pt x="257578" y="2949262"/>
                  </a:cubicBezTo>
                  <a:cubicBezTo>
                    <a:pt x="246633" y="2938317"/>
                    <a:pt x="240406" y="2923505"/>
                    <a:pt x="231820" y="2910626"/>
                  </a:cubicBezTo>
                  <a:cubicBezTo>
                    <a:pt x="236113" y="2897747"/>
                    <a:pt x="236218" y="2882590"/>
                    <a:pt x="244699" y="2871989"/>
                  </a:cubicBezTo>
                  <a:cubicBezTo>
                    <a:pt x="254368" y="2859902"/>
                    <a:pt x="271444" y="2856140"/>
                    <a:pt x="283335" y="2846231"/>
                  </a:cubicBezTo>
                  <a:cubicBezTo>
                    <a:pt x="382493" y="2763600"/>
                    <a:pt x="264686" y="2845786"/>
                    <a:pt x="360609" y="2781837"/>
                  </a:cubicBezTo>
                  <a:cubicBezTo>
                    <a:pt x="364902" y="2768958"/>
                    <a:pt x="373487" y="2756776"/>
                    <a:pt x="373487" y="2743200"/>
                  </a:cubicBezTo>
                  <a:cubicBezTo>
                    <a:pt x="373487" y="2710525"/>
                    <a:pt x="342610" y="2683926"/>
                    <a:pt x="373487" y="2653048"/>
                  </a:cubicBezTo>
                  <a:cubicBezTo>
                    <a:pt x="383086" y="2643448"/>
                    <a:pt x="399982" y="2646240"/>
                    <a:pt x="412124" y="2640169"/>
                  </a:cubicBezTo>
                  <a:cubicBezTo>
                    <a:pt x="425969" y="2633247"/>
                    <a:pt x="437882" y="2622997"/>
                    <a:pt x="450761" y="2614411"/>
                  </a:cubicBezTo>
                  <a:cubicBezTo>
                    <a:pt x="455054" y="2550017"/>
                    <a:pt x="447988" y="2483838"/>
                    <a:pt x="463640" y="2421228"/>
                  </a:cubicBezTo>
                  <a:cubicBezTo>
                    <a:pt x="466932" y="2408058"/>
                    <a:pt x="495541" y="2420136"/>
                    <a:pt x="502276" y="2408349"/>
                  </a:cubicBezTo>
                  <a:cubicBezTo>
                    <a:pt x="515232" y="2385677"/>
                    <a:pt x="510034" y="2356682"/>
                    <a:pt x="515155" y="2331076"/>
                  </a:cubicBezTo>
                  <a:cubicBezTo>
                    <a:pt x="518626" y="2313720"/>
                    <a:pt x="514595" y="2291080"/>
                    <a:pt x="528034" y="2279561"/>
                  </a:cubicBezTo>
                  <a:cubicBezTo>
                    <a:pt x="548649" y="2261891"/>
                    <a:pt x="605307" y="2253803"/>
                    <a:pt x="605307" y="2253803"/>
                  </a:cubicBezTo>
                  <a:cubicBezTo>
                    <a:pt x="601014" y="2223752"/>
                    <a:pt x="600415" y="2192937"/>
                    <a:pt x="592428" y="2163651"/>
                  </a:cubicBezTo>
                  <a:cubicBezTo>
                    <a:pt x="581705" y="2124332"/>
                    <a:pt x="558257" y="2098685"/>
                    <a:pt x="528034" y="2073499"/>
                  </a:cubicBezTo>
                  <a:cubicBezTo>
                    <a:pt x="516143" y="2063590"/>
                    <a:pt x="503241" y="2054663"/>
                    <a:pt x="489397" y="2047741"/>
                  </a:cubicBezTo>
                  <a:cubicBezTo>
                    <a:pt x="477255" y="2041670"/>
                    <a:pt x="463640" y="2039155"/>
                    <a:pt x="450761" y="2034862"/>
                  </a:cubicBezTo>
                  <a:cubicBezTo>
                    <a:pt x="463640" y="2026276"/>
                    <a:pt x="475553" y="2016026"/>
                    <a:pt x="489397" y="2009104"/>
                  </a:cubicBezTo>
                  <a:cubicBezTo>
                    <a:pt x="501539" y="2003033"/>
                    <a:pt x="525372" y="2009538"/>
                    <a:pt x="528034" y="1996226"/>
                  </a:cubicBezTo>
                  <a:cubicBezTo>
                    <a:pt x="551399" y="1879404"/>
                    <a:pt x="538854" y="1888216"/>
                    <a:pt x="476518" y="1867437"/>
                  </a:cubicBezTo>
                  <a:cubicBezTo>
                    <a:pt x="605965" y="1857479"/>
                    <a:pt x="627666" y="1899995"/>
                    <a:pt x="669702" y="1815921"/>
                  </a:cubicBezTo>
                  <a:cubicBezTo>
                    <a:pt x="675773" y="1803779"/>
                    <a:pt x="678287" y="1790164"/>
                    <a:pt x="682580" y="1777285"/>
                  </a:cubicBezTo>
                  <a:cubicBezTo>
                    <a:pt x="686873" y="1742941"/>
                    <a:pt x="681402" y="1705882"/>
                    <a:pt x="695459" y="1674254"/>
                  </a:cubicBezTo>
                  <a:cubicBezTo>
                    <a:pt x="700973" y="1661848"/>
                    <a:pt x="720657" y="1663295"/>
                    <a:pt x="734096" y="1661375"/>
                  </a:cubicBezTo>
                  <a:cubicBezTo>
                    <a:pt x="781036" y="1654669"/>
                    <a:pt x="828541" y="1652789"/>
                    <a:pt x="875763" y="1648496"/>
                  </a:cubicBezTo>
                  <a:cubicBezTo>
                    <a:pt x="916920" y="1634777"/>
                    <a:pt x="920740" y="1642289"/>
                    <a:pt x="940158" y="1596980"/>
                  </a:cubicBezTo>
                  <a:cubicBezTo>
                    <a:pt x="947131" y="1580711"/>
                    <a:pt x="939598" y="1556984"/>
                    <a:pt x="953037" y="1545465"/>
                  </a:cubicBezTo>
                  <a:cubicBezTo>
                    <a:pt x="981323" y="1521220"/>
                    <a:pt x="1090398" y="1511123"/>
                    <a:pt x="1120462" y="1506828"/>
                  </a:cubicBezTo>
                  <a:cubicBezTo>
                    <a:pt x="1133341" y="1502535"/>
                    <a:pt x="1149499" y="1503548"/>
                    <a:pt x="1159099" y="1493949"/>
                  </a:cubicBezTo>
                  <a:cubicBezTo>
                    <a:pt x="1203541" y="1449507"/>
                    <a:pt x="1134041" y="1456485"/>
                    <a:pt x="1197735" y="1416676"/>
                  </a:cubicBezTo>
                  <a:cubicBezTo>
                    <a:pt x="1218641" y="1403610"/>
                    <a:pt x="1296362" y="1385580"/>
                    <a:pt x="1326524" y="1378040"/>
                  </a:cubicBezTo>
                  <a:cubicBezTo>
                    <a:pt x="1376013" y="1303806"/>
                    <a:pt x="1351389" y="1367022"/>
                    <a:pt x="1300766" y="1326524"/>
                  </a:cubicBezTo>
                  <a:cubicBezTo>
                    <a:pt x="1290165" y="1318043"/>
                    <a:pt x="1296368" y="1298488"/>
                    <a:pt x="1287887" y="1287887"/>
                  </a:cubicBezTo>
                  <a:cubicBezTo>
                    <a:pt x="1278218" y="1275801"/>
                    <a:pt x="1262130" y="1270716"/>
                    <a:pt x="1249251" y="1262130"/>
                  </a:cubicBezTo>
                  <a:cubicBezTo>
                    <a:pt x="1244958" y="1202029"/>
                    <a:pt x="1250986" y="1140281"/>
                    <a:pt x="1236372" y="1081826"/>
                  </a:cubicBezTo>
                  <a:cubicBezTo>
                    <a:pt x="1232618" y="1066810"/>
                    <a:pt x="1209304" y="1066351"/>
                    <a:pt x="1197735" y="1056068"/>
                  </a:cubicBezTo>
                  <a:cubicBezTo>
                    <a:pt x="1094421" y="964233"/>
                    <a:pt x="1148201" y="1003560"/>
                    <a:pt x="1068947" y="914400"/>
                  </a:cubicBezTo>
                  <a:cubicBezTo>
                    <a:pt x="1052813" y="896249"/>
                    <a:pt x="1034603" y="880057"/>
                    <a:pt x="1017431" y="862885"/>
                  </a:cubicBezTo>
                  <a:cubicBezTo>
                    <a:pt x="1008845" y="845713"/>
                    <a:pt x="973847" y="818499"/>
                    <a:pt x="991673" y="811369"/>
                  </a:cubicBezTo>
                  <a:cubicBezTo>
                    <a:pt x="1020691" y="799762"/>
                    <a:pt x="1052807" y="825520"/>
                    <a:pt x="1081825" y="837127"/>
                  </a:cubicBezTo>
                  <a:cubicBezTo>
                    <a:pt x="1107150" y="847257"/>
                    <a:pt x="1143012" y="882217"/>
                    <a:pt x="1159099" y="901521"/>
                  </a:cubicBezTo>
                  <a:cubicBezTo>
                    <a:pt x="1169008" y="913412"/>
                    <a:pt x="1171977" y="931572"/>
                    <a:pt x="1184856" y="940158"/>
                  </a:cubicBezTo>
                  <a:cubicBezTo>
                    <a:pt x="1199584" y="949977"/>
                    <a:pt x="1219200" y="948744"/>
                    <a:pt x="1236372" y="953037"/>
                  </a:cubicBezTo>
                  <a:lnTo>
                    <a:pt x="1326524" y="940158"/>
                  </a:lnTo>
                  <a:cubicBezTo>
                    <a:pt x="1337404" y="927465"/>
                    <a:pt x="1308391" y="847122"/>
                    <a:pt x="1300766" y="824248"/>
                  </a:cubicBezTo>
                  <a:cubicBezTo>
                    <a:pt x="1305059" y="781318"/>
                    <a:pt x="1300957" y="736695"/>
                    <a:pt x="1313645" y="695459"/>
                  </a:cubicBezTo>
                  <a:cubicBezTo>
                    <a:pt x="1319001" y="678051"/>
                    <a:pt x="1340622" y="670815"/>
                    <a:pt x="1352282" y="656823"/>
                  </a:cubicBezTo>
                  <a:cubicBezTo>
                    <a:pt x="1362191" y="644932"/>
                    <a:pt x="1365953" y="627856"/>
                    <a:pt x="1378040" y="618186"/>
                  </a:cubicBezTo>
                  <a:cubicBezTo>
                    <a:pt x="1388640" y="609705"/>
                    <a:pt x="1404534" y="611378"/>
                    <a:pt x="1416676" y="605307"/>
                  </a:cubicBezTo>
                  <a:cubicBezTo>
                    <a:pt x="1430520" y="598385"/>
                    <a:pt x="1442434" y="588135"/>
                    <a:pt x="1455313" y="579549"/>
                  </a:cubicBezTo>
                  <a:cubicBezTo>
                    <a:pt x="1506828" y="583842"/>
                    <a:pt x="1558619" y="585596"/>
                    <a:pt x="1609859" y="592428"/>
                  </a:cubicBezTo>
                  <a:cubicBezTo>
                    <a:pt x="1623316" y="594222"/>
                    <a:pt x="1634920" y="605307"/>
                    <a:pt x="1648496" y="605307"/>
                  </a:cubicBezTo>
                  <a:cubicBezTo>
                    <a:pt x="1678852" y="605307"/>
                    <a:pt x="1708882" y="598381"/>
                    <a:pt x="1738648" y="592428"/>
                  </a:cubicBezTo>
                  <a:cubicBezTo>
                    <a:pt x="1811278" y="577902"/>
                    <a:pt x="1824804" y="572296"/>
                    <a:pt x="1880316" y="553792"/>
                  </a:cubicBezTo>
                  <a:cubicBezTo>
                    <a:pt x="1908825" y="534786"/>
                    <a:pt x="1937756" y="519145"/>
                    <a:pt x="1957589" y="489397"/>
                  </a:cubicBezTo>
                  <a:cubicBezTo>
                    <a:pt x="1965119" y="478102"/>
                    <a:pt x="1963875" y="462628"/>
                    <a:pt x="1970468" y="450761"/>
                  </a:cubicBezTo>
                  <a:cubicBezTo>
                    <a:pt x="2014661" y="371213"/>
                    <a:pt x="2004179" y="385356"/>
                    <a:pt x="2060620" y="347730"/>
                  </a:cubicBezTo>
                  <a:cubicBezTo>
                    <a:pt x="2154685" y="379084"/>
                    <a:pt x="2111553" y="380072"/>
                    <a:pt x="2189409" y="360609"/>
                  </a:cubicBezTo>
                  <a:cubicBezTo>
                    <a:pt x="2202288" y="347730"/>
                    <a:pt x="2213224" y="332558"/>
                    <a:pt x="2228045" y="321972"/>
                  </a:cubicBezTo>
                  <a:cubicBezTo>
                    <a:pt x="2283676" y="282235"/>
                    <a:pt x="2322551" y="291437"/>
                    <a:pt x="2395471" y="283335"/>
                  </a:cubicBezTo>
                  <a:cubicBezTo>
                    <a:pt x="2500940" y="248178"/>
                    <a:pt x="2390216" y="298305"/>
                    <a:pt x="2446986" y="90152"/>
                  </a:cubicBezTo>
                  <a:cubicBezTo>
                    <a:pt x="2451059" y="75219"/>
                    <a:pt x="2466457" y="114644"/>
                    <a:pt x="2472744" y="128789"/>
                  </a:cubicBezTo>
                  <a:cubicBezTo>
                    <a:pt x="2483771" y="153600"/>
                    <a:pt x="2471720" y="201598"/>
                    <a:pt x="2498502" y="206062"/>
                  </a:cubicBezTo>
                  <a:lnTo>
                    <a:pt x="2575775" y="218941"/>
                  </a:lnTo>
                  <a:cubicBezTo>
                    <a:pt x="2597240" y="214648"/>
                    <a:pt x="2620590" y="215851"/>
                    <a:pt x="2640169" y="206062"/>
                  </a:cubicBezTo>
                  <a:cubicBezTo>
                    <a:pt x="2717347" y="167474"/>
                    <a:pt x="2639956" y="154477"/>
                    <a:pt x="2717442" y="180304"/>
                  </a:cubicBezTo>
                  <a:cubicBezTo>
                    <a:pt x="2730944" y="220811"/>
                    <a:pt x="2727613" y="230015"/>
                    <a:pt x="2768958" y="257578"/>
                  </a:cubicBezTo>
                  <a:cubicBezTo>
                    <a:pt x="2780253" y="265108"/>
                    <a:pt x="2794715" y="266163"/>
                    <a:pt x="2807594" y="270456"/>
                  </a:cubicBezTo>
                  <a:cubicBezTo>
                    <a:pt x="2863790" y="261091"/>
                    <a:pt x="2905945" y="245480"/>
                    <a:pt x="2962141" y="270456"/>
                  </a:cubicBezTo>
                  <a:cubicBezTo>
                    <a:pt x="2978785" y="277853"/>
                    <a:pt x="2986786" y="297433"/>
                    <a:pt x="3000778" y="309093"/>
                  </a:cubicBezTo>
                  <a:cubicBezTo>
                    <a:pt x="3038896" y="340858"/>
                    <a:pt x="3041832" y="335456"/>
                    <a:pt x="3090930" y="347730"/>
                  </a:cubicBezTo>
                  <a:cubicBezTo>
                    <a:pt x="3145351" y="340927"/>
                    <a:pt x="3193771" y="312076"/>
                    <a:pt x="3232597" y="360609"/>
                  </a:cubicBezTo>
                  <a:cubicBezTo>
                    <a:pt x="3241077" y="371210"/>
                    <a:pt x="3235877" y="389646"/>
                    <a:pt x="3245476" y="399245"/>
                  </a:cubicBezTo>
                  <a:cubicBezTo>
                    <a:pt x="3255076" y="408844"/>
                    <a:pt x="3271060" y="408394"/>
                    <a:pt x="3284113" y="412124"/>
                  </a:cubicBezTo>
                  <a:cubicBezTo>
                    <a:pt x="3301132" y="416987"/>
                    <a:pt x="3318609" y="420140"/>
                    <a:pt x="3335628" y="425003"/>
                  </a:cubicBezTo>
                  <a:cubicBezTo>
                    <a:pt x="3464961" y="461956"/>
                    <a:pt x="3264738" y="410500"/>
                    <a:pt x="3425780" y="450761"/>
                  </a:cubicBezTo>
                  <a:cubicBezTo>
                    <a:pt x="3473003" y="446468"/>
                    <a:pt x="3520752" y="446123"/>
                    <a:pt x="3567448" y="437882"/>
                  </a:cubicBezTo>
                  <a:cubicBezTo>
                    <a:pt x="3594186" y="433164"/>
                    <a:pt x="3618963" y="420710"/>
                    <a:pt x="3644721" y="412124"/>
                  </a:cubicBezTo>
                  <a:cubicBezTo>
                    <a:pt x="3701572" y="393173"/>
                    <a:pt x="3671214" y="405317"/>
                    <a:pt x="3734873" y="373487"/>
                  </a:cubicBezTo>
                  <a:cubicBezTo>
                    <a:pt x="3743459" y="360608"/>
                    <a:pt x="3747505" y="343054"/>
                    <a:pt x="3760631" y="334851"/>
                  </a:cubicBezTo>
                  <a:cubicBezTo>
                    <a:pt x="3783655" y="320461"/>
                    <a:pt x="3837904" y="309093"/>
                    <a:pt x="3837904" y="309093"/>
                  </a:cubicBezTo>
                  <a:cubicBezTo>
                    <a:pt x="3847961" y="314122"/>
                    <a:pt x="3909107" y="347730"/>
                    <a:pt x="3928056" y="347730"/>
                  </a:cubicBezTo>
                  <a:cubicBezTo>
                    <a:pt x="3949946" y="347730"/>
                    <a:pt x="3970986" y="339144"/>
                    <a:pt x="3992451" y="334851"/>
                  </a:cubicBezTo>
                  <a:cubicBezTo>
                    <a:pt x="4086901" y="287625"/>
                    <a:pt x="3998510" y="326174"/>
                    <a:pt x="4108361" y="296214"/>
                  </a:cubicBezTo>
                  <a:cubicBezTo>
                    <a:pt x="4134555" y="289070"/>
                    <a:pt x="4159876" y="279042"/>
                    <a:pt x="4185634" y="270456"/>
                  </a:cubicBezTo>
                  <a:lnTo>
                    <a:pt x="4224271" y="257578"/>
                  </a:lnTo>
                  <a:cubicBezTo>
                    <a:pt x="4269543" y="189668"/>
                    <a:pt x="4223923" y="239328"/>
                    <a:pt x="4301544" y="206062"/>
                  </a:cubicBezTo>
                  <a:cubicBezTo>
                    <a:pt x="4426053" y="152700"/>
                    <a:pt x="4243805" y="204396"/>
                    <a:pt x="4391696" y="167426"/>
                  </a:cubicBezTo>
                  <a:cubicBezTo>
                    <a:pt x="4492436" y="176584"/>
                    <a:pt x="4541345" y="191188"/>
                    <a:pt x="4636394" y="167426"/>
                  </a:cubicBezTo>
                  <a:cubicBezTo>
                    <a:pt x="4655020" y="162770"/>
                    <a:pt x="4670738" y="150254"/>
                    <a:pt x="4687910" y="141668"/>
                  </a:cubicBezTo>
                  <a:cubicBezTo>
                    <a:pt x="4735133" y="145961"/>
                    <a:pt x="4784087" y="141167"/>
                    <a:pt x="4829578" y="154547"/>
                  </a:cubicBezTo>
                  <a:cubicBezTo>
                    <a:pt x="4859277" y="163282"/>
                    <a:pt x="4876819" y="198554"/>
                    <a:pt x="4906851" y="206062"/>
                  </a:cubicBezTo>
                  <a:lnTo>
                    <a:pt x="4958366" y="218941"/>
                  </a:lnTo>
                  <a:cubicBezTo>
                    <a:pt x="5177154" y="187685"/>
                    <a:pt x="5078330" y="186478"/>
                    <a:pt x="5254580" y="206062"/>
                  </a:cubicBezTo>
                  <a:cubicBezTo>
                    <a:pt x="5305511" y="223039"/>
                    <a:pt x="5295115" y="215049"/>
                    <a:pt x="5344733" y="257578"/>
                  </a:cubicBezTo>
                  <a:cubicBezTo>
                    <a:pt x="5358561" y="269431"/>
                    <a:pt x="5365700" y="291797"/>
                    <a:pt x="5383369" y="296214"/>
                  </a:cubicBezTo>
                  <a:cubicBezTo>
                    <a:pt x="5437671" y="309789"/>
                    <a:pt x="5494986" y="304800"/>
                    <a:pt x="5550794" y="309093"/>
                  </a:cubicBezTo>
                  <a:lnTo>
                    <a:pt x="5602310" y="386366"/>
                  </a:lnTo>
                  <a:lnTo>
                    <a:pt x="5628068" y="425003"/>
                  </a:lnTo>
                  <a:cubicBezTo>
                    <a:pt x="5851302" y="420710"/>
                    <a:pt x="6080006" y="461429"/>
                    <a:pt x="6297769" y="412124"/>
                  </a:cubicBezTo>
                  <a:cubicBezTo>
                    <a:pt x="6344016" y="401653"/>
                    <a:pt x="6295653" y="315440"/>
                    <a:pt x="6310648" y="270456"/>
                  </a:cubicBezTo>
                  <a:cubicBezTo>
                    <a:pt x="6314941" y="257577"/>
                    <a:pt x="6336406" y="261871"/>
                    <a:pt x="6349285" y="257578"/>
                  </a:cubicBezTo>
                  <a:cubicBezTo>
                    <a:pt x="6405093" y="261871"/>
                    <a:pt x="6461589" y="260729"/>
                    <a:pt x="6516710" y="270456"/>
                  </a:cubicBezTo>
                  <a:cubicBezTo>
                    <a:pt x="6535616" y="273792"/>
                    <a:pt x="6550579" y="288651"/>
                    <a:pt x="6568225" y="296214"/>
                  </a:cubicBezTo>
                  <a:cubicBezTo>
                    <a:pt x="6580703" y="301562"/>
                    <a:pt x="6594720" y="303022"/>
                    <a:pt x="6606862" y="309093"/>
                  </a:cubicBezTo>
                  <a:cubicBezTo>
                    <a:pt x="6695803" y="353564"/>
                    <a:pt x="6589799" y="320926"/>
                    <a:pt x="6697014" y="347730"/>
                  </a:cubicBezTo>
                  <a:cubicBezTo>
                    <a:pt x="6765701" y="343437"/>
                    <a:pt x="6835097" y="345585"/>
                    <a:pt x="6903076" y="334851"/>
                  </a:cubicBezTo>
                  <a:cubicBezTo>
                    <a:pt x="6918365" y="332437"/>
                    <a:pt x="6926280" y="310280"/>
                    <a:pt x="6941713" y="309093"/>
                  </a:cubicBezTo>
                  <a:cubicBezTo>
                    <a:pt x="6984730" y="305784"/>
                    <a:pt x="7027572" y="317679"/>
                    <a:pt x="7070502" y="321972"/>
                  </a:cubicBezTo>
                  <a:cubicBezTo>
                    <a:pt x="7166428" y="385924"/>
                    <a:pt x="7048612" y="303731"/>
                    <a:pt x="7147775" y="386366"/>
                  </a:cubicBezTo>
                  <a:cubicBezTo>
                    <a:pt x="7170602" y="405389"/>
                    <a:pt x="7211989" y="426766"/>
                    <a:pt x="7237927" y="437882"/>
                  </a:cubicBezTo>
                  <a:cubicBezTo>
                    <a:pt x="7250405" y="443230"/>
                    <a:pt x="7263684" y="446468"/>
                    <a:pt x="7276563" y="450761"/>
                  </a:cubicBezTo>
                  <a:cubicBezTo>
                    <a:pt x="7302321" y="476519"/>
                    <a:pt x="7319279" y="516514"/>
                    <a:pt x="7353837" y="528034"/>
                  </a:cubicBezTo>
                  <a:cubicBezTo>
                    <a:pt x="7442153" y="557474"/>
                    <a:pt x="7332538" y="522709"/>
                    <a:pt x="7456868" y="553792"/>
                  </a:cubicBezTo>
                  <a:cubicBezTo>
                    <a:pt x="7470038" y="557085"/>
                    <a:pt x="7482022" y="565085"/>
                    <a:pt x="7495504" y="566671"/>
                  </a:cubicBezTo>
                  <a:cubicBezTo>
                    <a:pt x="7555346" y="573711"/>
                    <a:pt x="7615707" y="575256"/>
                    <a:pt x="7675809" y="579549"/>
                  </a:cubicBezTo>
                  <a:cubicBezTo>
                    <a:pt x="7676255" y="579660"/>
                    <a:pt x="7759803" y="599149"/>
                    <a:pt x="7765961" y="605307"/>
                  </a:cubicBezTo>
                  <a:cubicBezTo>
                    <a:pt x="7834649" y="673995"/>
                    <a:pt x="7714446" y="622479"/>
                    <a:pt x="7817476" y="656823"/>
                  </a:cubicBezTo>
                  <a:cubicBezTo>
                    <a:pt x="7873285" y="652530"/>
                    <a:pt x="7929312" y="650484"/>
                    <a:pt x="7984902" y="643944"/>
                  </a:cubicBezTo>
                  <a:cubicBezTo>
                    <a:pt x="8074861" y="633360"/>
                    <a:pt x="7999615" y="615425"/>
                    <a:pt x="8113690" y="643944"/>
                  </a:cubicBezTo>
                  <a:cubicBezTo>
                    <a:pt x="8140030" y="650529"/>
                    <a:pt x="8168372" y="654642"/>
                    <a:pt x="8190963" y="669702"/>
                  </a:cubicBezTo>
                  <a:cubicBezTo>
                    <a:pt x="8220113" y="689135"/>
                    <a:pt x="8258128" y="718309"/>
                    <a:pt x="8293994" y="721217"/>
                  </a:cubicBezTo>
                  <a:cubicBezTo>
                    <a:pt x="8430986" y="732325"/>
                    <a:pt x="8568743" y="729803"/>
                    <a:pt x="8706118" y="734096"/>
                  </a:cubicBezTo>
                  <a:cubicBezTo>
                    <a:pt x="8839782" y="823205"/>
                    <a:pt x="8632858" y="687564"/>
                    <a:pt x="8796271" y="785611"/>
                  </a:cubicBezTo>
                  <a:cubicBezTo>
                    <a:pt x="8822816" y="801538"/>
                    <a:pt x="8873544" y="837127"/>
                    <a:pt x="8873544" y="837127"/>
                  </a:cubicBezTo>
                  <a:cubicBezTo>
                    <a:pt x="8882130" y="850006"/>
                    <a:pt x="8887411" y="865855"/>
                    <a:pt x="8899302" y="875764"/>
                  </a:cubicBezTo>
                  <a:cubicBezTo>
                    <a:pt x="8920520" y="893446"/>
                    <a:pt x="8962614" y="905453"/>
                    <a:pt x="8989454" y="914400"/>
                  </a:cubicBezTo>
                  <a:cubicBezTo>
                    <a:pt x="9002333" y="922986"/>
                    <a:pt x="9013946" y="933872"/>
                    <a:pt x="9028090" y="940158"/>
                  </a:cubicBezTo>
                  <a:cubicBezTo>
                    <a:pt x="9052901" y="951185"/>
                    <a:pt x="9105363" y="965916"/>
                    <a:pt x="9105363" y="965916"/>
                  </a:cubicBezTo>
                  <a:cubicBezTo>
                    <a:pt x="9113949" y="978795"/>
                    <a:pt x="9124199" y="990708"/>
                    <a:pt x="9131121" y="1004552"/>
                  </a:cubicBezTo>
                  <a:cubicBezTo>
                    <a:pt x="9137192" y="1016694"/>
                    <a:pt x="9132953" y="1035298"/>
                    <a:pt x="9144000" y="1043189"/>
                  </a:cubicBezTo>
                  <a:cubicBezTo>
                    <a:pt x="9165982" y="1058890"/>
                    <a:pt x="9241926" y="1072567"/>
                    <a:pt x="9272789" y="1081826"/>
                  </a:cubicBezTo>
                  <a:cubicBezTo>
                    <a:pt x="9298795" y="1089628"/>
                    <a:pt x="9324304" y="1098997"/>
                    <a:pt x="9350062" y="1107583"/>
                  </a:cubicBezTo>
                  <a:lnTo>
                    <a:pt x="9388699" y="1120462"/>
                  </a:lnTo>
                  <a:cubicBezTo>
                    <a:pt x="9463031" y="1170018"/>
                    <a:pt x="9399451" y="1116210"/>
                    <a:pt x="9453093" y="1223493"/>
                  </a:cubicBezTo>
                  <a:cubicBezTo>
                    <a:pt x="9461679" y="1240665"/>
                    <a:pt x="9471288" y="1257362"/>
                    <a:pt x="9478851" y="1275009"/>
                  </a:cubicBezTo>
                  <a:cubicBezTo>
                    <a:pt x="9484199" y="1287487"/>
                    <a:pt x="9485659" y="1301503"/>
                    <a:pt x="9491730" y="1313645"/>
                  </a:cubicBezTo>
                  <a:cubicBezTo>
                    <a:pt x="9499045" y="1328275"/>
                    <a:pt x="9550285" y="1397958"/>
                    <a:pt x="9556124" y="1403797"/>
                  </a:cubicBezTo>
                  <a:cubicBezTo>
                    <a:pt x="9590610" y="1438283"/>
                    <a:pt x="9640837" y="1442720"/>
                    <a:pt x="9684913" y="1455313"/>
                  </a:cubicBezTo>
                  <a:cubicBezTo>
                    <a:pt x="9731567" y="1468643"/>
                    <a:pt x="9719854" y="1465729"/>
                    <a:pt x="9762186" y="1493949"/>
                  </a:cubicBezTo>
                  <a:cubicBezTo>
                    <a:pt x="9770772" y="1519707"/>
                    <a:pt x="9784104" y="1544345"/>
                    <a:pt x="9787944" y="1571223"/>
                  </a:cubicBezTo>
                  <a:cubicBezTo>
                    <a:pt x="9792237" y="1601274"/>
                    <a:pt x="9782186" y="1637414"/>
                    <a:pt x="9800823" y="1661375"/>
                  </a:cubicBezTo>
                  <a:cubicBezTo>
                    <a:pt x="9817492" y="1682807"/>
                    <a:pt x="9855505" y="1672073"/>
                    <a:pt x="9878096" y="1687133"/>
                  </a:cubicBezTo>
                  <a:lnTo>
                    <a:pt x="9916733" y="1712890"/>
                  </a:lnTo>
                  <a:cubicBezTo>
                    <a:pt x="9921026" y="1725769"/>
                    <a:pt x="9929611" y="1737951"/>
                    <a:pt x="9929611" y="1751527"/>
                  </a:cubicBezTo>
                  <a:cubicBezTo>
                    <a:pt x="9929611" y="1922271"/>
                    <a:pt x="9961688" y="1923083"/>
                    <a:pt x="9878096" y="1996226"/>
                  </a:cubicBezTo>
                  <a:cubicBezTo>
                    <a:pt x="9857409" y="2014327"/>
                    <a:pt x="9835167" y="2030569"/>
                    <a:pt x="9813702" y="2047741"/>
                  </a:cubicBezTo>
                  <a:cubicBezTo>
                    <a:pt x="9787944" y="2125016"/>
                    <a:pt x="9796530" y="2056327"/>
                    <a:pt x="9839459" y="2099256"/>
                  </a:cubicBezTo>
                  <a:cubicBezTo>
                    <a:pt x="9861349" y="2121146"/>
                    <a:pt x="9890975" y="2176530"/>
                    <a:pt x="9890975" y="2176530"/>
                  </a:cubicBezTo>
                  <a:cubicBezTo>
                    <a:pt x="9886682" y="2197995"/>
                    <a:pt x="9885782" y="2220428"/>
                    <a:pt x="9878096" y="2240924"/>
                  </a:cubicBezTo>
                  <a:cubicBezTo>
                    <a:pt x="9872661" y="2255417"/>
                    <a:pt x="9861335" y="2266966"/>
                    <a:pt x="9852338" y="2279561"/>
                  </a:cubicBezTo>
                  <a:cubicBezTo>
                    <a:pt x="9772465" y="2391383"/>
                    <a:pt x="9848648" y="2278657"/>
                    <a:pt x="9787944" y="2369713"/>
                  </a:cubicBezTo>
                  <a:cubicBezTo>
                    <a:pt x="9783651" y="2416935"/>
                    <a:pt x="9788092" y="2465787"/>
                    <a:pt x="9775065" y="2511380"/>
                  </a:cubicBezTo>
                  <a:cubicBezTo>
                    <a:pt x="9770061" y="2528893"/>
                    <a:pt x="9748088" y="2536025"/>
                    <a:pt x="9736428" y="2550017"/>
                  </a:cubicBezTo>
                  <a:cubicBezTo>
                    <a:pt x="9691617" y="2603791"/>
                    <a:pt x="9735462" y="2580390"/>
                    <a:pt x="9672034" y="2601533"/>
                  </a:cubicBezTo>
                  <a:cubicBezTo>
                    <a:pt x="9598213" y="2712262"/>
                    <a:pt x="9696510" y="2581951"/>
                    <a:pt x="9607640" y="2653048"/>
                  </a:cubicBezTo>
                  <a:cubicBezTo>
                    <a:pt x="9595553" y="2662718"/>
                    <a:pt x="9592827" y="2680740"/>
                    <a:pt x="9581882" y="2691685"/>
                  </a:cubicBezTo>
                  <a:cubicBezTo>
                    <a:pt x="9570937" y="2702630"/>
                    <a:pt x="9556124" y="2708856"/>
                    <a:pt x="9543245" y="2717442"/>
                  </a:cubicBezTo>
                  <a:lnTo>
                    <a:pt x="9517487" y="2794716"/>
                  </a:lnTo>
                  <a:lnTo>
                    <a:pt x="9504609" y="2833352"/>
                  </a:lnTo>
                  <a:cubicBezTo>
                    <a:pt x="9508902" y="2876282"/>
                    <a:pt x="9507786" y="2920102"/>
                    <a:pt x="9517487" y="2962141"/>
                  </a:cubicBezTo>
                  <a:cubicBezTo>
                    <a:pt x="9542006" y="3068391"/>
                    <a:pt x="9614944" y="2896976"/>
                    <a:pt x="9530366" y="3129566"/>
                  </a:cubicBezTo>
                  <a:cubicBezTo>
                    <a:pt x="9525727" y="3142324"/>
                    <a:pt x="9503872" y="3136374"/>
                    <a:pt x="9491730" y="3142445"/>
                  </a:cubicBezTo>
                  <a:cubicBezTo>
                    <a:pt x="9470790" y="3152915"/>
                    <a:pt x="9416168" y="3196627"/>
                    <a:pt x="9401578" y="3206840"/>
                  </a:cubicBezTo>
                  <a:cubicBezTo>
                    <a:pt x="9376217" y="3224593"/>
                    <a:pt x="9324304" y="3258355"/>
                    <a:pt x="9324304" y="3258355"/>
                  </a:cubicBezTo>
                  <a:cubicBezTo>
                    <a:pt x="9311425" y="3275527"/>
                    <a:pt x="9295267" y="3290672"/>
                    <a:pt x="9285668" y="3309871"/>
                  </a:cubicBezTo>
                  <a:cubicBezTo>
                    <a:pt x="9273526" y="3334156"/>
                    <a:pt x="9259910" y="3387144"/>
                    <a:pt x="9259910" y="3387144"/>
                  </a:cubicBezTo>
                  <a:cubicBezTo>
                    <a:pt x="9255617" y="3455831"/>
                    <a:pt x="9262794" y="3526214"/>
                    <a:pt x="9247031" y="3593206"/>
                  </a:cubicBezTo>
                  <a:cubicBezTo>
                    <a:pt x="9243922" y="3606421"/>
                    <a:pt x="9221447" y="3602355"/>
                    <a:pt x="9208394" y="3606085"/>
                  </a:cubicBezTo>
                  <a:cubicBezTo>
                    <a:pt x="9154596" y="3621456"/>
                    <a:pt x="9140332" y="3621722"/>
                    <a:pt x="9079606" y="3631842"/>
                  </a:cubicBezTo>
                  <a:cubicBezTo>
                    <a:pt x="9066727" y="3636135"/>
                    <a:pt x="9051570" y="3636240"/>
                    <a:pt x="9040969" y="3644721"/>
                  </a:cubicBezTo>
                  <a:cubicBezTo>
                    <a:pt x="9003182" y="3674951"/>
                    <a:pt x="9007969" y="3734056"/>
                    <a:pt x="9002333" y="3773510"/>
                  </a:cubicBezTo>
                  <a:cubicBezTo>
                    <a:pt x="9010066" y="3804446"/>
                    <a:pt x="9013174" y="3841426"/>
                    <a:pt x="9040969" y="3863662"/>
                  </a:cubicBezTo>
                  <a:cubicBezTo>
                    <a:pt x="9051570" y="3872143"/>
                    <a:pt x="9066727" y="3872248"/>
                    <a:pt x="9079606" y="3876541"/>
                  </a:cubicBezTo>
                  <a:cubicBezTo>
                    <a:pt x="9107892" y="3918972"/>
                    <a:pt x="9128077" y="3930165"/>
                    <a:pt x="9092485" y="3992451"/>
                  </a:cubicBezTo>
                  <a:cubicBezTo>
                    <a:pt x="9085750" y="4004238"/>
                    <a:pt x="9065990" y="3999259"/>
                    <a:pt x="9053848" y="4005330"/>
                  </a:cubicBezTo>
                  <a:cubicBezTo>
                    <a:pt x="8907688" y="4078409"/>
                    <a:pt x="9060824" y="4019979"/>
                    <a:pt x="8937938" y="4056845"/>
                  </a:cubicBezTo>
                  <a:cubicBezTo>
                    <a:pt x="8911932" y="4064647"/>
                    <a:pt x="8860665" y="4082603"/>
                    <a:pt x="8860665" y="4082603"/>
                  </a:cubicBezTo>
                  <a:cubicBezTo>
                    <a:pt x="8856372" y="4095482"/>
                    <a:pt x="8852553" y="4108529"/>
                    <a:pt x="8847786" y="4121240"/>
                  </a:cubicBezTo>
                  <a:cubicBezTo>
                    <a:pt x="8839669" y="4142886"/>
                    <a:pt x="8827635" y="4163206"/>
                    <a:pt x="8822028" y="4185634"/>
                  </a:cubicBezTo>
                  <a:cubicBezTo>
                    <a:pt x="8814666" y="4215083"/>
                    <a:pt x="8822724" y="4248635"/>
                    <a:pt x="8809149" y="4275786"/>
                  </a:cubicBezTo>
                  <a:cubicBezTo>
                    <a:pt x="8803078" y="4287928"/>
                    <a:pt x="8783974" y="4286909"/>
                    <a:pt x="8770513" y="4288665"/>
                  </a:cubicBezTo>
                  <a:cubicBezTo>
                    <a:pt x="8684950" y="4299825"/>
                    <a:pt x="8598355" y="4302220"/>
                    <a:pt x="8512935" y="4314423"/>
                  </a:cubicBezTo>
                  <a:lnTo>
                    <a:pt x="8422783" y="4327302"/>
                  </a:lnTo>
                  <a:cubicBezTo>
                    <a:pt x="8418490" y="4348767"/>
                    <a:pt x="8420764" y="4372690"/>
                    <a:pt x="8409904" y="4391696"/>
                  </a:cubicBezTo>
                  <a:cubicBezTo>
                    <a:pt x="8393948" y="4419619"/>
                    <a:pt x="8356153" y="4417265"/>
                    <a:pt x="8332631" y="4430333"/>
                  </a:cubicBezTo>
                  <a:cubicBezTo>
                    <a:pt x="8270887" y="4464635"/>
                    <a:pt x="8273211" y="4463995"/>
                    <a:pt x="8242479" y="4494727"/>
                  </a:cubicBezTo>
                </a:path>
              </a:pathLst>
            </a:custGeom>
            <a:solidFill>
              <a:srgbClr val="95282D"/>
            </a:solidFill>
            <a:ln>
              <a:solidFill>
                <a:srgbClr val="36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椭圆 5"/>
            <p:cNvSpPr/>
            <p:nvPr/>
          </p:nvSpPr>
          <p:spPr>
            <a:xfrm>
              <a:off x="9358125" y="4818606"/>
              <a:ext cx="93664" cy="308006"/>
            </a:xfrm>
            <a:prstGeom prst="ellipse">
              <a:avLst/>
            </a:prstGeom>
            <a:solidFill>
              <a:srgbClr val="FFFF00"/>
            </a:solidFill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2054225" y="1649413"/>
            <a:ext cx="7427913" cy="3692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</a:pPr>
            <a:r>
              <a:rPr lang="zh-CN" altLang="en-US" sz="36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    </a:t>
            </a:r>
            <a:r>
              <a:rPr lang="zh-CN" altLang="en-US" sz="36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要是</a:t>
            </a:r>
            <a:r>
              <a:rPr lang="zh-CN" altLang="en-US" sz="36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从牧场栅栏外面，把辫子嗖的一下甩过去，连牛都能套住呢。一下子就能套到牛角上，只要用劲拉啊拉的，一整头牛就是我的了。还有呢</a:t>
            </a:r>
            <a:r>
              <a:rPr lang="en-US" altLang="zh-CN" sz="36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……</a:t>
            </a:r>
            <a:endParaRPr lang="zh-CN" altLang="en-US" sz="36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pic>
        <p:nvPicPr>
          <p:cNvPr id="28677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56700" y="4586288"/>
            <a:ext cx="2716213" cy="2136775"/>
          </a:xfrm>
          <a:prstGeom prst="rect">
            <a:avLst/>
          </a:prstGeom>
          <a:noFill/>
          <a:ln w="9525">
            <a:noFill/>
          </a:ln>
        </p:spPr>
      </p:pic>
      <p:cxnSp>
        <p:nvCxnSpPr>
          <p:cNvPr id="9" name="直接连接符 8"/>
          <p:cNvCxnSpPr/>
          <p:nvPr/>
        </p:nvCxnSpPr>
        <p:spPr>
          <a:xfrm>
            <a:off x="1981200" y="5265738"/>
            <a:ext cx="2828925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10" name="矩形 9"/>
          <p:cNvSpPr/>
          <p:nvPr/>
        </p:nvSpPr>
        <p:spPr>
          <a:xfrm>
            <a:off x="1355725" y="5616575"/>
            <a:ext cx="6816725" cy="706438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>
            <a:spAutoFit/>
          </a:bodyPr>
          <a:p>
            <a:r>
              <a:rPr lang="zh-CN" altLang="en-US" sz="4000" b="1" dirty="0">
                <a:solidFill>
                  <a:srgbClr val="FF0000"/>
                </a:solidFill>
                <a:latin typeface="Calibri" panose="020F0502020204030204" pitchFamily="34" charset="0"/>
              </a:rPr>
              <a:t>想像一下，还可能套到什么？</a:t>
            </a:r>
            <a:endParaRPr lang="zh-CN" altLang="en-US" sz="4000" b="1" dirty="0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  <p:bldP spid="10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" name="线形标注 1 9"/>
          <p:cNvSpPr/>
          <p:nvPr/>
        </p:nvSpPr>
        <p:spPr>
          <a:xfrm flipH="1">
            <a:off x="3165475" y="4030663"/>
            <a:ext cx="1919288" cy="528638"/>
          </a:xfrm>
          <a:prstGeom prst="borderCallout1">
            <a:avLst>
              <a:gd name="adj1" fmla="val 99238"/>
              <a:gd name="adj2" fmla="val 64394"/>
              <a:gd name="adj3" fmla="val 149086"/>
              <a:gd name="adj4" fmla="val 98031"/>
            </a:avLst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879725" y="1468438"/>
            <a:ext cx="2041525" cy="768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400" b="1" dirty="0">
                <a:solidFill>
                  <a:srgbClr val="FF0000"/>
                </a:solidFill>
                <a:latin typeface="Calibri" panose="020F0502020204030204" pitchFamily="34" charset="0"/>
              </a:rPr>
              <a:t>当被子</a:t>
            </a:r>
            <a:endParaRPr lang="zh-CN" altLang="en-US" sz="4400" b="1" dirty="0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004888" y="695325"/>
            <a:ext cx="10071100" cy="5903913"/>
            <a:chOff x="1004552" y="695459"/>
            <a:chExt cx="10071279" cy="5903569"/>
          </a:xfrm>
        </p:grpSpPr>
        <p:pic>
          <p:nvPicPr>
            <p:cNvPr id="29706" name="图片 3"/>
            <p:cNvPicPr>
              <a:picLocks noChangeAspect="1"/>
            </p:cNvPicPr>
            <p:nvPr/>
          </p:nvPicPr>
          <p:blipFill>
            <a:blip r:embed="rId1"/>
            <a:srcRect b="-95"/>
            <a:stretch>
              <a:fillRect/>
            </a:stretch>
          </p:blipFill>
          <p:spPr>
            <a:xfrm>
              <a:off x="7959899" y="4663607"/>
              <a:ext cx="1449422" cy="193542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5" name="任意多边形 4"/>
            <p:cNvSpPr/>
            <p:nvPr/>
          </p:nvSpPr>
          <p:spPr>
            <a:xfrm>
              <a:off x="1004552" y="695459"/>
              <a:ext cx="10071279" cy="5641646"/>
            </a:xfrm>
            <a:custGeom>
              <a:avLst/>
              <a:gdLst>
                <a:gd name="connsiteX0" fmla="*/ 8306873 w 10071279"/>
                <a:gd name="connsiteY0" fmla="*/ 4443211 h 5640947"/>
                <a:gd name="connsiteX1" fmla="*/ 8332631 w 10071279"/>
                <a:gd name="connsiteY1" fmla="*/ 4378817 h 5640947"/>
                <a:gd name="connsiteX2" fmla="*/ 8384147 w 10071279"/>
                <a:gd name="connsiteY2" fmla="*/ 4301544 h 5640947"/>
                <a:gd name="connsiteX3" fmla="*/ 8409904 w 10071279"/>
                <a:gd name="connsiteY3" fmla="*/ 4224271 h 5640947"/>
                <a:gd name="connsiteX4" fmla="*/ 8448541 w 10071279"/>
                <a:gd name="connsiteY4" fmla="*/ 4198513 h 5640947"/>
                <a:gd name="connsiteX5" fmla="*/ 8577330 w 10071279"/>
                <a:gd name="connsiteY5" fmla="*/ 4159876 h 5640947"/>
                <a:gd name="connsiteX6" fmla="*/ 8706118 w 10071279"/>
                <a:gd name="connsiteY6" fmla="*/ 4121240 h 5640947"/>
                <a:gd name="connsiteX7" fmla="*/ 8783392 w 10071279"/>
                <a:gd name="connsiteY7" fmla="*/ 4082603 h 5640947"/>
                <a:gd name="connsiteX8" fmla="*/ 8860665 w 10071279"/>
                <a:gd name="connsiteY8" fmla="*/ 4056845 h 5640947"/>
                <a:gd name="connsiteX9" fmla="*/ 8886423 w 10071279"/>
                <a:gd name="connsiteY9" fmla="*/ 4018209 h 5640947"/>
                <a:gd name="connsiteX10" fmla="*/ 8925059 w 10071279"/>
                <a:gd name="connsiteY10" fmla="*/ 3992451 h 5640947"/>
                <a:gd name="connsiteX11" fmla="*/ 8976575 w 10071279"/>
                <a:gd name="connsiteY11" fmla="*/ 3915178 h 5640947"/>
                <a:gd name="connsiteX12" fmla="*/ 8989454 w 10071279"/>
                <a:gd name="connsiteY12" fmla="*/ 3786389 h 5640947"/>
                <a:gd name="connsiteX13" fmla="*/ 8976575 w 10071279"/>
                <a:gd name="connsiteY13" fmla="*/ 3747752 h 5640947"/>
                <a:gd name="connsiteX14" fmla="*/ 8989454 w 10071279"/>
                <a:gd name="connsiteY14" fmla="*/ 3670479 h 5640947"/>
                <a:gd name="connsiteX15" fmla="*/ 9131121 w 10071279"/>
                <a:gd name="connsiteY15" fmla="*/ 3541690 h 5640947"/>
                <a:gd name="connsiteX16" fmla="*/ 9182637 w 10071279"/>
                <a:gd name="connsiteY16" fmla="*/ 3515933 h 5640947"/>
                <a:gd name="connsiteX17" fmla="*/ 9221273 w 10071279"/>
                <a:gd name="connsiteY17" fmla="*/ 3490175 h 5640947"/>
                <a:gd name="connsiteX18" fmla="*/ 9285668 w 10071279"/>
                <a:gd name="connsiteY18" fmla="*/ 3438659 h 5640947"/>
                <a:gd name="connsiteX19" fmla="*/ 9311425 w 10071279"/>
                <a:gd name="connsiteY19" fmla="*/ 3400023 h 5640947"/>
                <a:gd name="connsiteX20" fmla="*/ 9362941 w 10071279"/>
                <a:gd name="connsiteY20" fmla="*/ 3374265 h 5640947"/>
                <a:gd name="connsiteX21" fmla="*/ 9375820 w 10071279"/>
                <a:gd name="connsiteY21" fmla="*/ 3335628 h 5640947"/>
                <a:gd name="connsiteX22" fmla="*/ 9414456 w 10071279"/>
                <a:gd name="connsiteY22" fmla="*/ 3296992 h 5640947"/>
                <a:gd name="connsiteX23" fmla="*/ 9453093 w 10071279"/>
                <a:gd name="connsiteY23" fmla="*/ 3245476 h 5640947"/>
                <a:gd name="connsiteX24" fmla="*/ 9504609 w 10071279"/>
                <a:gd name="connsiteY24" fmla="*/ 3168203 h 5640947"/>
                <a:gd name="connsiteX25" fmla="*/ 9517487 w 10071279"/>
                <a:gd name="connsiteY25" fmla="*/ 3129566 h 5640947"/>
                <a:gd name="connsiteX26" fmla="*/ 9543245 w 10071279"/>
                <a:gd name="connsiteY26" fmla="*/ 3065172 h 5640947"/>
                <a:gd name="connsiteX27" fmla="*/ 9556124 w 10071279"/>
                <a:gd name="connsiteY27" fmla="*/ 3000778 h 5640947"/>
                <a:gd name="connsiteX28" fmla="*/ 9569003 w 10071279"/>
                <a:gd name="connsiteY28" fmla="*/ 2846231 h 5640947"/>
                <a:gd name="connsiteX29" fmla="*/ 9581882 w 10071279"/>
                <a:gd name="connsiteY29" fmla="*/ 2781837 h 5640947"/>
                <a:gd name="connsiteX30" fmla="*/ 9594761 w 10071279"/>
                <a:gd name="connsiteY30" fmla="*/ 2678806 h 5640947"/>
                <a:gd name="connsiteX31" fmla="*/ 9633397 w 10071279"/>
                <a:gd name="connsiteY31" fmla="*/ 2640169 h 5640947"/>
                <a:gd name="connsiteX32" fmla="*/ 9762186 w 10071279"/>
                <a:gd name="connsiteY32" fmla="*/ 2562896 h 5640947"/>
                <a:gd name="connsiteX33" fmla="*/ 9865217 w 10071279"/>
                <a:gd name="connsiteY33" fmla="*/ 2511380 h 5640947"/>
                <a:gd name="connsiteX34" fmla="*/ 9955369 w 10071279"/>
                <a:gd name="connsiteY34" fmla="*/ 2434107 h 5640947"/>
                <a:gd name="connsiteX35" fmla="*/ 9981127 w 10071279"/>
                <a:gd name="connsiteY35" fmla="*/ 2395471 h 5640947"/>
                <a:gd name="connsiteX36" fmla="*/ 10019763 w 10071279"/>
                <a:gd name="connsiteY36" fmla="*/ 2343955 h 5640947"/>
                <a:gd name="connsiteX37" fmla="*/ 10045521 w 10071279"/>
                <a:gd name="connsiteY37" fmla="*/ 2266682 h 5640947"/>
                <a:gd name="connsiteX38" fmla="*/ 10058400 w 10071279"/>
                <a:gd name="connsiteY38" fmla="*/ 2228045 h 5640947"/>
                <a:gd name="connsiteX39" fmla="*/ 10071279 w 10071279"/>
                <a:gd name="connsiteY39" fmla="*/ 2176530 h 5640947"/>
                <a:gd name="connsiteX40" fmla="*/ 10058400 w 10071279"/>
                <a:gd name="connsiteY40" fmla="*/ 1584102 h 5640947"/>
                <a:gd name="connsiteX41" fmla="*/ 9955369 w 10071279"/>
                <a:gd name="connsiteY41" fmla="*/ 1493949 h 5640947"/>
                <a:gd name="connsiteX42" fmla="*/ 9826580 w 10071279"/>
                <a:gd name="connsiteY42" fmla="*/ 1378040 h 5640947"/>
                <a:gd name="connsiteX43" fmla="*/ 9775065 w 10071279"/>
                <a:gd name="connsiteY43" fmla="*/ 1326524 h 5640947"/>
                <a:gd name="connsiteX44" fmla="*/ 9697792 w 10071279"/>
                <a:gd name="connsiteY44" fmla="*/ 1262130 h 5640947"/>
                <a:gd name="connsiteX45" fmla="*/ 9465972 w 10071279"/>
                <a:gd name="connsiteY45" fmla="*/ 1094704 h 5640947"/>
                <a:gd name="connsiteX46" fmla="*/ 9414456 w 10071279"/>
                <a:gd name="connsiteY46" fmla="*/ 1068947 h 5640947"/>
                <a:gd name="connsiteX47" fmla="*/ 9362941 w 10071279"/>
                <a:gd name="connsiteY47" fmla="*/ 1056068 h 5640947"/>
                <a:gd name="connsiteX48" fmla="*/ 9272789 w 10071279"/>
                <a:gd name="connsiteY48" fmla="*/ 953037 h 5640947"/>
                <a:gd name="connsiteX49" fmla="*/ 9156879 w 10071279"/>
                <a:gd name="connsiteY49" fmla="*/ 850006 h 5640947"/>
                <a:gd name="connsiteX50" fmla="*/ 9118242 w 10071279"/>
                <a:gd name="connsiteY50" fmla="*/ 811369 h 5640947"/>
                <a:gd name="connsiteX51" fmla="*/ 9002333 w 10071279"/>
                <a:gd name="connsiteY51" fmla="*/ 746975 h 5640947"/>
                <a:gd name="connsiteX52" fmla="*/ 8976575 w 10071279"/>
                <a:gd name="connsiteY52" fmla="*/ 708338 h 5640947"/>
                <a:gd name="connsiteX53" fmla="*/ 8886423 w 10071279"/>
                <a:gd name="connsiteY53" fmla="*/ 643944 h 5640947"/>
                <a:gd name="connsiteX54" fmla="*/ 8834907 w 10071279"/>
                <a:gd name="connsiteY54" fmla="*/ 618186 h 5640947"/>
                <a:gd name="connsiteX55" fmla="*/ 8783392 w 10071279"/>
                <a:gd name="connsiteY55" fmla="*/ 579549 h 5640947"/>
                <a:gd name="connsiteX56" fmla="*/ 8744755 w 10071279"/>
                <a:gd name="connsiteY56" fmla="*/ 566671 h 5640947"/>
                <a:gd name="connsiteX57" fmla="*/ 8693240 w 10071279"/>
                <a:gd name="connsiteY57" fmla="*/ 553792 h 5640947"/>
                <a:gd name="connsiteX58" fmla="*/ 8538693 w 10071279"/>
                <a:gd name="connsiteY58" fmla="*/ 528034 h 5640947"/>
                <a:gd name="connsiteX59" fmla="*/ 7624293 w 10071279"/>
                <a:gd name="connsiteY59" fmla="*/ 502276 h 5640947"/>
                <a:gd name="connsiteX60" fmla="*/ 7521262 w 10071279"/>
                <a:gd name="connsiteY60" fmla="*/ 476518 h 5640947"/>
                <a:gd name="connsiteX61" fmla="*/ 7431110 w 10071279"/>
                <a:gd name="connsiteY61" fmla="*/ 399245 h 5640947"/>
                <a:gd name="connsiteX62" fmla="*/ 7289442 w 10071279"/>
                <a:gd name="connsiteY62" fmla="*/ 321972 h 5640947"/>
                <a:gd name="connsiteX63" fmla="*/ 7225048 w 10071279"/>
                <a:gd name="connsiteY63" fmla="*/ 283335 h 5640947"/>
                <a:gd name="connsiteX64" fmla="*/ 7044744 w 10071279"/>
                <a:gd name="connsiteY64" fmla="*/ 206062 h 5640947"/>
                <a:gd name="connsiteX65" fmla="*/ 6928834 w 10071279"/>
                <a:gd name="connsiteY65" fmla="*/ 154547 h 5640947"/>
                <a:gd name="connsiteX66" fmla="*/ 6800045 w 10071279"/>
                <a:gd name="connsiteY66" fmla="*/ 128789 h 5640947"/>
                <a:gd name="connsiteX67" fmla="*/ 6478073 w 10071279"/>
                <a:gd name="connsiteY67" fmla="*/ 90152 h 5640947"/>
                <a:gd name="connsiteX68" fmla="*/ 6168980 w 10071279"/>
                <a:gd name="connsiteY68" fmla="*/ 154547 h 5640947"/>
                <a:gd name="connsiteX69" fmla="*/ 6065949 w 10071279"/>
                <a:gd name="connsiteY69" fmla="*/ 206062 h 5640947"/>
                <a:gd name="connsiteX70" fmla="*/ 6014434 w 10071279"/>
                <a:gd name="connsiteY70" fmla="*/ 218941 h 5640947"/>
                <a:gd name="connsiteX71" fmla="*/ 5911403 w 10071279"/>
                <a:gd name="connsiteY71" fmla="*/ 270456 h 5640947"/>
                <a:gd name="connsiteX72" fmla="*/ 5859887 w 10071279"/>
                <a:gd name="connsiteY72" fmla="*/ 296214 h 5640947"/>
                <a:gd name="connsiteX73" fmla="*/ 5795493 w 10071279"/>
                <a:gd name="connsiteY73" fmla="*/ 309093 h 5640947"/>
                <a:gd name="connsiteX74" fmla="*/ 5640947 w 10071279"/>
                <a:gd name="connsiteY74" fmla="*/ 296214 h 5640947"/>
                <a:gd name="connsiteX75" fmla="*/ 5512158 w 10071279"/>
                <a:gd name="connsiteY75" fmla="*/ 206062 h 5640947"/>
                <a:gd name="connsiteX76" fmla="*/ 5331854 w 10071279"/>
                <a:gd name="connsiteY76" fmla="*/ 103031 h 5640947"/>
                <a:gd name="connsiteX77" fmla="*/ 5215944 w 10071279"/>
                <a:gd name="connsiteY77" fmla="*/ 77273 h 5640947"/>
                <a:gd name="connsiteX78" fmla="*/ 5061397 w 10071279"/>
                <a:gd name="connsiteY78" fmla="*/ 25758 h 5640947"/>
                <a:gd name="connsiteX79" fmla="*/ 4803820 w 10071279"/>
                <a:gd name="connsiteY79" fmla="*/ 12879 h 5640947"/>
                <a:gd name="connsiteX80" fmla="*/ 4636394 w 10071279"/>
                <a:gd name="connsiteY80" fmla="*/ 0 h 5640947"/>
                <a:gd name="connsiteX81" fmla="*/ 4353059 w 10071279"/>
                <a:gd name="connsiteY81" fmla="*/ 25758 h 5640947"/>
                <a:gd name="connsiteX82" fmla="*/ 4198513 w 10071279"/>
                <a:gd name="connsiteY82" fmla="*/ 64395 h 5640947"/>
                <a:gd name="connsiteX83" fmla="*/ 3979572 w 10071279"/>
                <a:gd name="connsiteY83" fmla="*/ 141668 h 5640947"/>
                <a:gd name="connsiteX84" fmla="*/ 3786389 w 10071279"/>
                <a:gd name="connsiteY84" fmla="*/ 244699 h 5640947"/>
                <a:gd name="connsiteX85" fmla="*/ 3683358 w 10071279"/>
                <a:gd name="connsiteY85" fmla="*/ 283335 h 5640947"/>
                <a:gd name="connsiteX86" fmla="*/ 3567448 w 10071279"/>
                <a:gd name="connsiteY86" fmla="*/ 347730 h 5640947"/>
                <a:gd name="connsiteX87" fmla="*/ 3335628 w 10071279"/>
                <a:gd name="connsiteY87" fmla="*/ 309093 h 5640947"/>
                <a:gd name="connsiteX88" fmla="*/ 2833352 w 10071279"/>
                <a:gd name="connsiteY88" fmla="*/ 90152 h 5640947"/>
                <a:gd name="connsiteX89" fmla="*/ 2678806 w 10071279"/>
                <a:gd name="connsiteY89" fmla="*/ 38637 h 5640947"/>
                <a:gd name="connsiteX90" fmla="*/ 2524259 w 10071279"/>
                <a:gd name="connsiteY90" fmla="*/ 0 h 5640947"/>
                <a:gd name="connsiteX91" fmla="*/ 2485623 w 10071279"/>
                <a:gd name="connsiteY91" fmla="*/ 12879 h 5640947"/>
                <a:gd name="connsiteX92" fmla="*/ 2408349 w 10071279"/>
                <a:gd name="connsiteY92" fmla="*/ 64395 h 5640947"/>
                <a:gd name="connsiteX93" fmla="*/ 2189409 w 10071279"/>
                <a:gd name="connsiteY93" fmla="*/ 141668 h 5640947"/>
                <a:gd name="connsiteX94" fmla="*/ 1957589 w 10071279"/>
                <a:gd name="connsiteY94" fmla="*/ 270456 h 5640947"/>
                <a:gd name="connsiteX95" fmla="*/ 1828800 w 10071279"/>
                <a:gd name="connsiteY95" fmla="*/ 321972 h 5640947"/>
                <a:gd name="connsiteX96" fmla="*/ 1790163 w 10071279"/>
                <a:gd name="connsiteY96" fmla="*/ 360609 h 5640947"/>
                <a:gd name="connsiteX97" fmla="*/ 1712890 w 10071279"/>
                <a:gd name="connsiteY97" fmla="*/ 412124 h 5640947"/>
                <a:gd name="connsiteX98" fmla="*/ 1687133 w 10071279"/>
                <a:gd name="connsiteY98" fmla="*/ 450761 h 5640947"/>
                <a:gd name="connsiteX99" fmla="*/ 1648496 w 10071279"/>
                <a:gd name="connsiteY99" fmla="*/ 528034 h 5640947"/>
                <a:gd name="connsiteX100" fmla="*/ 1545465 w 10071279"/>
                <a:gd name="connsiteY100" fmla="*/ 566671 h 5640947"/>
                <a:gd name="connsiteX101" fmla="*/ 1506828 w 10071279"/>
                <a:gd name="connsiteY101" fmla="*/ 579549 h 5640947"/>
                <a:gd name="connsiteX102" fmla="*/ 1378040 w 10071279"/>
                <a:gd name="connsiteY102" fmla="*/ 618186 h 5640947"/>
                <a:gd name="connsiteX103" fmla="*/ 1313645 w 10071279"/>
                <a:gd name="connsiteY103" fmla="*/ 643944 h 5640947"/>
                <a:gd name="connsiteX104" fmla="*/ 1275009 w 10071279"/>
                <a:gd name="connsiteY104" fmla="*/ 656823 h 5640947"/>
                <a:gd name="connsiteX105" fmla="*/ 1171978 w 10071279"/>
                <a:gd name="connsiteY105" fmla="*/ 708338 h 5640947"/>
                <a:gd name="connsiteX106" fmla="*/ 1068947 w 10071279"/>
                <a:gd name="connsiteY106" fmla="*/ 901521 h 5640947"/>
                <a:gd name="connsiteX107" fmla="*/ 1068947 w 10071279"/>
                <a:gd name="connsiteY107" fmla="*/ 1068947 h 5640947"/>
                <a:gd name="connsiteX108" fmla="*/ 1120462 w 10071279"/>
                <a:gd name="connsiteY108" fmla="*/ 1146220 h 5640947"/>
                <a:gd name="connsiteX109" fmla="*/ 1133341 w 10071279"/>
                <a:gd name="connsiteY109" fmla="*/ 1184856 h 5640947"/>
                <a:gd name="connsiteX110" fmla="*/ 1159099 w 10071279"/>
                <a:gd name="connsiteY110" fmla="*/ 1287887 h 5640947"/>
                <a:gd name="connsiteX111" fmla="*/ 1184856 w 10071279"/>
                <a:gd name="connsiteY111" fmla="*/ 1339403 h 5640947"/>
                <a:gd name="connsiteX112" fmla="*/ 1056068 w 10071279"/>
                <a:gd name="connsiteY112" fmla="*/ 1416676 h 5640947"/>
                <a:gd name="connsiteX113" fmla="*/ 927279 w 10071279"/>
                <a:gd name="connsiteY113" fmla="*/ 1455313 h 5640947"/>
                <a:gd name="connsiteX114" fmla="*/ 772733 w 10071279"/>
                <a:gd name="connsiteY114" fmla="*/ 1532586 h 5640947"/>
                <a:gd name="connsiteX115" fmla="*/ 708338 w 10071279"/>
                <a:gd name="connsiteY115" fmla="*/ 1558344 h 5640947"/>
                <a:gd name="connsiteX116" fmla="*/ 553792 w 10071279"/>
                <a:gd name="connsiteY116" fmla="*/ 1635617 h 5640947"/>
                <a:gd name="connsiteX117" fmla="*/ 489397 w 10071279"/>
                <a:gd name="connsiteY117" fmla="*/ 1661375 h 5640947"/>
                <a:gd name="connsiteX118" fmla="*/ 437882 w 10071279"/>
                <a:gd name="connsiteY118" fmla="*/ 1700011 h 5640947"/>
                <a:gd name="connsiteX119" fmla="*/ 360609 w 10071279"/>
                <a:gd name="connsiteY119" fmla="*/ 1738648 h 5640947"/>
                <a:gd name="connsiteX120" fmla="*/ 321972 w 10071279"/>
                <a:gd name="connsiteY120" fmla="*/ 1790164 h 5640947"/>
                <a:gd name="connsiteX121" fmla="*/ 296214 w 10071279"/>
                <a:gd name="connsiteY121" fmla="*/ 1828800 h 5640947"/>
                <a:gd name="connsiteX122" fmla="*/ 347730 w 10071279"/>
                <a:gd name="connsiteY122" fmla="*/ 2021983 h 5640947"/>
                <a:gd name="connsiteX123" fmla="*/ 386366 w 10071279"/>
                <a:gd name="connsiteY123" fmla="*/ 2047741 h 5640947"/>
                <a:gd name="connsiteX124" fmla="*/ 412124 w 10071279"/>
                <a:gd name="connsiteY124" fmla="*/ 2137893 h 5640947"/>
                <a:gd name="connsiteX125" fmla="*/ 386366 w 10071279"/>
                <a:gd name="connsiteY125" fmla="*/ 2331076 h 5640947"/>
                <a:gd name="connsiteX126" fmla="*/ 373487 w 10071279"/>
                <a:gd name="connsiteY126" fmla="*/ 2382592 h 5640947"/>
                <a:gd name="connsiteX127" fmla="*/ 347730 w 10071279"/>
                <a:gd name="connsiteY127" fmla="*/ 2421228 h 5640947"/>
                <a:gd name="connsiteX128" fmla="*/ 283335 w 10071279"/>
                <a:gd name="connsiteY128" fmla="*/ 2537138 h 5640947"/>
                <a:gd name="connsiteX129" fmla="*/ 257578 w 10071279"/>
                <a:gd name="connsiteY129" fmla="*/ 2614411 h 5640947"/>
                <a:gd name="connsiteX130" fmla="*/ 206062 w 10071279"/>
                <a:gd name="connsiteY130" fmla="*/ 2704564 h 5640947"/>
                <a:gd name="connsiteX131" fmla="*/ 193183 w 10071279"/>
                <a:gd name="connsiteY131" fmla="*/ 2756079 h 5640947"/>
                <a:gd name="connsiteX132" fmla="*/ 64394 w 10071279"/>
                <a:gd name="connsiteY132" fmla="*/ 2871989 h 5640947"/>
                <a:gd name="connsiteX133" fmla="*/ 0 w 10071279"/>
                <a:gd name="connsiteY133" fmla="*/ 2987899 h 5640947"/>
                <a:gd name="connsiteX134" fmla="*/ 12879 w 10071279"/>
                <a:gd name="connsiteY134" fmla="*/ 3078051 h 5640947"/>
                <a:gd name="connsiteX135" fmla="*/ 64394 w 10071279"/>
                <a:gd name="connsiteY135" fmla="*/ 3116687 h 5640947"/>
                <a:gd name="connsiteX136" fmla="*/ 115910 w 10071279"/>
                <a:gd name="connsiteY136" fmla="*/ 3168203 h 5640947"/>
                <a:gd name="connsiteX137" fmla="*/ 128789 w 10071279"/>
                <a:gd name="connsiteY137" fmla="*/ 3206840 h 5640947"/>
                <a:gd name="connsiteX138" fmla="*/ 180304 w 10071279"/>
                <a:gd name="connsiteY138" fmla="*/ 3284113 h 5640947"/>
                <a:gd name="connsiteX139" fmla="*/ 218941 w 10071279"/>
                <a:gd name="connsiteY139" fmla="*/ 3412902 h 5640947"/>
                <a:gd name="connsiteX140" fmla="*/ 231820 w 10071279"/>
                <a:gd name="connsiteY140" fmla="*/ 3451538 h 5640947"/>
                <a:gd name="connsiteX141" fmla="*/ 283335 w 10071279"/>
                <a:gd name="connsiteY141" fmla="*/ 3580327 h 5640947"/>
                <a:gd name="connsiteX142" fmla="*/ 296214 w 10071279"/>
                <a:gd name="connsiteY142" fmla="*/ 3618964 h 5640947"/>
                <a:gd name="connsiteX143" fmla="*/ 321972 w 10071279"/>
                <a:gd name="connsiteY143" fmla="*/ 3670479 h 5640947"/>
                <a:gd name="connsiteX144" fmla="*/ 399245 w 10071279"/>
                <a:gd name="connsiteY144" fmla="*/ 3876541 h 5640947"/>
                <a:gd name="connsiteX145" fmla="*/ 450761 w 10071279"/>
                <a:gd name="connsiteY145" fmla="*/ 3928056 h 5640947"/>
                <a:gd name="connsiteX146" fmla="*/ 489397 w 10071279"/>
                <a:gd name="connsiteY146" fmla="*/ 4005330 h 5640947"/>
                <a:gd name="connsiteX147" fmla="*/ 528034 w 10071279"/>
                <a:gd name="connsiteY147" fmla="*/ 4056845 h 5640947"/>
                <a:gd name="connsiteX148" fmla="*/ 515155 w 10071279"/>
                <a:gd name="connsiteY148" fmla="*/ 4095482 h 5640947"/>
                <a:gd name="connsiteX149" fmla="*/ 463640 w 10071279"/>
                <a:gd name="connsiteY149" fmla="*/ 4185634 h 5640947"/>
                <a:gd name="connsiteX150" fmla="*/ 515155 w 10071279"/>
                <a:gd name="connsiteY150" fmla="*/ 4572000 h 5640947"/>
                <a:gd name="connsiteX151" fmla="*/ 528034 w 10071279"/>
                <a:gd name="connsiteY151" fmla="*/ 4610637 h 5640947"/>
                <a:gd name="connsiteX152" fmla="*/ 566671 w 10071279"/>
                <a:gd name="connsiteY152" fmla="*/ 4636395 h 5640947"/>
                <a:gd name="connsiteX153" fmla="*/ 656823 w 10071279"/>
                <a:gd name="connsiteY153" fmla="*/ 4765183 h 5640947"/>
                <a:gd name="connsiteX154" fmla="*/ 734096 w 10071279"/>
                <a:gd name="connsiteY154" fmla="*/ 4881093 h 5640947"/>
                <a:gd name="connsiteX155" fmla="*/ 824248 w 10071279"/>
                <a:gd name="connsiteY155" fmla="*/ 4945487 h 5640947"/>
                <a:gd name="connsiteX156" fmla="*/ 862885 w 10071279"/>
                <a:gd name="connsiteY156" fmla="*/ 4958366 h 5640947"/>
                <a:gd name="connsiteX157" fmla="*/ 1017431 w 10071279"/>
                <a:gd name="connsiteY157" fmla="*/ 5022761 h 5640947"/>
                <a:gd name="connsiteX158" fmla="*/ 1056068 w 10071279"/>
                <a:gd name="connsiteY158" fmla="*/ 5035640 h 5640947"/>
                <a:gd name="connsiteX159" fmla="*/ 1171978 w 10071279"/>
                <a:gd name="connsiteY159" fmla="*/ 5048518 h 5640947"/>
                <a:gd name="connsiteX160" fmla="*/ 1275009 w 10071279"/>
                <a:gd name="connsiteY160" fmla="*/ 5035640 h 5640947"/>
                <a:gd name="connsiteX161" fmla="*/ 1313645 w 10071279"/>
                <a:gd name="connsiteY161" fmla="*/ 5022761 h 5640947"/>
                <a:gd name="connsiteX162" fmla="*/ 1506828 w 10071279"/>
                <a:gd name="connsiteY162" fmla="*/ 5035640 h 5640947"/>
                <a:gd name="connsiteX163" fmla="*/ 1558344 w 10071279"/>
                <a:gd name="connsiteY163" fmla="*/ 5112913 h 5640947"/>
                <a:gd name="connsiteX164" fmla="*/ 1622738 w 10071279"/>
                <a:gd name="connsiteY164" fmla="*/ 5203065 h 5640947"/>
                <a:gd name="connsiteX165" fmla="*/ 1648496 w 10071279"/>
                <a:gd name="connsiteY165" fmla="*/ 5254580 h 5640947"/>
                <a:gd name="connsiteX166" fmla="*/ 1828800 w 10071279"/>
                <a:gd name="connsiteY166" fmla="*/ 5422006 h 5640947"/>
                <a:gd name="connsiteX167" fmla="*/ 1944710 w 10071279"/>
                <a:gd name="connsiteY167" fmla="*/ 5486400 h 5640947"/>
                <a:gd name="connsiteX168" fmla="*/ 2266682 w 10071279"/>
                <a:gd name="connsiteY168" fmla="*/ 5563673 h 5640947"/>
                <a:gd name="connsiteX169" fmla="*/ 2537138 w 10071279"/>
                <a:gd name="connsiteY169" fmla="*/ 5537916 h 5640947"/>
                <a:gd name="connsiteX170" fmla="*/ 2562896 w 10071279"/>
                <a:gd name="connsiteY170" fmla="*/ 5499279 h 5640947"/>
                <a:gd name="connsiteX171" fmla="*/ 2627290 w 10071279"/>
                <a:gd name="connsiteY171" fmla="*/ 5460642 h 5640947"/>
                <a:gd name="connsiteX172" fmla="*/ 2665927 w 10071279"/>
                <a:gd name="connsiteY172" fmla="*/ 5434885 h 5640947"/>
                <a:gd name="connsiteX173" fmla="*/ 2756079 w 10071279"/>
                <a:gd name="connsiteY173" fmla="*/ 5370490 h 5640947"/>
                <a:gd name="connsiteX174" fmla="*/ 2846231 w 10071279"/>
                <a:gd name="connsiteY174" fmla="*/ 5357611 h 5640947"/>
                <a:gd name="connsiteX175" fmla="*/ 2884868 w 10071279"/>
                <a:gd name="connsiteY175" fmla="*/ 5331854 h 5640947"/>
                <a:gd name="connsiteX176" fmla="*/ 3271234 w 10071279"/>
                <a:gd name="connsiteY176" fmla="*/ 5331854 h 5640947"/>
                <a:gd name="connsiteX177" fmla="*/ 3335628 w 10071279"/>
                <a:gd name="connsiteY177" fmla="*/ 5383369 h 5640947"/>
                <a:gd name="connsiteX178" fmla="*/ 3425780 w 10071279"/>
                <a:gd name="connsiteY178" fmla="*/ 5473521 h 5640947"/>
                <a:gd name="connsiteX179" fmla="*/ 3580327 w 10071279"/>
                <a:gd name="connsiteY179" fmla="*/ 5550795 h 5640947"/>
                <a:gd name="connsiteX180" fmla="*/ 3644721 w 10071279"/>
                <a:gd name="connsiteY180" fmla="*/ 5576552 h 5640947"/>
                <a:gd name="connsiteX181" fmla="*/ 3747752 w 10071279"/>
                <a:gd name="connsiteY181" fmla="*/ 5589431 h 5640947"/>
                <a:gd name="connsiteX182" fmla="*/ 3825025 w 10071279"/>
                <a:gd name="connsiteY182" fmla="*/ 5576552 h 5640947"/>
                <a:gd name="connsiteX183" fmla="*/ 3953814 w 10071279"/>
                <a:gd name="connsiteY183" fmla="*/ 5499279 h 5640947"/>
                <a:gd name="connsiteX184" fmla="*/ 4018209 w 10071279"/>
                <a:gd name="connsiteY184" fmla="*/ 5473521 h 5640947"/>
                <a:gd name="connsiteX185" fmla="*/ 4095482 w 10071279"/>
                <a:gd name="connsiteY185" fmla="*/ 5447764 h 5640947"/>
                <a:gd name="connsiteX186" fmla="*/ 4159876 w 10071279"/>
                <a:gd name="connsiteY186" fmla="*/ 5434885 h 5640947"/>
                <a:gd name="connsiteX187" fmla="*/ 4211392 w 10071279"/>
                <a:gd name="connsiteY187" fmla="*/ 5422006 h 5640947"/>
                <a:gd name="connsiteX188" fmla="*/ 4288665 w 10071279"/>
                <a:gd name="connsiteY188" fmla="*/ 5383369 h 5640947"/>
                <a:gd name="connsiteX189" fmla="*/ 4327302 w 10071279"/>
                <a:gd name="connsiteY189" fmla="*/ 5370490 h 5640947"/>
                <a:gd name="connsiteX190" fmla="*/ 4404575 w 10071279"/>
                <a:gd name="connsiteY190" fmla="*/ 5331854 h 5640947"/>
                <a:gd name="connsiteX191" fmla="*/ 4456090 w 10071279"/>
                <a:gd name="connsiteY191" fmla="*/ 5383369 h 5640947"/>
                <a:gd name="connsiteX192" fmla="*/ 4572000 w 10071279"/>
                <a:gd name="connsiteY192" fmla="*/ 5525037 h 5640947"/>
                <a:gd name="connsiteX193" fmla="*/ 5009882 w 10071279"/>
                <a:gd name="connsiteY193" fmla="*/ 5499279 h 5640947"/>
                <a:gd name="connsiteX194" fmla="*/ 5048518 w 10071279"/>
                <a:gd name="connsiteY194" fmla="*/ 5486400 h 5640947"/>
                <a:gd name="connsiteX195" fmla="*/ 5087155 w 10071279"/>
                <a:gd name="connsiteY195" fmla="*/ 5460642 h 5640947"/>
                <a:gd name="connsiteX196" fmla="*/ 5318975 w 10071279"/>
                <a:gd name="connsiteY196" fmla="*/ 5473521 h 5640947"/>
                <a:gd name="connsiteX197" fmla="*/ 5563673 w 10071279"/>
                <a:gd name="connsiteY197" fmla="*/ 5512158 h 5640947"/>
                <a:gd name="connsiteX198" fmla="*/ 5589431 w 10071279"/>
                <a:gd name="connsiteY198" fmla="*/ 5550795 h 5640947"/>
                <a:gd name="connsiteX199" fmla="*/ 5666704 w 10071279"/>
                <a:gd name="connsiteY199" fmla="*/ 5589431 h 5640947"/>
                <a:gd name="connsiteX200" fmla="*/ 5705341 w 10071279"/>
                <a:gd name="connsiteY200" fmla="*/ 5615189 h 5640947"/>
                <a:gd name="connsiteX201" fmla="*/ 5756856 w 10071279"/>
                <a:gd name="connsiteY201" fmla="*/ 5628068 h 5640947"/>
                <a:gd name="connsiteX202" fmla="*/ 5795493 w 10071279"/>
                <a:gd name="connsiteY202" fmla="*/ 5640947 h 5640947"/>
                <a:gd name="connsiteX203" fmla="*/ 5988676 w 10071279"/>
                <a:gd name="connsiteY203" fmla="*/ 5628068 h 5640947"/>
                <a:gd name="connsiteX204" fmla="*/ 6027313 w 10071279"/>
                <a:gd name="connsiteY204" fmla="*/ 5615189 h 5640947"/>
                <a:gd name="connsiteX205" fmla="*/ 6104586 w 10071279"/>
                <a:gd name="connsiteY205" fmla="*/ 5563673 h 5640947"/>
                <a:gd name="connsiteX206" fmla="*/ 6143223 w 10071279"/>
                <a:gd name="connsiteY206" fmla="*/ 5525037 h 5640947"/>
                <a:gd name="connsiteX207" fmla="*/ 6168980 w 10071279"/>
                <a:gd name="connsiteY207" fmla="*/ 5486400 h 5640947"/>
                <a:gd name="connsiteX208" fmla="*/ 6246254 w 10071279"/>
                <a:gd name="connsiteY208" fmla="*/ 5434885 h 5640947"/>
                <a:gd name="connsiteX209" fmla="*/ 6272011 w 10071279"/>
                <a:gd name="connsiteY209" fmla="*/ 5396248 h 5640947"/>
                <a:gd name="connsiteX210" fmla="*/ 6310648 w 10071279"/>
                <a:gd name="connsiteY210" fmla="*/ 5383369 h 5640947"/>
                <a:gd name="connsiteX211" fmla="*/ 6349285 w 10071279"/>
                <a:gd name="connsiteY211" fmla="*/ 5344733 h 5640947"/>
                <a:gd name="connsiteX212" fmla="*/ 6362163 w 10071279"/>
                <a:gd name="connsiteY212" fmla="*/ 5306096 h 5640947"/>
                <a:gd name="connsiteX213" fmla="*/ 6272011 w 10071279"/>
                <a:gd name="connsiteY213" fmla="*/ 5344733 h 5640947"/>
                <a:gd name="connsiteX214" fmla="*/ 6194738 w 10071279"/>
                <a:gd name="connsiteY214" fmla="*/ 5370490 h 5640947"/>
                <a:gd name="connsiteX215" fmla="*/ 6156102 w 10071279"/>
                <a:gd name="connsiteY215" fmla="*/ 5383369 h 5640947"/>
                <a:gd name="connsiteX216" fmla="*/ 6001555 w 10071279"/>
                <a:gd name="connsiteY216" fmla="*/ 5409127 h 5640947"/>
                <a:gd name="connsiteX217" fmla="*/ 5692462 w 10071279"/>
                <a:gd name="connsiteY217" fmla="*/ 5396248 h 5640947"/>
                <a:gd name="connsiteX218" fmla="*/ 5640947 w 10071279"/>
                <a:gd name="connsiteY218" fmla="*/ 5383369 h 5640947"/>
                <a:gd name="connsiteX219" fmla="*/ 5576552 w 10071279"/>
                <a:gd name="connsiteY219" fmla="*/ 5370490 h 5640947"/>
                <a:gd name="connsiteX220" fmla="*/ 5525037 w 10071279"/>
                <a:gd name="connsiteY220" fmla="*/ 5383369 h 5640947"/>
                <a:gd name="connsiteX221" fmla="*/ 5525037 w 10071279"/>
                <a:gd name="connsiteY221" fmla="*/ 5473521 h 5640947"/>
                <a:gd name="connsiteX222" fmla="*/ 5563673 w 10071279"/>
                <a:gd name="connsiteY222" fmla="*/ 5499279 h 5640947"/>
                <a:gd name="connsiteX223" fmla="*/ 5525037 w 10071279"/>
                <a:gd name="connsiteY223" fmla="*/ 5486400 h 5640947"/>
                <a:gd name="connsiteX224" fmla="*/ 5512158 w 10071279"/>
                <a:gd name="connsiteY224" fmla="*/ 5447764 h 5640947"/>
                <a:gd name="connsiteX225" fmla="*/ 5473521 w 10071279"/>
                <a:gd name="connsiteY225" fmla="*/ 5434885 h 5640947"/>
                <a:gd name="connsiteX226" fmla="*/ 5396248 w 10071279"/>
                <a:gd name="connsiteY226" fmla="*/ 5422006 h 5640947"/>
                <a:gd name="connsiteX227" fmla="*/ 5434885 w 10071279"/>
                <a:gd name="connsiteY227" fmla="*/ 5396248 h 5640947"/>
                <a:gd name="connsiteX228" fmla="*/ 5525037 w 10071279"/>
                <a:gd name="connsiteY228" fmla="*/ 5383369 h 5640947"/>
                <a:gd name="connsiteX229" fmla="*/ 5512158 w 10071279"/>
                <a:gd name="connsiteY229" fmla="*/ 5344733 h 5640947"/>
                <a:gd name="connsiteX230" fmla="*/ 5473521 w 10071279"/>
                <a:gd name="connsiteY230" fmla="*/ 5331854 h 5640947"/>
                <a:gd name="connsiteX231" fmla="*/ 5434885 w 10071279"/>
                <a:gd name="connsiteY231" fmla="*/ 5344733 h 5640947"/>
                <a:gd name="connsiteX232" fmla="*/ 5383369 w 10071279"/>
                <a:gd name="connsiteY232" fmla="*/ 5357611 h 5640947"/>
                <a:gd name="connsiteX233" fmla="*/ 5318975 w 10071279"/>
                <a:gd name="connsiteY233" fmla="*/ 5434885 h 5640947"/>
                <a:gd name="connsiteX234" fmla="*/ 5267459 w 10071279"/>
                <a:gd name="connsiteY234" fmla="*/ 5460642 h 5640947"/>
                <a:gd name="connsiteX235" fmla="*/ 5151549 w 10071279"/>
                <a:gd name="connsiteY235" fmla="*/ 5447764 h 5640947"/>
                <a:gd name="connsiteX236" fmla="*/ 5100034 w 10071279"/>
                <a:gd name="connsiteY236" fmla="*/ 5434885 h 5640947"/>
                <a:gd name="connsiteX237" fmla="*/ 5241702 w 10071279"/>
                <a:gd name="connsiteY237" fmla="*/ 5422006 h 5640947"/>
                <a:gd name="connsiteX238" fmla="*/ 5318975 w 10071279"/>
                <a:gd name="connsiteY238" fmla="*/ 5370490 h 5640947"/>
                <a:gd name="connsiteX239" fmla="*/ 5280338 w 10071279"/>
                <a:gd name="connsiteY239" fmla="*/ 5344733 h 5640947"/>
                <a:gd name="connsiteX240" fmla="*/ 5112913 w 10071279"/>
                <a:gd name="connsiteY240" fmla="*/ 5370490 h 5640947"/>
                <a:gd name="connsiteX241" fmla="*/ 5074276 w 10071279"/>
                <a:gd name="connsiteY241" fmla="*/ 5396248 h 5640947"/>
                <a:gd name="connsiteX242" fmla="*/ 5087155 w 10071279"/>
                <a:gd name="connsiteY242" fmla="*/ 5434885 h 5640947"/>
                <a:gd name="connsiteX243" fmla="*/ 5074276 w 10071279"/>
                <a:gd name="connsiteY243" fmla="*/ 5486400 h 5640947"/>
                <a:gd name="connsiteX244" fmla="*/ 5009882 w 10071279"/>
                <a:gd name="connsiteY244" fmla="*/ 5370490 h 5640947"/>
                <a:gd name="connsiteX245" fmla="*/ 4945487 w 10071279"/>
                <a:gd name="connsiteY245" fmla="*/ 5383369 h 5640947"/>
                <a:gd name="connsiteX246" fmla="*/ 4932609 w 10071279"/>
                <a:gd name="connsiteY246" fmla="*/ 5422006 h 5640947"/>
                <a:gd name="connsiteX247" fmla="*/ 4919730 w 10071279"/>
                <a:gd name="connsiteY247" fmla="*/ 5512158 h 5640947"/>
                <a:gd name="connsiteX248" fmla="*/ 4868214 w 10071279"/>
                <a:gd name="connsiteY248" fmla="*/ 5434885 h 5640947"/>
                <a:gd name="connsiteX249" fmla="*/ 4855335 w 10071279"/>
                <a:gd name="connsiteY249" fmla="*/ 5396248 h 5640947"/>
                <a:gd name="connsiteX250" fmla="*/ 4816699 w 10071279"/>
                <a:gd name="connsiteY250" fmla="*/ 5383369 h 5640947"/>
                <a:gd name="connsiteX251" fmla="*/ 4752304 w 10071279"/>
                <a:gd name="connsiteY251" fmla="*/ 5396248 h 5640947"/>
                <a:gd name="connsiteX252" fmla="*/ 4675031 w 10071279"/>
                <a:gd name="connsiteY252" fmla="*/ 5473521 h 5640947"/>
                <a:gd name="connsiteX253" fmla="*/ 4636394 w 10071279"/>
                <a:gd name="connsiteY253" fmla="*/ 5499279 h 5640947"/>
                <a:gd name="connsiteX254" fmla="*/ 4623516 w 10071279"/>
                <a:gd name="connsiteY254" fmla="*/ 5537916 h 5640947"/>
                <a:gd name="connsiteX255" fmla="*/ 4584879 w 10071279"/>
                <a:gd name="connsiteY255" fmla="*/ 5499279 h 5640947"/>
                <a:gd name="connsiteX256" fmla="*/ 4559121 w 10071279"/>
                <a:gd name="connsiteY256" fmla="*/ 5422006 h 5640947"/>
                <a:gd name="connsiteX257" fmla="*/ 4546242 w 10071279"/>
                <a:gd name="connsiteY257" fmla="*/ 5344733 h 5640947"/>
                <a:gd name="connsiteX258" fmla="*/ 4391696 w 10071279"/>
                <a:gd name="connsiteY258" fmla="*/ 5306096 h 5640947"/>
                <a:gd name="connsiteX259" fmla="*/ 4314423 w 10071279"/>
                <a:gd name="connsiteY259" fmla="*/ 5280338 h 5640947"/>
                <a:gd name="connsiteX260" fmla="*/ 4262907 w 10071279"/>
                <a:gd name="connsiteY260" fmla="*/ 5293217 h 5640947"/>
                <a:gd name="connsiteX261" fmla="*/ 4172755 w 10071279"/>
                <a:gd name="connsiteY261" fmla="*/ 5331854 h 5640947"/>
                <a:gd name="connsiteX262" fmla="*/ 4121240 w 10071279"/>
                <a:gd name="connsiteY262" fmla="*/ 5370490 h 5640947"/>
                <a:gd name="connsiteX263" fmla="*/ 4108361 w 10071279"/>
                <a:gd name="connsiteY263" fmla="*/ 5409127 h 5640947"/>
                <a:gd name="connsiteX264" fmla="*/ 4121240 w 10071279"/>
                <a:gd name="connsiteY264" fmla="*/ 5447764 h 5640947"/>
                <a:gd name="connsiteX265" fmla="*/ 4005330 w 10071279"/>
                <a:gd name="connsiteY265" fmla="*/ 5370490 h 5640947"/>
                <a:gd name="connsiteX266" fmla="*/ 3966693 w 10071279"/>
                <a:gd name="connsiteY266" fmla="*/ 5344733 h 5640947"/>
                <a:gd name="connsiteX267" fmla="*/ 3928056 w 10071279"/>
                <a:gd name="connsiteY267" fmla="*/ 5357611 h 5640947"/>
                <a:gd name="connsiteX268" fmla="*/ 3889420 w 10071279"/>
                <a:gd name="connsiteY268" fmla="*/ 5499279 h 5640947"/>
                <a:gd name="connsiteX269" fmla="*/ 3850783 w 10071279"/>
                <a:gd name="connsiteY269" fmla="*/ 5525037 h 5640947"/>
                <a:gd name="connsiteX270" fmla="*/ 3825025 w 10071279"/>
                <a:gd name="connsiteY270" fmla="*/ 5486400 h 5640947"/>
                <a:gd name="connsiteX271" fmla="*/ 3786389 w 10071279"/>
                <a:gd name="connsiteY271" fmla="*/ 5460642 h 5640947"/>
                <a:gd name="connsiteX272" fmla="*/ 3734873 w 10071279"/>
                <a:gd name="connsiteY272" fmla="*/ 5409127 h 5640947"/>
                <a:gd name="connsiteX273" fmla="*/ 3644721 w 10071279"/>
                <a:gd name="connsiteY273" fmla="*/ 5422006 h 5640947"/>
                <a:gd name="connsiteX274" fmla="*/ 3567448 w 10071279"/>
                <a:gd name="connsiteY274" fmla="*/ 5473521 h 5640947"/>
                <a:gd name="connsiteX275" fmla="*/ 3528811 w 10071279"/>
                <a:gd name="connsiteY275" fmla="*/ 5460642 h 5640947"/>
                <a:gd name="connsiteX276" fmla="*/ 3515933 w 10071279"/>
                <a:gd name="connsiteY276" fmla="*/ 5422006 h 5640947"/>
                <a:gd name="connsiteX277" fmla="*/ 3490175 w 10071279"/>
                <a:gd name="connsiteY277" fmla="*/ 5383369 h 5640947"/>
                <a:gd name="connsiteX278" fmla="*/ 3451538 w 10071279"/>
                <a:gd name="connsiteY278" fmla="*/ 5357611 h 5640947"/>
                <a:gd name="connsiteX279" fmla="*/ 3374265 w 10071279"/>
                <a:gd name="connsiteY279" fmla="*/ 5331854 h 5640947"/>
                <a:gd name="connsiteX280" fmla="*/ 3348507 w 10071279"/>
                <a:gd name="connsiteY280" fmla="*/ 5318975 h 5640947"/>
                <a:gd name="connsiteX281" fmla="*/ 3309871 w 10071279"/>
                <a:gd name="connsiteY281" fmla="*/ 5267459 h 5640947"/>
                <a:gd name="connsiteX282" fmla="*/ 3206840 w 10071279"/>
                <a:gd name="connsiteY282" fmla="*/ 5215944 h 5640947"/>
                <a:gd name="connsiteX283" fmla="*/ 3013656 w 10071279"/>
                <a:gd name="connsiteY283" fmla="*/ 5267459 h 5640947"/>
                <a:gd name="connsiteX284" fmla="*/ 2987899 w 10071279"/>
                <a:gd name="connsiteY284" fmla="*/ 5357611 h 5640947"/>
                <a:gd name="connsiteX285" fmla="*/ 2884868 w 10071279"/>
                <a:gd name="connsiteY285" fmla="*/ 5370490 h 5640947"/>
                <a:gd name="connsiteX286" fmla="*/ 2756079 w 10071279"/>
                <a:gd name="connsiteY286" fmla="*/ 5383369 h 5640947"/>
                <a:gd name="connsiteX287" fmla="*/ 2717442 w 10071279"/>
                <a:gd name="connsiteY287" fmla="*/ 5357611 h 5640947"/>
                <a:gd name="connsiteX288" fmla="*/ 2678806 w 10071279"/>
                <a:gd name="connsiteY288" fmla="*/ 5370490 h 5640947"/>
                <a:gd name="connsiteX289" fmla="*/ 2665927 w 10071279"/>
                <a:gd name="connsiteY289" fmla="*/ 5409127 h 5640947"/>
                <a:gd name="connsiteX290" fmla="*/ 2601533 w 10071279"/>
                <a:gd name="connsiteY290" fmla="*/ 5486400 h 5640947"/>
                <a:gd name="connsiteX291" fmla="*/ 2575775 w 10071279"/>
                <a:gd name="connsiteY291" fmla="*/ 5563673 h 5640947"/>
                <a:gd name="connsiteX292" fmla="*/ 2485623 w 10071279"/>
                <a:gd name="connsiteY292" fmla="*/ 5615189 h 5640947"/>
                <a:gd name="connsiteX293" fmla="*/ 2434107 w 10071279"/>
                <a:gd name="connsiteY293" fmla="*/ 5628068 h 5640947"/>
                <a:gd name="connsiteX294" fmla="*/ 2356834 w 10071279"/>
                <a:gd name="connsiteY294" fmla="*/ 5615189 h 5640947"/>
                <a:gd name="connsiteX295" fmla="*/ 2343955 w 10071279"/>
                <a:gd name="connsiteY295" fmla="*/ 5525037 h 5640947"/>
                <a:gd name="connsiteX296" fmla="*/ 2279561 w 10071279"/>
                <a:gd name="connsiteY296" fmla="*/ 5422006 h 5640947"/>
                <a:gd name="connsiteX297" fmla="*/ 2150772 w 10071279"/>
                <a:gd name="connsiteY297" fmla="*/ 5447764 h 5640947"/>
                <a:gd name="connsiteX298" fmla="*/ 2073499 w 10071279"/>
                <a:gd name="connsiteY298" fmla="*/ 5499279 h 5640947"/>
                <a:gd name="connsiteX299" fmla="*/ 2021983 w 10071279"/>
                <a:gd name="connsiteY299" fmla="*/ 5525037 h 5640947"/>
                <a:gd name="connsiteX300" fmla="*/ 1906073 w 10071279"/>
                <a:gd name="connsiteY300" fmla="*/ 5499279 h 5640947"/>
                <a:gd name="connsiteX301" fmla="*/ 1893194 w 10071279"/>
                <a:gd name="connsiteY301" fmla="*/ 5460642 h 5640947"/>
                <a:gd name="connsiteX302" fmla="*/ 1880316 w 10071279"/>
                <a:gd name="connsiteY302" fmla="*/ 5331854 h 5640947"/>
                <a:gd name="connsiteX303" fmla="*/ 1777285 w 10071279"/>
                <a:gd name="connsiteY303" fmla="*/ 5267459 h 5640947"/>
                <a:gd name="connsiteX304" fmla="*/ 1481071 w 10071279"/>
                <a:gd name="connsiteY304" fmla="*/ 5254580 h 5640947"/>
                <a:gd name="connsiteX305" fmla="*/ 1481071 w 10071279"/>
                <a:gd name="connsiteY305" fmla="*/ 5164428 h 5640947"/>
                <a:gd name="connsiteX306" fmla="*/ 1506828 w 10071279"/>
                <a:gd name="connsiteY306" fmla="*/ 5087155 h 5640947"/>
                <a:gd name="connsiteX307" fmla="*/ 1493949 w 10071279"/>
                <a:gd name="connsiteY307" fmla="*/ 4971245 h 5640947"/>
                <a:gd name="connsiteX308" fmla="*/ 1429555 w 10071279"/>
                <a:gd name="connsiteY308" fmla="*/ 4958366 h 5640947"/>
                <a:gd name="connsiteX309" fmla="*/ 1378040 w 10071279"/>
                <a:gd name="connsiteY309" fmla="*/ 4945487 h 5640947"/>
                <a:gd name="connsiteX310" fmla="*/ 1339403 w 10071279"/>
                <a:gd name="connsiteY310" fmla="*/ 4958366 h 5640947"/>
                <a:gd name="connsiteX311" fmla="*/ 1300766 w 10071279"/>
                <a:gd name="connsiteY311" fmla="*/ 5009882 h 5640947"/>
                <a:gd name="connsiteX312" fmla="*/ 1262130 w 10071279"/>
                <a:gd name="connsiteY312" fmla="*/ 5048518 h 5640947"/>
                <a:gd name="connsiteX313" fmla="*/ 1223493 w 10071279"/>
                <a:gd name="connsiteY313" fmla="*/ 5035640 h 5640947"/>
                <a:gd name="connsiteX314" fmla="*/ 1197735 w 10071279"/>
                <a:gd name="connsiteY314" fmla="*/ 4958366 h 5640947"/>
                <a:gd name="connsiteX315" fmla="*/ 1133341 w 10071279"/>
                <a:gd name="connsiteY315" fmla="*/ 4945487 h 5640947"/>
                <a:gd name="connsiteX316" fmla="*/ 1068947 w 10071279"/>
                <a:gd name="connsiteY316" fmla="*/ 4958366 h 5640947"/>
                <a:gd name="connsiteX317" fmla="*/ 1030310 w 10071279"/>
                <a:gd name="connsiteY317" fmla="*/ 4984124 h 5640947"/>
                <a:gd name="connsiteX318" fmla="*/ 991673 w 10071279"/>
                <a:gd name="connsiteY318" fmla="*/ 4945487 h 5640947"/>
                <a:gd name="connsiteX319" fmla="*/ 965916 w 10071279"/>
                <a:gd name="connsiteY319" fmla="*/ 4893972 h 5640947"/>
                <a:gd name="connsiteX320" fmla="*/ 940158 w 10071279"/>
                <a:gd name="connsiteY320" fmla="*/ 4816699 h 5640947"/>
                <a:gd name="connsiteX321" fmla="*/ 862885 w 10071279"/>
                <a:gd name="connsiteY321" fmla="*/ 4790941 h 5640947"/>
                <a:gd name="connsiteX322" fmla="*/ 772733 w 10071279"/>
                <a:gd name="connsiteY322" fmla="*/ 4765183 h 5640947"/>
                <a:gd name="connsiteX323" fmla="*/ 682580 w 10071279"/>
                <a:gd name="connsiteY323" fmla="*/ 4752304 h 5640947"/>
                <a:gd name="connsiteX324" fmla="*/ 708338 w 10071279"/>
                <a:gd name="connsiteY324" fmla="*/ 4713668 h 5640947"/>
                <a:gd name="connsiteX325" fmla="*/ 695459 w 10071279"/>
                <a:gd name="connsiteY325" fmla="*/ 4584879 h 5640947"/>
                <a:gd name="connsiteX326" fmla="*/ 656823 w 10071279"/>
                <a:gd name="connsiteY326" fmla="*/ 4494727 h 5640947"/>
                <a:gd name="connsiteX327" fmla="*/ 579549 w 10071279"/>
                <a:gd name="connsiteY327" fmla="*/ 4456090 h 5640947"/>
                <a:gd name="connsiteX328" fmla="*/ 605307 w 10071279"/>
                <a:gd name="connsiteY328" fmla="*/ 4417454 h 5640947"/>
                <a:gd name="connsiteX329" fmla="*/ 618186 w 10071279"/>
                <a:gd name="connsiteY329" fmla="*/ 4224271 h 5640947"/>
                <a:gd name="connsiteX330" fmla="*/ 579549 w 10071279"/>
                <a:gd name="connsiteY330" fmla="*/ 4185634 h 5640947"/>
                <a:gd name="connsiteX331" fmla="*/ 566671 w 10071279"/>
                <a:gd name="connsiteY331" fmla="*/ 4146997 h 5640947"/>
                <a:gd name="connsiteX332" fmla="*/ 631065 w 10071279"/>
                <a:gd name="connsiteY332" fmla="*/ 4069724 h 5640947"/>
                <a:gd name="connsiteX333" fmla="*/ 618186 w 10071279"/>
                <a:gd name="connsiteY333" fmla="*/ 3902299 h 5640947"/>
                <a:gd name="connsiteX334" fmla="*/ 579549 w 10071279"/>
                <a:gd name="connsiteY334" fmla="*/ 3889420 h 5640947"/>
                <a:gd name="connsiteX335" fmla="*/ 502276 w 10071279"/>
                <a:gd name="connsiteY335" fmla="*/ 3876541 h 5640947"/>
                <a:gd name="connsiteX336" fmla="*/ 540913 w 10071279"/>
                <a:gd name="connsiteY336" fmla="*/ 3657600 h 5640947"/>
                <a:gd name="connsiteX337" fmla="*/ 515155 w 10071279"/>
                <a:gd name="connsiteY337" fmla="*/ 3618964 h 5640947"/>
                <a:gd name="connsiteX338" fmla="*/ 437882 w 10071279"/>
                <a:gd name="connsiteY338" fmla="*/ 3554569 h 5640947"/>
                <a:gd name="connsiteX339" fmla="*/ 360609 w 10071279"/>
                <a:gd name="connsiteY339" fmla="*/ 3528811 h 5640947"/>
                <a:gd name="connsiteX340" fmla="*/ 373487 w 10071279"/>
                <a:gd name="connsiteY340" fmla="*/ 3451538 h 5640947"/>
                <a:gd name="connsiteX341" fmla="*/ 360609 w 10071279"/>
                <a:gd name="connsiteY341" fmla="*/ 3284113 h 5640947"/>
                <a:gd name="connsiteX342" fmla="*/ 347730 w 10071279"/>
                <a:gd name="connsiteY342" fmla="*/ 3245476 h 5640947"/>
                <a:gd name="connsiteX343" fmla="*/ 309093 w 10071279"/>
                <a:gd name="connsiteY343" fmla="*/ 3219718 h 5640947"/>
                <a:gd name="connsiteX344" fmla="*/ 257578 w 10071279"/>
                <a:gd name="connsiteY344" fmla="*/ 3206840 h 5640947"/>
                <a:gd name="connsiteX345" fmla="*/ 218941 w 10071279"/>
                <a:gd name="connsiteY345" fmla="*/ 3193961 h 5640947"/>
                <a:gd name="connsiteX346" fmla="*/ 244699 w 10071279"/>
                <a:gd name="connsiteY346" fmla="*/ 3155324 h 5640947"/>
                <a:gd name="connsiteX347" fmla="*/ 283335 w 10071279"/>
                <a:gd name="connsiteY347" fmla="*/ 3142445 h 5640947"/>
                <a:gd name="connsiteX348" fmla="*/ 309093 w 10071279"/>
                <a:gd name="connsiteY348" fmla="*/ 3090930 h 5640947"/>
                <a:gd name="connsiteX349" fmla="*/ 296214 w 10071279"/>
                <a:gd name="connsiteY349" fmla="*/ 2975020 h 5640947"/>
                <a:gd name="connsiteX350" fmla="*/ 257578 w 10071279"/>
                <a:gd name="connsiteY350" fmla="*/ 2949262 h 5640947"/>
                <a:gd name="connsiteX351" fmla="*/ 231820 w 10071279"/>
                <a:gd name="connsiteY351" fmla="*/ 2910626 h 5640947"/>
                <a:gd name="connsiteX352" fmla="*/ 244699 w 10071279"/>
                <a:gd name="connsiteY352" fmla="*/ 2871989 h 5640947"/>
                <a:gd name="connsiteX353" fmla="*/ 283335 w 10071279"/>
                <a:gd name="connsiteY353" fmla="*/ 2846231 h 5640947"/>
                <a:gd name="connsiteX354" fmla="*/ 360609 w 10071279"/>
                <a:gd name="connsiteY354" fmla="*/ 2781837 h 5640947"/>
                <a:gd name="connsiteX355" fmla="*/ 373487 w 10071279"/>
                <a:gd name="connsiteY355" fmla="*/ 2743200 h 5640947"/>
                <a:gd name="connsiteX356" fmla="*/ 373487 w 10071279"/>
                <a:gd name="connsiteY356" fmla="*/ 2653048 h 5640947"/>
                <a:gd name="connsiteX357" fmla="*/ 412124 w 10071279"/>
                <a:gd name="connsiteY357" fmla="*/ 2640169 h 5640947"/>
                <a:gd name="connsiteX358" fmla="*/ 450761 w 10071279"/>
                <a:gd name="connsiteY358" fmla="*/ 2614411 h 5640947"/>
                <a:gd name="connsiteX359" fmla="*/ 463640 w 10071279"/>
                <a:gd name="connsiteY359" fmla="*/ 2421228 h 5640947"/>
                <a:gd name="connsiteX360" fmla="*/ 502276 w 10071279"/>
                <a:gd name="connsiteY360" fmla="*/ 2408349 h 5640947"/>
                <a:gd name="connsiteX361" fmla="*/ 515155 w 10071279"/>
                <a:gd name="connsiteY361" fmla="*/ 2331076 h 5640947"/>
                <a:gd name="connsiteX362" fmla="*/ 528034 w 10071279"/>
                <a:gd name="connsiteY362" fmla="*/ 2279561 h 5640947"/>
                <a:gd name="connsiteX363" fmla="*/ 605307 w 10071279"/>
                <a:gd name="connsiteY363" fmla="*/ 2253803 h 5640947"/>
                <a:gd name="connsiteX364" fmla="*/ 592428 w 10071279"/>
                <a:gd name="connsiteY364" fmla="*/ 2163651 h 5640947"/>
                <a:gd name="connsiteX365" fmla="*/ 528034 w 10071279"/>
                <a:gd name="connsiteY365" fmla="*/ 2073499 h 5640947"/>
                <a:gd name="connsiteX366" fmla="*/ 489397 w 10071279"/>
                <a:gd name="connsiteY366" fmla="*/ 2047741 h 5640947"/>
                <a:gd name="connsiteX367" fmla="*/ 450761 w 10071279"/>
                <a:gd name="connsiteY367" fmla="*/ 2034862 h 5640947"/>
                <a:gd name="connsiteX368" fmla="*/ 489397 w 10071279"/>
                <a:gd name="connsiteY368" fmla="*/ 2009104 h 5640947"/>
                <a:gd name="connsiteX369" fmla="*/ 528034 w 10071279"/>
                <a:gd name="connsiteY369" fmla="*/ 1996226 h 5640947"/>
                <a:gd name="connsiteX370" fmla="*/ 476518 w 10071279"/>
                <a:gd name="connsiteY370" fmla="*/ 1867437 h 5640947"/>
                <a:gd name="connsiteX371" fmla="*/ 669702 w 10071279"/>
                <a:gd name="connsiteY371" fmla="*/ 1815921 h 5640947"/>
                <a:gd name="connsiteX372" fmla="*/ 682580 w 10071279"/>
                <a:gd name="connsiteY372" fmla="*/ 1777285 h 5640947"/>
                <a:gd name="connsiteX373" fmla="*/ 695459 w 10071279"/>
                <a:gd name="connsiteY373" fmla="*/ 1674254 h 5640947"/>
                <a:gd name="connsiteX374" fmla="*/ 734096 w 10071279"/>
                <a:gd name="connsiteY374" fmla="*/ 1661375 h 5640947"/>
                <a:gd name="connsiteX375" fmla="*/ 875763 w 10071279"/>
                <a:gd name="connsiteY375" fmla="*/ 1648496 h 5640947"/>
                <a:gd name="connsiteX376" fmla="*/ 940158 w 10071279"/>
                <a:gd name="connsiteY376" fmla="*/ 1596980 h 5640947"/>
                <a:gd name="connsiteX377" fmla="*/ 953037 w 10071279"/>
                <a:gd name="connsiteY377" fmla="*/ 1545465 h 5640947"/>
                <a:gd name="connsiteX378" fmla="*/ 1120462 w 10071279"/>
                <a:gd name="connsiteY378" fmla="*/ 1506828 h 5640947"/>
                <a:gd name="connsiteX379" fmla="*/ 1159099 w 10071279"/>
                <a:gd name="connsiteY379" fmla="*/ 1493949 h 5640947"/>
                <a:gd name="connsiteX380" fmla="*/ 1197735 w 10071279"/>
                <a:gd name="connsiteY380" fmla="*/ 1416676 h 5640947"/>
                <a:gd name="connsiteX381" fmla="*/ 1326524 w 10071279"/>
                <a:gd name="connsiteY381" fmla="*/ 1378040 h 5640947"/>
                <a:gd name="connsiteX382" fmla="*/ 1300766 w 10071279"/>
                <a:gd name="connsiteY382" fmla="*/ 1326524 h 5640947"/>
                <a:gd name="connsiteX383" fmla="*/ 1287887 w 10071279"/>
                <a:gd name="connsiteY383" fmla="*/ 1287887 h 5640947"/>
                <a:gd name="connsiteX384" fmla="*/ 1249251 w 10071279"/>
                <a:gd name="connsiteY384" fmla="*/ 1262130 h 5640947"/>
                <a:gd name="connsiteX385" fmla="*/ 1236372 w 10071279"/>
                <a:gd name="connsiteY385" fmla="*/ 1081826 h 5640947"/>
                <a:gd name="connsiteX386" fmla="*/ 1197735 w 10071279"/>
                <a:gd name="connsiteY386" fmla="*/ 1056068 h 5640947"/>
                <a:gd name="connsiteX387" fmla="*/ 1068947 w 10071279"/>
                <a:gd name="connsiteY387" fmla="*/ 914400 h 5640947"/>
                <a:gd name="connsiteX388" fmla="*/ 1017431 w 10071279"/>
                <a:gd name="connsiteY388" fmla="*/ 862885 h 5640947"/>
                <a:gd name="connsiteX389" fmla="*/ 991673 w 10071279"/>
                <a:gd name="connsiteY389" fmla="*/ 811369 h 5640947"/>
                <a:gd name="connsiteX390" fmla="*/ 1081825 w 10071279"/>
                <a:gd name="connsiteY390" fmla="*/ 837127 h 5640947"/>
                <a:gd name="connsiteX391" fmla="*/ 1159099 w 10071279"/>
                <a:gd name="connsiteY391" fmla="*/ 901521 h 5640947"/>
                <a:gd name="connsiteX392" fmla="*/ 1184856 w 10071279"/>
                <a:gd name="connsiteY392" fmla="*/ 940158 h 5640947"/>
                <a:gd name="connsiteX393" fmla="*/ 1236372 w 10071279"/>
                <a:gd name="connsiteY393" fmla="*/ 953037 h 5640947"/>
                <a:gd name="connsiteX394" fmla="*/ 1326524 w 10071279"/>
                <a:gd name="connsiteY394" fmla="*/ 940158 h 5640947"/>
                <a:gd name="connsiteX395" fmla="*/ 1300766 w 10071279"/>
                <a:gd name="connsiteY395" fmla="*/ 824248 h 5640947"/>
                <a:gd name="connsiteX396" fmla="*/ 1313645 w 10071279"/>
                <a:gd name="connsiteY396" fmla="*/ 695459 h 5640947"/>
                <a:gd name="connsiteX397" fmla="*/ 1352282 w 10071279"/>
                <a:gd name="connsiteY397" fmla="*/ 656823 h 5640947"/>
                <a:gd name="connsiteX398" fmla="*/ 1378040 w 10071279"/>
                <a:gd name="connsiteY398" fmla="*/ 618186 h 5640947"/>
                <a:gd name="connsiteX399" fmla="*/ 1416676 w 10071279"/>
                <a:gd name="connsiteY399" fmla="*/ 605307 h 5640947"/>
                <a:gd name="connsiteX400" fmla="*/ 1455313 w 10071279"/>
                <a:gd name="connsiteY400" fmla="*/ 579549 h 5640947"/>
                <a:gd name="connsiteX401" fmla="*/ 1609859 w 10071279"/>
                <a:gd name="connsiteY401" fmla="*/ 592428 h 5640947"/>
                <a:gd name="connsiteX402" fmla="*/ 1648496 w 10071279"/>
                <a:gd name="connsiteY402" fmla="*/ 605307 h 5640947"/>
                <a:gd name="connsiteX403" fmla="*/ 1738648 w 10071279"/>
                <a:gd name="connsiteY403" fmla="*/ 592428 h 5640947"/>
                <a:gd name="connsiteX404" fmla="*/ 1880316 w 10071279"/>
                <a:gd name="connsiteY404" fmla="*/ 553792 h 5640947"/>
                <a:gd name="connsiteX405" fmla="*/ 1957589 w 10071279"/>
                <a:gd name="connsiteY405" fmla="*/ 489397 h 5640947"/>
                <a:gd name="connsiteX406" fmla="*/ 1970468 w 10071279"/>
                <a:gd name="connsiteY406" fmla="*/ 450761 h 5640947"/>
                <a:gd name="connsiteX407" fmla="*/ 2060620 w 10071279"/>
                <a:gd name="connsiteY407" fmla="*/ 347730 h 5640947"/>
                <a:gd name="connsiteX408" fmla="*/ 2189409 w 10071279"/>
                <a:gd name="connsiteY408" fmla="*/ 360609 h 5640947"/>
                <a:gd name="connsiteX409" fmla="*/ 2228045 w 10071279"/>
                <a:gd name="connsiteY409" fmla="*/ 321972 h 5640947"/>
                <a:gd name="connsiteX410" fmla="*/ 2395471 w 10071279"/>
                <a:gd name="connsiteY410" fmla="*/ 283335 h 5640947"/>
                <a:gd name="connsiteX411" fmla="*/ 2446986 w 10071279"/>
                <a:gd name="connsiteY411" fmla="*/ 90152 h 5640947"/>
                <a:gd name="connsiteX412" fmla="*/ 2472744 w 10071279"/>
                <a:gd name="connsiteY412" fmla="*/ 128789 h 5640947"/>
                <a:gd name="connsiteX413" fmla="*/ 2498502 w 10071279"/>
                <a:gd name="connsiteY413" fmla="*/ 206062 h 5640947"/>
                <a:gd name="connsiteX414" fmla="*/ 2575775 w 10071279"/>
                <a:gd name="connsiteY414" fmla="*/ 218941 h 5640947"/>
                <a:gd name="connsiteX415" fmla="*/ 2640169 w 10071279"/>
                <a:gd name="connsiteY415" fmla="*/ 206062 h 5640947"/>
                <a:gd name="connsiteX416" fmla="*/ 2717442 w 10071279"/>
                <a:gd name="connsiteY416" fmla="*/ 180304 h 5640947"/>
                <a:gd name="connsiteX417" fmla="*/ 2768958 w 10071279"/>
                <a:gd name="connsiteY417" fmla="*/ 257578 h 5640947"/>
                <a:gd name="connsiteX418" fmla="*/ 2807594 w 10071279"/>
                <a:gd name="connsiteY418" fmla="*/ 270456 h 5640947"/>
                <a:gd name="connsiteX419" fmla="*/ 2962141 w 10071279"/>
                <a:gd name="connsiteY419" fmla="*/ 270456 h 5640947"/>
                <a:gd name="connsiteX420" fmla="*/ 3000778 w 10071279"/>
                <a:gd name="connsiteY420" fmla="*/ 309093 h 5640947"/>
                <a:gd name="connsiteX421" fmla="*/ 3090930 w 10071279"/>
                <a:gd name="connsiteY421" fmla="*/ 347730 h 5640947"/>
                <a:gd name="connsiteX422" fmla="*/ 3232597 w 10071279"/>
                <a:gd name="connsiteY422" fmla="*/ 360609 h 5640947"/>
                <a:gd name="connsiteX423" fmla="*/ 3245476 w 10071279"/>
                <a:gd name="connsiteY423" fmla="*/ 399245 h 5640947"/>
                <a:gd name="connsiteX424" fmla="*/ 3284113 w 10071279"/>
                <a:gd name="connsiteY424" fmla="*/ 412124 h 5640947"/>
                <a:gd name="connsiteX425" fmla="*/ 3335628 w 10071279"/>
                <a:gd name="connsiteY425" fmla="*/ 425003 h 5640947"/>
                <a:gd name="connsiteX426" fmla="*/ 3425780 w 10071279"/>
                <a:gd name="connsiteY426" fmla="*/ 450761 h 5640947"/>
                <a:gd name="connsiteX427" fmla="*/ 3567448 w 10071279"/>
                <a:gd name="connsiteY427" fmla="*/ 437882 h 5640947"/>
                <a:gd name="connsiteX428" fmla="*/ 3644721 w 10071279"/>
                <a:gd name="connsiteY428" fmla="*/ 412124 h 5640947"/>
                <a:gd name="connsiteX429" fmla="*/ 3734873 w 10071279"/>
                <a:gd name="connsiteY429" fmla="*/ 373487 h 5640947"/>
                <a:gd name="connsiteX430" fmla="*/ 3760631 w 10071279"/>
                <a:gd name="connsiteY430" fmla="*/ 334851 h 5640947"/>
                <a:gd name="connsiteX431" fmla="*/ 3837904 w 10071279"/>
                <a:gd name="connsiteY431" fmla="*/ 309093 h 5640947"/>
                <a:gd name="connsiteX432" fmla="*/ 3928056 w 10071279"/>
                <a:gd name="connsiteY432" fmla="*/ 347730 h 5640947"/>
                <a:gd name="connsiteX433" fmla="*/ 3992451 w 10071279"/>
                <a:gd name="connsiteY433" fmla="*/ 334851 h 5640947"/>
                <a:gd name="connsiteX434" fmla="*/ 4108361 w 10071279"/>
                <a:gd name="connsiteY434" fmla="*/ 296214 h 5640947"/>
                <a:gd name="connsiteX435" fmla="*/ 4185634 w 10071279"/>
                <a:gd name="connsiteY435" fmla="*/ 270456 h 5640947"/>
                <a:gd name="connsiteX436" fmla="*/ 4224271 w 10071279"/>
                <a:gd name="connsiteY436" fmla="*/ 257578 h 5640947"/>
                <a:gd name="connsiteX437" fmla="*/ 4301544 w 10071279"/>
                <a:gd name="connsiteY437" fmla="*/ 206062 h 5640947"/>
                <a:gd name="connsiteX438" fmla="*/ 4391696 w 10071279"/>
                <a:gd name="connsiteY438" fmla="*/ 167426 h 5640947"/>
                <a:gd name="connsiteX439" fmla="*/ 4636394 w 10071279"/>
                <a:gd name="connsiteY439" fmla="*/ 167426 h 5640947"/>
                <a:gd name="connsiteX440" fmla="*/ 4687910 w 10071279"/>
                <a:gd name="connsiteY440" fmla="*/ 141668 h 5640947"/>
                <a:gd name="connsiteX441" fmla="*/ 4829578 w 10071279"/>
                <a:gd name="connsiteY441" fmla="*/ 154547 h 5640947"/>
                <a:gd name="connsiteX442" fmla="*/ 4906851 w 10071279"/>
                <a:gd name="connsiteY442" fmla="*/ 206062 h 5640947"/>
                <a:gd name="connsiteX443" fmla="*/ 4958366 w 10071279"/>
                <a:gd name="connsiteY443" fmla="*/ 218941 h 5640947"/>
                <a:gd name="connsiteX444" fmla="*/ 5254580 w 10071279"/>
                <a:gd name="connsiteY444" fmla="*/ 206062 h 5640947"/>
                <a:gd name="connsiteX445" fmla="*/ 5344733 w 10071279"/>
                <a:gd name="connsiteY445" fmla="*/ 257578 h 5640947"/>
                <a:gd name="connsiteX446" fmla="*/ 5383369 w 10071279"/>
                <a:gd name="connsiteY446" fmla="*/ 296214 h 5640947"/>
                <a:gd name="connsiteX447" fmla="*/ 5550794 w 10071279"/>
                <a:gd name="connsiteY447" fmla="*/ 309093 h 5640947"/>
                <a:gd name="connsiteX448" fmla="*/ 5602310 w 10071279"/>
                <a:gd name="connsiteY448" fmla="*/ 386366 h 5640947"/>
                <a:gd name="connsiteX449" fmla="*/ 5628068 w 10071279"/>
                <a:gd name="connsiteY449" fmla="*/ 425003 h 5640947"/>
                <a:gd name="connsiteX450" fmla="*/ 6297769 w 10071279"/>
                <a:gd name="connsiteY450" fmla="*/ 412124 h 5640947"/>
                <a:gd name="connsiteX451" fmla="*/ 6310648 w 10071279"/>
                <a:gd name="connsiteY451" fmla="*/ 270456 h 5640947"/>
                <a:gd name="connsiteX452" fmla="*/ 6349285 w 10071279"/>
                <a:gd name="connsiteY452" fmla="*/ 257578 h 5640947"/>
                <a:gd name="connsiteX453" fmla="*/ 6516710 w 10071279"/>
                <a:gd name="connsiteY453" fmla="*/ 270456 h 5640947"/>
                <a:gd name="connsiteX454" fmla="*/ 6568225 w 10071279"/>
                <a:gd name="connsiteY454" fmla="*/ 296214 h 5640947"/>
                <a:gd name="connsiteX455" fmla="*/ 6606862 w 10071279"/>
                <a:gd name="connsiteY455" fmla="*/ 309093 h 5640947"/>
                <a:gd name="connsiteX456" fmla="*/ 6697014 w 10071279"/>
                <a:gd name="connsiteY456" fmla="*/ 347730 h 5640947"/>
                <a:gd name="connsiteX457" fmla="*/ 6903076 w 10071279"/>
                <a:gd name="connsiteY457" fmla="*/ 334851 h 5640947"/>
                <a:gd name="connsiteX458" fmla="*/ 6941713 w 10071279"/>
                <a:gd name="connsiteY458" fmla="*/ 309093 h 5640947"/>
                <a:gd name="connsiteX459" fmla="*/ 7070502 w 10071279"/>
                <a:gd name="connsiteY459" fmla="*/ 321972 h 5640947"/>
                <a:gd name="connsiteX460" fmla="*/ 7147775 w 10071279"/>
                <a:gd name="connsiteY460" fmla="*/ 386366 h 5640947"/>
                <a:gd name="connsiteX461" fmla="*/ 7237927 w 10071279"/>
                <a:gd name="connsiteY461" fmla="*/ 437882 h 5640947"/>
                <a:gd name="connsiteX462" fmla="*/ 7276563 w 10071279"/>
                <a:gd name="connsiteY462" fmla="*/ 450761 h 5640947"/>
                <a:gd name="connsiteX463" fmla="*/ 7353837 w 10071279"/>
                <a:gd name="connsiteY463" fmla="*/ 528034 h 5640947"/>
                <a:gd name="connsiteX464" fmla="*/ 7456868 w 10071279"/>
                <a:gd name="connsiteY464" fmla="*/ 553792 h 5640947"/>
                <a:gd name="connsiteX465" fmla="*/ 7495504 w 10071279"/>
                <a:gd name="connsiteY465" fmla="*/ 566671 h 5640947"/>
                <a:gd name="connsiteX466" fmla="*/ 7675809 w 10071279"/>
                <a:gd name="connsiteY466" fmla="*/ 579549 h 5640947"/>
                <a:gd name="connsiteX467" fmla="*/ 7765961 w 10071279"/>
                <a:gd name="connsiteY467" fmla="*/ 605307 h 5640947"/>
                <a:gd name="connsiteX468" fmla="*/ 7817476 w 10071279"/>
                <a:gd name="connsiteY468" fmla="*/ 656823 h 5640947"/>
                <a:gd name="connsiteX469" fmla="*/ 7984902 w 10071279"/>
                <a:gd name="connsiteY469" fmla="*/ 643944 h 5640947"/>
                <a:gd name="connsiteX470" fmla="*/ 8113690 w 10071279"/>
                <a:gd name="connsiteY470" fmla="*/ 643944 h 5640947"/>
                <a:gd name="connsiteX471" fmla="*/ 8190963 w 10071279"/>
                <a:gd name="connsiteY471" fmla="*/ 669702 h 5640947"/>
                <a:gd name="connsiteX472" fmla="*/ 8293994 w 10071279"/>
                <a:gd name="connsiteY472" fmla="*/ 721217 h 5640947"/>
                <a:gd name="connsiteX473" fmla="*/ 8706118 w 10071279"/>
                <a:gd name="connsiteY473" fmla="*/ 734096 h 5640947"/>
                <a:gd name="connsiteX474" fmla="*/ 8796271 w 10071279"/>
                <a:gd name="connsiteY474" fmla="*/ 785611 h 5640947"/>
                <a:gd name="connsiteX475" fmla="*/ 8873544 w 10071279"/>
                <a:gd name="connsiteY475" fmla="*/ 837127 h 5640947"/>
                <a:gd name="connsiteX476" fmla="*/ 8899302 w 10071279"/>
                <a:gd name="connsiteY476" fmla="*/ 875764 h 5640947"/>
                <a:gd name="connsiteX477" fmla="*/ 8989454 w 10071279"/>
                <a:gd name="connsiteY477" fmla="*/ 914400 h 5640947"/>
                <a:gd name="connsiteX478" fmla="*/ 9028090 w 10071279"/>
                <a:gd name="connsiteY478" fmla="*/ 940158 h 5640947"/>
                <a:gd name="connsiteX479" fmla="*/ 9105363 w 10071279"/>
                <a:gd name="connsiteY479" fmla="*/ 965916 h 5640947"/>
                <a:gd name="connsiteX480" fmla="*/ 9131121 w 10071279"/>
                <a:gd name="connsiteY480" fmla="*/ 1004552 h 5640947"/>
                <a:gd name="connsiteX481" fmla="*/ 9144000 w 10071279"/>
                <a:gd name="connsiteY481" fmla="*/ 1043189 h 5640947"/>
                <a:gd name="connsiteX482" fmla="*/ 9272789 w 10071279"/>
                <a:gd name="connsiteY482" fmla="*/ 1081826 h 5640947"/>
                <a:gd name="connsiteX483" fmla="*/ 9350062 w 10071279"/>
                <a:gd name="connsiteY483" fmla="*/ 1107583 h 5640947"/>
                <a:gd name="connsiteX484" fmla="*/ 9388699 w 10071279"/>
                <a:gd name="connsiteY484" fmla="*/ 1120462 h 5640947"/>
                <a:gd name="connsiteX485" fmla="*/ 9453093 w 10071279"/>
                <a:gd name="connsiteY485" fmla="*/ 1223493 h 5640947"/>
                <a:gd name="connsiteX486" fmla="*/ 9478851 w 10071279"/>
                <a:gd name="connsiteY486" fmla="*/ 1275009 h 5640947"/>
                <a:gd name="connsiteX487" fmla="*/ 9491730 w 10071279"/>
                <a:gd name="connsiteY487" fmla="*/ 1313645 h 5640947"/>
                <a:gd name="connsiteX488" fmla="*/ 9556124 w 10071279"/>
                <a:gd name="connsiteY488" fmla="*/ 1403797 h 5640947"/>
                <a:gd name="connsiteX489" fmla="*/ 9684913 w 10071279"/>
                <a:gd name="connsiteY489" fmla="*/ 1455313 h 5640947"/>
                <a:gd name="connsiteX490" fmla="*/ 9762186 w 10071279"/>
                <a:gd name="connsiteY490" fmla="*/ 1493949 h 5640947"/>
                <a:gd name="connsiteX491" fmla="*/ 9787944 w 10071279"/>
                <a:gd name="connsiteY491" fmla="*/ 1571223 h 5640947"/>
                <a:gd name="connsiteX492" fmla="*/ 9800823 w 10071279"/>
                <a:gd name="connsiteY492" fmla="*/ 1661375 h 5640947"/>
                <a:gd name="connsiteX493" fmla="*/ 9878096 w 10071279"/>
                <a:gd name="connsiteY493" fmla="*/ 1687133 h 5640947"/>
                <a:gd name="connsiteX494" fmla="*/ 9916733 w 10071279"/>
                <a:gd name="connsiteY494" fmla="*/ 1712890 h 5640947"/>
                <a:gd name="connsiteX495" fmla="*/ 9929611 w 10071279"/>
                <a:gd name="connsiteY495" fmla="*/ 1751527 h 5640947"/>
                <a:gd name="connsiteX496" fmla="*/ 9878096 w 10071279"/>
                <a:gd name="connsiteY496" fmla="*/ 1996226 h 5640947"/>
                <a:gd name="connsiteX497" fmla="*/ 9813702 w 10071279"/>
                <a:gd name="connsiteY497" fmla="*/ 2047741 h 5640947"/>
                <a:gd name="connsiteX498" fmla="*/ 9839459 w 10071279"/>
                <a:gd name="connsiteY498" fmla="*/ 2099256 h 5640947"/>
                <a:gd name="connsiteX499" fmla="*/ 9890975 w 10071279"/>
                <a:gd name="connsiteY499" fmla="*/ 2176530 h 5640947"/>
                <a:gd name="connsiteX500" fmla="*/ 9878096 w 10071279"/>
                <a:gd name="connsiteY500" fmla="*/ 2240924 h 5640947"/>
                <a:gd name="connsiteX501" fmla="*/ 9852338 w 10071279"/>
                <a:gd name="connsiteY501" fmla="*/ 2279561 h 5640947"/>
                <a:gd name="connsiteX502" fmla="*/ 9787944 w 10071279"/>
                <a:gd name="connsiteY502" fmla="*/ 2369713 h 5640947"/>
                <a:gd name="connsiteX503" fmla="*/ 9775065 w 10071279"/>
                <a:gd name="connsiteY503" fmla="*/ 2511380 h 5640947"/>
                <a:gd name="connsiteX504" fmla="*/ 9736428 w 10071279"/>
                <a:gd name="connsiteY504" fmla="*/ 2550017 h 5640947"/>
                <a:gd name="connsiteX505" fmla="*/ 9672034 w 10071279"/>
                <a:gd name="connsiteY505" fmla="*/ 2601533 h 5640947"/>
                <a:gd name="connsiteX506" fmla="*/ 9607640 w 10071279"/>
                <a:gd name="connsiteY506" fmla="*/ 2653048 h 5640947"/>
                <a:gd name="connsiteX507" fmla="*/ 9581882 w 10071279"/>
                <a:gd name="connsiteY507" fmla="*/ 2691685 h 5640947"/>
                <a:gd name="connsiteX508" fmla="*/ 9543245 w 10071279"/>
                <a:gd name="connsiteY508" fmla="*/ 2717442 h 5640947"/>
                <a:gd name="connsiteX509" fmla="*/ 9517487 w 10071279"/>
                <a:gd name="connsiteY509" fmla="*/ 2794716 h 5640947"/>
                <a:gd name="connsiteX510" fmla="*/ 9504609 w 10071279"/>
                <a:gd name="connsiteY510" fmla="*/ 2833352 h 5640947"/>
                <a:gd name="connsiteX511" fmla="*/ 9517487 w 10071279"/>
                <a:gd name="connsiteY511" fmla="*/ 2962141 h 5640947"/>
                <a:gd name="connsiteX512" fmla="*/ 9530366 w 10071279"/>
                <a:gd name="connsiteY512" fmla="*/ 3129566 h 5640947"/>
                <a:gd name="connsiteX513" fmla="*/ 9491730 w 10071279"/>
                <a:gd name="connsiteY513" fmla="*/ 3142445 h 5640947"/>
                <a:gd name="connsiteX514" fmla="*/ 9401578 w 10071279"/>
                <a:gd name="connsiteY514" fmla="*/ 3206840 h 5640947"/>
                <a:gd name="connsiteX515" fmla="*/ 9324304 w 10071279"/>
                <a:gd name="connsiteY515" fmla="*/ 3258355 h 5640947"/>
                <a:gd name="connsiteX516" fmla="*/ 9285668 w 10071279"/>
                <a:gd name="connsiteY516" fmla="*/ 3309871 h 5640947"/>
                <a:gd name="connsiteX517" fmla="*/ 9259910 w 10071279"/>
                <a:gd name="connsiteY517" fmla="*/ 3387144 h 5640947"/>
                <a:gd name="connsiteX518" fmla="*/ 9247031 w 10071279"/>
                <a:gd name="connsiteY518" fmla="*/ 3593206 h 5640947"/>
                <a:gd name="connsiteX519" fmla="*/ 9208394 w 10071279"/>
                <a:gd name="connsiteY519" fmla="*/ 3606085 h 5640947"/>
                <a:gd name="connsiteX520" fmla="*/ 9079606 w 10071279"/>
                <a:gd name="connsiteY520" fmla="*/ 3631842 h 5640947"/>
                <a:gd name="connsiteX521" fmla="*/ 9040969 w 10071279"/>
                <a:gd name="connsiteY521" fmla="*/ 3644721 h 5640947"/>
                <a:gd name="connsiteX522" fmla="*/ 9002333 w 10071279"/>
                <a:gd name="connsiteY522" fmla="*/ 3773510 h 5640947"/>
                <a:gd name="connsiteX523" fmla="*/ 9040969 w 10071279"/>
                <a:gd name="connsiteY523" fmla="*/ 3863662 h 5640947"/>
                <a:gd name="connsiteX524" fmla="*/ 9079606 w 10071279"/>
                <a:gd name="connsiteY524" fmla="*/ 3876541 h 5640947"/>
                <a:gd name="connsiteX525" fmla="*/ 9092485 w 10071279"/>
                <a:gd name="connsiteY525" fmla="*/ 3992451 h 5640947"/>
                <a:gd name="connsiteX526" fmla="*/ 9053848 w 10071279"/>
                <a:gd name="connsiteY526" fmla="*/ 4005330 h 5640947"/>
                <a:gd name="connsiteX527" fmla="*/ 8937938 w 10071279"/>
                <a:gd name="connsiteY527" fmla="*/ 4056845 h 5640947"/>
                <a:gd name="connsiteX528" fmla="*/ 8860665 w 10071279"/>
                <a:gd name="connsiteY528" fmla="*/ 4082603 h 5640947"/>
                <a:gd name="connsiteX529" fmla="*/ 8847786 w 10071279"/>
                <a:gd name="connsiteY529" fmla="*/ 4121240 h 5640947"/>
                <a:gd name="connsiteX530" fmla="*/ 8822028 w 10071279"/>
                <a:gd name="connsiteY530" fmla="*/ 4185634 h 5640947"/>
                <a:gd name="connsiteX531" fmla="*/ 8809149 w 10071279"/>
                <a:gd name="connsiteY531" fmla="*/ 4275786 h 5640947"/>
                <a:gd name="connsiteX532" fmla="*/ 8770513 w 10071279"/>
                <a:gd name="connsiteY532" fmla="*/ 4288665 h 5640947"/>
                <a:gd name="connsiteX533" fmla="*/ 8512935 w 10071279"/>
                <a:gd name="connsiteY533" fmla="*/ 4314423 h 5640947"/>
                <a:gd name="connsiteX534" fmla="*/ 8422783 w 10071279"/>
                <a:gd name="connsiteY534" fmla="*/ 4327302 h 5640947"/>
                <a:gd name="connsiteX535" fmla="*/ 8409904 w 10071279"/>
                <a:gd name="connsiteY535" fmla="*/ 4391696 h 5640947"/>
                <a:gd name="connsiteX536" fmla="*/ 8332631 w 10071279"/>
                <a:gd name="connsiteY536" fmla="*/ 4430333 h 5640947"/>
                <a:gd name="connsiteX537" fmla="*/ 8242479 w 10071279"/>
                <a:gd name="connsiteY537" fmla="*/ 4494727 h 56409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</a:cxnLst>
              <a:rect l="l" t="t" r="r" b="b"/>
              <a:pathLst>
                <a:path w="10071279" h="5640947">
                  <a:moveTo>
                    <a:pt x="8306873" y="4443211"/>
                  </a:moveTo>
                  <a:cubicBezTo>
                    <a:pt x="8315459" y="4421746"/>
                    <a:pt x="8321561" y="4399112"/>
                    <a:pt x="8332631" y="4378817"/>
                  </a:cubicBezTo>
                  <a:cubicBezTo>
                    <a:pt x="8347455" y="4351640"/>
                    <a:pt x="8384147" y="4301544"/>
                    <a:pt x="8384147" y="4301544"/>
                  </a:cubicBezTo>
                  <a:cubicBezTo>
                    <a:pt x="8392733" y="4275786"/>
                    <a:pt x="8387313" y="4239332"/>
                    <a:pt x="8409904" y="4224271"/>
                  </a:cubicBezTo>
                  <a:cubicBezTo>
                    <a:pt x="8422783" y="4215685"/>
                    <a:pt x="8434396" y="4204800"/>
                    <a:pt x="8448541" y="4198513"/>
                  </a:cubicBezTo>
                  <a:cubicBezTo>
                    <a:pt x="8538113" y="4158703"/>
                    <a:pt x="8502403" y="4184852"/>
                    <a:pt x="8577330" y="4159876"/>
                  </a:cubicBezTo>
                  <a:cubicBezTo>
                    <a:pt x="8704404" y="4117518"/>
                    <a:pt x="8578949" y="4146672"/>
                    <a:pt x="8706118" y="4121240"/>
                  </a:cubicBezTo>
                  <a:cubicBezTo>
                    <a:pt x="8731876" y="4108361"/>
                    <a:pt x="8756809" y="4093679"/>
                    <a:pt x="8783392" y="4082603"/>
                  </a:cubicBezTo>
                  <a:cubicBezTo>
                    <a:pt x="8808454" y="4072160"/>
                    <a:pt x="8860665" y="4056845"/>
                    <a:pt x="8860665" y="4056845"/>
                  </a:cubicBezTo>
                  <a:cubicBezTo>
                    <a:pt x="8869251" y="4043966"/>
                    <a:pt x="8875478" y="4029154"/>
                    <a:pt x="8886423" y="4018209"/>
                  </a:cubicBezTo>
                  <a:cubicBezTo>
                    <a:pt x="8897368" y="4007264"/>
                    <a:pt x="8914866" y="4004100"/>
                    <a:pt x="8925059" y="3992451"/>
                  </a:cubicBezTo>
                  <a:cubicBezTo>
                    <a:pt x="8945444" y="3969153"/>
                    <a:pt x="8976575" y="3915178"/>
                    <a:pt x="8976575" y="3915178"/>
                  </a:cubicBezTo>
                  <a:cubicBezTo>
                    <a:pt x="9005634" y="3828002"/>
                    <a:pt x="9010415" y="3859753"/>
                    <a:pt x="8989454" y="3786389"/>
                  </a:cubicBezTo>
                  <a:cubicBezTo>
                    <a:pt x="8985724" y="3773336"/>
                    <a:pt x="8980868" y="3760631"/>
                    <a:pt x="8976575" y="3747752"/>
                  </a:cubicBezTo>
                  <a:cubicBezTo>
                    <a:pt x="8980868" y="3721994"/>
                    <a:pt x="8975768" y="3692718"/>
                    <a:pt x="8989454" y="3670479"/>
                  </a:cubicBezTo>
                  <a:cubicBezTo>
                    <a:pt x="9007787" y="3640689"/>
                    <a:pt x="9089548" y="3567673"/>
                    <a:pt x="9131121" y="3541690"/>
                  </a:cubicBezTo>
                  <a:cubicBezTo>
                    <a:pt x="9147402" y="3531515"/>
                    <a:pt x="9165968" y="3525458"/>
                    <a:pt x="9182637" y="3515933"/>
                  </a:cubicBezTo>
                  <a:cubicBezTo>
                    <a:pt x="9196076" y="3508254"/>
                    <a:pt x="9208394" y="3498761"/>
                    <a:pt x="9221273" y="3490175"/>
                  </a:cubicBezTo>
                  <a:cubicBezTo>
                    <a:pt x="9295091" y="3379447"/>
                    <a:pt x="9196800" y="3509754"/>
                    <a:pt x="9285668" y="3438659"/>
                  </a:cubicBezTo>
                  <a:cubicBezTo>
                    <a:pt x="9297754" y="3428990"/>
                    <a:pt x="9299534" y="3409932"/>
                    <a:pt x="9311425" y="3400023"/>
                  </a:cubicBezTo>
                  <a:cubicBezTo>
                    <a:pt x="9326174" y="3387732"/>
                    <a:pt x="9345769" y="3382851"/>
                    <a:pt x="9362941" y="3374265"/>
                  </a:cubicBezTo>
                  <a:cubicBezTo>
                    <a:pt x="9367234" y="3361386"/>
                    <a:pt x="9368290" y="3346924"/>
                    <a:pt x="9375820" y="3335628"/>
                  </a:cubicBezTo>
                  <a:cubicBezTo>
                    <a:pt x="9385923" y="3320474"/>
                    <a:pt x="9402603" y="3310820"/>
                    <a:pt x="9414456" y="3296992"/>
                  </a:cubicBezTo>
                  <a:cubicBezTo>
                    <a:pt x="9428425" y="3280695"/>
                    <a:pt x="9440784" y="3263061"/>
                    <a:pt x="9453093" y="3245476"/>
                  </a:cubicBezTo>
                  <a:cubicBezTo>
                    <a:pt x="9470846" y="3220115"/>
                    <a:pt x="9504609" y="3168203"/>
                    <a:pt x="9504609" y="3168203"/>
                  </a:cubicBezTo>
                  <a:cubicBezTo>
                    <a:pt x="9508902" y="3155324"/>
                    <a:pt x="9512720" y="3142277"/>
                    <a:pt x="9517487" y="3129566"/>
                  </a:cubicBezTo>
                  <a:cubicBezTo>
                    <a:pt x="9525604" y="3107920"/>
                    <a:pt x="9536602" y="3087315"/>
                    <a:pt x="9543245" y="3065172"/>
                  </a:cubicBezTo>
                  <a:cubicBezTo>
                    <a:pt x="9549535" y="3044205"/>
                    <a:pt x="9551831" y="3022243"/>
                    <a:pt x="9556124" y="3000778"/>
                  </a:cubicBezTo>
                  <a:cubicBezTo>
                    <a:pt x="9560417" y="2949262"/>
                    <a:pt x="9562963" y="2897571"/>
                    <a:pt x="9569003" y="2846231"/>
                  </a:cubicBezTo>
                  <a:cubicBezTo>
                    <a:pt x="9571561" y="2824491"/>
                    <a:pt x="9578553" y="2803472"/>
                    <a:pt x="9581882" y="2781837"/>
                  </a:cubicBezTo>
                  <a:cubicBezTo>
                    <a:pt x="9587145" y="2747629"/>
                    <a:pt x="9582933" y="2711333"/>
                    <a:pt x="9594761" y="2678806"/>
                  </a:cubicBezTo>
                  <a:cubicBezTo>
                    <a:pt x="9600985" y="2661689"/>
                    <a:pt x="9618422" y="2650536"/>
                    <a:pt x="9633397" y="2640169"/>
                  </a:cubicBezTo>
                  <a:cubicBezTo>
                    <a:pt x="9674559" y="2611672"/>
                    <a:pt x="9720530" y="2590667"/>
                    <a:pt x="9762186" y="2562896"/>
                  </a:cubicBezTo>
                  <a:cubicBezTo>
                    <a:pt x="9893883" y="2475098"/>
                    <a:pt x="9676191" y="2616394"/>
                    <a:pt x="9865217" y="2511380"/>
                  </a:cubicBezTo>
                  <a:cubicBezTo>
                    <a:pt x="9891686" y="2496675"/>
                    <a:pt x="9935172" y="2458343"/>
                    <a:pt x="9955369" y="2434107"/>
                  </a:cubicBezTo>
                  <a:cubicBezTo>
                    <a:pt x="9965278" y="2422216"/>
                    <a:pt x="9972130" y="2408066"/>
                    <a:pt x="9981127" y="2395471"/>
                  </a:cubicBezTo>
                  <a:cubicBezTo>
                    <a:pt x="9993603" y="2378004"/>
                    <a:pt x="10006884" y="2361127"/>
                    <a:pt x="10019763" y="2343955"/>
                  </a:cubicBezTo>
                  <a:lnTo>
                    <a:pt x="10045521" y="2266682"/>
                  </a:lnTo>
                  <a:cubicBezTo>
                    <a:pt x="10049814" y="2253803"/>
                    <a:pt x="10055107" y="2241215"/>
                    <a:pt x="10058400" y="2228045"/>
                  </a:cubicBezTo>
                  <a:lnTo>
                    <a:pt x="10071279" y="2176530"/>
                  </a:lnTo>
                  <a:cubicBezTo>
                    <a:pt x="10066986" y="1979054"/>
                    <a:pt x="10070471" y="1781255"/>
                    <a:pt x="10058400" y="1584102"/>
                  </a:cubicBezTo>
                  <a:cubicBezTo>
                    <a:pt x="10056116" y="1546805"/>
                    <a:pt x="9964229" y="1499856"/>
                    <a:pt x="9955369" y="1493949"/>
                  </a:cubicBezTo>
                  <a:cubicBezTo>
                    <a:pt x="9881371" y="1444617"/>
                    <a:pt x="9927681" y="1479141"/>
                    <a:pt x="9826580" y="1378040"/>
                  </a:cubicBezTo>
                  <a:cubicBezTo>
                    <a:pt x="9809408" y="1360868"/>
                    <a:pt x="9789636" y="1345952"/>
                    <a:pt x="9775065" y="1326524"/>
                  </a:cubicBezTo>
                  <a:cubicBezTo>
                    <a:pt x="9728283" y="1264149"/>
                    <a:pt x="9756791" y="1281797"/>
                    <a:pt x="9697792" y="1262130"/>
                  </a:cubicBezTo>
                  <a:cubicBezTo>
                    <a:pt x="9553375" y="1143971"/>
                    <a:pt x="9595463" y="1165335"/>
                    <a:pt x="9465972" y="1094704"/>
                  </a:cubicBezTo>
                  <a:cubicBezTo>
                    <a:pt x="9449117" y="1085511"/>
                    <a:pt x="9432432" y="1075688"/>
                    <a:pt x="9414456" y="1068947"/>
                  </a:cubicBezTo>
                  <a:cubicBezTo>
                    <a:pt x="9397883" y="1062732"/>
                    <a:pt x="9380113" y="1060361"/>
                    <a:pt x="9362941" y="1056068"/>
                  </a:cubicBezTo>
                  <a:cubicBezTo>
                    <a:pt x="9215981" y="909108"/>
                    <a:pt x="9396940" y="1094924"/>
                    <a:pt x="9272789" y="953037"/>
                  </a:cubicBezTo>
                  <a:cubicBezTo>
                    <a:pt x="9219057" y="891629"/>
                    <a:pt x="9220744" y="905887"/>
                    <a:pt x="9156879" y="850006"/>
                  </a:cubicBezTo>
                  <a:cubicBezTo>
                    <a:pt x="9143172" y="838012"/>
                    <a:pt x="9133687" y="821022"/>
                    <a:pt x="9118242" y="811369"/>
                  </a:cubicBezTo>
                  <a:cubicBezTo>
                    <a:pt x="8882124" y="663794"/>
                    <a:pt x="9213280" y="905184"/>
                    <a:pt x="9002333" y="746975"/>
                  </a:cubicBezTo>
                  <a:cubicBezTo>
                    <a:pt x="8993747" y="734096"/>
                    <a:pt x="8987520" y="719283"/>
                    <a:pt x="8976575" y="708338"/>
                  </a:cubicBezTo>
                  <a:cubicBezTo>
                    <a:pt x="8967366" y="699129"/>
                    <a:pt x="8903482" y="653692"/>
                    <a:pt x="8886423" y="643944"/>
                  </a:cubicBezTo>
                  <a:cubicBezTo>
                    <a:pt x="8869754" y="634419"/>
                    <a:pt x="8851188" y="628361"/>
                    <a:pt x="8834907" y="618186"/>
                  </a:cubicBezTo>
                  <a:cubicBezTo>
                    <a:pt x="8816705" y="606810"/>
                    <a:pt x="8802029" y="590198"/>
                    <a:pt x="8783392" y="579549"/>
                  </a:cubicBezTo>
                  <a:cubicBezTo>
                    <a:pt x="8771605" y="572814"/>
                    <a:pt x="8757808" y="570400"/>
                    <a:pt x="8744755" y="566671"/>
                  </a:cubicBezTo>
                  <a:cubicBezTo>
                    <a:pt x="8727736" y="561809"/>
                    <a:pt x="8710637" y="557054"/>
                    <a:pt x="8693240" y="553792"/>
                  </a:cubicBezTo>
                  <a:cubicBezTo>
                    <a:pt x="8641908" y="544167"/>
                    <a:pt x="8588239" y="544549"/>
                    <a:pt x="8538693" y="528034"/>
                  </a:cubicBezTo>
                  <a:cubicBezTo>
                    <a:pt x="8223085" y="422831"/>
                    <a:pt x="8513630" y="515355"/>
                    <a:pt x="7624293" y="502276"/>
                  </a:cubicBezTo>
                  <a:cubicBezTo>
                    <a:pt x="7589949" y="493690"/>
                    <a:pt x="7550717" y="496154"/>
                    <a:pt x="7521262" y="476518"/>
                  </a:cubicBezTo>
                  <a:cubicBezTo>
                    <a:pt x="7402712" y="397488"/>
                    <a:pt x="7587245" y="524154"/>
                    <a:pt x="7431110" y="399245"/>
                  </a:cubicBezTo>
                  <a:cubicBezTo>
                    <a:pt x="7335923" y="323095"/>
                    <a:pt x="7381592" y="368048"/>
                    <a:pt x="7289442" y="321972"/>
                  </a:cubicBezTo>
                  <a:cubicBezTo>
                    <a:pt x="7267053" y="310777"/>
                    <a:pt x="7247670" y="294051"/>
                    <a:pt x="7225048" y="283335"/>
                  </a:cubicBezTo>
                  <a:cubicBezTo>
                    <a:pt x="7165954" y="255343"/>
                    <a:pt x="7104710" y="232134"/>
                    <a:pt x="7044744" y="206062"/>
                  </a:cubicBezTo>
                  <a:cubicBezTo>
                    <a:pt x="7005970" y="189204"/>
                    <a:pt x="6970294" y="162839"/>
                    <a:pt x="6928834" y="154547"/>
                  </a:cubicBezTo>
                  <a:cubicBezTo>
                    <a:pt x="6885904" y="145961"/>
                    <a:pt x="6843275" y="135706"/>
                    <a:pt x="6800045" y="128789"/>
                  </a:cubicBezTo>
                  <a:cubicBezTo>
                    <a:pt x="6668962" y="107815"/>
                    <a:pt x="6601861" y="102531"/>
                    <a:pt x="6478073" y="90152"/>
                  </a:cubicBezTo>
                  <a:cubicBezTo>
                    <a:pt x="6378520" y="106744"/>
                    <a:pt x="6265449" y="113204"/>
                    <a:pt x="6168980" y="154547"/>
                  </a:cubicBezTo>
                  <a:cubicBezTo>
                    <a:pt x="6133687" y="169672"/>
                    <a:pt x="6101393" y="191294"/>
                    <a:pt x="6065949" y="206062"/>
                  </a:cubicBezTo>
                  <a:cubicBezTo>
                    <a:pt x="6049610" y="212870"/>
                    <a:pt x="6030773" y="212133"/>
                    <a:pt x="6014434" y="218941"/>
                  </a:cubicBezTo>
                  <a:cubicBezTo>
                    <a:pt x="5978990" y="233709"/>
                    <a:pt x="5945747" y="253284"/>
                    <a:pt x="5911403" y="270456"/>
                  </a:cubicBezTo>
                  <a:cubicBezTo>
                    <a:pt x="5894231" y="279042"/>
                    <a:pt x="5878713" y="292449"/>
                    <a:pt x="5859887" y="296214"/>
                  </a:cubicBezTo>
                  <a:lnTo>
                    <a:pt x="5795493" y="309093"/>
                  </a:lnTo>
                  <a:cubicBezTo>
                    <a:pt x="5743978" y="304800"/>
                    <a:pt x="5689529" y="313880"/>
                    <a:pt x="5640947" y="296214"/>
                  </a:cubicBezTo>
                  <a:cubicBezTo>
                    <a:pt x="5591700" y="278306"/>
                    <a:pt x="5556595" y="233835"/>
                    <a:pt x="5512158" y="206062"/>
                  </a:cubicBezTo>
                  <a:cubicBezTo>
                    <a:pt x="5453458" y="169375"/>
                    <a:pt x="5395335" y="130632"/>
                    <a:pt x="5331854" y="103031"/>
                  </a:cubicBezTo>
                  <a:cubicBezTo>
                    <a:pt x="5295557" y="87250"/>
                    <a:pt x="5253915" y="88441"/>
                    <a:pt x="5215944" y="77273"/>
                  </a:cubicBezTo>
                  <a:cubicBezTo>
                    <a:pt x="5193159" y="70572"/>
                    <a:pt x="5101774" y="29123"/>
                    <a:pt x="5061397" y="25758"/>
                  </a:cubicBezTo>
                  <a:cubicBezTo>
                    <a:pt x="4975728" y="18619"/>
                    <a:pt x="4889629" y="18080"/>
                    <a:pt x="4803820" y="12879"/>
                  </a:cubicBezTo>
                  <a:cubicBezTo>
                    <a:pt x="4747949" y="9493"/>
                    <a:pt x="4692203" y="4293"/>
                    <a:pt x="4636394" y="0"/>
                  </a:cubicBezTo>
                  <a:cubicBezTo>
                    <a:pt x="4541949" y="8586"/>
                    <a:pt x="4446884" y="11960"/>
                    <a:pt x="4353059" y="25758"/>
                  </a:cubicBezTo>
                  <a:cubicBezTo>
                    <a:pt x="4300523" y="33484"/>
                    <a:pt x="4249571" y="49807"/>
                    <a:pt x="4198513" y="64395"/>
                  </a:cubicBezTo>
                  <a:cubicBezTo>
                    <a:pt x="4159618" y="75508"/>
                    <a:pt x="4020037" y="123965"/>
                    <a:pt x="3979572" y="141668"/>
                  </a:cubicBezTo>
                  <a:cubicBezTo>
                    <a:pt x="3640572" y="289980"/>
                    <a:pt x="4094675" y="100832"/>
                    <a:pt x="3786389" y="244699"/>
                  </a:cubicBezTo>
                  <a:cubicBezTo>
                    <a:pt x="3753151" y="260210"/>
                    <a:pt x="3717071" y="268886"/>
                    <a:pt x="3683358" y="283335"/>
                  </a:cubicBezTo>
                  <a:cubicBezTo>
                    <a:pt x="3619578" y="310669"/>
                    <a:pt x="3615353" y="315794"/>
                    <a:pt x="3567448" y="347730"/>
                  </a:cubicBezTo>
                  <a:cubicBezTo>
                    <a:pt x="3520445" y="341015"/>
                    <a:pt x="3363810" y="319802"/>
                    <a:pt x="3335628" y="309093"/>
                  </a:cubicBezTo>
                  <a:cubicBezTo>
                    <a:pt x="3164899" y="244216"/>
                    <a:pt x="3006620" y="147908"/>
                    <a:pt x="2833352" y="90152"/>
                  </a:cubicBezTo>
                  <a:cubicBezTo>
                    <a:pt x="2781837" y="72980"/>
                    <a:pt x="2730936" y="53842"/>
                    <a:pt x="2678806" y="38637"/>
                  </a:cubicBezTo>
                  <a:cubicBezTo>
                    <a:pt x="2627829" y="23769"/>
                    <a:pt x="2524259" y="0"/>
                    <a:pt x="2524259" y="0"/>
                  </a:cubicBezTo>
                  <a:cubicBezTo>
                    <a:pt x="2511380" y="4293"/>
                    <a:pt x="2497490" y="6286"/>
                    <a:pt x="2485623" y="12879"/>
                  </a:cubicBezTo>
                  <a:cubicBezTo>
                    <a:pt x="2458562" y="27913"/>
                    <a:pt x="2437541" y="54092"/>
                    <a:pt x="2408349" y="64395"/>
                  </a:cubicBezTo>
                  <a:cubicBezTo>
                    <a:pt x="2335369" y="90153"/>
                    <a:pt x="2253804" y="98739"/>
                    <a:pt x="2189409" y="141668"/>
                  </a:cubicBezTo>
                  <a:cubicBezTo>
                    <a:pt x="2064211" y="225132"/>
                    <a:pt x="2139826" y="179337"/>
                    <a:pt x="1957589" y="270456"/>
                  </a:cubicBezTo>
                  <a:cubicBezTo>
                    <a:pt x="1864483" y="317009"/>
                    <a:pt x="1908255" y="302108"/>
                    <a:pt x="1828800" y="321972"/>
                  </a:cubicBezTo>
                  <a:cubicBezTo>
                    <a:pt x="1815921" y="334851"/>
                    <a:pt x="1804540" y="349427"/>
                    <a:pt x="1790163" y="360609"/>
                  </a:cubicBezTo>
                  <a:cubicBezTo>
                    <a:pt x="1765727" y="379615"/>
                    <a:pt x="1712890" y="412124"/>
                    <a:pt x="1712890" y="412124"/>
                  </a:cubicBezTo>
                  <a:cubicBezTo>
                    <a:pt x="1704304" y="425003"/>
                    <a:pt x="1694055" y="436917"/>
                    <a:pt x="1687133" y="450761"/>
                  </a:cubicBezTo>
                  <a:cubicBezTo>
                    <a:pt x="1666185" y="492658"/>
                    <a:pt x="1685404" y="491126"/>
                    <a:pt x="1648496" y="528034"/>
                  </a:cubicBezTo>
                  <a:cubicBezTo>
                    <a:pt x="1613162" y="563368"/>
                    <a:pt x="1594609" y="554385"/>
                    <a:pt x="1545465" y="566671"/>
                  </a:cubicBezTo>
                  <a:cubicBezTo>
                    <a:pt x="1532295" y="569963"/>
                    <a:pt x="1519881" y="575820"/>
                    <a:pt x="1506828" y="579549"/>
                  </a:cubicBezTo>
                  <a:cubicBezTo>
                    <a:pt x="1417150" y="605171"/>
                    <a:pt x="1490241" y="577385"/>
                    <a:pt x="1378040" y="618186"/>
                  </a:cubicBezTo>
                  <a:cubicBezTo>
                    <a:pt x="1356313" y="626087"/>
                    <a:pt x="1335292" y="635826"/>
                    <a:pt x="1313645" y="643944"/>
                  </a:cubicBezTo>
                  <a:cubicBezTo>
                    <a:pt x="1300934" y="648711"/>
                    <a:pt x="1287368" y="651205"/>
                    <a:pt x="1275009" y="656823"/>
                  </a:cubicBezTo>
                  <a:cubicBezTo>
                    <a:pt x="1240053" y="672712"/>
                    <a:pt x="1171978" y="708338"/>
                    <a:pt x="1171978" y="708338"/>
                  </a:cubicBezTo>
                  <a:cubicBezTo>
                    <a:pt x="1096388" y="859516"/>
                    <a:pt x="1132277" y="795970"/>
                    <a:pt x="1068947" y="901521"/>
                  </a:cubicBezTo>
                  <a:cubicBezTo>
                    <a:pt x="1055855" y="966980"/>
                    <a:pt x="1042957" y="996174"/>
                    <a:pt x="1068947" y="1068947"/>
                  </a:cubicBezTo>
                  <a:cubicBezTo>
                    <a:pt x="1079359" y="1098100"/>
                    <a:pt x="1110672" y="1116852"/>
                    <a:pt x="1120462" y="1146220"/>
                  </a:cubicBezTo>
                  <a:cubicBezTo>
                    <a:pt x="1124755" y="1159099"/>
                    <a:pt x="1129769" y="1171759"/>
                    <a:pt x="1133341" y="1184856"/>
                  </a:cubicBezTo>
                  <a:cubicBezTo>
                    <a:pt x="1142656" y="1219009"/>
                    <a:pt x="1147904" y="1254303"/>
                    <a:pt x="1159099" y="1287887"/>
                  </a:cubicBezTo>
                  <a:cubicBezTo>
                    <a:pt x="1165170" y="1306101"/>
                    <a:pt x="1176270" y="1322231"/>
                    <a:pt x="1184856" y="1339403"/>
                  </a:cubicBezTo>
                  <a:cubicBezTo>
                    <a:pt x="1134270" y="1377344"/>
                    <a:pt x="1120385" y="1392557"/>
                    <a:pt x="1056068" y="1416676"/>
                  </a:cubicBezTo>
                  <a:cubicBezTo>
                    <a:pt x="1014102" y="1432413"/>
                    <a:pt x="968762" y="1438343"/>
                    <a:pt x="927279" y="1455313"/>
                  </a:cubicBezTo>
                  <a:cubicBezTo>
                    <a:pt x="873971" y="1477121"/>
                    <a:pt x="826209" y="1511195"/>
                    <a:pt x="772733" y="1532586"/>
                  </a:cubicBezTo>
                  <a:cubicBezTo>
                    <a:pt x="751268" y="1541172"/>
                    <a:pt x="729256" y="1548500"/>
                    <a:pt x="708338" y="1558344"/>
                  </a:cubicBezTo>
                  <a:cubicBezTo>
                    <a:pt x="656224" y="1582868"/>
                    <a:pt x="607268" y="1614226"/>
                    <a:pt x="553792" y="1635617"/>
                  </a:cubicBezTo>
                  <a:cubicBezTo>
                    <a:pt x="532327" y="1644203"/>
                    <a:pt x="509606" y="1650148"/>
                    <a:pt x="489397" y="1661375"/>
                  </a:cubicBezTo>
                  <a:cubicBezTo>
                    <a:pt x="470634" y="1671799"/>
                    <a:pt x="456288" y="1688968"/>
                    <a:pt x="437882" y="1700011"/>
                  </a:cubicBezTo>
                  <a:cubicBezTo>
                    <a:pt x="413188" y="1714827"/>
                    <a:pt x="386367" y="1725769"/>
                    <a:pt x="360609" y="1738648"/>
                  </a:cubicBezTo>
                  <a:cubicBezTo>
                    <a:pt x="347730" y="1755820"/>
                    <a:pt x="334448" y="1772697"/>
                    <a:pt x="321972" y="1790164"/>
                  </a:cubicBezTo>
                  <a:cubicBezTo>
                    <a:pt x="312975" y="1802759"/>
                    <a:pt x="297244" y="1813356"/>
                    <a:pt x="296214" y="1828800"/>
                  </a:cubicBezTo>
                  <a:cubicBezTo>
                    <a:pt x="288310" y="1947355"/>
                    <a:pt x="280394" y="1965870"/>
                    <a:pt x="347730" y="2021983"/>
                  </a:cubicBezTo>
                  <a:cubicBezTo>
                    <a:pt x="359621" y="2031892"/>
                    <a:pt x="373487" y="2039155"/>
                    <a:pt x="386366" y="2047741"/>
                  </a:cubicBezTo>
                  <a:cubicBezTo>
                    <a:pt x="391875" y="2064269"/>
                    <a:pt x="412859" y="2123928"/>
                    <a:pt x="412124" y="2137893"/>
                  </a:cubicBezTo>
                  <a:cubicBezTo>
                    <a:pt x="408710" y="2202767"/>
                    <a:pt x="396498" y="2266907"/>
                    <a:pt x="386366" y="2331076"/>
                  </a:cubicBezTo>
                  <a:cubicBezTo>
                    <a:pt x="383605" y="2348560"/>
                    <a:pt x="380459" y="2366323"/>
                    <a:pt x="373487" y="2382592"/>
                  </a:cubicBezTo>
                  <a:cubicBezTo>
                    <a:pt x="367390" y="2396819"/>
                    <a:pt x="355247" y="2407698"/>
                    <a:pt x="347730" y="2421228"/>
                  </a:cubicBezTo>
                  <a:cubicBezTo>
                    <a:pt x="271805" y="2557894"/>
                    <a:pt x="341388" y="2450060"/>
                    <a:pt x="283335" y="2537138"/>
                  </a:cubicBezTo>
                  <a:cubicBezTo>
                    <a:pt x="274749" y="2562896"/>
                    <a:pt x="269720" y="2590127"/>
                    <a:pt x="257578" y="2614411"/>
                  </a:cubicBezTo>
                  <a:cubicBezTo>
                    <a:pt x="224898" y="2679772"/>
                    <a:pt x="242470" y="2649953"/>
                    <a:pt x="206062" y="2704564"/>
                  </a:cubicBezTo>
                  <a:cubicBezTo>
                    <a:pt x="201769" y="2721736"/>
                    <a:pt x="203594" y="2741764"/>
                    <a:pt x="193183" y="2756079"/>
                  </a:cubicBezTo>
                  <a:cubicBezTo>
                    <a:pt x="145608" y="2821495"/>
                    <a:pt x="118898" y="2835653"/>
                    <a:pt x="64394" y="2871989"/>
                  </a:cubicBezTo>
                  <a:cubicBezTo>
                    <a:pt x="5349" y="2960558"/>
                    <a:pt x="22668" y="2919894"/>
                    <a:pt x="0" y="2987899"/>
                  </a:cubicBezTo>
                  <a:cubicBezTo>
                    <a:pt x="4293" y="3017950"/>
                    <a:pt x="-697" y="3050900"/>
                    <a:pt x="12879" y="3078051"/>
                  </a:cubicBezTo>
                  <a:cubicBezTo>
                    <a:pt x="22478" y="3097249"/>
                    <a:pt x="48240" y="3102553"/>
                    <a:pt x="64394" y="3116687"/>
                  </a:cubicBezTo>
                  <a:cubicBezTo>
                    <a:pt x="82670" y="3132679"/>
                    <a:pt x="98738" y="3151031"/>
                    <a:pt x="115910" y="3168203"/>
                  </a:cubicBezTo>
                  <a:cubicBezTo>
                    <a:pt x="120203" y="3181082"/>
                    <a:pt x="122196" y="3194973"/>
                    <a:pt x="128789" y="3206840"/>
                  </a:cubicBezTo>
                  <a:cubicBezTo>
                    <a:pt x="143823" y="3233901"/>
                    <a:pt x="180304" y="3284113"/>
                    <a:pt x="180304" y="3284113"/>
                  </a:cubicBezTo>
                  <a:cubicBezTo>
                    <a:pt x="200009" y="3382634"/>
                    <a:pt x="182633" y="3316082"/>
                    <a:pt x="218941" y="3412902"/>
                  </a:cubicBezTo>
                  <a:cubicBezTo>
                    <a:pt x="223708" y="3425613"/>
                    <a:pt x="226947" y="3438868"/>
                    <a:pt x="231820" y="3451538"/>
                  </a:cubicBezTo>
                  <a:cubicBezTo>
                    <a:pt x="248418" y="3494693"/>
                    <a:pt x="268714" y="3536463"/>
                    <a:pt x="283335" y="3580327"/>
                  </a:cubicBezTo>
                  <a:cubicBezTo>
                    <a:pt x="287628" y="3593206"/>
                    <a:pt x="290866" y="3606486"/>
                    <a:pt x="296214" y="3618964"/>
                  </a:cubicBezTo>
                  <a:cubicBezTo>
                    <a:pt x="303777" y="3636610"/>
                    <a:pt x="313386" y="3653307"/>
                    <a:pt x="321972" y="3670479"/>
                  </a:cubicBezTo>
                  <a:cubicBezTo>
                    <a:pt x="337848" y="3733982"/>
                    <a:pt x="361271" y="3838568"/>
                    <a:pt x="399245" y="3876541"/>
                  </a:cubicBezTo>
                  <a:lnTo>
                    <a:pt x="450761" y="3928056"/>
                  </a:lnTo>
                  <a:cubicBezTo>
                    <a:pt x="463640" y="3953814"/>
                    <a:pt x="474581" y="3980636"/>
                    <a:pt x="489397" y="4005330"/>
                  </a:cubicBezTo>
                  <a:cubicBezTo>
                    <a:pt x="500440" y="4023736"/>
                    <a:pt x="522137" y="4036206"/>
                    <a:pt x="528034" y="4056845"/>
                  </a:cubicBezTo>
                  <a:cubicBezTo>
                    <a:pt x="531764" y="4069898"/>
                    <a:pt x="520503" y="4083004"/>
                    <a:pt x="515155" y="4095482"/>
                  </a:cubicBezTo>
                  <a:cubicBezTo>
                    <a:pt x="495549" y="4141230"/>
                    <a:pt x="489506" y="4146834"/>
                    <a:pt x="463640" y="4185634"/>
                  </a:cubicBezTo>
                  <a:cubicBezTo>
                    <a:pt x="478455" y="4496772"/>
                    <a:pt x="447977" y="4370467"/>
                    <a:pt x="515155" y="4572000"/>
                  </a:cubicBezTo>
                  <a:cubicBezTo>
                    <a:pt x="519448" y="4584879"/>
                    <a:pt x="516738" y="4603107"/>
                    <a:pt x="528034" y="4610637"/>
                  </a:cubicBezTo>
                  <a:lnTo>
                    <a:pt x="566671" y="4636395"/>
                  </a:lnTo>
                  <a:cubicBezTo>
                    <a:pt x="596722" y="4679324"/>
                    <a:pt x="629863" y="4720248"/>
                    <a:pt x="656823" y="4765183"/>
                  </a:cubicBezTo>
                  <a:cubicBezTo>
                    <a:pt x="675220" y="4795845"/>
                    <a:pt x="707264" y="4854261"/>
                    <a:pt x="734096" y="4881093"/>
                  </a:cubicBezTo>
                  <a:cubicBezTo>
                    <a:pt x="739935" y="4886932"/>
                    <a:pt x="809618" y="4938172"/>
                    <a:pt x="824248" y="4945487"/>
                  </a:cubicBezTo>
                  <a:cubicBezTo>
                    <a:pt x="836391" y="4951558"/>
                    <a:pt x="850479" y="4952852"/>
                    <a:pt x="862885" y="4958366"/>
                  </a:cubicBezTo>
                  <a:cubicBezTo>
                    <a:pt x="1015222" y="5026072"/>
                    <a:pt x="864963" y="4971938"/>
                    <a:pt x="1017431" y="5022761"/>
                  </a:cubicBezTo>
                  <a:cubicBezTo>
                    <a:pt x="1030310" y="5027054"/>
                    <a:pt x="1042575" y="5034141"/>
                    <a:pt x="1056068" y="5035640"/>
                  </a:cubicBezTo>
                  <a:lnTo>
                    <a:pt x="1171978" y="5048518"/>
                  </a:lnTo>
                  <a:cubicBezTo>
                    <a:pt x="1206322" y="5044225"/>
                    <a:pt x="1240956" y="5041831"/>
                    <a:pt x="1275009" y="5035640"/>
                  </a:cubicBezTo>
                  <a:cubicBezTo>
                    <a:pt x="1288365" y="5033212"/>
                    <a:pt x="1300070" y="5022761"/>
                    <a:pt x="1313645" y="5022761"/>
                  </a:cubicBezTo>
                  <a:cubicBezTo>
                    <a:pt x="1378182" y="5022761"/>
                    <a:pt x="1442434" y="5031347"/>
                    <a:pt x="1506828" y="5035640"/>
                  </a:cubicBezTo>
                  <a:cubicBezTo>
                    <a:pt x="1580071" y="5108881"/>
                    <a:pt x="1521066" y="5038359"/>
                    <a:pt x="1558344" y="5112913"/>
                  </a:cubicBezTo>
                  <a:cubicBezTo>
                    <a:pt x="1571961" y="5140146"/>
                    <a:pt x="1608164" y="5179747"/>
                    <a:pt x="1622738" y="5203065"/>
                  </a:cubicBezTo>
                  <a:cubicBezTo>
                    <a:pt x="1632913" y="5219345"/>
                    <a:pt x="1636205" y="5239831"/>
                    <a:pt x="1648496" y="5254580"/>
                  </a:cubicBezTo>
                  <a:cubicBezTo>
                    <a:pt x="1675836" y="5287387"/>
                    <a:pt x="1782835" y="5391362"/>
                    <a:pt x="1828800" y="5422006"/>
                  </a:cubicBezTo>
                  <a:cubicBezTo>
                    <a:pt x="1865576" y="5446523"/>
                    <a:pt x="1902657" y="5472795"/>
                    <a:pt x="1944710" y="5486400"/>
                  </a:cubicBezTo>
                  <a:cubicBezTo>
                    <a:pt x="2049723" y="5520374"/>
                    <a:pt x="2159358" y="5537915"/>
                    <a:pt x="2266682" y="5563673"/>
                  </a:cubicBezTo>
                  <a:cubicBezTo>
                    <a:pt x="2356834" y="5555087"/>
                    <a:pt x="2448645" y="5557154"/>
                    <a:pt x="2537138" y="5537916"/>
                  </a:cubicBezTo>
                  <a:cubicBezTo>
                    <a:pt x="2552263" y="5534628"/>
                    <a:pt x="2551144" y="5509352"/>
                    <a:pt x="2562896" y="5499279"/>
                  </a:cubicBezTo>
                  <a:cubicBezTo>
                    <a:pt x="2581902" y="5482988"/>
                    <a:pt x="2606063" y="5473909"/>
                    <a:pt x="2627290" y="5460642"/>
                  </a:cubicBezTo>
                  <a:cubicBezTo>
                    <a:pt x="2640416" y="5452438"/>
                    <a:pt x="2653332" y="5443882"/>
                    <a:pt x="2665927" y="5434885"/>
                  </a:cubicBezTo>
                  <a:cubicBezTo>
                    <a:pt x="2665995" y="5434836"/>
                    <a:pt x="2745611" y="5373630"/>
                    <a:pt x="2756079" y="5370490"/>
                  </a:cubicBezTo>
                  <a:cubicBezTo>
                    <a:pt x="2785155" y="5361767"/>
                    <a:pt x="2816180" y="5361904"/>
                    <a:pt x="2846231" y="5357611"/>
                  </a:cubicBezTo>
                  <a:cubicBezTo>
                    <a:pt x="2859110" y="5349025"/>
                    <a:pt x="2870184" y="5336749"/>
                    <a:pt x="2884868" y="5331854"/>
                  </a:cubicBezTo>
                  <a:cubicBezTo>
                    <a:pt x="2984310" y="5298707"/>
                    <a:pt x="3250189" y="5330977"/>
                    <a:pt x="3271234" y="5331854"/>
                  </a:cubicBezTo>
                  <a:cubicBezTo>
                    <a:pt x="3292699" y="5349026"/>
                    <a:pt x="3315365" y="5364795"/>
                    <a:pt x="3335628" y="5383369"/>
                  </a:cubicBezTo>
                  <a:cubicBezTo>
                    <a:pt x="3366956" y="5412086"/>
                    <a:pt x="3390419" y="5449947"/>
                    <a:pt x="3425780" y="5473521"/>
                  </a:cubicBezTo>
                  <a:cubicBezTo>
                    <a:pt x="3556036" y="5560358"/>
                    <a:pt x="3447031" y="5497478"/>
                    <a:pt x="3580327" y="5550795"/>
                  </a:cubicBezTo>
                  <a:cubicBezTo>
                    <a:pt x="3601792" y="5559381"/>
                    <a:pt x="3622195" y="5571354"/>
                    <a:pt x="3644721" y="5576552"/>
                  </a:cubicBezTo>
                  <a:cubicBezTo>
                    <a:pt x="3678446" y="5584334"/>
                    <a:pt x="3713408" y="5585138"/>
                    <a:pt x="3747752" y="5589431"/>
                  </a:cubicBezTo>
                  <a:cubicBezTo>
                    <a:pt x="3773510" y="5585138"/>
                    <a:pt x="3800252" y="5584810"/>
                    <a:pt x="3825025" y="5576552"/>
                  </a:cubicBezTo>
                  <a:cubicBezTo>
                    <a:pt x="3936672" y="5539337"/>
                    <a:pt x="3867950" y="5546981"/>
                    <a:pt x="3953814" y="5499279"/>
                  </a:cubicBezTo>
                  <a:cubicBezTo>
                    <a:pt x="3974023" y="5488052"/>
                    <a:pt x="3996482" y="5481422"/>
                    <a:pt x="4018209" y="5473521"/>
                  </a:cubicBezTo>
                  <a:cubicBezTo>
                    <a:pt x="4043725" y="5464242"/>
                    <a:pt x="4069288" y="5454908"/>
                    <a:pt x="4095482" y="5447764"/>
                  </a:cubicBezTo>
                  <a:cubicBezTo>
                    <a:pt x="4116600" y="5442004"/>
                    <a:pt x="4138508" y="5439634"/>
                    <a:pt x="4159876" y="5434885"/>
                  </a:cubicBezTo>
                  <a:cubicBezTo>
                    <a:pt x="4177155" y="5431045"/>
                    <a:pt x="4194373" y="5426869"/>
                    <a:pt x="4211392" y="5422006"/>
                  </a:cubicBezTo>
                  <a:cubicBezTo>
                    <a:pt x="4286923" y="5400425"/>
                    <a:pt x="4213408" y="5420998"/>
                    <a:pt x="4288665" y="5383369"/>
                  </a:cubicBezTo>
                  <a:cubicBezTo>
                    <a:pt x="4300807" y="5377298"/>
                    <a:pt x="4315160" y="5376561"/>
                    <a:pt x="4327302" y="5370490"/>
                  </a:cubicBezTo>
                  <a:cubicBezTo>
                    <a:pt x="4427167" y="5320558"/>
                    <a:pt x="4307459" y="5364226"/>
                    <a:pt x="4404575" y="5331854"/>
                  </a:cubicBezTo>
                  <a:cubicBezTo>
                    <a:pt x="4421747" y="5349026"/>
                    <a:pt x="4441284" y="5364121"/>
                    <a:pt x="4456090" y="5383369"/>
                  </a:cubicBezTo>
                  <a:cubicBezTo>
                    <a:pt x="4569062" y="5530234"/>
                    <a:pt x="4485688" y="5467496"/>
                    <a:pt x="4572000" y="5525037"/>
                  </a:cubicBezTo>
                  <a:cubicBezTo>
                    <a:pt x="4721070" y="5519897"/>
                    <a:pt x="4866617" y="5535096"/>
                    <a:pt x="5009882" y="5499279"/>
                  </a:cubicBezTo>
                  <a:cubicBezTo>
                    <a:pt x="5023052" y="5495986"/>
                    <a:pt x="5036376" y="5492471"/>
                    <a:pt x="5048518" y="5486400"/>
                  </a:cubicBezTo>
                  <a:cubicBezTo>
                    <a:pt x="5062362" y="5479478"/>
                    <a:pt x="5074276" y="5469228"/>
                    <a:pt x="5087155" y="5460642"/>
                  </a:cubicBezTo>
                  <a:lnTo>
                    <a:pt x="5318975" y="5473521"/>
                  </a:lnTo>
                  <a:cubicBezTo>
                    <a:pt x="5539145" y="5486472"/>
                    <a:pt x="5468076" y="5448425"/>
                    <a:pt x="5563673" y="5512158"/>
                  </a:cubicBezTo>
                  <a:cubicBezTo>
                    <a:pt x="5572259" y="5525037"/>
                    <a:pt x="5578486" y="5539850"/>
                    <a:pt x="5589431" y="5550795"/>
                  </a:cubicBezTo>
                  <a:cubicBezTo>
                    <a:pt x="5626338" y="5587702"/>
                    <a:pt x="5624808" y="5568483"/>
                    <a:pt x="5666704" y="5589431"/>
                  </a:cubicBezTo>
                  <a:cubicBezTo>
                    <a:pt x="5680548" y="5596353"/>
                    <a:pt x="5691114" y="5609092"/>
                    <a:pt x="5705341" y="5615189"/>
                  </a:cubicBezTo>
                  <a:cubicBezTo>
                    <a:pt x="5721610" y="5622162"/>
                    <a:pt x="5739837" y="5623205"/>
                    <a:pt x="5756856" y="5628068"/>
                  </a:cubicBezTo>
                  <a:cubicBezTo>
                    <a:pt x="5769909" y="5631798"/>
                    <a:pt x="5782614" y="5636654"/>
                    <a:pt x="5795493" y="5640947"/>
                  </a:cubicBezTo>
                  <a:cubicBezTo>
                    <a:pt x="5859887" y="5636654"/>
                    <a:pt x="5924533" y="5635195"/>
                    <a:pt x="5988676" y="5628068"/>
                  </a:cubicBezTo>
                  <a:cubicBezTo>
                    <a:pt x="6002169" y="5626569"/>
                    <a:pt x="6015446" y="5621782"/>
                    <a:pt x="6027313" y="5615189"/>
                  </a:cubicBezTo>
                  <a:cubicBezTo>
                    <a:pt x="6054374" y="5600155"/>
                    <a:pt x="6082696" y="5585563"/>
                    <a:pt x="6104586" y="5563673"/>
                  </a:cubicBezTo>
                  <a:cubicBezTo>
                    <a:pt x="6117465" y="5550794"/>
                    <a:pt x="6131563" y="5539029"/>
                    <a:pt x="6143223" y="5525037"/>
                  </a:cubicBezTo>
                  <a:cubicBezTo>
                    <a:pt x="6153132" y="5513146"/>
                    <a:pt x="6157331" y="5496593"/>
                    <a:pt x="6168980" y="5486400"/>
                  </a:cubicBezTo>
                  <a:cubicBezTo>
                    <a:pt x="6192278" y="5466015"/>
                    <a:pt x="6246254" y="5434885"/>
                    <a:pt x="6246254" y="5434885"/>
                  </a:cubicBezTo>
                  <a:cubicBezTo>
                    <a:pt x="6254840" y="5422006"/>
                    <a:pt x="6259924" y="5405917"/>
                    <a:pt x="6272011" y="5396248"/>
                  </a:cubicBezTo>
                  <a:cubicBezTo>
                    <a:pt x="6282612" y="5387767"/>
                    <a:pt x="6299352" y="5390899"/>
                    <a:pt x="6310648" y="5383369"/>
                  </a:cubicBezTo>
                  <a:cubicBezTo>
                    <a:pt x="6325803" y="5373266"/>
                    <a:pt x="6336406" y="5357612"/>
                    <a:pt x="6349285" y="5344733"/>
                  </a:cubicBezTo>
                  <a:cubicBezTo>
                    <a:pt x="6353578" y="5331854"/>
                    <a:pt x="6373459" y="5313626"/>
                    <a:pt x="6362163" y="5306096"/>
                  </a:cubicBezTo>
                  <a:cubicBezTo>
                    <a:pt x="6338316" y="5290198"/>
                    <a:pt x="6288049" y="5337605"/>
                    <a:pt x="6272011" y="5344733"/>
                  </a:cubicBezTo>
                  <a:cubicBezTo>
                    <a:pt x="6247200" y="5355760"/>
                    <a:pt x="6220496" y="5361904"/>
                    <a:pt x="6194738" y="5370490"/>
                  </a:cubicBezTo>
                  <a:cubicBezTo>
                    <a:pt x="6181859" y="5374783"/>
                    <a:pt x="6169414" y="5380707"/>
                    <a:pt x="6156102" y="5383369"/>
                  </a:cubicBezTo>
                  <a:cubicBezTo>
                    <a:pt x="6061941" y="5402201"/>
                    <a:pt x="6113377" y="5393152"/>
                    <a:pt x="6001555" y="5409127"/>
                  </a:cubicBezTo>
                  <a:cubicBezTo>
                    <a:pt x="5898524" y="5404834"/>
                    <a:pt x="5795320" y="5403595"/>
                    <a:pt x="5692462" y="5396248"/>
                  </a:cubicBezTo>
                  <a:cubicBezTo>
                    <a:pt x="5674807" y="5394987"/>
                    <a:pt x="5658226" y="5387209"/>
                    <a:pt x="5640947" y="5383369"/>
                  </a:cubicBezTo>
                  <a:cubicBezTo>
                    <a:pt x="5619578" y="5378620"/>
                    <a:pt x="5598017" y="5374783"/>
                    <a:pt x="5576552" y="5370490"/>
                  </a:cubicBezTo>
                  <a:cubicBezTo>
                    <a:pt x="5559380" y="5374783"/>
                    <a:pt x="5538858" y="5372312"/>
                    <a:pt x="5525037" y="5383369"/>
                  </a:cubicBezTo>
                  <a:cubicBezTo>
                    <a:pt x="5502369" y="5401503"/>
                    <a:pt x="5514330" y="5457461"/>
                    <a:pt x="5525037" y="5473521"/>
                  </a:cubicBezTo>
                  <a:cubicBezTo>
                    <a:pt x="5533623" y="5486400"/>
                    <a:pt x="5563673" y="5483801"/>
                    <a:pt x="5563673" y="5499279"/>
                  </a:cubicBezTo>
                  <a:cubicBezTo>
                    <a:pt x="5563673" y="5512854"/>
                    <a:pt x="5537916" y="5490693"/>
                    <a:pt x="5525037" y="5486400"/>
                  </a:cubicBezTo>
                  <a:cubicBezTo>
                    <a:pt x="5520744" y="5473521"/>
                    <a:pt x="5521757" y="5457363"/>
                    <a:pt x="5512158" y="5447764"/>
                  </a:cubicBezTo>
                  <a:cubicBezTo>
                    <a:pt x="5502558" y="5438165"/>
                    <a:pt x="5486773" y="5437830"/>
                    <a:pt x="5473521" y="5434885"/>
                  </a:cubicBezTo>
                  <a:cubicBezTo>
                    <a:pt x="5448030" y="5429220"/>
                    <a:pt x="5422006" y="5426299"/>
                    <a:pt x="5396248" y="5422006"/>
                  </a:cubicBezTo>
                  <a:cubicBezTo>
                    <a:pt x="5409127" y="5413420"/>
                    <a:pt x="5420059" y="5400696"/>
                    <a:pt x="5434885" y="5396248"/>
                  </a:cubicBezTo>
                  <a:cubicBezTo>
                    <a:pt x="5463961" y="5387525"/>
                    <a:pt x="5499779" y="5400207"/>
                    <a:pt x="5525037" y="5383369"/>
                  </a:cubicBezTo>
                  <a:cubicBezTo>
                    <a:pt x="5536332" y="5375839"/>
                    <a:pt x="5521757" y="5354332"/>
                    <a:pt x="5512158" y="5344733"/>
                  </a:cubicBezTo>
                  <a:cubicBezTo>
                    <a:pt x="5502558" y="5335134"/>
                    <a:pt x="5486400" y="5336147"/>
                    <a:pt x="5473521" y="5331854"/>
                  </a:cubicBezTo>
                  <a:cubicBezTo>
                    <a:pt x="5460642" y="5336147"/>
                    <a:pt x="5447938" y="5341004"/>
                    <a:pt x="5434885" y="5344733"/>
                  </a:cubicBezTo>
                  <a:cubicBezTo>
                    <a:pt x="5417866" y="5349596"/>
                    <a:pt x="5398737" y="5348829"/>
                    <a:pt x="5383369" y="5357611"/>
                  </a:cubicBezTo>
                  <a:cubicBezTo>
                    <a:pt x="5307513" y="5400957"/>
                    <a:pt x="5377166" y="5386393"/>
                    <a:pt x="5318975" y="5434885"/>
                  </a:cubicBezTo>
                  <a:cubicBezTo>
                    <a:pt x="5304226" y="5447176"/>
                    <a:pt x="5284631" y="5452056"/>
                    <a:pt x="5267459" y="5460642"/>
                  </a:cubicBezTo>
                  <a:cubicBezTo>
                    <a:pt x="5228822" y="5456349"/>
                    <a:pt x="5189971" y="5453675"/>
                    <a:pt x="5151549" y="5447764"/>
                  </a:cubicBezTo>
                  <a:cubicBezTo>
                    <a:pt x="5134055" y="5445073"/>
                    <a:pt x="5083015" y="5439748"/>
                    <a:pt x="5100034" y="5434885"/>
                  </a:cubicBezTo>
                  <a:cubicBezTo>
                    <a:pt x="5145627" y="5421858"/>
                    <a:pt x="5194479" y="5426299"/>
                    <a:pt x="5241702" y="5422006"/>
                  </a:cubicBezTo>
                  <a:cubicBezTo>
                    <a:pt x="5254369" y="5419473"/>
                    <a:pt x="5339510" y="5421826"/>
                    <a:pt x="5318975" y="5370490"/>
                  </a:cubicBezTo>
                  <a:cubicBezTo>
                    <a:pt x="5313226" y="5356119"/>
                    <a:pt x="5293217" y="5353319"/>
                    <a:pt x="5280338" y="5344733"/>
                  </a:cubicBezTo>
                  <a:cubicBezTo>
                    <a:pt x="5243398" y="5348427"/>
                    <a:pt x="5159328" y="5347282"/>
                    <a:pt x="5112913" y="5370490"/>
                  </a:cubicBezTo>
                  <a:cubicBezTo>
                    <a:pt x="5099069" y="5377412"/>
                    <a:pt x="5087155" y="5387662"/>
                    <a:pt x="5074276" y="5396248"/>
                  </a:cubicBezTo>
                  <a:cubicBezTo>
                    <a:pt x="5078569" y="5409127"/>
                    <a:pt x="5087155" y="5421309"/>
                    <a:pt x="5087155" y="5434885"/>
                  </a:cubicBezTo>
                  <a:cubicBezTo>
                    <a:pt x="5087155" y="5452585"/>
                    <a:pt x="5090710" y="5492974"/>
                    <a:pt x="5074276" y="5486400"/>
                  </a:cubicBezTo>
                  <a:cubicBezTo>
                    <a:pt x="5040211" y="5472774"/>
                    <a:pt x="5021595" y="5405630"/>
                    <a:pt x="5009882" y="5370490"/>
                  </a:cubicBezTo>
                  <a:cubicBezTo>
                    <a:pt x="4988417" y="5374783"/>
                    <a:pt x="4963701" y="5371226"/>
                    <a:pt x="4945487" y="5383369"/>
                  </a:cubicBezTo>
                  <a:cubicBezTo>
                    <a:pt x="4934192" y="5390899"/>
                    <a:pt x="4935271" y="5408694"/>
                    <a:pt x="4932609" y="5422006"/>
                  </a:cubicBezTo>
                  <a:cubicBezTo>
                    <a:pt x="4926656" y="5451772"/>
                    <a:pt x="4924023" y="5482107"/>
                    <a:pt x="4919730" y="5512158"/>
                  </a:cubicBezTo>
                  <a:cubicBezTo>
                    <a:pt x="4902558" y="5486400"/>
                    <a:pt x="4878003" y="5464253"/>
                    <a:pt x="4868214" y="5434885"/>
                  </a:cubicBezTo>
                  <a:cubicBezTo>
                    <a:pt x="4863921" y="5422006"/>
                    <a:pt x="4864934" y="5405848"/>
                    <a:pt x="4855335" y="5396248"/>
                  </a:cubicBezTo>
                  <a:cubicBezTo>
                    <a:pt x="4845736" y="5386649"/>
                    <a:pt x="4829578" y="5387662"/>
                    <a:pt x="4816699" y="5383369"/>
                  </a:cubicBezTo>
                  <a:cubicBezTo>
                    <a:pt x="4795234" y="5387662"/>
                    <a:pt x="4770772" y="5384496"/>
                    <a:pt x="4752304" y="5396248"/>
                  </a:cubicBezTo>
                  <a:cubicBezTo>
                    <a:pt x="4721572" y="5415805"/>
                    <a:pt x="4705340" y="5453315"/>
                    <a:pt x="4675031" y="5473521"/>
                  </a:cubicBezTo>
                  <a:lnTo>
                    <a:pt x="4636394" y="5499279"/>
                  </a:lnTo>
                  <a:cubicBezTo>
                    <a:pt x="4632101" y="5512158"/>
                    <a:pt x="4637092" y="5537916"/>
                    <a:pt x="4623516" y="5537916"/>
                  </a:cubicBezTo>
                  <a:cubicBezTo>
                    <a:pt x="4605302" y="5537916"/>
                    <a:pt x="4593724" y="5515201"/>
                    <a:pt x="4584879" y="5499279"/>
                  </a:cubicBezTo>
                  <a:cubicBezTo>
                    <a:pt x="4571693" y="5475545"/>
                    <a:pt x="4559121" y="5422006"/>
                    <a:pt x="4559121" y="5422006"/>
                  </a:cubicBezTo>
                  <a:cubicBezTo>
                    <a:pt x="4554828" y="5396248"/>
                    <a:pt x="4557920" y="5368089"/>
                    <a:pt x="4546242" y="5344733"/>
                  </a:cubicBezTo>
                  <a:cubicBezTo>
                    <a:pt x="4525365" y="5302978"/>
                    <a:pt x="4397152" y="5306702"/>
                    <a:pt x="4391696" y="5306096"/>
                  </a:cubicBezTo>
                  <a:cubicBezTo>
                    <a:pt x="4365938" y="5297510"/>
                    <a:pt x="4340763" y="5273753"/>
                    <a:pt x="4314423" y="5280338"/>
                  </a:cubicBezTo>
                  <a:cubicBezTo>
                    <a:pt x="4297251" y="5284631"/>
                    <a:pt x="4279926" y="5288354"/>
                    <a:pt x="4262907" y="5293217"/>
                  </a:cubicBezTo>
                  <a:cubicBezTo>
                    <a:pt x="4230621" y="5302442"/>
                    <a:pt x="4201675" y="5313779"/>
                    <a:pt x="4172755" y="5331854"/>
                  </a:cubicBezTo>
                  <a:cubicBezTo>
                    <a:pt x="4154553" y="5343230"/>
                    <a:pt x="4138412" y="5357611"/>
                    <a:pt x="4121240" y="5370490"/>
                  </a:cubicBezTo>
                  <a:cubicBezTo>
                    <a:pt x="4116947" y="5383369"/>
                    <a:pt x="4108361" y="5395551"/>
                    <a:pt x="4108361" y="5409127"/>
                  </a:cubicBezTo>
                  <a:cubicBezTo>
                    <a:pt x="4108361" y="5422703"/>
                    <a:pt x="4134552" y="5450426"/>
                    <a:pt x="4121240" y="5447764"/>
                  </a:cubicBezTo>
                  <a:cubicBezTo>
                    <a:pt x="4121235" y="5447763"/>
                    <a:pt x="4024651" y="5383370"/>
                    <a:pt x="4005330" y="5370490"/>
                  </a:cubicBezTo>
                  <a:lnTo>
                    <a:pt x="3966693" y="5344733"/>
                  </a:lnTo>
                  <a:cubicBezTo>
                    <a:pt x="3953814" y="5349026"/>
                    <a:pt x="3938657" y="5349130"/>
                    <a:pt x="3928056" y="5357611"/>
                  </a:cubicBezTo>
                  <a:cubicBezTo>
                    <a:pt x="3880202" y="5395894"/>
                    <a:pt x="3910702" y="5446075"/>
                    <a:pt x="3889420" y="5499279"/>
                  </a:cubicBezTo>
                  <a:cubicBezTo>
                    <a:pt x="3883671" y="5513651"/>
                    <a:pt x="3863662" y="5516451"/>
                    <a:pt x="3850783" y="5525037"/>
                  </a:cubicBezTo>
                  <a:cubicBezTo>
                    <a:pt x="3842197" y="5512158"/>
                    <a:pt x="3835970" y="5497345"/>
                    <a:pt x="3825025" y="5486400"/>
                  </a:cubicBezTo>
                  <a:cubicBezTo>
                    <a:pt x="3814080" y="5475455"/>
                    <a:pt x="3796058" y="5472729"/>
                    <a:pt x="3786389" y="5460642"/>
                  </a:cubicBezTo>
                  <a:cubicBezTo>
                    <a:pt x="3736436" y="5398200"/>
                    <a:pt x="3819171" y="5437226"/>
                    <a:pt x="3734873" y="5409127"/>
                  </a:cubicBezTo>
                  <a:cubicBezTo>
                    <a:pt x="3704822" y="5413420"/>
                    <a:pt x="3673053" y="5411109"/>
                    <a:pt x="3644721" y="5422006"/>
                  </a:cubicBezTo>
                  <a:cubicBezTo>
                    <a:pt x="3615828" y="5433119"/>
                    <a:pt x="3567448" y="5473521"/>
                    <a:pt x="3567448" y="5473521"/>
                  </a:cubicBezTo>
                  <a:cubicBezTo>
                    <a:pt x="3554569" y="5469228"/>
                    <a:pt x="3538410" y="5470241"/>
                    <a:pt x="3528811" y="5460642"/>
                  </a:cubicBezTo>
                  <a:cubicBezTo>
                    <a:pt x="3519212" y="5451043"/>
                    <a:pt x="3522004" y="5434148"/>
                    <a:pt x="3515933" y="5422006"/>
                  </a:cubicBezTo>
                  <a:cubicBezTo>
                    <a:pt x="3509011" y="5408161"/>
                    <a:pt x="3501120" y="5394314"/>
                    <a:pt x="3490175" y="5383369"/>
                  </a:cubicBezTo>
                  <a:cubicBezTo>
                    <a:pt x="3479230" y="5372424"/>
                    <a:pt x="3465683" y="5363897"/>
                    <a:pt x="3451538" y="5357611"/>
                  </a:cubicBezTo>
                  <a:cubicBezTo>
                    <a:pt x="3426727" y="5346584"/>
                    <a:pt x="3374265" y="5331854"/>
                    <a:pt x="3374265" y="5331854"/>
                  </a:cubicBezTo>
                  <a:cubicBezTo>
                    <a:pt x="3350828" y="5402164"/>
                    <a:pt x="3371147" y="5364255"/>
                    <a:pt x="3348507" y="5318975"/>
                  </a:cubicBezTo>
                  <a:cubicBezTo>
                    <a:pt x="3338908" y="5299776"/>
                    <a:pt x="3327230" y="5280084"/>
                    <a:pt x="3309871" y="5267459"/>
                  </a:cubicBezTo>
                  <a:cubicBezTo>
                    <a:pt x="3278818" y="5244875"/>
                    <a:pt x="3206840" y="5215944"/>
                    <a:pt x="3206840" y="5215944"/>
                  </a:cubicBezTo>
                  <a:cubicBezTo>
                    <a:pt x="3027483" y="5228755"/>
                    <a:pt x="3042325" y="5171894"/>
                    <a:pt x="3013656" y="5267459"/>
                  </a:cubicBezTo>
                  <a:cubicBezTo>
                    <a:pt x="3004676" y="5297394"/>
                    <a:pt x="3012304" y="5338087"/>
                    <a:pt x="2987899" y="5357611"/>
                  </a:cubicBezTo>
                  <a:cubicBezTo>
                    <a:pt x="2960872" y="5379232"/>
                    <a:pt x="2919267" y="5366668"/>
                    <a:pt x="2884868" y="5370490"/>
                  </a:cubicBezTo>
                  <a:cubicBezTo>
                    <a:pt x="2841988" y="5375254"/>
                    <a:pt x="2799009" y="5379076"/>
                    <a:pt x="2756079" y="5383369"/>
                  </a:cubicBezTo>
                  <a:cubicBezTo>
                    <a:pt x="2743200" y="5374783"/>
                    <a:pt x="2732710" y="5360156"/>
                    <a:pt x="2717442" y="5357611"/>
                  </a:cubicBezTo>
                  <a:cubicBezTo>
                    <a:pt x="2704051" y="5355379"/>
                    <a:pt x="2688405" y="5360891"/>
                    <a:pt x="2678806" y="5370490"/>
                  </a:cubicBezTo>
                  <a:cubicBezTo>
                    <a:pt x="2669207" y="5380090"/>
                    <a:pt x="2671998" y="5396985"/>
                    <a:pt x="2665927" y="5409127"/>
                  </a:cubicBezTo>
                  <a:cubicBezTo>
                    <a:pt x="2647997" y="5444988"/>
                    <a:pt x="2630016" y="5457917"/>
                    <a:pt x="2601533" y="5486400"/>
                  </a:cubicBezTo>
                  <a:cubicBezTo>
                    <a:pt x="2592947" y="5512158"/>
                    <a:pt x="2598366" y="5548612"/>
                    <a:pt x="2575775" y="5563673"/>
                  </a:cubicBezTo>
                  <a:cubicBezTo>
                    <a:pt x="2543749" y="5585024"/>
                    <a:pt x="2522970" y="5601184"/>
                    <a:pt x="2485623" y="5615189"/>
                  </a:cubicBezTo>
                  <a:cubicBezTo>
                    <a:pt x="2469050" y="5621404"/>
                    <a:pt x="2451279" y="5623775"/>
                    <a:pt x="2434107" y="5628068"/>
                  </a:cubicBezTo>
                  <a:cubicBezTo>
                    <a:pt x="2408349" y="5623775"/>
                    <a:pt x="2374029" y="5634841"/>
                    <a:pt x="2356834" y="5615189"/>
                  </a:cubicBezTo>
                  <a:cubicBezTo>
                    <a:pt x="2336845" y="5592344"/>
                    <a:pt x="2350781" y="5554615"/>
                    <a:pt x="2343955" y="5525037"/>
                  </a:cubicBezTo>
                  <a:cubicBezTo>
                    <a:pt x="2324449" y="5440511"/>
                    <a:pt x="2334433" y="5458589"/>
                    <a:pt x="2279561" y="5422006"/>
                  </a:cubicBezTo>
                  <a:cubicBezTo>
                    <a:pt x="2257163" y="5425206"/>
                    <a:pt x="2181896" y="5430473"/>
                    <a:pt x="2150772" y="5447764"/>
                  </a:cubicBezTo>
                  <a:cubicBezTo>
                    <a:pt x="2123711" y="5462798"/>
                    <a:pt x="2101188" y="5485435"/>
                    <a:pt x="2073499" y="5499279"/>
                  </a:cubicBezTo>
                  <a:lnTo>
                    <a:pt x="2021983" y="5525037"/>
                  </a:lnTo>
                  <a:cubicBezTo>
                    <a:pt x="1983346" y="5516451"/>
                    <a:pt x="1941474" y="5516979"/>
                    <a:pt x="1906073" y="5499279"/>
                  </a:cubicBezTo>
                  <a:cubicBezTo>
                    <a:pt x="1893931" y="5493208"/>
                    <a:pt x="1895258" y="5474060"/>
                    <a:pt x="1893194" y="5460642"/>
                  </a:cubicBezTo>
                  <a:cubicBezTo>
                    <a:pt x="1886634" y="5418000"/>
                    <a:pt x="1893004" y="5373090"/>
                    <a:pt x="1880316" y="5331854"/>
                  </a:cubicBezTo>
                  <a:cubicBezTo>
                    <a:pt x="1870665" y="5300487"/>
                    <a:pt x="1801050" y="5270005"/>
                    <a:pt x="1777285" y="5267459"/>
                  </a:cubicBezTo>
                  <a:cubicBezTo>
                    <a:pt x="1679016" y="5256930"/>
                    <a:pt x="1579809" y="5258873"/>
                    <a:pt x="1481071" y="5254580"/>
                  </a:cubicBezTo>
                  <a:cubicBezTo>
                    <a:pt x="1463900" y="5203068"/>
                    <a:pt x="1463197" y="5224008"/>
                    <a:pt x="1481071" y="5164428"/>
                  </a:cubicBezTo>
                  <a:cubicBezTo>
                    <a:pt x="1488873" y="5138422"/>
                    <a:pt x="1506828" y="5087155"/>
                    <a:pt x="1506828" y="5087155"/>
                  </a:cubicBezTo>
                  <a:cubicBezTo>
                    <a:pt x="1502535" y="5048518"/>
                    <a:pt x="1513950" y="5004580"/>
                    <a:pt x="1493949" y="4971245"/>
                  </a:cubicBezTo>
                  <a:cubicBezTo>
                    <a:pt x="1482687" y="4952475"/>
                    <a:pt x="1450923" y="4963115"/>
                    <a:pt x="1429555" y="4958366"/>
                  </a:cubicBezTo>
                  <a:cubicBezTo>
                    <a:pt x="1412276" y="4954526"/>
                    <a:pt x="1395212" y="4949780"/>
                    <a:pt x="1378040" y="4945487"/>
                  </a:cubicBezTo>
                  <a:cubicBezTo>
                    <a:pt x="1365161" y="4949780"/>
                    <a:pt x="1349832" y="4949675"/>
                    <a:pt x="1339403" y="4958366"/>
                  </a:cubicBezTo>
                  <a:cubicBezTo>
                    <a:pt x="1322913" y="4972108"/>
                    <a:pt x="1314735" y="4993585"/>
                    <a:pt x="1300766" y="5009882"/>
                  </a:cubicBezTo>
                  <a:cubicBezTo>
                    <a:pt x="1288913" y="5023710"/>
                    <a:pt x="1275009" y="5035639"/>
                    <a:pt x="1262130" y="5048518"/>
                  </a:cubicBezTo>
                  <a:cubicBezTo>
                    <a:pt x="1249251" y="5044225"/>
                    <a:pt x="1231384" y="5046687"/>
                    <a:pt x="1223493" y="5035640"/>
                  </a:cubicBezTo>
                  <a:cubicBezTo>
                    <a:pt x="1207712" y="5013546"/>
                    <a:pt x="1224359" y="4963691"/>
                    <a:pt x="1197735" y="4958366"/>
                  </a:cubicBezTo>
                  <a:lnTo>
                    <a:pt x="1133341" y="4945487"/>
                  </a:lnTo>
                  <a:cubicBezTo>
                    <a:pt x="1111876" y="4949780"/>
                    <a:pt x="1089443" y="4950680"/>
                    <a:pt x="1068947" y="4958366"/>
                  </a:cubicBezTo>
                  <a:cubicBezTo>
                    <a:pt x="1054454" y="4963801"/>
                    <a:pt x="1045578" y="4986669"/>
                    <a:pt x="1030310" y="4984124"/>
                  </a:cubicBezTo>
                  <a:cubicBezTo>
                    <a:pt x="1012344" y="4981130"/>
                    <a:pt x="1004552" y="4958366"/>
                    <a:pt x="991673" y="4945487"/>
                  </a:cubicBezTo>
                  <a:cubicBezTo>
                    <a:pt x="983087" y="4928315"/>
                    <a:pt x="973046" y="4911797"/>
                    <a:pt x="965916" y="4893972"/>
                  </a:cubicBezTo>
                  <a:cubicBezTo>
                    <a:pt x="955832" y="4868763"/>
                    <a:pt x="965916" y="4825285"/>
                    <a:pt x="940158" y="4816699"/>
                  </a:cubicBezTo>
                  <a:lnTo>
                    <a:pt x="862885" y="4790941"/>
                  </a:lnTo>
                  <a:cubicBezTo>
                    <a:pt x="829784" y="4779907"/>
                    <a:pt x="808307" y="4771651"/>
                    <a:pt x="772733" y="4765183"/>
                  </a:cubicBezTo>
                  <a:cubicBezTo>
                    <a:pt x="742867" y="4759753"/>
                    <a:pt x="712631" y="4756597"/>
                    <a:pt x="682580" y="4752304"/>
                  </a:cubicBezTo>
                  <a:cubicBezTo>
                    <a:pt x="691166" y="4739425"/>
                    <a:pt x="707151" y="4729101"/>
                    <a:pt x="708338" y="4713668"/>
                  </a:cubicBezTo>
                  <a:cubicBezTo>
                    <a:pt x="711647" y="4670651"/>
                    <a:pt x="701561" y="4627589"/>
                    <a:pt x="695459" y="4584879"/>
                  </a:cubicBezTo>
                  <a:cubicBezTo>
                    <a:pt x="690533" y="4550397"/>
                    <a:pt x="682160" y="4520065"/>
                    <a:pt x="656823" y="4494727"/>
                  </a:cubicBezTo>
                  <a:cubicBezTo>
                    <a:pt x="631857" y="4469761"/>
                    <a:pt x="610973" y="4466565"/>
                    <a:pt x="579549" y="4456090"/>
                  </a:cubicBezTo>
                  <a:cubicBezTo>
                    <a:pt x="588135" y="4443211"/>
                    <a:pt x="597628" y="4430893"/>
                    <a:pt x="605307" y="4417454"/>
                  </a:cubicBezTo>
                  <a:cubicBezTo>
                    <a:pt x="646052" y="4346151"/>
                    <a:pt x="648161" y="4329182"/>
                    <a:pt x="618186" y="4224271"/>
                  </a:cubicBezTo>
                  <a:cubicBezTo>
                    <a:pt x="613182" y="4206758"/>
                    <a:pt x="592428" y="4198513"/>
                    <a:pt x="579549" y="4185634"/>
                  </a:cubicBezTo>
                  <a:cubicBezTo>
                    <a:pt x="575256" y="4172755"/>
                    <a:pt x="564439" y="4160388"/>
                    <a:pt x="566671" y="4146997"/>
                  </a:cubicBezTo>
                  <a:cubicBezTo>
                    <a:pt x="570257" y="4125480"/>
                    <a:pt x="619461" y="4081328"/>
                    <a:pt x="631065" y="4069724"/>
                  </a:cubicBezTo>
                  <a:cubicBezTo>
                    <a:pt x="626772" y="4013916"/>
                    <a:pt x="633563" y="3956119"/>
                    <a:pt x="618186" y="3902299"/>
                  </a:cubicBezTo>
                  <a:cubicBezTo>
                    <a:pt x="614456" y="3889246"/>
                    <a:pt x="592801" y="3892365"/>
                    <a:pt x="579549" y="3889420"/>
                  </a:cubicBezTo>
                  <a:cubicBezTo>
                    <a:pt x="554058" y="3883755"/>
                    <a:pt x="528034" y="3880834"/>
                    <a:pt x="502276" y="3876541"/>
                  </a:cubicBezTo>
                  <a:cubicBezTo>
                    <a:pt x="569580" y="3775586"/>
                    <a:pt x="572700" y="3805940"/>
                    <a:pt x="540913" y="3657600"/>
                  </a:cubicBezTo>
                  <a:cubicBezTo>
                    <a:pt x="537670" y="3642465"/>
                    <a:pt x="525064" y="3630855"/>
                    <a:pt x="515155" y="3618964"/>
                  </a:cubicBezTo>
                  <a:cubicBezTo>
                    <a:pt x="497315" y="3597556"/>
                    <a:pt x="464698" y="3566487"/>
                    <a:pt x="437882" y="3554569"/>
                  </a:cubicBezTo>
                  <a:cubicBezTo>
                    <a:pt x="413071" y="3543542"/>
                    <a:pt x="360609" y="3528811"/>
                    <a:pt x="360609" y="3528811"/>
                  </a:cubicBezTo>
                  <a:cubicBezTo>
                    <a:pt x="320555" y="3408653"/>
                    <a:pt x="365603" y="3577678"/>
                    <a:pt x="373487" y="3451538"/>
                  </a:cubicBezTo>
                  <a:cubicBezTo>
                    <a:pt x="376979" y="3395674"/>
                    <a:pt x="367551" y="3339654"/>
                    <a:pt x="360609" y="3284113"/>
                  </a:cubicBezTo>
                  <a:cubicBezTo>
                    <a:pt x="358925" y="3270642"/>
                    <a:pt x="356211" y="3256077"/>
                    <a:pt x="347730" y="3245476"/>
                  </a:cubicBezTo>
                  <a:cubicBezTo>
                    <a:pt x="338061" y="3233389"/>
                    <a:pt x="323320" y="3225815"/>
                    <a:pt x="309093" y="3219718"/>
                  </a:cubicBezTo>
                  <a:cubicBezTo>
                    <a:pt x="292824" y="3212746"/>
                    <a:pt x="274597" y="3211702"/>
                    <a:pt x="257578" y="3206840"/>
                  </a:cubicBezTo>
                  <a:cubicBezTo>
                    <a:pt x="244525" y="3203111"/>
                    <a:pt x="231820" y="3198254"/>
                    <a:pt x="218941" y="3193961"/>
                  </a:cubicBezTo>
                  <a:cubicBezTo>
                    <a:pt x="227527" y="3181082"/>
                    <a:pt x="232612" y="3164994"/>
                    <a:pt x="244699" y="3155324"/>
                  </a:cubicBezTo>
                  <a:cubicBezTo>
                    <a:pt x="255299" y="3146843"/>
                    <a:pt x="273736" y="3152044"/>
                    <a:pt x="283335" y="3142445"/>
                  </a:cubicBezTo>
                  <a:cubicBezTo>
                    <a:pt x="296910" y="3128870"/>
                    <a:pt x="300507" y="3108102"/>
                    <a:pt x="309093" y="3090930"/>
                  </a:cubicBezTo>
                  <a:cubicBezTo>
                    <a:pt x="304800" y="3052293"/>
                    <a:pt x="309499" y="3011554"/>
                    <a:pt x="296214" y="2975020"/>
                  </a:cubicBezTo>
                  <a:cubicBezTo>
                    <a:pt x="290924" y="2960474"/>
                    <a:pt x="268523" y="2960207"/>
                    <a:pt x="257578" y="2949262"/>
                  </a:cubicBezTo>
                  <a:cubicBezTo>
                    <a:pt x="246633" y="2938317"/>
                    <a:pt x="240406" y="2923505"/>
                    <a:pt x="231820" y="2910626"/>
                  </a:cubicBezTo>
                  <a:cubicBezTo>
                    <a:pt x="236113" y="2897747"/>
                    <a:pt x="236218" y="2882590"/>
                    <a:pt x="244699" y="2871989"/>
                  </a:cubicBezTo>
                  <a:cubicBezTo>
                    <a:pt x="254368" y="2859902"/>
                    <a:pt x="271444" y="2856140"/>
                    <a:pt x="283335" y="2846231"/>
                  </a:cubicBezTo>
                  <a:cubicBezTo>
                    <a:pt x="382493" y="2763600"/>
                    <a:pt x="264686" y="2845786"/>
                    <a:pt x="360609" y="2781837"/>
                  </a:cubicBezTo>
                  <a:cubicBezTo>
                    <a:pt x="364902" y="2768958"/>
                    <a:pt x="373487" y="2756776"/>
                    <a:pt x="373487" y="2743200"/>
                  </a:cubicBezTo>
                  <a:cubicBezTo>
                    <a:pt x="373487" y="2710525"/>
                    <a:pt x="342610" y="2683926"/>
                    <a:pt x="373487" y="2653048"/>
                  </a:cubicBezTo>
                  <a:cubicBezTo>
                    <a:pt x="383086" y="2643448"/>
                    <a:pt x="399982" y="2646240"/>
                    <a:pt x="412124" y="2640169"/>
                  </a:cubicBezTo>
                  <a:cubicBezTo>
                    <a:pt x="425969" y="2633247"/>
                    <a:pt x="437882" y="2622997"/>
                    <a:pt x="450761" y="2614411"/>
                  </a:cubicBezTo>
                  <a:cubicBezTo>
                    <a:pt x="455054" y="2550017"/>
                    <a:pt x="447988" y="2483838"/>
                    <a:pt x="463640" y="2421228"/>
                  </a:cubicBezTo>
                  <a:cubicBezTo>
                    <a:pt x="466932" y="2408058"/>
                    <a:pt x="495541" y="2420136"/>
                    <a:pt x="502276" y="2408349"/>
                  </a:cubicBezTo>
                  <a:cubicBezTo>
                    <a:pt x="515232" y="2385677"/>
                    <a:pt x="510034" y="2356682"/>
                    <a:pt x="515155" y="2331076"/>
                  </a:cubicBezTo>
                  <a:cubicBezTo>
                    <a:pt x="518626" y="2313720"/>
                    <a:pt x="514595" y="2291080"/>
                    <a:pt x="528034" y="2279561"/>
                  </a:cubicBezTo>
                  <a:cubicBezTo>
                    <a:pt x="548649" y="2261891"/>
                    <a:pt x="605307" y="2253803"/>
                    <a:pt x="605307" y="2253803"/>
                  </a:cubicBezTo>
                  <a:cubicBezTo>
                    <a:pt x="601014" y="2223752"/>
                    <a:pt x="600415" y="2192937"/>
                    <a:pt x="592428" y="2163651"/>
                  </a:cubicBezTo>
                  <a:cubicBezTo>
                    <a:pt x="581705" y="2124332"/>
                    <a:pt x="558257" y="2098685"/>
                    <a:pt x="528034" y="2073499"/>
                  </a:cubicBezTo>
                  <a:cubicBezTo>
                    <a:pt x="516143" y="2063590"/>
                    <a:pt x="503241" y="2054663"/>
                    <a:pt x="489397" y="2047741"/>
                  </a:cubicBezTo>
                  <a:cubicBezTo>
                    <a:pt x="477255" y="2041670"/>
                    <a:pt x="463640" y="2039155"/>
                    <a:pt x="450761" y="2034862"/>
                  </a:cubicBezTo>
                  <a:cubicBezTo>
                    <a:pt x="463640" y="2026276"/>
                    <a:pt x="475553" y="2016026"/>
                    <a:pt x="489397" y="2009104"/>
                  </a:cubicBezTo>
                  <a:cubicBezTo>
                    <a:pt x="501539" y="2003033"/>
                    <a:pt x="525372" y="2009538"/>
                    <a:pt x="528034" y="1996226"/>
                  </a:cubicBezTo>
                  <a:cubicBezTo>
                    <a:pt x="551399" y="1879404"/>
                    <a:pt x="538854" y="1888216"/>
                    <a:pt x="476518" y="1867437"/>
                  </a:cubicBezTo>
                  <a:cubicBezTo>
                    <a:pt x="605965" y="1857479"/>
                    <a:pt x="627666" y="1899995"/>
                    <a:pt x="669702" y="1815921"/>
                  </a:cubicBezTo>
                  <a:cubicBezTo>
                    <a:pt x="675773" y="1803779"/>
                    <a:pt x="678287" y="1790164"/>
                    <a:pt x="682580" y="1777285"/>
                  </a:cubicBezTo>
                  <a:cubicBezTo>
                    <a:pt x="686873" y="1742941"/>
                    <a:pt x="681402" y="1705882"/>
                    <a:pt x="695459" y="1674254"/>
                  </a:cubicBezTo>
                  <a:cubicBezTo>
                    <a:pt x="700973" y="1661848"/>
                    <a:pt x="720657" y="1663295"/>
                    <a:pt x="734096" y="1661375"/>
                  </a:cubicBezTo>
                  <a:cubicBezTo>
                    <a:pt x="781036" y="1654669"/>
                    <a:pt x="828541" y="1652789"/>
                    <a:pt x="875763" y="1648496"/>
                  </a:cubicBezTo>
                  <a:cubicBezTo>
                    <a:pt x="916920" y="1634777"/>
                    <a:pt x="920740" y="1642289"/>
                    <a:pt x="940158" y="1596980"/>
                  </a:cubicBezTo>
                  <a:cubicBezTo>
                    <a:pt x="947131" y="1580711"/>
                    <a:pt x="939598" y="1556984"/>
                    <a:pt x="953037" y="1545465"/>
                  </a:cubicBezTo>
                  <a:cubicBezTo>
                    <a:pt x="981323" y="1521220"/>
                    <a:pt x="1090398" y="1511123"/>
                    <a:pt x="1120462" y="1506828"/>
                  </a:cubicBezTo>
                  <a:cubicBezTo>
                    <a:pt x="1133341" y="1502535"/>
                    <a:pt x="1149499" y="1503548"/>
                    <a:pt x="1159099" y="1493949"/>
                  </a:cubicBezTo>
                  <a:cubicBezTo>
                    <a:pt x="1203541" y="1449507"/>
                    <a:pt x="1134041" y="1456485"/>
                    <a:pt x="1197735" y="1416676"/>
                  </a:cubicBezTo>
                  <a:cubicBezTo>
                    <a:pt x="1218641" y="1403610"/>
                    <a:pt x="1296362" y="1385580"/>
                    <a:pt x="1326524" y="1378040"/>
                  </a:cubicBezTo>
                  <a:cubicBezTo>
                    <a:pt x="1376013" y="1303806"/>
                    <a:pt x="1351389" y="1367022"/>
                    <a:pt x="1300766" y="1326524"/>
                  </a:cubicBezTo>
                  <a:cubicBezTo>
                    <a:pt x="1290165" y="1318043"/>
                    <a:pt x="1296368" y="1298488"/>
                    <a:pt x="1287887" y="1287887"/>
                  </a:cubicBezTo>
                  <a:cubicBezTo>
                    <a:pt x="1278218" y="1275801"/>
                    <a:pt x="1262130" y="1270716"/>
                    <a:pt x="1249251" y="1262130"/>
                  </a:cubicBezTo>
                  <a:cubicBezTo>
                    <a:pt x="1244958" y="1202029"/>
                    <a:pt x="1250986" y="1140281"/>
                    <a:pt x="1236372" y="1081826"/>
                  </a:cubicBezTo>
                  <a:cubicBezTo>
                    <a:pt x="1232618" y="1066810"/>
                    <a:pt x="1209304" y="1066351"/>
                    <a:pt x="1197735" y="1056068"/>
                  </a:cubicBezTo>
                  <a:cubicBezTo>
                    <a:pt x="1094421" y="964233"/>
                    <a:pt x="1148201" y="1003560"/>
                    <a:pt x="1068947" y="914400"/>
                  </a:cubicBezTo>
                  <a:cubicBezTo>
                    <a:pt x="1052813" y="896249"/>
                    <a:pt x="1034603" y="880057"/>
                    <a:pt x="1017431" y="862885"/>
                  </a:cubicBezTo>
                  <a:cubicBezTo>
                    <a:pt x="1008845" y="845713"/>
                    <a:pt x="973847" y="818499"/>
                    <a:pt x="991673" y="811369"/>
                  </a:cubicBezTo>
                  <a:cubicBezTo>
                    <a:pt x="1020691" y="799762"/>
                    <a:pt x="1052807" y="825520"/>
                    <a:pt x="1081825" y="837127"/>
                  </a:cubicBezTo>
                  <a:cubicBezTo>
                    <a:pt x="1107150" y="847257"/>
                    <a:pt x="1143012" y="882217"/>
                    <a:pt x="1159099" y="901521"/>
                  </a:cubicBezTo>
                  <a:cubicBezTo>
                    <a:pt x="1169008" y="913412"/>
                    <a:pt x="1171977" y="931572"/>
                    <a:pt x="1184856" y="940158"/>
                  </a:cubicBezTo>
                  <a:cubicBezTo>
                    <a:pt x="1199584" y="949977"/>
                    <a:pt x="1219200" y="948744"/>
                    <a:pt x="1236372" y="953037"/>
                  </a:cubicBezTo>
                  <a:lnTo>
                    <a:pt x="1326524" y="940158"/>
                  </a:lnTo>
                  <a:cubicBezTo>
                    <a:pt x="1337404" y="927465"/>
                    <a:pt x="1308391" y="847122"/>
                    <a:pt x="1300766" y="824248"/>
                  </a:cubicBezTo>
                  <a:cubicBezTo>
                    <a:pt x="1305059" y="781318"/>
                    <a:pt x="1300957" y="736695"/>
                    <a:pt x="1313645" y="695459"/>
                  </a:cubicBezTo>
                  <a:cubicBezTo>
                    <a:pt x="1319001" y="678051"/>
                    <a:pt x="1340622" y="670815"/>
                    <a:pt x="1352282" y="656823"/>
                  </a:cubicBezTo>
                  <a:cubicBezTo>
                    <a:pt x="1362191" y="644932"/>
                    <a:pt x="1365953" y="627856"/>
                    <a:pt x="1378040" y="618186"/>
                  </a:cubicBezTo>
                  <a:cubicBezTo>
                    <a:pt x="1388640" y="609705"/>
                    <a:pt x="1404534" y="611378"/>
                    <a:pt x="1416676" y="605307"/>
                  </a:cubicBezTo>
                  <a:cubicBezTo>
                    <a:pt x="1430520" y="598385"/>
                    <a:pt x="1442434" y="588135"/>
                    <a:pt x="1455313" y="579549"/>
                  </a:cubicBezTo>
                  <a:cubicBezTo>
                    <a:pt x="1506828" y="583842"/>
                    <a:pt x="1558619" y="585596"/>
                    <a:pt x="1609859" y="592428"/>
                  </a:cubicBezTo>
                  <a:cubicBezTo>
                    <a:pt x="1623316" y="594222"/>
                    <a:pt x="1634920" y="605307"/>
                    <a:pt x="1648496" y="605307"/>
                  </a:cubicBezTo>
                  <a:cubicBezTo>
                    <a:pt x="1678852" y="605307"/>
                    <a:pt x="1708882" y="598381"/>
                    <a:pt x="1738648" y="592428"/>
                  </a:cubicBezTo>
                  <a:cubicBezTo>
                    <a:pt x="1811278" y="577902"/>
                    <a:pt x="1824804" y="572296"/>
                    <a:pt x="1880316" y="553792"/>
                  </a:cubicBezTo>
                  <a:cubicBezTo>
                    <a:pt x="1908825" y="534786"/>
                    <a:pt x="1937756" y="519145"/>
                    <a:pt x="1957589" y="489397"/>
                  </a:cubicBezTo>
                  <a:cubicBezTo>
                    <a:pt x="1965119" y="478102"/>
                    <a:pt x="1963875" y="462628"/>
                    <a:pt x="1970468" y="450761"/>
                  </a:cubicBezTo>
                  <a:cubicBezTo>
                    <a:pt x="2014661" y="371213"/>
                    <a:pt x="2004179" y="385356"/>
                    <a:pt x="2060620" y="347730"/>
                  </a:cubicBezTo>
                  <a:cubicBezTo>
                    <a:pt x="2154685" y="379084"/>
                    <a:pt x="2111553" y="380072"/>
                    <a:pt x="2189409" y="360609"/>
                  </a:cubicBezTo>
                  <a:cubicBezTo>
                    <a:pt x="2202288" y="347730"/>
                    <a:pt x="2213224" y="332558"/>
                    <a:pt x="2228045" y="321972"/>
                  </a:cubicBezTo>
                  <a:cubicBezTo>
                    <a:pt x="2283676" y="282235"/>
                    <a:pt x="2322551" y="291437"/>
                    <a:pt x="2395471" y="283335"/>
                  </a:cubicBezTo>
                  <a:cubicBezTo>
                    <a:pt x="2500940" y="248178"/>
                    <a:pt x="2390216" y="298305"/>
                    <a:pt x="2446986" y="90152"/>
                  </a:cubicBezTo>
                  <a:cubicBezTo>
                    <a:pt x="2451059" y="75219"/>
                    <a:pt x="2466457" y="114644"/>
                    <a:pt x="2472744" y="128789"/>
                  </a:cubicBezTo>
                  <a:cubicBezTo>
                    <a:pt x="2483771" y="153600"/>
                    <a:pt x="2471720" y="201598"/>
                    <a:pt x="2498502" y="206062"/>
                  </a:cubicBezTo>
                  <a:lnTo>
                    <a:pt x="2575775" y="218941"/>
                  </a:lnTo>
                  <a:cubicBezTo>
                    <a:pt x="2597240" y="214648"/>
                    <a:pt x="2620590" y="215851"/>
                    <a:pt x="2640169" y="206062"/>
                  </a:cubicBezTo>
                  <a:cubicBezTo>
                    <a:pt x="2717347" y="167474"/>
                    <a:pt x="2639956" y="154477"/>
                    <a:pt x="2717442" y="180304"/>
                  </a:cubicBezTo>
                  <a:cubicBezTo>
                    <a:pt x="2730944" y="220811"/>
                    <a:pt x="2727613" y="230015"/>
                    <a:pt x="2768958" y="257578"/>
                  </a:cubicBezTo>
                  <a:cubicBezTo>
                    <a:pt x="2780253" y="265108"/>
                    <a:pt x="2794715" y="266163"/>
                    <a:pt x="2807594" y="270456"/>
                  </a:cubicBezTo>
                  <a:cubicBezTo>
                    <a:pt x="2863790" y="261091"/>
                    <a:pt x="2905945" y="245480"/>
                    <a:pt x="2962141" y="270456"/>
                  </a:cubicBezTo>
                  <a:cubicBezTo>
                    <a:pt x="2978785" y="277853"/>
                    <a:pt x="2986786" y="297433"/>
                    <a:pt x="3000778" y="309093"/>
                  </a:cubicBezTo>
                  <a:cubicBezTo>
                    <a:pt x="3038896" y="340858"/>
                    <a:pt x="3041832" y="335456"/>
                    <a:pt x="3090930" y="347730"/>
                  </a:cubicBezTo>
                  <a:cubicBezTo>
                    <a:pt x="3145351" y="340927"/>
                    <a:pt x="3193771" y="312076"/>
                    <a:pt x="3232597" y="360609"/>
                  </a:cubicBezTo>
                  <a:cubicBezTo>
                    <a:pt x="3241077" y="371210"/>
                    <a:pt x="3235877" y="389646"/>
                    <a:pt x="3245476" y="399245"/>
                  </a:cubicBezTo>
                  <a:cubicBezTo>
                    <a:pt x="3255076" y="408844"/>
                    <a:pt x="3271060" y="408394"/>
                    <a:pt x="3284113" y="412124"/>
                  </a:cubicBezTo>
                  <a:cubicBezTo>
                    <a:pt x="3301132" y="416987"/>
                    <a:pt x="3318609" y="420140"/>
                    <a:pt x="3335628" y="425003"/>
                  </a:cubicBezTo>
                  <a:cubicBezTo>
                    <a:pt x="3464961" y="461956"/>
                    <a:pt x="3264738" y="410500"/>
                    <a:pt x="3425780" y="450761"/>
                  </a:cubicBezTo>
                  <a:cubicBezTo>
                    <a:pt x="3473003" y="446468"/>
                    <a:pt x="3520752" y="446123"/>
                    <a:pt x="3567448" y="437882"/>
                  </a:cubicBezTo>
                  <a:cubicBezTo>
                    <a:pt x="3594186" y="433164"/>
                    <a:pt x="3618963" y="420710"/>
                    <a:pt x="3644721" y="412124"/>
                  </a:cubicBezTo>
                  <a:cubicBezTo>
                    <a:pt x="3701572" y="393173"/>
                    <a:pt x="3671214" y="405317"/>
                    <a:pt x="3734873" y="373487"/>
                  </a:cubicBezTo>
                  <a:cubicBezTo>
                    <a:pt x="3743459" y="360608"/>
                    <a:pt x="3747505" y="343054"/>
                    <a:pt x="3760631" y="334851"/>
                  </a:cubicBezTo>
                  <a:cubicBezTo>
                    <a:pt x="3783655" y="320461"/>
                    <a:pt x="3837904" y="309093"/>
                    <a:pt x="3837904" y="309093"/>
                  </a:cubicBezTo>
                  <a:cubicBezTo>
                    <a:pt x="3847961" y="314122"/>
                    <a:pt x="3909107" y="347730"/>
                    <a:pt x="3928056" y="347730"/>
                  </a:cubicBezTo>
                  <a:cubicBezTo>
                    <a:pt x="3949946" y="347730"/>
                    <a:pt x="3970986" y="339144"/>
                    <a:pt x="3992451" y="334851"/>
                  </a:cubicBezTo>
                  <a:cubicBezTo>
                    <a:pt x="4086901" y="287625"/>
                    <a:pt x="3998510" y="326174"/>
                    <a:pt x="4108361" y="296214"/>
                  </a:cubicBezTo>
                  <a:cubicBezTo>
                    <a:pt x="4134555" y="289070"/>
                    <a:pt x="4159876" y="279042"/>
                    <a:pt x="4185634" y="270456"/>
                  </a:cubicBezTo>
                  <a:lnTo>
                    <a:pt x="4224271" y="257578"/>
                  </a:lnTo>
                  <a:cubicBezTo>
                    <a:pt x="4269543" y="189668"/>
                    <a:pt x="4223923" y="239328"/>
                    <a:pt x="4301544" y="206062"/>
                  </a:cubicBezTo>
                  <a:cubicBezTo>
                    <a:pt x="4426053" y="152700"/>
                    <a:pt x="4243805" y="204396"/>
                    <a:pt x="4391696" y="167426"/>
                  </a:cubicBezTo>
                  <a:cubicBezTo>
                    <a:pt x="4492436" y="176584"/>
                    <a:pt x="4541345" y="191188"/>
                    <a:pt x="4636394" y="167426"/>
                  </a:cubicBezTo>
                  <a:cubicBezTo>
                    <a:pt x="4655020" y="162770"/>
                    <a:pt x="4670738" y="150254"/>
                    <a:pt x="4687910" y="141668"/>
                  </a:cubicBezTo>
                  <a:cubicBezTo>
                    <a:pt x="4735133" y="145961"/>
                    <a:pt x="4784087" y="141167"/>
                    <a:pt x="4829578" y="154547"/>
                  </a:cubicBezTo>
                  <a:cubicBezTo>
                    <a:pt x="4859277" y="163282"/>
                    <a:pt x="4876819" y="198554"/>
                    <a:pt x="4906851" y="206062"/>
                  </a:cubicBezTo>
                  <a:lnTo>
                    <a:pt x="4958366" y="218941"/>
                  </a:lnTo>
                  <a:cubicBezTo>
                    <a:pt x="5177154" y="187685"/>
                    <a:pt x="5078330" y="186478"/>
                    <a:pt x="5254580" y="206062"/>
                  </a:cubicBezTo>
                  <a:cubicBezTo>
                    <a:pt x="5305511" y="223039"/>
                    <a:pt x="5295115" y="215049"/>
                    <a:pt x="5344733" y="257578"/>
                  </a:cubicBezTo>
                  <a:cubicBezTo>
                    <a:pt x="5358561" y="269431"/>
                    <a:pt x="5365700" y="291797"/>
                    <a:pt x="5383369" y="296214"/>
                  </a:cubicBezTo>
                  <a:cubicBezTo>
                    <a:pt x="5437671" y="309789"/>
                    <a:pt x="5494986" y="304800"/>
                    <a:pt x="5550794" y="309093"/>
                  </a:cubicBezTo>
                  <a:lnTo>
                    <a:pt x="5602310" y="386366"/>
                  </a:lnTo>
                  <a:lnTo>
                    <a:pt x="5628068" y="425003"/>
                  </a:lnTo>
                  <a:cubicBezTo>
                    <a:pt x="5851302" y="420710"/>
                    <a:pt x="6080006" y="461429"/>
                    <a:pt x="6297769" y="412124"/>
                  </a:cubicBezTo>
                  <a:cubicBezTo>
                    <a:pt x="6344016" y="401653"/>
                    <a:pt x="6295653" y="315440"/>
                    <a:pt x="6310648" y="270456"/>
                  </a:cubicBezTo>
                  <a:cubicBezTo>
                    <a:pt x="6314941" y="257577"/>
                    <a:pt x="6336406" y="261871"/>
                    <a:pt x="6349285" y="257578"/>
                  </a:cubicBezTo>
                  <a:cubicBezTo>
                    <a:pt x="6405093" y="261871"/>
                    <a:pt x="6461589" y="260729"/>
                    <a:pt x="6516710" y="270456"/>
                  </a:cubicBezTo>
                  <a:cubicBezTo>
                    <a:pt x="6535616" y="273792"/>
                    <a:pt x="6550579" y="288651"/>
                    <a:pt x="6568225" y="296214"/>
                  </a:cubicBezTo>
                  <a:cubicBezTo>
                    <a:pt x="6580703" y="301562"/>
                    <a:pt x="6594720" y="303022"/>
                    <a:pt x="6606862" y="309093"/>
                  </a:cubicBezTo>
                  <a:cubicBezTo>
                    <a:pt x="6695803" y="353564"/>
                    <a:pt x="6589799" y="320926"/>
                    <a:pt x="6697014" y="347730"/>
                  </a:cubicBezTo>
                  <a:cubicBezTo>
                    <a:pt x="6765701" y="343437"/>
                    <a:pt x="6835097" y="345585"/>
                    <a:pt x="6903076" y="334851"/>
                  </a:cubicBezTo>
                  <a:cubicBezTo>
                    <a:pt x="6918365" y="332437"/>
                    <a:pt x="6926280" y="310280"/>
                    <a:pt x="6941713" y="309093"/>
                  </a:cubicBezTo>
                  <a:cubicBezTo>
                    <a:pt x="6984730" y="305784"/>
                    <a:pt x="7027572" y="317679"/>
                    <a:pt x="7070502" y="321972"/>
                  </a:cubicBezTo>
                  <a:cubicBezTo>
                    <a:pt x="7166428" y="385924"/>
                    <a:pt x="7048612" y="303731"/>
                    <a:pt x="7147775" y="386366"/>
                  </a:cubicBezTo>
                  <a:cubicBezTo>
                    <a:pt x="7170602" y="405389"/>
                    <a:pt x="7211989" y="426766"/>
                    <a:pt x="7237927" y="437882"/>
                  </a:cubicBezTo>
                  <a:cubicBezTo>
                    <a:pt x="7250405" y="443230"/>
                    <a:pt x="7263684" y="446468"/>
                    <a:pt x="7276563" y="450761"/>
                  </a:cubicBezTo>
                  <a:cubicBezTo>
                    <a:pt x="7302321" y="476519"/>
                    <a:pt x="7319279" y="516514"/>
                    <a:pt x="7353837" y="528034"/>
                  </a:cubicBezTo>
                  <a:cubicBezTo>
                    <a:pt x="7442153" y="557474"/>
                    <a:pt x="7332538" y="522709"/>
                    <a:pt x="7456868" y="553792"/>
                  </a:cubicBezTo>
                  <a:cubicBezTo>
                    <a:pt x="7470038" y="557085"/>
                    <a:pt x="7482022" y="565085"/>
                    <a:pt x="7495504" y="566671"/>
                  </a:cubicBezTo>
                  <a:cubicBezTo>
                    <a:pt x="7555346" y="573711"/>
                    <a:pt x="7615707" y="575256"/>
                    <a:pt x="7675809" y="579549"/>
                  </a:cubicBezTo>
                  <a:cubicBezTo>
                    <a:pt x="7676255" y="579660"/>
                    <a:pt x="7759803" y="599149"/>
                    <a:pt x="7765961" y="605307"/>
                  </a:cubicBezTo>
                  <a:cubicBezTo>
                    <a:pt x="7834649" y="673995"/>
                    <a:pt x="7714446" y="622479"/>
                    <a:pt x="7817476" y="656823"/>
                  </a:cubicBezTo>
                  <a:cubicBezTo>
                    <a:pt x="7873285" y="652530"/>
                    <a:pt x="7929312" y="650484"/>
                    <a:pt x="7984902" y="643944"/>
                  </a:cubicBezTo>
                  <a:cubicBezTo>
                    <a:pt x="8074861" y="633360"/>
                    <a:pt x="7999615" y="615425"/>
                    <a:pt x="8113690" y="643944"/>
                  </a:cubicBezTo>
                  <a:cubicBezTo>
                    <a:pt x="8140030" y="650529"/>
                    <a:pt x="8168372" y="654642"/>
                    <a:pt x="8190963" y="669702"/>
                  </a:cubicBezTo>
                  <a:cubicBezTo>
                    <a:pt x="8220113" y="689135"/>
                    <a:pt x="8258128" y="718309"/>
                    <a:pt x="8293994" y="721217"/>
                  </a:cubicBezTo>
                  <a:cubicBezTo>
                    <a:pt x="8430986" y="732325"/>
                    <a:pt x="8568743" y="729803"/>
                    <a:pt x="8706118" y="734096"/>
                  </a:cubicBezTo>
                  <a:cubicBezTo>
                    <a:pt x="8839782" y="823205"/>
                    <a:pt x="8632858" y="687564"/>
                    <a:pt x="8796271" y="785611"/>
                  </a:cubicBezTo>
                  <a:cubicBezTo>
                    <a:pt x="8822816" y="801538"/>
                    <a:pt x="8873544" y="837127"/>
                    <a:pt x="8873544" y="837127"/>
                  </a:cubicBezTo>
                  <a:cubicBezTo>
                    <a:pt x="8882130" y="850006"/>
                    <a:pt x="8887411" y="865855"/>
                    <a:pt x="8899302" y="875764"/>
                  </a:cubicBezTo>
                  <a:cubicBezTo>
                    <a:pt x="8920520" y="893446"/>
                    <a:pt x="8962614" y="905453"/>
                    <a:pt x="8989454" y="914400"/>
                  </a:cubicBezTo>
                  <a:cubicBezTo>
                    <a:pt x="9002333" y="922986"/>
                    <a:pt x="9013946" y="933872"/>
                    <a:pt x="9028090" y="940158"/>
                  </a:cubicBezTo>
                  <a:cubicBezTo>
                    <a:pt x="9052901" y="951185"/>
                    <a:pt x="9105363" y="965916"/>
                    <a:pt x="9105363" y="965916"/>
                  </a:cubicBezTo>
                  <a:cubicBezTo>
                    <a:pt x="9113949" y="978795"/>
                    <a:pt x="9124199" y="990708"/>
                    <a:pt x="9131121" y="1004552"/>
                  </a:cubicBezTo>
                  <a:cubicBezTo>
                    <a:pt x="9137192" y="1016694"/>
                    <a:pt x="9132953" y="1035298"/>
                    <a:pt x="9144000" y="1043189"/>
                  </a:cubicBezTo>
                  <a:cubicBezTo>
                    <a:pt x="9165982" y="1058890"/>
                    <a:pt x="9241926" y="1072567"/>
                    <a:pt x="9272789" y="1081826"/>
                  </a:cubicBezTo>
                  <a:cubicBezTo>
                    <a:pt x="9298795" y="1089628"/>
                    <a:pt x="9324304" y="1098997"/>
                    <a:pt x="9350062" y="1107583"/>
                  </a:cubicBezTo>
                  <a:lnTo>
                    <a:pt x="9388699" y="1120462"/>
                  </a:lnTo>
                  <a:cubicBezTo>
                    <a:pt x="9463031" y="1170018"/>
                    <a:pt x="9399451" y="1116210"/>
                    <a:pt x="9453093" y="1223493"/>
                  </a:cubicBezTo>
                  <a:cubicBezTo>
                    <a:pt x="9461679" y="1240665"/>
                    <a:pt x="9471288" y="1257362"/>
                    <a:pt x="9478851" y="1275009"/>
                  </a:cubicBezTo>
                  <a:cubicBezTo>
                    <a:pt x="9484199" y="1287487"/>
                    <a:pt x="9485659" y="1301503"/>
                    <a:pt x="9491730" y="1313645"/>
                  </a:cubicBezTo>
                  <a:cubicBezTo>
                    <a:pt x="9499045" y="1328275"/>
                    <a:pt x="9550285" y="1397958"/>
                    <a:pt x="9556124" y="1403797"/>
                  </a:cubicBezTo>
                  <a:cubicBezTo>
                    <a:pt x="9590610" y="1438283"/>
                    <a:pt x="9640837" y="1442720"/>
                    <a:pt x="9684913" y="1455313"/>
                  </a:cubicBezTo>
                  <a:cubicBezTo>
                    <a:pt x="9731567" y="1468643"/>
                    <a:pt x="9719854" y="1465729"/>
                    <a:pt x="9762186" y="1493949"/>
                  </a:cubicBezTo>
                  <a:cubicBezTo>
                    <a:pt x="9770772" y="1519707"/>
                    <a:pt x="9784104" y="1544345"/>
                    <a:pt x="9787944" y="1571223"/>
                  </a:cubicBezTo>
                  <a:cubicBezTo>
                    <a:pt x="9792237" y="1601274"/>
                    <a:pt x="9782186" y="1637414"/>
                    <a:pt x="9800823" y="1661375"/>
                  </a:cubicBezTo>
                  <a:cubicBezTo>
                    <a:pt x="9817492" y="1682807"/>
                    <a:pt x="9855505" y="1672073"/>
                    <a:pt x="9878096" y="1687133"/>
                  </a:cubicBezTo>
                  <a:lnTo>
                    <a:pt x="9916733" y="1712890"/>
                  </a:lnTo>
                  <a:cubicBezTo>
                    <a:pt x="9921026" y="1725769"/>
                    <a:pt x="9929611" y="1737951"/>
                    <a:pt x="9929611" y="1751527"/>
                  </a:cubicBezTo>
                  <a:cubicBezTo>
                    <a:pt x="9929611" y="1922271"/>
                    <a:pt x="9961688" y="1923083"/>
                    <a:pt x="9878096" y="1996226"/>
                  </a:cubicBezTo>
                  <a:cubicBezTo>
                    <a:pt x="9857409" y="2014327"/>
                    <a:pt x="9835167" y="2030569"/>
                    <a:pt x="9813702" y="2047741"/>
                  </a:cubicBezTo>
                  <a:cubicBezTo>
                    <a:pt x="9787944" y="2125016"/>
                    <a:pt x="9796530" y="2056327"/>
                    <a:pt x="9839459" y="2099256"/>
                  </a:cubicBezTo>
                  <a:cubicBezTo>
                    <a:pt x="9861349" y="2121146"/>
                    <a:pt x="9890975" y="2176530"/>
                    <a:pt x="9890975" y="2176530"/>
                  </a:cubicBezTo>
                  <a:cubicBezTo>
                    <a:pt x="9886682" y="2197995"/>
                    <a:pt x="9885782" y="2220428"/>
                    <a:pt x="9878096" y="2240924"/>
                  </a:cubicBezTo>
                  <a:cubicBezTo>
                    <a:pt x="9872661" y="2255417"/>
                    <a:pt x="9861335" y="2266966"/>
                    <a:pt x="9852338" y="2279561"/>
                  </a:cubicBezTo>
                  <a:cubicBezTo>
                    <a:pt x="9772465" y="2391383"/>
                    <a:pt x="9848648" y="2278657"/>
                    <a:pt x="9787944" y="2369713"/>
                  </a:cubicBezTo>
                  <a:cubicBezTo>
                    <a:pt x="9783651" y="2416935"/>
                    <a:pt x="9788092" y="2465787"/>
                    <a:pt x="9775065" y="2511380"/>
                  </a:cubicBezTo>
                  <a:cubicBezTo>
                    <a:pt x="9770061" y="2528893"/>
                    <a:pt x="9748088" y="2536025"/>
                    <a:pt x="9736428" y="2550017"/>
                  </a:cubicBezTo>
                  <a:cubicBezTo>
                    <a:pt x="9691617" y="2603791"/>
                    <a:pt x="9735462" y="2580390"/>
                    <a:pt x="9672034" y="2601533"/>
                  </a:cubicBezTo>
                  <a:cubicBezTo>
                    <a:pt x="9598213" y="2712262"/>
                    <a:pt x="9696510" y="2581951"/>
                    <a:pt x="9607640" y="2653048"/>
                  </a:cubicBezTo>
                  <a:cubicBezTo>
                    <a:pt x="9595553" y="2662718"/>
                    <a:pt x="9592827" y="2680740"/>
                    <a:pt x="9581882" y="2691685"/>
                  </a:cubicBezTo>
                  <a:cubicBezTo>
                    <a:pt x="9570937" y="2702630"/>
                    <a:pt x="9556124" y="2708856"/>
                    <a:pt x="9543245" y="2717442"/>
                  </a:cubicBezTo>
                  <a:lnTo>
                    <a:pt x="9517487" y="2794716"/>
                  </a:lnTo>
                  <a:lnTo>
                    <a:pt x="9504609" y="2833352"/>
                  </a:lnTo>
                  <a:cubicBezTo>
                    <a:pt x="9508902" y="2876282"/>
                    <a:pt x="9507786" y="2920102"/>
                    <a:pt x="9517487" y="2962141"/>
                  </a:cubicBezTo>
                  <a:cubicBezTo>
                    <a:pt x="9542006" y="3068391"/>
                    <a:pt x="9614944" y="2896976"/>
                    <a:pt x="9530366" y="3129566"/>
                  </a:cubicBezTo>
                  <a:cubicBezTo>
                    <a:pt x="9525727" y="3142324"/>
                    <a:pt x="9503872" y="3136374"/>
                    <a:pt x="9491730" y="3142445"/>
                  </a:cubicBezTo>
                  <a:cubicBezTo>
                    <a:pt x="9470790" y="3152915"/>
                    <a:pt x="9416168" y="3196627"/>
                    <a:pt x="9401578" y="3206840"/>
                  </a:cubicBezTo>
                  <a:cubicBezTo>
                    <a:pt x="9376217" y="3224593"/>
                    <a:pt x="9324304" y="3258355"/>
                    <a:pt x="9324304" y="3258355"/>
                  </a:cubicBezTo>
                  <a:cubicBezTo>
                    <a:pt x="9311425" y="3275527"/>
                    <a:pt x="9295267" y="3290672"/>
                    <a:pt x="9285668" y="3309871"/>
                  </a:cubicBezTo>
                  <a:cubicBezTo>
                    <a:pt x="9273526" y="3334156"/>
                    <a:pt x="9259910" y="3387144"/>
                    <a:pt x="9259910" y="3387144"/>
                  </a:cubicBezTo>
                  <a:cubicBezTo>
                    <a:pt x="9255617" y="3455831"/>
                    <a:pt x="9262794" y="3526214"/>
                    <a:pt x="9247031" y="3593206"/>
                  </a:cubicBezTo>
                  <a:cubicBezTo>
                    <a:pt x="9243922" y="3606421"/>
                    <a:pt x="9221447" y="3602355"/>
                    <a:pt x="9208394" y="3606085"/>
                  </a:cubicBezTo>
                  <a:cubicBezTo>
                    <a:pt x="9154596" y="3621456"/>
                    <a:pt x="9140332" y="3621722"/>
                    <a:pt x="9079606" y="3631842"/>
                  </a:cubicBezTo>
                  <a:cubicBezTo>
                    <a:pt x="9066727" y="3636135"/>
                    <a:pt x="9051570" y="3636240"/>
                    <a:pt x="9040969" y="3644721"/>
                  </a:cubicBezTo>
                  <a:cubicBezTo>
                    <a:pt x="9003182" y="3674951"/>
                    <a:pt x="9007969" y="3734056"/>
                    <a:pt x="9002333" y="3773510"/>
                  </a:cubicBezTo>
                  <a:cubicBezTo>
                    <a:pt x="9010066" y="3804446"/>
                    <a:pt x="9013174" y="3841426"/>
                    <a:pt x="9040969" y="3863662"/>
                  </a:cubicBezTo>
                  <a:cubicBezTo>
                    <a:pt x="9051570" y="3872143"/>
                    <a:pt x="9066727" y="3872248"/>
                    <a:pt x="9079606" y="3876541"/>
                  </a:cubicBezTo>
                  <a:cubicBezTo>
                    <a:pt x="9107892" y="3918972"/>
                    <a:pt x="9128077" y="3930165"/>
                    <a:pt x="9092485" y="3992451"/>
                  </a:cubicBezTo>
                  <a:cubicBezTo>
                    <a:pt x="9085750" y="4004238"/>
                    <a:pt x="9065990" y="3999259"/>
                    <a:pt x="9053848" y="4005330"/>
                  </a:cubicBezTo>
                  <a:cubicBezTo>
                    <a:pt x="8907688" y="4078409"/>
                    <a:pt x="9060824" y="4019979"/>
                    <a:pt x="8937938" y="4056845"/>
                  </a:cubicBezTo>
                  <a:cubicBezTo>
                    <a:pt x="8911932" y="4064647"/>
                    <a:pt x="8860665" y="4082603"/>
                    <a:pt x="8860665" y="4082603"/>
                  </a:cubicBezTo>
                  <a:cubicBezTo>
                    <a:pt x="8856372" y="4095482"/>
                    <a:pt x="8852553" y="4108529"/>
                    <a:pt x="8847786" y="4121240"/>
                  </a:cubicBezTo>
                  <a:cubicBezTo>
                    <a:pt x="8839669" y="4142886"/>
                    <a:pt x="8827635" y="4163206"/>
                    <a:pt x="8822028" y="4185634"/>
                  </a:cubicBezTo>
                  <a:cubicBezTo>
                    <a:pt x="8814666" y="4215083"/>
                    <a:pt x="8822724" y="4248635"/>
                    <a:pt x="8809149" y="4275786"/>
                  </a:cubicBezTo>
                  <a:cubicBezTo>
                    <a:pt x="8803078" y="4287928"/>
                    <a:pt x="8783974" y="4286909"/>
                    <a:pt x="8770513" y="4288665"/>
                  </a:cubicBezTo>
                  <a:cubicBezTo>
                    <a:pt x="8684950" y="4299825"/>
                    <a:pt x="8598355" y="4302220"/>
                    <a:pt x="8512935" y="4314423"/>
                  </a:cubicBezTo>
                  <a:lnTo>
                    <a:pt x="8422783" y="4327302"/>
                  </a:lnTo>
                  <a:cubicBezTo>
                    <a:pt x="8418490" y="4348767"/>
                    <a:pt x="8420764" y="4372690"/>
                    <a:pt x="8409904" y="4391696"/>
                  </a:cubicBezTo>
                  <a:cubicBezTo>
                    <a:pt x="8393948" y="4419619"/>
                    <a:pt x="8356153" y="4417265"/>
                    <a:pt x="8332631" y="4430333"/>
                  </a:cubicBezTo>
                  <a:cubicBezTo>
                    <a:pt x="8270887" y="4464635"/>
                    <a:pt x="8273211" y="4463995"/>
                    <a:pt x="8242479" y="4494727"/>
                  </a:cubicBezTo>
                </a:path>
              </a:pathLst>
            </a:custGeom>
            <a:solidFill>
              <a:srgbClr val="95282D"/>
            </a:solidFill>
            <a:ln>
              <a:solidFill>
                <a:srgbClr val="36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椭圆 5"/>
            <p:cNvSpPr/>
            <p:nvPr/>
          </p:nvSpPr>
          <p:spPr>
            <a:xfrm>
              <a:off x="9358125" y="4817957"/>
              <a:ext cx="93664" cy="309544"/>
            </a:xfrm>
            <a:prstGeom prst="ellipse">
              <a:avLst/>
            </a:prstGeom>
            <a:solidFill>
              <a:srgbClr val="FFFF00"/>
            </a:solidFill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2197100" y="2103438"/>
            <a:ext cx="7904163" cy="2584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sz="36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    就是在露天里，也能睡大觉。只要把头发像紫菜卷那样卷在身上，就成了松松软软的被子了。还有呢</a:t>
            </a:r>
            <a:r>
              <a:rPr lang="en-US" altLang="zh-CN" sz="36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……</a:t>
            </a:r>
            <a:endParaRPr lang="en-US" altLang="zh-CN" sz="36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 flipV="1">
            <a:off x="4581525" y="3760788"/>
            <a:ext cx="4948238" cy="1588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2197100" y="4757738"/>
            <a:ext cx="2043113" cy="768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400" b="1" dirty="0">
                <a:solidFill>
                  <a:srgbClr val="FF0000"/>
                </a:solidFill>
                <a:latin typeface="Calibri" panose="020F0502020204030204" pitchFamily="34" charset="0"/>
              </a:rPr>
              <a:t>柔软</a:t>
            </a:r>
            <a:endParaRPr lang="zh-CN" altLang="en-US" sz="4400" b="1" dirty="0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  <p:cxnSp>
        <p:nvCxnSpPr>
          <p:cNvPr id="12" name="直接连接符 11"/>
          <p:cNvCxnSpPr/>
          <p:nvPr/>
        </p:nvCxnSpPr>
        <p:spPr>
          <a:xfrm flipV="1">
            <a:off x="7243763" y="4559300"/>
            <a:ext cx="2286000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13" name="矩形 12"/>
          <p:cNvSpPr/>
          <p:nvPr/>
        </p:nvSpPr>
        <p:spPr>
          <a:xfrm>
            <a:off x="1733550" y="5629275"/>
            <a:ext cx="6594475" cy="706438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>
            <a:spAutoFit/>
          </a:bodyPr>
          <a:p>
            <a:r>
              <a:rPr lang="zh-CN" altLang="en-US" sz="4000" b="1" dirty="0">
                <a:latin typeface="Calibri" panose="020F0502020204030204" pitchFamily="34" charset="0"/>
              </a:rPr>
              <a:t>想像一下，还可以当成什么？</a:t>
            </a:r>
            <a:endParaRPr lang="zh-CN" altLang="en-US" sz="4000" b="1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2" grpId="0"/>
      <p:bldP spid="7" grpId="0"/>
      <p:bldP spid="11" grpId="0"/>
      <p:bldP spid="13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6181725" y="4940300"/>
            <a:ext cx="2043113" cy="768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400" b="1" dirty="0">
                <a:solidFill>
                  <a:srgbClr val="FF0000"/>
                </a:solidFill>
                <a:latin typeface="Calibri" panose="020F0502020204030204" pitchFamily="34" charset="0"/>
              </a:rPr>
              <a:t>晾衣服</a:t>
            </a:r>
            <a:endParaRPr lang="zh-CN" altLang="en-US" sz="4400" b="1" dirty="0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004888" y="695325"/>
            <a:ext cx="10071100" cy="5640388"/>
            <a:chOff x="1004552" y="695459"/>
            <a:chExt cx="10071279" cy="5640947"/>
          </a:xfrm>
        </p:grpSpPr>
        <p:pic>
          <p:nvPicPr>
            <p:cNvPr id="30731" name="图片 3"/>
            <p:cNvPicPr>
              <a:picLocks noChangeAspect="1"/>
            </p:cNvPicPr>
            <p:nvPr/>
          </p:nvPicPr>
          <p:blipFill>
            <a:blip r:embed="rId1"/>
            <a:srcRect b="-95"/>
            <a:stretch>
              <a:fillRect/>
            </a:stretch>
          </p:blipFill>
          <p:spPr>
            <a:xfrm>
              <a:off x="8032924" y="4356902"/>
              <a:ext cx="1449422" cy="193542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5" name="任意多边形 4"/>
            <p:cNvSpPr/>
            <p:nvPr/>
          </p:nvSpPr>
          <p:spPr>
            <a:xfrm>
              <a:off x="1004552" y="695459"/>
              <a:ext cx="10071279" cy="5640947"/>
            </a:xfrm>
            <a:custGeom>
              <a:avLst/>
              <a:gdLst>
                <a:gd name="connsiteX0" fmla="*/ 8306873 w 10071279"/>
                <a:gd name="connsiteY0" fmla="*/ 4443211 h 5640947"/>
                <a:gd name="connsiteX1" fmla="*/ 8332631 w 10071279"/>
                <a:gd name="connsiteY1" fmla="*/ 4378817 h 5640947"/>
                <a:gd name="connsiteX2" fmla="*/ 8384147 w 10071279"/>
                <a:gd name="connsiteY2" fmla="*/ 4301544 h 5640947"/>
                <a:gd name="connsiteX3" fmla="*/ 8409904 w 10071279"/>
                <a:gd name="connsiteY3" fmla="*/ 4224271 h 5640947"/>
                <a:gd name="connsiteX4" fmla="*/ 8448541 w 10071279"/>
                <a:gd name="connsiteY4" fmla="*/ 4198513 h 5640947"/>
                <a:gd name="connsiteX5" fmla="*/ 8577330 w 10071279"/>
                <a:gd name="connsiteY5" fmla="*/ 4159876 h 5640947"/>
                <a:gd name="connsiteX6" fmla="*/ 8706118 w 10071279"/>
                <a:gd name="connsiteY6" fmla="*/ 4121240 h 5640947"/>
                <a:gd name="connsiteX7" fmla="*/ 8783392 w 10071279"/>
                <a:gd name="connsiteY7" fmla="*/ 4082603 h 5640947"/>
                <a:gd name="connsiteX8" fmla="*/ 8860665 w 10071279"/>
                <a:gd name="connsiteY8" fmla="*/ 4056845 h 5640947"/>
                <a:gd name="connsiteX9" fmla="*/ 8886423 w 10071279"/>
                <a:gd name="connsiteY9" fmla="*/ 4018209 h 5640947"/>
                <a:gd name="connsiteX10" fmla="*/ 8925059 w 10071279"/>
                <a:gd name="connsiteY10" fmla="*/ 3992451 h 5640947"/>
                <a:gd name="connsiteX11" fmla="*/ 8976575 w 10071279"/>
                <a:gd name="connsiteY11" fmla="*/ 3915178 h 5640947"/>
                <a:gd name="connsiteX12" fmla="*/ 8989454 w 10071279"/>
                <a:gd name="connsiteY12" fmla="*/ 3786389 h 5640947"/>
                <a:gd name="connsiteX13" fmla="*/ 8976575 w 10071279"/>
                <a:gd name="connsiteY13" fmla="*/ 3747752 h 5640947"/>
                <a:gd name="connsiteX14" fmla="*/ 8989454 w 10071279"/>
                <a:gd name="connsiteY14" fmla="*/ 3670479 h 5640947"/>
                <a:gd name="connsiteX15" fmla="*/ 9131121 w 10071279"/>
                <a:gd name="connsiteY15" fmla="*/ 3541690 h 5640947"/>
                <a:gd name="connsiteX16" fmla="*/ 9182637 w 10071279"/>
                <a:gd name="connsiteY16" fmla="*/ 3515933 h 5640947"/>
                <a:gd name="connsiteX17" fmla="*/ 9221273 w 10071279"/>
                <a:gd name="connsiteY17" fmla="*/ 3490175 h 5640947"/>
                <a:gd name="connsiteX18" fmla="*/ 9285668 w 10071279"/>
                <a:gd name="connsiteY18" fmla="*/ 3438659 h 5640947"/>
                <a:gd name="connsiteX19" fmla="*/ 9311425 w 10071279"/>
                <a:gd name="connsiteY19" fmla="*/ 3400023 h 5640947"/>
                <a:gd name="connsiteX20" fmla="*/ 9362941 w 10071279"/>
                <a:gd name="connsiteY20" fmla="*/ 3374265 h 5640947"/>
                <a:gd name="connsiteX21" fmla="*/ 9375820 w 10071279"/>
                <a:gd name="connsiteY21" fmla="*/ 3335628 h 5640947"/>
                <a:gd name="connsiteX22" fmla="*/ 9414456 w 10071279"/>
                <a:gd name="connsiteY22" fmla="*/ 3296992 h 5640947"/>
                <a:gd name="connsiteX23" fmla="*/ 9453093 w 10071279"/>
                <a:gd name="connsiteY23" fmla="*/ 3245476 h 5640947"/>
                <a:gd name="connsiteX24" fmla="*/ 9504609 w 10071279"/>
                <a:gd name="connsiteY24" fmla="*/ 3168203 h 5640947"/>
                <a:gd name="connsiteX25" fmla="*/ 9517487 w 10071279"/>
                <a:gd name="connsiteY25" fmla="*/ 3129566 h 5640947"/>
                <a:gd name="connsiteX26" fmla="*/ 9543245 w 10071279"/>
                <a:gd name="connsiteY26" fmla="*/ 3065172 h 5640947"/>
                <a:gd name="connsiteX27" fmla="*/ 9556124 w 10071279"/>
                <a:gd name="connsiteY27" fmla="*/ 3000778 h 5640947"/>
                <a:gd name="connsiteX28" fmla="*/ 9569003 w 10071279"/>
                <a:gd name="connsiteY28" fmla="*/ 2846231 h 5640947"/>
                <a:gd name="connsiteX29" fmla="*/ 9581882 w 10071279"/>
                <a:gd name="connsiteY29" fmla="*/ 2781837 h 5640947"/>
                <a:gd name="connsiteX30" fmla="*/ 9594761 w 10071279"/>
                <a:gd name="connsiteY30" fmla="*/ 2678806 h 5640947"/>
                <a:gd name="connsiteX31" fmla="*/ 9633397 w 10071279"/>
                <a:gd name="connsiteY31" fmla="*/ 2640169 h 5640947"/>
                <a:gd name="connsiteX32" fmla="*/ 9762186 w 10071279"/>
                <a:gd name="connsiteY32" fmla="*/ 2562896 h 5640947"/>
                <a:gd name="connsiteX33" fmla="*/ 9865217 w 10071279"/>
                <a:gd name="connsiteY33" fmla="*/ 2511380 h 5640947"/>
                <a:gd name="connsiteX34" fmla="*/ 9955369 w 10071279"/>
                <a:gd name="connsiteY34" fmla="*/ 2434107 h 5640947"/>
                <a:gd name="connsiteX35" fmla="*/ 9981127 w 10071279"/>
                <a:gd name="connsiteY35" fmla="*/ 2395471 h 5640947"/>
                <a:gd name="connsiteX36" fmla="*/ 10019763 w 10071279"/>
                <a:gd name="connsiteY36" fmla="*/ 2343955 h 5640947"/>
                <a:gd name="connsiteX37" fmla="*/ 10045521 w 10071279"/>
                <a:gd name="connsiteY37" fmla="*/ 2266682 h 5640947"/>
                <a:gd name="connsiteX38" fmla="*/ 10058400 w 10071279"/>
                <a:gd name="connsiteY38" fmla="*/ 2228045 h 5640947"/>
                <a:gd name="connsiteX39" fmla="*/ 10071279 w 10071279"/>
                <a:gd name="connsiteY39" fmla="*/ 2176530 h 5640947"/>
                <a:gd name="connsiteX40" fmla="*/ 10058400 w 10071279"/>
                <a:gd name="connsiteY40" fmla="*/ 1584102 h 5640947"/>
                <a:gd name="connsiteX41" fmla="*/ 9955369 w 10071279"/>
                <a:gd name="connsiteY41" fmla="*/ 1493949 h 5640947"/>
                <a:gd name="connsiteX42" fmla="*/ 9826580 w 10071279"/>
                <a:gd name="connsiteY42" fmla="*/ 1378040 h 5640947"/>
                <a:gd name="connsiteX43" fmla="*/ 9775065 w 10071279"/>
                <a:gd name="connsiteY43" fmla="*/ 1326524 h 5640947"/>
                <a:gd name="connsiteX44" fmla="*/ 9697792 w 10071279"/>
                <a:gd name="connsiteY44" fmla="*/ 1262130 h 5640947"/>
                <a:gd name="connsiteX45" fmla="*/ 9465972 w 10071279"/>
                <a:gd name="connsiteY45" fmla="*/ 1094704 h 5640947"/>
                <a:gd name="connsiteX46" fmla="*/ 9414456 w 10071279"/>
                <a:gd name="connsiteY46" fmla="*/ 1068947 h 5640947"/>
                <a:gd name="connsiteX47" fmla="*/ 9362941 w 10071279"/>
                <a:gd name="connsiteY47" fmla="*/ 1056068 h 5640947"/>
                <a:gd name="connsiteX48" fmla="*/ 9272789 w 10071279"/>
                <a:gd name="connsiteY48" fmla="*/ 953037 h 5640947"/>
                <a:gd name="connsiteX49" fmla="*/ 9156879 w 10071279"/>
                <a:gd name="connsiteY49" fmla="*/ 850006 h 5640947"/>
                <a:gd name="connsiteX50" fmla="*/ 9118242 w 10071279"/>
                <a:gd name="connsiteY50" fmla="*/ 811369 h 5640947"/>
                <a:gd name="connsiteX51" fmla="*/ 9002333 w 10071279"/>
                <a:gd name="connsiteY51" fmla="*/ 746975 h 5640947"/>
                <a:gd name="connsiteX52" fmla="*/ 8976575 w 10071279"/>
                <a:gd name="connsiteY52" fmla="*/ 708338 h 5640947"/>
                <a:gd name="connsiteX53" fmla="*/ 8886423 w 10071279"/>
                <a:gd name="connsiteY53" fmla="*/ 643944 h 5640947"/>
                <a:gd name="connsiteX54" fmla="*/ 8834907 w 10071279"/>
                <a:gd name="connsiteY54" fmla="*/ 618186 h 5640947"/>
                <a:gd name="connsiteX55" fmla="*/ 8783392 w 10071279"/>
                <a:gd name="connsiteY55" fmla="*/ 579549 h 5640947"/>
                <a:gd name="connsiteX56" fmla="*/ 8744755 w 10071279"/>
                <a:gd name="connsiteY56" fmla="*/ 566671 h 5640947"/>
                <a:gd name="connsiteX57" fmla="*/ 8693240 w 10071279"/>
                <a:gd name="connsiteY57" fmla="*/ 553792 h 5640947"/>
                <a:gd name="connsiteX58" fmla="*/ 8538693 w 10071279"/>
                <a:gd name="connsiteY58" fmla="*/ 528034 h 5640947"/>
                <a:gd name="connsiteX59" fmla="*/ 7624293 w 10071279"/>
                <a:gd name="connsiteY59" fmla="*/ 502276 h 5640947"/>
                <a:gd name="connsiteX60" fmla="*/ 7521262 w 10071279"/>
                <a:gd name="connsiteY60" fmla="*/ 476518 h 5640947"/>
                <a:gd name="connsiteX61" fmla="*/ 7431110 w 10071279"/>
                <a:gd name="connsiteY61" fmla="*/ 399245 h 5640947"/>
                <a:gd name="connsiteX62" fmla="*/ 7289442 w 10071279"/>
                <a:gd name="connsiteY62" fmla="*/ 321972 h 5640947"/>
                <a:gd name="connsiteX63" fmla="*/ 7225048 w 10071279"/>
                <a:gd name="connsiteY63" fmla="*/ 283335 h 5640947"/>
                <a:gd name="connsiteX64" fmla="*/ 7044744 w 10071279"/>
                <a:gd name="connsiteY64" fmla="*/ 206062 h 5640947"/>
                <a:gd name="connsiteX65" fmla="*/ 6928834 w 10071279"/>
                <a:gd name="connsiteY65" fmla="*/ 154547 h 5640947"/>
                <a:gd name="connsiteX66" fmla="*/ 6800045 w 10071279"/>
                <a:gd name="connsiteY66" fmla="*/ 128789 h 5640947"/>
                <a:gd name="connsiteX67" fmla="*/ 6478073 w 10071279"/>
                <a:gd name="connsiteY67" fmla="*/ 90152 h 5640947"/>
                <a:gd name="connsiteX68" fmla="*/ 6168980 w 10071279"/>
                <a:gd name="connsiteY68" fmla="*/ 154547 h 5640947"/>
                <a:gd name="connsiteX69" fmla="*/ 6065949 w 10071279"/>
                <a:gd name="connsiteY69" fmla="*/ 206062 h 5640947"/>
                <a:gd name="connsiteX70" fmla="*/ 6014434 w 10071279"/>
                <a:gd name="connsiteY70" fmla="*/ 218941 h 5640947"/>
                <a:gd name="connsiteX71" fmla="*/ 5911403 w 10071279"/>
                <a:gd name="connsiteY71" fmla="*/ 270456 h 5640947"/>
                <a:gd name="connsiteX72" fmla="*/ 5859887 w 10071279"/>
                <a:gd name="connsiteY72" fmla="*/ 296214 h 5640947"/>
                <a:gd name="connsiteX73" fmla="*/ 5795493 w 10071279"/>
                <a:gd name="connsiteY73" fmla="*/ 309093 h 5640947"/>
                <a:gd name="connsiteX74" fmla="*/ 5640947 w 10071279"/>
                <a:gd name="connsiteY74" fmla="*/ 296214 h 5640947"/>
                <a:gd name="connsiteX75" fmla="*/ 5512158 w 10071279"/>
                <a:gd name="connsiteY75" fmla="*/ 206062 h 5640947"/>
                <a:gd name="connsiteX76" fmla="*/ 5331854 w 10071279"/>
                <a:gd name="connsiteY76" fmla="*/ 103031 h 5640947"/>
                <a:gd name="connsiteX77" fmla="*/ 5215944 w 10071279"/>
                <a:gd name="connsiteY77" fmla="*/ 77273 h 5640947"/>
                <a:gd name="connsiteX78" fmla="*/ 5061397 w 10071279"/>
                <a:gd name="connsiteY78" fmla="*/ 25758 h 5640947"/>
                <a:gd name="connsiteX79" fmla="*/ 4803820 w 10071279"/>
                <a:gd name="connsiteY79" fmla="*/ 12879 h 5640947"/>
                <a:gd name="connsiteX80" fmla="*/ 4636394 w 10071279"/>
                <a:gd name="connsiteY80" fmla="*/ 0 h 5640947"/>
                <a:gd name="connsiteX81" fmla="*/ 4353059 w 10071279"/>
                <a:gd name="connsiteY81" fmla="*/ 25758 h 5640947"/>
                <a:gd name="connsiteX82" fmla="*/ 4198513 w 10071279"/>
                <a:gd name="connsiteY82" fmla="*/ 64395 h 5640947"/>
                <a:gd name="connsiteX83" fmla="*/ 3979572 w 10071279"/>
                <a:gd name="connsiteY83" fmla="*/ 141668 h 5640947"/>
                <a:gd name="connsiteX84" fmla="*/ 3786389 w 10071279"/>
                <a:gd name="connsiteY84" fmla="*/ 244699 h 5640947"/>
                <a:gd name="connsiteX85" fmla="*/ 3683358 w 10071279"/>
                <a:gd name="connsiteY85" fmla="*/ 283335 h 5640947"/>
                <a:gd name="connsiteX86" fmla="*/ 3567448 w 10071279"/>
                <a:gd name="connsiteY86" fmla="*/ 347730 h 5640947"/>
                <a:gd name="connsiteX87" fmla="*/ 3335628 w 10071279"/>
                <a:gd name="connsiteY87" fmla="*/ 309093 h 5640947"/>
                <a:gd name="connsiteX88" fmla="*/ 2833352 w 10071279"/>
                <a:gd name="connsiteY88" fmla="*/ 90152 h 5640947"/>
                <a:gd name="connsiteX89" fmla="*/ 2678806 w 10071279"/>
                <a:gd name="connsiteY89" fmla="*/ 38637 h 5640947"/>
                <a:gd name="connsiteX90" fmla="*/ 2524259 w 10071279"/>
                <a:gd name="connsiteY90" fmla="*/ 0 h 5640947"/>
                <a:gd name="connsiteX91" fmla="*/ 2485623 w 10071279"/>
                <a:gd name="connsiteY91" fmla="*/ 12879 h 5640947"/>
                <a:gd name="connsiteX92" fmla="*/ 2408349 w 10071279"/>
                <a:gd name="connsiteY92" fmla="*/ 64395 h 5640947"/>
                <a:gd name="connsiteX93" fmla="*/ 2189409 w 10071279"/>
                <a:gd name="connsiteY93" fmla="*/ 141668 h 5640947"/>
                <a:gd name="connsiteX94" fmla="*/ 1957589 w 10071279"/>
                <a:gd name="connsiteY94" fmla="*/ 270456 h 5640947"/>
                <a:gd name="connsiteX95" fmla="*/ 1828800 w 10071279"/>
                <a:gd name="connsiteY95" fmla="*/ 321972 h 5640947"/>
                <a:gd name="connsiteX96" fmla="*/ 1790163 w 10071279"/>
                <a:gd name="connsiteY96" fmla="*/ 360609 h 5640947"/>
                <a:gd name="connsiteX97" fmla="*/ 1712890 w 10071279"/>
                <a:gd name="connsiteY97" fmla="*/ 412124 h 5640947"/>
                <a:gd name="connsiteX98" fmla="*/ 1687133 w 10071279"/>
                <a:gd name="connsiteY98" fmla="*/ 450761 h 5640947"/>
                <a:gd name="connsiteX99" fmla="*/ 1648496 w 10071279"/>
                <a:gd name="connsiteY99" fmla="*/ 528034 h 5640947"/>
                <a:gd name="connsiteX100" fmla="*/ 1545465 w 10071279"/>
                <a:gd name="connsiteY100" fmla="*/ 566671 h 5640947"/>
                <a:gd name="connsiteX101" fmla="*/ 1506828 w 10071279"/>
                <a:gd name="connsiteY101" fmla="*/ 579549 h 5640947"/>
                <a:gd name="connsiteX102" fmla="*/ 1378040 w 10071279"/>
                <a:gd name="connsiteY102" fmla="*/ 618186 h 5640947"/>
                <a:gd name="connsiteX103" fmla="*/ 1313645 w 10071279"/>
                <a:gd name="connsiteY103" fmla="*/ 643944 h 5640947"/>
                <a:gd name="connsiteX104" fmla="*/ 1275009 w 10071279"/>
                <a:gd name="connsiteY104" fmla="*/ 656823 h 5640947"/>
                <a:gd name="connsiteX105" fmla="*/ 1171978 w 10071279"/>
                <a:gd name="connsiteY105" fmla="*/ 708338 h 5640947"/>
                <a:gd name="connsiteX106" fmla="*/ 1068947 w 10071279"/>
                <a:gd name="connsiteY106" fmla="*/ 901521 h 5640947"/>
                <a:gd name="connsiteX107" fmla="*/ 1068947 w 10071279"/>
                <a:gd name="connsiteY107" fmla="*/ 1068947 h 5640947"/>
                <a:gd name="connsiteX108" fmla="*/ 1120462 w 10071279"/>
                <a:gd name="connsiteY108" fmla="*/ 1146220 h 5640947"/>
                <a:gd name="connsiteX109" fmla="*/ 1133341 w 10071279"/>
                <a:gd name="connsiteY109" fmla="*/ 1184856 h 5640947"/>
                <a:gd name="connsiteX110" fmla="*/ 1159099 w 10071279"/>
                <a:gd name="connsiteY110" fmla="*/ 1287887 h 5640947"/>
                <a:gd name="connsiteX111" fmla="*/ 1184856 w 10071279"/>
                <a:gd name="connsiteY111" fmla="*/ 1339403 h 5640947"/>
                <a:gd name="connsiteX112" fmla="*/ 1056068 w 10071279"/>
                <a:gd name="connsiteY112" fmla="*/ 1416676 h 5640947"/>
                <a:gd name="connsiteX113" fmla="*/ 927279 w 10071279"/>
                <a:gd name="connsiteY113" fmla="*/ 1455313 h 5640947"/>
                <a:gd name="connsiteX114" fmla="*/ 772733 w 10071279"/>
                <a:gd name="connsiteY114" fmla="*/ 1532586 h 5640947"/>
                <a:gd name="connsiteX115" fmla="*/ 708338 w 10071279"/>
                <a:gd name="connsiteY115" fmla="*/ 1558344 h 5640947"/>
                <a:gd name="connsiteX116" fmla="*/ 553792 w 10071279"/>
                <a:gd name="connsiteY116" fmla="*/ 1635617 h 5640947"/>
                <a:gd name="connsiteX117" fmla="*/ 489397 w 10071279"/>
                <a:gd name="connsiteY117" fmla="*/ 1661375 h 5640947"/>
                <a:gd name="connsiteX118" fmla="*/ 437882 w 10071279"/>
                <a:gd name="connsiteY118" fmla="*/ 1700011 h 5640947"/>
                <a:gd name="connsiteX119" fmla="*/ 360609 w 10071279"/>
                <a:gd name="connsiteY119" fmla="*/ 1738648 h 5640947"/>
                <a:gd name="connsiteX120" fmla="*/ 321972 w 10071279"/>
                <a:gd name="connsiteY120" fmla="*/ 1790164 h 5640947"/>
                <a:gd name="connsiteX121" fmla="*/ 296214 w 10071279"/>
                <a:gd name="connsiteY121" fmla="*/ 1828800 h 5640947"/>
                <a:gd name="connsiteX122" fmla="*/ 347730 w 10071279"/>
                <a:gd name="connsiteY122" fmla="*/ 2021983 h 5640947"/>
                <a:gd name="connsiteX123" fmla="*/ 386366 w 10071279"/>
                <a:gd name="connsiteY123" fmla="*/ 2047741 h 5640947"/>
                <a:gd name="connsiteX124" fmla="*/ 412124 w 10071279"/>
                <a:gd name="connsiteY124" fmla="*/ 2137893 h 5640947"/>
                <a:gd name="connsiteX125" fmla="*/ 386366 w 10071279"/>
                <a:gd name="connsiteY125" fmla="*/ 2331076 h 5640947"/>
                <a:gd name="connsiteX126" fmla="*/ 373487 w 10071279"/>
                <a:gd name="connsiteY126" fmla="*/ 2382592 h 5640947"/>
                <a:gd name="connsiteX127" fmla="*/ 347730 w 10071279"/>
                <a:gd name="connsiteY127" fmla="*/ 2421228 h 5640947"/>
                <a:gd name="connsiteX128" fmla="*/ 283335 w 10071279"/>
                <a:gd name="connsiteY128" fmla="*/ 2537138 h 5640947"/>
                <a:gd name="connsiteX129" fmla="*/ 257578 w 10071279"/>
                <a:gd name="connsiteY129" fmla="*/ 2614411 h 5640947"/>
                <a:gd name="connsiteX130" fmla="*/ 206062 w 10071279"/>
                <a:gd name="connsiteY130" fmla="*/ 2704564 h 5640947"/>
                <a:gd name="connsiteX131" fmla="*/ 193183 w 10071279"/>
                <a:gd name="connsiteY131" fmla="*/ 2756079 h 5640947"/>
                <a:gd name="connsiteX132" fmla="*/ 64394 w 10071279"/>
                <a:gd name="connsiteY132" fmla="*/ 2871989 h 5640947"/>
                <a:gd name="connsiteX133" fmla="*/ 0 w 10071279"/>
                <a:gd name="connsiteY133" fmla="*/ 2987899 h 5640947"/>
                <a:gd name="connsiteX134" fmla="*/ 12879 w 10071279"/>
                <a:gd name="connsiteY134" fmla="*/ 3078051 h 5640947"/>
                <a:gd name="connsiteX135" fmla="*/ 64394 w 10071279"/>
                <a:gd name="connsiteY135" fmla="*/ 3116687 h 5640947"/>
                <a:gd name="connsiteX136" fmla="*/ 115910 w 10071279"/>
                <a:gd name="connsiteY136" fmla="*/ 3168203 h 5640947"/>
                <a:gd name="connsiteX137" fmla="*/ 128789 w 10071279"/>
                <a:gd name="connsiteY137" fmla="*/ 3206840 h 5640947"/>
                <a:gd name="connsiteX138" fmla="*/ 180304 w 10071279"/>
                <a:gd name="connsiteY138" fmla="*/ 3284113 h 5640947"/>
                <a:gd name="connsiteX139" fmla="*/ 218941 w 10071279"/>
                <a:gd name="connsiteY139" fmla="*/ 3412902 h 5640947"/>
                <a:gd name="connsiteX140" fmla="*/ 231820 w 10071279"/>
                <a:gd name="connsiteY140" fmla="*/ 3451538 h 5640947"/>
                <a:gd name="connsiteX141" fmla="*/ 283335 w 10071279"/>
                <a:gd name="connsiteY141" fmla="*/ 3580327 h 5640947"/>
                <a:gd name="connsiteX142" fmla="*/ 296214 w 10071279"/>
                <a:gd name="connsiteY142" fmla="*/ 3618964 h 5640947"/>
                <a:gd name="connsiteX143" fmla="*/ 321972 w 10071279"/>
                <a:gd name="connsiteY143" fmla="*/ 3670479 h 5640947"/>
                <a:gd name="connsiteX144" fmla="*/ 399245 w 10071279"/>
                <a:gd name="connsiteY144" fmla="*/ 3876541 h 5640947"/>
                <a:gd name="connsiteX145" fmla="*/ 450761 w 10071279"/>
                <a:gd name="connsiteY145" fmla="*/ 3928056 h 5640947"/>
                <a:gd name="connsiteX146" fmla="*/ 489397 w 10071279"/>
                <a:gd name="connsiteY146" fmla="*/ 4005330 h 5640947"/>
                <a:gd name="connsiteX147" fmla="*/ 528034 w 10071279"/>
                <a:gd name="connsiteY147" fmla="*/ 4056845 h 5640947"/>
                <a:gd name="connsiteX148" fmla="*/ 515155 w 10071279"/>
                <a:gd name="connsiteY148" fmla="*/ 4095482 h 5640947"/>
                <a:gd name="connsiteX149" fmla="*/ 463640 w 10071279"/>
                <a:gd name="connsiteY149" fmla="*/ 4185634 h 5640947"/>
                <a:gd name="connsiteX150" fmla="*/ 515155 w 10071279"/>
                <a:gd name="connsiteY150" fmla="*/ 4572000 h 5640947"/>
                <a:gd name="connsiteX151" fmla="*/ 528034 w 10071279"/>
                <a:gd name="connsiteY151" fmla="*/ 4610637 h 5640947"/>
                <a:gd name="connsiteX152" fmla="*/ 566671 w 10071279"/>
                <a:gd name="connsiteY152" fmla="*/ 4636395 h 5640947"/>
                <a:gd name="connsiteX153" fmla="*/ 656823 w 10071279"/>
                <a:gd name="connsiteY153" fmla="*/ 4765183 h 5640947"/>
                <a:gd name="connsiteX154" fmla="*/ 734096 w 10071279"/>
                <a:gd name="connsiteY154" fmla="*/ 4881093 h 5640947"/>
                <a:gd name="connsiteX155" fmla="*/ 824248 w 10071279"/>
                <a:gd name="connsiteY155" fmla="*/ 4945487 h 5640947"/>
                <a:gd name="connsiteX156" fmla="*/ 862885 w 10071279"/>
                <a:gd name="connsiteY156" fmla="*/ 4958366 h 5640947"/>
                <a:gd name="connsiteX157" fmla="*/ 1017431 w 10071279"/>
                <a:gd name="connsiteY157" fmla="*/ 5022761 h 5640947"/>
                <a:gd name="connsiteX158" fmla="*/ 1056068 w 10071279"/>
                <a:gd name="connsiteY158" fmla="*/ 5035640 h 5640947"/>
                <a:gd name="connsiteX159" fmla="*/ 1171978 w 10071279"/>
                <a:gd name="connsiteY159" fmla="*/ 5048518 h 5640947"/>
                <a:gd name="connsiteX160" fmla="*/ 1275009 w 10071279"/>
                <a:gd name="connsiteY160" fmla="*/ 5035640 h 5640947"/>
                <a:gd name="connsiteX161" fmla="*/ 1313645 w 10071279"/>
                <a:gd name="connsiteY161" fmla="*/ 5022761 h 5640947"/>
                <a:gd name="connsiteX162" fmla="*/ 1506828 w 10071279"/>
                <a:gd name="connsiteY162" fmla="*/ 5035640 h 5640947"/>
                <a:gd name="connsiteX163" fmla="*/ 1558344 w 10071279"/>
                <a:gd name="connsiteY163" fmla="*/ 5112913 h 5640947"/>
                <a:gd name="connsiteX164" fmla="*/ 1622738 w 10071279"/>
                <a:gd name="connsiteY164" fmla="*/ 5203065 h 5640947"/>
                <a:gd name="connsiteX165" fmla="*/ 1648496 w 10071279"/>
                <a:gd name="connsiteY165" fmla="*/ 5254580 h 5640947"/>
                <a:gd name="connsiteX166" fmla="*/ 1828800 w 10071279"/>
                <a:gd name="connsiteY166" fmla="*/ 5422006 h 5640947"/>
                <a:gd name="connsiteX167" fmla="*/ 1944710 w 10071279"/>
                <a:gd name="connsiteY167" fmla="*/ 5486400 h 5640947"/>
                <a:gd name="connsiteX168" fmla="*/ 2266682 w 10071279"/>
                <a:gd name="connsiteY168" fmla="*/ 5563673 h 5640947"/>
                <a:gd name="connsiteX169" fmla="*/ 2537138 w 10071279"/>
                <a:gd name="connsiteY169" fmla="*/ 5537916 h 5640947"/>
                <a:gd name="connsiteX170" fmla="*/ 2562896 w 10071279"/>
                <a:gd name="connsiteY170" fmla="*/ 5499279 h 5640947"/>
                <a:gd name="connsiteX171" fmla="*/ 2627290 w 10071279"/>
                <a:gd name="connsiteY171" fmla="*/ 5460642 h 5640947"/>
                <a:gd name="connsiteX172" fmla="*/ 2665927 w 10071279"/>
                <a:gd name="connsiteY172" fmla="*/ 5434885 h 5640947"/>
                <a:gd name="connsiteX173" fmla="*/ 2756079 w 10071279"/>
                <a:gd name="connsiteY173" fmla="*/ 5370490 h 5640947"/>
                <a:gd name="connsiteX174" fmla="*/ 2846231 w 10071279"/>
                <a:gd name="connsiteY174" fmla="*/ 5357611 h 5640947"/>
                <a:gd name="connsiteX175" fmla="*/ 2884868 w 10071279"/>
                <a:gd name="connsiteY175" fmla="*/ 5331854 h 5640947"/>
                <a:gd name="connsiteX176" fmla="*/ 3271234 w 10071279"/>
                <a:gd name="connsiteY176" fmla="*/ 5331854 h 5640947"/>
                <a:gd name="connsiteX177" fmla="*/ 3335628 w 10071279"/>
                <a:gd name="connsiteY177" fmla="*/ 5383369 h 5640947"/>
                <a:gd name="connsiteX178" fmla="*/ 3425780 w 10071279"/>
                <a:gd name="connsiteY178" fmla="*/ 5473521 h 5640947"/>
                <a:gd name="connsiteX179" fmla="*/ 3580327 w 10071279"/>
                <a:gd name="connsiteY179" fmla="*/ 5550795 h 5640947"/>
                <a:gd name="connsiteX180" fmla="*/ 3644721 w 10071279"/>
                <a:gd name="connsiteY180" fmla="*/ 5576552 h 5640947"/>
                <a:gd name="connsiteX181" fmla="*/ 3747752 w 10071279"/>
                <a:gd name="connsiteY181" fmla="*/ 5589431 h 5640947"/>
                <a:gd name="connsiteX182" fmla="*/ 3825025 w 10071279"/>
                <a:gd name="connsiteY182" fmla="*/ 5576552 h 5640947"/>
                <a:gd name="connsiteX183" fmla="*/ 3953814 w 10071279"/>
                <a:gd name="connsiteY183" fmla="*/ 5499279 h 5640947"/>
                <a:gd name="connsiteX184" fmla="*/ 4018209 w 10071279"/>
                <a:gd name="connsiteY184" fmla="*/ 5473521 h 5640947"/>
                <a:gd name="connsiteX185" fmla="*/ 4095482 w 10071279"/>
                <a:gd name="connsiteY185" fmla="*/ 5447764 h 5640947"/>
                <a:gd name="connsiteX186" fmla="*/ 4159876 w 10071279"/>
                <a:gd name="connsiteY186" fmla="*/ 5434885 h 5640947"/>
                <a:gd name="connsiteX187" fmla="*/ 4211392 w 10071279"/>
                <a:gd name="connsiteY187" fmla="*/ 5422006 h 5640947"/>
                <a:gd name="connsiteX188" fmla="*/ 4288665 w 10071279"/>
                <a:gd name="connsiteY188" fmla="*/ 5383369 h 5640947"/>
                <a:gd name="connsiteX189" fmla="*/ 4327302 w 10071279"/>
                <a:gd name="connsiteY189" fmla="*/ 5370490 h 5640947"/>
                <a:gd name="connsiteX190" fmla="*/ 4404575 w 10071279"/>
                <a:gd name="connsiteY190" fmla="*/ 5331854 h 5640947"/>
                <a:gd name="connsiteX191" fmla="*/ 4456090 w 10071279"/>
                <a:gd name="connsiteY191" fmla="*/ 5383369 h 5640947"/>
                <a:gd name="connsiteX192" fmla="*/ 4572000 w 10071279"/>
                <a:gd name="connsiteY192" fmla="*/ 5525037 h 5640947"/>
                <a:gd name="connsiteX193" fmla="*/ 5009882 w 10071279"/>
                <a:gd name="connsiteY193" fmla="*/ 5499279 h 5640947"/>
                <a:gd name="connsiteX194" fmla="*/ 5048518 w 10071279"/>
                <a:gd name="connsiteY194" fmla="*/ 5486400 h 5640947"/>
                <a:gd name="connsiteX195" fmla="*/ 5087155 w 10071279"/>
                <a:gd name="connsiteY195" fmla="*/ 5460642 h 5640947"/>
                <a:gd name="connsiteX196" fmla="*/ 5318975 w 10071279"/>
                <a:gd name="connsiteY196" fmla="*/ 5473521 h 5640947"/>
                <a:gd name="connsiteX197" fmla="*/ 5563673 w 10071279"/>
                <a:gd name="connsiteY197" fmla="*/ 5512158 h 5640947"/>
                <a:gd name="connsiteX198" fmla="*/ 5589431 w 10071279"/>
                <a:gd name="connsiteY198" fmla="*/ 5550795 h 5640947"/>
                <a:gd name="connsiteX199" fmla="*/ 5666704 w 10071279"/>
                <a:gd name="connsiteY199" fmla="*/ 5589431 h 5640947"/>
                <a:gd name="connsiteX200" fmla="*/ 5705341 w 10071279"/>
                <a:gd name="connsiteY200" fmla="*/ 5615189 h 5640947"/>
                <a:gd name="connsiteX201" fmla="*/ 5756856 w 10071279"/>
                <a:gd name="connsiteY201" fmla="*/ 5628068 h 5640947"/>
                <a:gd name="connsiteX202" fmla="*/ 5795493 w 10071279"/>
                <a:gd name="connsiteY202" fmla="*/ 5640947 h 5640947"/>
                <a:gd name="connsiteX203" fmla="*/ 5988676 w 10071279"/>
                <a:gd name="connsiteY203" fmla="*/ 5628068 h 5640947"/>
                <a:gd name="connsiteX204" fmla="*/ 6027313 w 10071279"/>
                <a:gd name="connsiteY204" fmla="*/ 5615189 h 5640947"/>
                <a:gd name="connsiteX205" fmla="*/ 6104586 w 10071279"/>
                <a:gd name="connsiteY205" fmla="*/ 5563673 h 5640947"/>
                <a:gd name="connsiteX206" fmla="*/ 6143223 w 10071279"/>
                <a:gd name="connsiteY206" fmla="*/ 5525037 h 5640947"/>
                <a:gd name="connsiteX207" fmla="*/ 6168980 w 10071279"/>
                <a:gd name="connsiteY207" fmla="*/ 5486400 h 5640947"/>
                <a:gd name="connsiteX208" fmla="*/ 6246254 w 10071279"/>
                <a:gd name="connsiteY208" fmla="*/ 5434885 h 5640947"/>
                <a:gd name="connsiteX209" fmla="*/ 6272011 w 10071279"/>
                <a:gd name="connsiteY209" fmla="*/ 5396248 h 5640947"/>
                <a:gd name="connsiteX210" fmla="*/ 6310648 w 10071279"/>
                <a:gd name="connsiteY210" fmla="*/ 5383369 h 5640947"/>
                <a:gd name="connsiteX211" fmla="*/ 6349285 w 10071279"/>
                <a:gd name="connsiteY211" fmla="*/ 5344733 h 5640947"/>
                <a:gd name="connsiteX212" fmla="*/ 6362163 w 10071279"/>
                <a:gd name="connsiteY212" fmla="*/ 5306096 h 5640947"/>
                <a:gd name="connsiteX213" fmla="*/ 6272011 w 10071279"/>
                <a:gd name="connsiteY213" fmla="*/ 5344733 h 5640947"/>
                <a:gd name="connsiteX214" fmla="*/ 6194738 w 10071279"/>
                <a:gd name="connsiteY214" fmla="*/ 5370490 h 5640947"/>
                <a:gd name="connsiteX215" fmla="*/ 6156102 w 10071279"/>
                <a:gd name="connsiteY215" fmla="*/ 5383369 h 5640947"/>
                <a:gd name="connsiteX216" fmla="*/ 6001555 w 10071279"/>
                <a:gd name="connsiteY216" fmla="*/ 5409127 h 5640947"/>
                <a:gd name="connsiteX217" fmla="*/ 5692462 w 10071279"/>
                <a:gd name="connsiteY217" fmla="*/ 5396248 h 5640947"/>
                <a:gd name="connsiteX218" fmla="*/ 5640947 w 10071279"/>
                <a:gd name="connsiteY218" fmla="*/ 5383369 h 5640947"/>
                <a:gd name="connsiteX219" fmla="*/ 5576552 w 10071279"/>
                <a:gd name="connsiteY219" fmla="*/ 5370490 h 5640947"/>
                <a:gd name="connsiteX220" fmla="*/ 5525037 w 10071279"/>
                <a:gd name="connsiteY220" fmla="*/ 5383369 h 5640947"/>
                <a:gd name="connsiteX221" fmla="*/ 5525037 w 10071279"/>
                <a:gd name="connsiteY221" fmla="*/ 5473521 h 5640947"/>
                <a:gd name="connsiteX222" fmla="*/ 5563673 w 10071279"/>
                <a:gd name="connsiteY222" fmla="*/ 5499279 h 5640947"/>
                <a:gd name="connsiteX223" fmla="*/ 5525037 w 10071279"/>
                <a:gd name="connsiteY223" fmla="*/ 5486400 h 5640947"/>
                <a:gd name="connsiteX224" fmla="*/ 5512158 w 10071279"/>
                <a:gd name="connsiteY224" fmla="*/ 5447764 h 5640947"/>
                <a:gd name="connsiteX225" fmla="*/ 5473521 w 10071279"/>
                <a:gd name="connsiteY225" fmla="*/ 5434885 h 5640947"/>
                <a:gd name="connsiteX226" fmla="*/ 5396248 w 10071279"/>
                <a:gd name="connsiteY226" fmla="*/ 5422006 h 5640947"/>
                <a:gd name="connsiteX227" fmla="*/ 5434885 w 10071279"/>
                <a:gd name="connsiteY227" fmla="*/ 5396248 h 5640947"/>
                <a:gd name="connsiteX228" fmla="*/ 5525037 w 10071279"/>
                <a:gd name="connsiteY228" fmla="*/ 5383369 h 5640947"/>
                <a:gd name="connsiteX229" fmla="*/ 5512158 w 10071279"/>
                <a:gd name="connsiteY229" fmla="*/ 5344733 h 5640947"/>
                <a:gd name="connsiteX230" fmla="*/ 5473521 w 10071279"/>
                <a:gd name="connsiteY230" fmla="*/ 5331854 h 5640947"/>
                <a:gd name="connsiteX231" fmla="*/ 5434885 w 10071279"/>
                <a:gd name="connsiteY231" fmla="*/ 5344733 h 5640947"/>
                <a:gd name="connsiteX232" fmla="*/ 5383369 w 10071279"/>
                <a:gd name="connsiteY232" fmla="*/ 5357611 h 5640947"/>
                <a:gd name="connsiteX233" fmla="*/ 5318975 w 10071279"/>
                <a:gd name="connsiteY233" fmla="*/ 5434885 h 5640947"/>
                <a:gd name="connsiteX234" fmla="*/ 5267459 w 10071279"/>
                <a:gd name="connsiteY234" fmla="*/ 5460642 h 5640947"/>
                <a:gd name="connsiteX235" fmla="*/ 5151549 w 10071279"/>
                <a:gd name="connsiteY235" fmla="*/ 5447764 h 5640947"/>
                <a:gd name="connsiteX236" fmla="*/ 5100034 w 10071279"/>
                <a:gd name="connsiteY236" fmla="*/ 5434885 h 5640947"/>
                <a:gd name="connsiteX237" fmla="*/ 5241702 w 10071279"/>
                <a:gd name="connsiteY237" fmla="*/ 5422006 h 5640947"/>
                <a:gd name="connsiteX238" fmla="*/ 5318975 w 10071279"/>
                <a:gd name="connsiteY238" fmla="*/ 5370490 h 5640947"/>
                <a:gd name="connsiteX239" fmla="*/ 5280338 w 10071279"/>
                <a:gd name="connsiteY239" fmla="*/ 5344733 h 5640947"/>
                <a:gd name="connsiteX240" fmla="*/ 5112913 w 10071279"/>
                <a:gd name="connsiteY240" fmla="*/ 5370490 h 5640947"/>
                <a:gd name="connsiteX241" fmla="*/ 5074276 w 10071279"/>
                <a:gd name="connsiteY241" fmla="*/ 5396248 h 5640947"/>
                <a:gd name="connsiteX242" fmla="*/ 5087155 w 10071279"/>
                <a:gd name="connsiteY242" fmla="*/ 5434885 h 5640947"/>
                <a:gd name="connsiteX243" fmla="*/ 5074276 w 10071279"/>
                <a:gd name="connsiteY243" fmla="*/ 5486400 h 5640947"/>
                <a:gd name="connsiteX244" fmla="*/ 5009882 w 10071279"/>
                <a:gd name="connsiteY244" fmla="*/ 5370490 h 5640947"/>
                <a:gd name="connsiteX245" fmla="*/ 4945487 w 10071279"/>
                <a:gd name="connsiteY245" fmla="*/ 5383369 h 5640947"/>
                <a:gd name="connsiteX246" fmla="*/ 4932609 w 10071279"/>
                <a:gd name="connsiteY246" fmla="*/ 5422006 h 5640947"/>
                <a:gd name="connsiteX247" fmla="*/ 4919730 w 10071279"/>
                <a:gd name="connsiteY247" fmla="*/ 5512158 h 5640947"/>
                <a:gd name="connsiteX248" fmla="*/ 4868214 w 10071279"/>
                <a:gd name="connsiteY248" fmla="*/ 5434885 h 5640947"/>
                <a:gd name="connsiteX249" fmla="*/ 4855335 w 10071279"/>
                <a:gd name="connsiteY249" fmla="*/ 5396248 h 5640947"/>
                <a:gd name="connsiteX250" fmla="*/ 4816699 w 10071279"/>
                <a:gd name="connsiteY250" fmla="*/ 5383369 h 5640947"/>
                <a:gd name="connsiteX251" fmla="*/ 4752304 w 10071279"/>
                <a:gd name="connsiteY251" fmla="*/ 5396248 h 5640947"/>
                <a:gd name="connsiteX252" fmla="*/ 4675031 w 10071279"/>
                <a:gd name="connsiteY252" fmla="*/ 5473521 h 5640947"/>
                <a:gd name="connsiteX253" fmla="*/ 4636394 w 10071279"/>
                <a:gd name="connsiteY253" fmla="*/ 5499279 h 5640947"/>
                <a:gd name="connsiteX254" fmla="*/ 4623516 w 10071279"/>
                <a:gd name="connsiteY254" fmla="*/ 5537916 h 5640947"/>
                <a:gd name="connsiteX255" fmla="*/ 4584879 w 10071279"/>
                <a:gd name="connsiteY255" fmla="*/ 5499279 h 5640947"/>
                <a:gd name="connsiteX256" fmla="*/ 4559121 w 10071279"/>
                <a:gd name="connsiteY256" fmla="*/ 5422006 h 5640947"/>
                <a:gd name="connsiteX257" fmla="*/ 4546242 w 10071279"/>
                <a:gd name="connsiteY257" fmla="*/ 5344733 h 5640947"/>
                <a:gd name="connsiteX258" fmla="*/ 4391696 w 10071279"/>
                <a:gd name="connsiteY258" fmla="*/ 5306096 h 5640947"/>
                <a:gd name="connsiteX259" fmla="*/ 4314423 w 10071279"/>
                <a:gd name="connsiteY259" fmla="*/ 5280338 h 5640947"/>
                <a:gd name="connsiteX260" fmla="*/ 4262907 w 10071279"/>
                <a:gd name="connsiteY260" fmla="*/ 5293217 h 5640947"/>
                <a:gd name="connsiteX261" fmla="*/ 4172755 w 10071279"/>
                <a:gd name="connsiteY261" fmla="*/ 5331854 h 5640947"/>
                <a:gd name="connsiteX262" fmla="*/ 4121240 w 10071279"/>
                <a:gd name="connsiteY262" fmla="*/ 5370490 h 5640947"/>
                <a:gd name="connsiteX263" fmla="*/ 4108361 w 10071279"/>
                <a:gd name="connsiteY263" fmla="*/ 5409127 h 5640947"/>
                <a:gd name="connsiteX264" fmla="*/ 4121240 w 10071279"/>
                <a:gd name="connsiteY264" fmla="*/ 5447764 h 5640947"/>
                <a:gd name="connsiteX265" fmla="*/ 4005330 w 10071279"/>
                <a:gd name="connsiteY265" fmla="*/ 5370490 h 5640947"/>
                <a:gd name="connsiteX266" fmla="*/ 3966693 w 10071279"/>
                <a:gd name="connsiteY266" fmla="*/ 5344733 h 5640947"/>
                <a:gd name="connsiteX267" fmla="*/ 3928056 w 10071279"/>
                <a:gd name="connsiteY267" fmla="*/ 5357611 h 5640947"/>
                <a:gd name="connsiteX268" fmla="*/ 3889420 w 10071279"/>
                <a:gd name="connsiteY268" fmla="*/ 5499279 h 5640947"/>
                <a:gd name="connsiteX269" fmla="*/ 3850783 w 10071279"/>
                <a:gd name="connsiteY269" fmla="*/ 5525037 h 5640947"/>
                <a:gd name="connsiteX270" fmla="*/ 3825025 w 10071279"/>
                <a:gd name="connsiteY270" fmla="*/ 5486400 h 5640947"/>
                <a:gd name="connsiteX271" fmla="*/ 3786389 w 10071279"/>
                <a:gd name="connsiteY271" fmla="*/ 5460642 h 5640947"/>
                <a:gd name="connsiteX272" fmla="*/ 3734873 w 10071279"/>
                <a:gd name="connsiteY272" fmla="*/ 5409127 h 5640947"/>
                <a:gd name="connsiteX273" fmla="*/ 3644721 w 10071279"/>
                <a:gd name="connsiteY273" fmla="*/ 5422006 h 5640947"/>
                <a:gd name="connsiteX274" fmla="*/ 3567448 w 10071279"/>
                <a:gd name="connsiteY274" fmla="*/ 5473521 h 5640947"/>
                <a:gd name="connsiteX275" fmla="*/ 3528811 w 10071279"/>
                <a:gd name="connsiteY275" fmla="*/ 5460642 h 5640947"/>
                <a:gd name="connsiteX276" fmla="*/ 3515933 w 10071279"/>
                <a:gd name="connsiteY276" fmla="*/ 5422006 h 5640947"/>
                <a:gd name="connsiteX277" fmla="*/ 3490175 w 10071279"/>
                <a:gd name="connsiteY277" fmla="*/ 5383369 h 5640947"/>
                <a:gd name="connsiteX278" fmla="*/ 3451538 w 10071279"/>
                <a:gd name="connsiteY278" fmla="*/ 5357611 h 5640947"/>
                <a:gd name="connsiteX279" fmla="*/ 3374265 w 10071279"/>
                <a:gd name="connsiteY279" fmla="*/ 5331854 h 5640947"/>
                <a:gd name="connsiteX280" fmla="*/ 3348507 w 10071279"/>
                <a:gd name="connsiteY280" fmla="*/ 5318975 h 5640947"/>
                <a:gd name="connsiteX281" fmla="*/ 3309871 w 10071279"/>
                <a:gd name="connsiteY281" fmla="*/ 5267459 h 5640947"/>
                <a:gd name="connsiteX282" fmla="*/ 3206840 w 10071279"/>
                <a:gd name="connsiteY282" fmla="*/ 5215944 h 5640947"/>
                <a:gd name="connsiteX283" fmla="*/ 3013656 w 10071279"/>
                <a:gd name="connsiteY283" fmla="*/ 5267459 h 5640947"/>
                <a:gd name="connsiteX284" fmla="*/ 2987899 w 10071279"/>
                <a:gd name="connsiteY284" fmla="*/ 5357611 h 5640947"/>
                <a:gd name="connsiteX285" fmla="*/ 2884868 w 10071279"/>
                <a:gd name="connsiteY285" fmla="*/ 5370490 h 5640947"/>
                <a:gd name="connsiteX286" fmla="*/ 2756079 w 10071279"/>
                <a:gd name="connsiteY286" fmla="*/ 5383369 h 5640947"/>
                <a:gd name="connsiteX287" fmla="*/ 2717442 w 10071279"/>
                <a:gd name="connsiteY287" fmla="*/ 5357611 h 5640947"/>
                <a:gd name="connsiteX288" fmla="*/ 2678806 w 10071279"/>
                <a:gd name="connsiteY288" fmla="*/ 5370490 h 5640947"/>
                <a:gd name="connsiteX289" fmla="*/ 2665927 w 10071279"/>
                <a:gd name="connsiteY289" fmla="*/ 5409127 h 5640947"/>
                <a:gd name="connsiteX290" fmla="*/ 2601533 w 10071279"/>
                <a:gd name="connsiteY290" fmla="*/ 5486400 h 5640947"/>
                <a:gd name="connsiteX291" fmla="*/ 2575775 w 10071279"/>
                <a:gd name="connsiteY291" fmla="*/ 5563673 h 5640947"/>
                <a:gd name="connsiteX292" fmla="*/ 2485623 w 10071279"/>
                <a:gd name="connsiteY292" fmla="*/ 5615189 h 5640947"/>
                <a:gd name="connsiteX293" fmla="*/ 2434107 w 10071279"/>
                <a:gd name="connsiteY293" fmla="*/ 5628068 h 5640947"/>
                <a:gd name="connsiteX294" fmla="*/ 2356834 w 10071279"/>
                <a:gd name="connsiteY294" fmla="*/ 5615189 h 5640947"/>
                <a:gd name="connsiteX295" fmla="*/ 2343955 w 10071279"/>
                <a:gd name="connsiteY295" fmla="*/ 5525037 h 5640947"/>
                <a:gd name="connsiteX296" fmla="*/ 2279561 w 10071279"/>
                <a:gd name="connsiteY296" fmla="*/ 5422006 h 5640947"/>
                <a:gd name="connsiteX297" fmla="*/ 2150772 w 10071279"/>
                <a:gd name="connsiteY297" fmla="*/ 5447764 h 5640947"/>
                <a:gd name="connsiteX298" fmla="*/ 2073499 w 10071279"/>
                <a:gd name="connsiteY298" fmla="*/ 5499279 h 5640947"/>
                <a:gd name="connsiteX299" fmla="*/ 2021983 w 10071279"/>
                <a:gd name="connsiteY299" fmla="*/ 5525037 h 5640947"/>
                <a:gd name="connsiteX300" fmla="*/ 1906073 w 10071279"/>
                <a:gd name="connsiteY300" fmla="*/ 5499279 h 5640947"/>
                <a:gd name="connsiteX301" fmla="*/ 1893194 w 10071279"/>
                <a:gd name="connsiteY301" fmla="*/ 5460642 h 5640947"/>
                <a:gd name="connsiteX302" fmla="*/ 1880316 w 10071279"/>
                <a:gd name="connsiteY302" fmla="*/ 5331854 h 5640947"/>
                <a:gd name="connsiteX303" fmla="*/ 1777285 w 10071279"/>
                <a:gd name="connsiteY303" fmla="*/ 5267459 h 5640947"/>
                <a:gd name="connsiteX304" fmla="*/ 1481071 w 10071279"/>
                <a:gd name="connsiteY304" fmla="*/ 5254580 h 5640947"/>
                <a:gd name="connsiteX305" fmla="*/ 1481071 w 10071279"/>
                <a:gd name="connsiteY305" fmla="*/ 5164428 h 5640947"/>
                <a:gd name="connsiteX306" fmla="*/ 1506828 w 10071279"/>
                <a:gd name="connsiteY306" fmla="*/ 5087155 h 5640947"/>
                <a:gd name="connsiteX307" fmla="*/ 1493949 w 10071279"/>
                <a:gd name="connsiteY307" fmla="*/ 4971245 h 5640947"/>
                <a:gd name="connsiteX308" fmla="*/ 1429555 w 10071279"/>
                <a:gd name="connsiteY308" fmla="*/ 4958366 h 5640947"/>
                <a:gd name="connsiteX309" fmla="*/ 1378040 w 10071279"/>
                <a:gd name="connsiteY309" fmla="*/ 4945487 h 5640947"/>
                <a:gd name="connsiteX310" fmla="*/ 1339403 w 10071279"/>
                <a:gd name="connsiteY310" fmla="*/ 4958366 h 5640947"/>
                <a:gd name="connsiteX311" fmla="*/ 1300766 w 10071279"/>
                <a:gd name="connsiteY311" fmla="*/ 5009882 h 5640947"/>
                <a:gd name="connsiteX312" fmla="*/ 1262130 w 10071279"/>
                <a:gd name="connsiteY312" fmla="*/ 5048518 h 5640947"/>
                <a:gd name="connsiteX313" fmla="*/ 1223493 w 10071279"/>
                <a:gd name="connsiteY313" fmla="*/ 5035640 h 5640947"/>
                <a:gd name="connsiteX314" fmla="*/ 1197735 w 10071279"/>
                <a:gd name="connsiteY314" fmla="*/ 4958366 h 5640947"/>
                <a:gd name="connsiteX315" fmla="*/ 1133341 w 10071279"/>
                <a:gd name="connsiteY315" fmla="*/ 4945487 h 5640947"/>
                <a:gd name="connsiteX316" fmla="*/ 1068947 w 10071279"/>
                <a:gd name="connsiteY316" fmla="*/ 4958366 h 5640947"/>
                <a:gd name="connsiteX317" fmla="*/ 1030310 w 10071279"/>
                <a:gd name="connsiteY317" fmla="*/ 4984124 h 5640947"/>
                <a:gd name="connsiteX318" fmla="*/ 991673 w 10071279"/>
                <a:gd name="connsiteY318" fmla="*/ 4945487 h 5640947"/>
                <a:gd name="connsiteX319" fmla="*/ 965916 w 10071279"/>
                <a:gd name="connsiteY319" fmla="*/ 4893972 h 5640947"/>
                <a:gd name="connsiteX320" fmla="*/ 940158 w 10071279"/>
                <a:gd name="connsiteY320" fmla="*/ 4816699 h 5640947"/>
                <a:gd name="connsiteX321" fmla="*/ 862885 w 10071279"/>
                <a:gd name="connsiteY321" fmla="*/ 4790941 h 5640947"/>
                <a:gd name="connsiteX322" fmla="*/ 772733 w 10071279"/>
                <a:gd name="connsiteY322" fmla="*/ 4765183 h 5640947"/>
                <a:gd name="connsiteX323" fmla="*/ 682580 w 10071279"/>
                <a:gd name="connsiteY323" fmla="*/ 4752304 h 5640947"/>
                <a:gd name="connsiteX324" fmla="*/ 708338 w 10071279"/>
                <a:gd name="connsiteY324" fmla="*/ 4713668 h 5640947"/>
                <a:gd name="connsiteX325" fmla="*/ 695459 w 10071279"/>
                <a:gd name="connsiteY325" fmla="*/ 4584879 h 5640947"/>
                <a:gd name="connsiteX326" fmla="*/ 656823 w 10071279"/>
                <a:gd name="connsiteY326" fmla="*/ 4494727 h 5640947"/>
                <a:gd name="connsiteX327" fmla="*/ 579549 w 10071279"/>
                <a:gd name="connsiteY327" fmla="*/ 4456090 h 5640947"/>
                <a:gd name="connsiteX328" fmla="*/ 605307 w 10071279"/>
                <a:gd name="connsiteY328" fmla="*/ 4417454 h 5640947"/>
                <a:gd name="connsiteX329" fmla="*/ 618186 w 10071279"/>
                <a:gd name="connsiteY329" fmla="*/ 4224271 h 5640947"/>
                <a:gd name="connsiteX330" fmla="*/ 579549 w 10071279"/>
                <a:gd name="connsiteY330" fmla="*/ 4185634 h 5640947"/>
                <a:gd name="connsiteX331" fmla="*/ 566671 w 10071279"/>
                <a:gd name="connsiteY331" fmla="*/ 4146997 h 5640947"/>
                <a:gd name="connsiteX332" fmla="*/ 631065 w 10071279"/>
                <a:gd name="connsiteY332" fmla="*/ 4069724 h 5640947"/>
                <a:gd name="connsiteX333" fmla="*/ 618186 w 10071279"/>
                <a:gd name="connsiteY333" fmla="*/ 3902299 h 5640947"/>
                <a:gd name="connsiteX334" fmla="*/ 579549 w 10071279"/>
                <a:gd name="connsiteY334" fmla="*/ 3889420 h 5640947"/>
                <a:gd name="connsiteX335" fmla="*/ 502276 w 10071279"/>
                <a:gd name="connsiteY335" fmla="*/ 3876541 h 5640947"/>
                <a:gd name="connsiteX336" fmla="*/ 540913 w 10071279"/>
                <a:gd name="connsiteY336" fmla="*/ 3657600 h 5640947"/>
                <a:gd name="connsiteX337" fmla="*/ 515155 w 10071279"/>
                <a:gd name="connsiteY337" fmla="*/ 3618964 h 5640947"/>
                <a:gd name="connsiteX338" fmla="*/ 437882 w 10071279"/>
                <a:gd name="connsiteY338" fmla="*/ 3554569 h 5640947"/>
                <a:gd name="connsiteX339" fmla="*/ 360609 w 10071279"/>
                <a:gd name="connsiteY339" fmla="*/ 3528811 h 5640947"/>
                <a:gd name="connsiteX340" fmla="*/ 373487 w 10071279"/>
                <a:gd name="connsiteY340" fmla="*/ 3451538 h 5640947"/>
                <a:gd name="connsiteX341" fmla="*/ 360609 w 10071279"/>
                <a:gd name="connsiteY341" fmla="*/ 3284113 h 5640947"/>
                <a:gd name="connsiteX342" fmla="*/ 347730 w 10071279"/>
                <a:gd name="connsiteY342" fmla="*/ 3245476 h 5640947"/>
                <a:gd name="connsiteX343" fmla="*/ 309093 w 10071279"/>
                <a:gd name="connsiteY343" fmla="*/ 3219718 h 5640947"/>
                <a:gd name="connsiteX344" fmla="*/ 257578 w 10071279"/>
                <a:gd name="connsiteY344" fmla="*/ 3206840 h 5640947"/>
                <a:gd name="connsiteX345" fmla="*/ 218941 w 10071279"/>
                <a:gd name="connsiteY345" fmla="*/ 3193961 h 5640947"/>
                <a:gd name="connsiteX346" fmla="*/ 244699 w 10071279"/>
                <a:gd name="connsiteY346" fmla="*/ 3155324 h 5640947"/>
                <a:gd name="connsiteX347" fmla="*/ 283335 w 10071279"/>
                <a:gd name="connsiteY347" fmla="*/ 3142445 h 5640947"/>
                <a:gd name="connsiteX348" fmla="*/ 309093 w 10071279"/>
                <a:gd name="connsiteY348" fmla="*/ 3090930 h 5640947"/>
                <a:gd name="connsiteX349" fmla="*/ 296214 w 10071279"/>
                <a:gd name="connsiteY349" fmla="*/ 2975020 h 5640947"/>
                <a:gd name="connsiteX350" fmla="*/ 257578 w 10071279"/>
                <a:gd name="connsiteY350" fmla="*/ 2949262 h 5640947"/>
                <a:gd name="connsiteX351" fmla="*/ 231820 w 10071279"/>
                <a:gd name="connsiteY351" fmla="*/ 2910626 h 5640947"/>
                <a:gd name="connsiteX352" fmla="*/ 244699 w 10071279"/>
                <a:gd name="connsiteY352" fmla="*/ 2871989 h 5640947"/>
                <a:gd name="connsiteX353" fmla="*/ 283335 w 10071279"/>
                <a:gd name="connsiteY353" fmla="*/ 2846231 h 5640947"/>
                <a:gd name="connsiteX354" fmla="*/ 360609 w 10071279"/>
                <a:gd name="connsiteY354" fmla="*/ 2781837 h 5640947"/>
                <a:gd name="connsiteX355" fmla="*/ 373487 w 10071279"/>
                <a:gd name="connsiteY355" fmla="*/ 2743200 h 5640947"/>
                <a:gd name="connsiteX356" fmla="*/ 373487 w 10071279"/>
                <a:gd name="connsiteY356" fmla="*/ 2653048 h 5640947"/>
                <a:gd name="connsiteX357" fmla="*/ 412124 w 10071279"/>
                <a:gd name="connsiteY357" fmla="*/ 2640169 h 5640947"/>
                <a:gd name="connsiteX358" fmla="*/ 450761 w 10071279"/>
                <a:gd name="connsiteY358" fmla="*/ 2614411 h 5640947"/>
                <a:gd name="connsiteX359" fmla="*/ 463640 w 10071279"/>
                <a:gd name="connsiteY359" fmla="*/ 2421228 h 5640947"/>
                <a:gd name="connsiteX360" fmla="*/ 502276 w 10071279"/>
                <a:gd name="connsiteY360" fmla="*/ 2408349 h 5640947"/>
                <a:gd name="connsiteX361" fmla="*/ 515155 w 10071279"/>
                <a:gd name="connsiteY361" fmla="*/ 2331076 h 5640947"/>
                <a:gd name="connsiteX362" fmla="*/ 528034 w 10071279"/>
                <a:gd name="connsiteY362" fmla="*/ 2279561 h 5640947"/>
                <a:gd name="connsiteX363" fmla="*/ 605307 w 10071279"/>
                <a:gd name="connsiteY363" fmla="*/ 2253803 h 5640947"/>
                <a:gd name="connsiteX364" fmla="*/ 592428 w 10071279"/>
                <a:gd name="connsiteY364" fmla="*/ 2163651 h 5640947"/>
                <a:gd name="connsiteX365" fmla="*/ 528034 w 10071279"/>
                <a:gd name="connsiteY365" fmla="*/ 2073499 h 5640947"/>
                <a:gd name="connsiteX366" fmla="*/ 489397 w 10071279"/>
                <a:gd name="connsiteY366" fmla="*/ 2047741 h 5640947"/>
                <a:gd name="connsiteX367" fmla="*/ 450761 w 10071279"/>
                <a:gd name="connsiteY367" fmla="*/ 2034862 h 5640947"/>
                <a:gd name="connsiteX368" fmla="*/ 489397 w 10071279"/>
                <a:gd name="connsiteY368" fmla="*/ 2009104 h 5640947"/>
                <a:gd name="connsiteX369" fmla="*/ 528034 w 10071279"/>
                <a:gd name="connsiteY369" fmla="*/ 1996226 h 5640947"/>
                <a:gd name="connsiteX370" fmla="*/ 476518 w 10071279"/>
                <a:gd name="connsiteY370" fmla="*/ 1867437 h 5640947"/>
                <a:gd name="connsiteX371" fmla="*/ 669702 w 10071279"/>
                <a:gd name="connsiteY371" fmla="*/ 1815921 h 5640947"/>
                <a:gd name="connsiteX372" fmla="*/ 682580 w 10071279"/>
                <a:gd name="connsiteY372" fmla="*/ 1777285 h 5640947"/>
                <a:gd name="connsiteX373" fmla="*/ 695459 w 10071279"/>
                <a:gd name="connsiteY373" fmla="*/ 1674254 h 5640947"/>
                <a:gd name="connsiteX374" fmla="*/ 734096 w 10071279"/>
                <a:gd name="connsiteY374" fmla="*/ 1661375 h 5640947"/>
                <a:gd name="connsiteX375" fmla="*/ 875763 w 10071279"/>
                <a:gd name="connsiteY375" fmla="*/ 1648496 h 5640947"/>
                <a:gd name="connsiteX376" fmla="*/ 940158 w 10071279"/>
                <a:gd name="connsiteY376" fmla="*/ 1596980 h 5640947"/>
                <a:gd name="connsiteX377" fmla="*/ 953037 w 10071279"/>
                <a:gd name="connsiteY377" fmla="*/ 1545465 h 5640947"/>
                <a:gd name="connsiteX378" fmla="*/ 1120462 w 10071279"/>
                <a:gd name="connsiteY378" fmla="*/ 1506828 h 5640947"/>
                <a:gd name="connsiteX379" fmla="*/ 1159099 w 10071279"/>
                <a:gd name="connsiteY379" fmla="*/ 1493949 h 5640947"/>
                <a:gd name="connsiteX380" fmla="*/ 1197735 w 10071279"/>
                <a:gd name="connsiteY380" fmla="*/ 1416676 h 5640947"/>
                <a:gd name="connsiteX381" fmla="*/ 1326524 w 10071279"/>
                <a:gd name="connsiteY381" fmla="*/ 1378040 h 5640947"/>
                <a:gd name="connsiteX382" fmla="*/ 1300766 w 10071279"/>
                <a:gd name="connsiteY382" fmla="*/ 1326524 h 5640947"/>
                <a:gd name="connsiteX383" fmla="*/ 1287887 w 10071279"/>
                <a:gd name="connsiteY383" fmla="*/ 1287887 h 5640947"/>
                <a:gd name="connsiteX384" fmla="*/ 1249251 w 10071279"/>
                <a:gd name="connsiteY384" fmla="*/ 1262130 h 5640947"/>
                <a:gd name="connsiteX385" fmla="*/ 1236372 w 10071279"/>
                <a:gd name="connsiteY385" fmla="*/ 1081826 h 5640947"/>
                <a:gd name="connsiteX386" fmla="*/ 1197735 w 10071279"/>
                <a:gd name="connsiteY386" fmla="*/ 1056068 h 5640947"/>
                <a:gd name="connsiteX387" fmla="*/ 1068947 w 10071279"/>
                <a:gd name="connsiteY387" fmla="*/ 914400 h 5640947"/>
                <a:gd name="connsiteX388" fmla="*/ 1017431 w 10071279"/>
                <a:gd name="connsiteY388" fmla="*/ 862885 h 5640947"/>
                <a:gd name="connsiteX389" fmla="*/ 991673 w 10071279"/>
                <a:gd name="connsiteY389" fmla="*/ 811369 h 5640947"/>
                <a:gd name="connsiteX390" fmla="*/ 1081825 w 10071279"/>
                <a:gd name="connsiteY390" fmla="*/ 837127 h 5640947"/>
                <a:gd name="connsiteX391" fmla="*/ 1159099 w 10071279"/>
                <a:gd name="connsiteY391" fmla="*/ 901521 h 5640947"/>
                <a:gd name="connsiteX392" fmla="*/ 1184856 w 10071279"/>
                <a:gd name="connsiteY392" fmla="*/ 940158 h 5640947"/>
                <a:gd name="connsiteX393" fmla="*/ 1236372 w 10071279"/>
                <a:gd name="connsiteY393" fmla="*/ 953037 h 5640947"/>
                <a:gd name="connsiteX394" fmla="*/ 1326524 w 10071279"/>
                <a:gd name="connsiteY394" fmla="*/ 940158 h 5640947"/>
                <a:gd name="connsiteX395" fmla="*/ 1300766 w 10071279"/>
                <a:gd name="connsiteY395" fmla="*/ 824248 h 5640947"/>
                <a:gd name="connsiteX396" fmla="*/ 1313645 w 10071279"/>
                <a:gd name="connsiteY396" fmla="*/ 695459 h 5640947"/>
                <a:gd name="connsiteX397" fmla="*/ 1352282 w 10071279"/>
                <a:gd name="connsiteY397" fmla="*/ 656823 h 5640947"/>
                <a:gd name="connsiteX398" fmla="*/ 1378040 w 10071279"/>
                <a:gd name="connsiteY398" fmla="*/ 618186 h 5640947"/>
                <a:gd name="connsiteX399" fmla="*/ 1416676 w 10071279"/>
                <a:gd name="connsiteY399" fmla="*/ 605307 h 5640947"/>
                <a:gd name="connsiteX400" fmla="*/ 1455313 w 10071279"/>
                <a:gd name="connsiteY400" fmla="*/ 579549 h 5640947"/>
                <a:gd name="connsiteX401" fmla="*/ 1609859 w 10071279"/>
                <a:gd name="connsiteY401" fmla="*/ 592428 h 5640947"/>
                <a:gd name="connsiteX402" fmla="*/ 1648496 w 10071279"/>
                <a:gd name="connsiteY402" fmla="*/ 605307 h 5640947"/>
                <a:gd name="connsiteX403" fmla="*/ 1738648 w 10071279"/>
                <a:gd name="connsiteY403" fmla="*/ 592428 h 5640947"/>
                <a:gd name="connsiteX404" fmla="*/ 1880316 w 10071279"/>
                <a:gd name="connsiteY404" fmla="*/ 553792 h 5640947"/>
                <a:gd name="connsiteX405" fmla="*/ 1957589 w 10071279"/>
                <a:gd name="connsiteY405" fmla="*/ 489397 h 5640947"/>
                <a:gd name="connsiteX406" fmla="*/ 1970468 w 10071279"/>
                <a:gd name="connsiteY406" fmla="*/ 450761 h 5640947"/>
                <a:gd name="connsiteX407" fmla="*/ 2060620 w 10071279"/>
                <a:gd name="connsiteY407" fmla="*/ 347730 h 5640947"/>
                <a:gd name="connsiteX408" fmla="*/ 2189409 w 10071279"/>
                <a:gd name="connsiteY408" fmla="*/ 360609 h 5640947"/>
                <a:gd name="connsiteX409" fmla="*/ 2228045 w 10071279"/>
                <a:gd name="connsiteY409" fmla="*/ 321972 h 5640947"/>
                <a:gd name="connsiteX410" fmla="*/ 2395471 w 10071279"/>
                <a:gd name="connsiteY410" fmla="*/ 283335 h 5640947"/>
                <a:gd name="connsiteX411" fmla="*/ 2446986 w 10071279"/>
                <a:gd name="connsiteY411" fmla="*/ 90152 h 5640947"/>
                <a:gd name="connsiteX412" fmla="*/ 2472744 w 10071279"/>
                <a:gd name="connsiteY412" fmla="*/ 128789 h 5640947"/>
                <a:gd name="connsiteX413" fmla="*/ 2498502 w 10071279"/>
                <a:gd name="connsiteY413" fmla="*/ 206062 h 5640947"/>
                <a:gd name="connsiteX414" fmla="*/ 2575775 w 10071279"/>
                <a:gd name="connsiteY414" fmla="*/ 218941 h 5640947"/>
                <a:gd name="connsiteX415" fmla="*/ 2640169 w 10071279"/>
                <a:gd name="connsiteY415" fmla="*/ 206062 h 5640947"/>
                <a:gd name="connsiteX416" fmla="*/ 2717442 w 10071279"/>
                <a:gd name="connsiteY416" fmla="*/ 180304 h 5640947"/>
                <a:gd name="connsiteX417" fmla="*/ 2768958 w 10071279"/>
                <a:gd name="connsiteY417" fmla="*/ 257578 h 5640947"/>
                <a:gd name="connsiteX418" fmla="*/ 2807594 w 10071279"/>
                <a:gd name="connsiteY418" fmla="*/ 270456 h 5640947"/>
                <a:gd name="connsiteX419" fmla="*/ 2962141 w 10071279"/>
                <a:gd name="connsiteY419" fmla="*/ 270456 h 5640947"/>
                <a:gd name="connsiteX420" fmla="*/ 3000778 w 10071279"/>
                <a:gd name="connsiteY420" fmla="*/ 309093 h 5640947"/>
                <a:gd name="connsiteX421" fmla="*/ 3090930 w 10071279"/>
                <a:gd name="connsiteY421" fmla="*/ 347730 h 5640947"/>
                <a:gd name="connsiteX422" fmla="*/ 3232597 w 10071279"/>
                <a:gd name="connsiteY422" fmla="*/ 360609 h 5640947"/>
                <a:gd name="connsiteX423" fmla="*/ 3245476 w 10071279"/>
                <a:gd name="connsiteY423" fmla="*/ 399245 h 5640947"/>
                <a:gd name="connsiteX424" fmla="*/ 3284113 w 10071279"/>
                <a:gd name="connsiteY424" fmla="*/ 412124 h 5640947"/>
                <a:gd name="connsiteX425" fmla="*/ 3335628 w 10071279"/>
                <a:gd name="connsiteY425" fmla="*/ 425003 h 5640947"/>
                <a:gd name="connsiteX426" fmla="*/ 3425780 w 10071279"/>
                <a:gd name="connsiteY426" fmla="*/ 450761 h 5640947"/>
                <a:gd name="connsiteX427" fmla="*/ 3567448 w 10071279"/>
                <a:gd name="connsiteY427" fmla="*/ 437882 h 5640947"/>
                <a:gd name="connsiteX428" fmla="*/ 3644721 w 10071279"/>
                <a:gd name="connsiteY428" fmla="*/ 412124 h 5640947"/>
                <a:gd name="connsiteX429" fmla="*/ 3734873 w 10071279"/>
                <a:gd name="connsiteY429" fmla="*/ 373487 h 5640947"/>
                <a:gd name="connsiteX430" fmla="*/ 3760631 w 10071279"/>
                <a:gd name="connsiteY430" fmla="*/ 334851 h 5640947"/>
                <a:gd name="connsiteX431" fmla="*/ 3837904 w 10071279"/>
                <a:gd name="connsiteY431" fmla="*/ 309093 h 5640947"/>
                <a:gd name="connsiteX432" fmla="*/ 3928056 w 10071279"/>
                <a:gd name="connsiteY432" fmla="*/ 347730 h 5640947"/>
                <a:gd name="connsiteX433" fmla="*/ 3992451 w 10071279"/>
                <a:gd name="connsiteY433" fmla="*/ 334851 h 5640947"/>
                <a:gd name="connsiteX434" fmla="*/ 4108361 w 10071279"/>
                <a:gd name="connsiteY434" fmla="*/ 296214 h 5640947"/>
                <a:gd name="connsiteX435" fmla="*/ 4185634 w 10071279"/>
                <a:gd name="connsiteY435" fmla="*/ 270456 h 5640947"/>
                <a:gd name="connsiteX436" fmla="*/ 4224271 w 10071279"/>
                <a:gd name="connsiteY436" fmla="*/ 257578 h 5640947"/>
                <a:gd name="connsiteX437" fmla="*/ 4301544 w 10071279"/>
                <a:gd name="connsiteY437" fmla="*/ 206062 h 5640947"/>
                <a:gd name="connsiteX438" fmla="*/ 4391696 w 10071279"/>
                <a:gd name="connsiteY438" fmla="*/ 167426 h 5640947"/>
                <a:gd name="connsiteX439" fmla="*/ 4636394 w 10071279"/>
                <a:gd name="connsiteY439" fmla="*/ 167426 h 5640947"/>
                <a:gd name="connsiteX440" fmla="*/ 4687910 w 10071279"/>
                <a:gd name="connsiteY440" fmla="*/ 141668 h 5640947"/>
                <a:gd name="connsiteX441" fmla="*/ 4829578 w 10071279"/>
                <a:gd name="connsiteY441" fmla="*/ 154547 h 5640947"/>
                <a:gd name="connsiteX442" fmla="*/ 4906851 w 10071279"/>
                <a:gd name="connsiteY442" fmla="*/ 206062 h 5640947"/>
                <a:gd name="connsiteX443" fmla="*/ 4958366 w 10071279"/>
                <a:gd name="connsiteY443" fmla="*/ 218941 h 5640947"/>
                <a:gd name="connsiteX444" fmla="*/ 5254580 w 10071279"/>
                <a:gd name="connsiteY444" fmla="*/ 206062 h 5640947"/>
                <a:gd name="connsiteX445" fmla="*/ 5344733 w 10071279"/>
                <a:gd name="connsiteY445" fmla="*/ 257578 h 5640947"/>
                <a:gd name="connsiteX446" fmla="*/ 5383369 w 10071279"/>
                <a:gd name="connsiteY446" fmla="*/ 296214 h 5640947"/>
                <a:gd name="connsiteX447" fmla="*/ 5550794 w 10071279"/>
                <a:gd name="connsiteY447" fmla="*/ 309093 h 5640947"/>
                <a:gd name="connsiteX448" fmla="*/ 5602310 w 10071279"/>
                <a:gd name="connsiteY448" fmla="*/ 386366 h 5640947"/>
                <a:gd name="connsiteX449" fmla="*/ 5628068 w 10071279"/>
                <a:gd name="connsiteY449" fmla="*/ 425003 h 5640947"/>
                <a:gd name="connsiteX450" fmla="*/ 6297769 w 10071279"/>
                <a:gd name="connsiteY450" fmla="*/ 412124 h 5640947"/>
                <a:gd name="connsiteX451" fmla="*/ 6310648 w 10071279"/>
                <a:gd name="connsiteY451" fmla="*/ 270456 h 5640947"/>
                <a:gd name="connsiteX452" fmla="*/ 6349285 w 10071279"/>
                <a:gd name="connsiteY452" fmla="*/ 257578 h 5640947"/>
                <a:gd name="connsiteX453" fmla="*/ 6516710 w 10071279"/>
                <a:gd name="connsiteY453" fmla="*/ 270456 h 5640947"/>
                <a:gd name="connsiteX454" fmla="*/ 6568225 w 10071279"/>
                <a:gd name="connsiteY454" fmla="*/ 296214 h 5640947"/>
                <a:gd name="connsiteX455" fmla="*/ 6606862 w 10071279"/>
                <a:gd name="connsiteY455" fmla="*/ 309093 h 5640947"/>
                <a:gd name="connsiteX456" fmla="*/ 6697014 w 10071279"/>
                <a:gd name="connsiteY456" fmla="*/ 347730 h 5640947"/>
                <a:gd name="connsiteX457" fmla="*/ 6903076 w 10071279"/>
                <a:gd name="connsiteY457" fmla="*/ 334851 h 5640947"/>
                <a:gd name="connsiteX458" fmla="*/ 6941713 w 10071279"/>
                <a:gd name="connsiteY458" fmla="*/ 309093 h 5640947"/>
                <a:gd name="connsiteX459" fmla="*/ 7070502 w 10071279"/>
                <a:gd name="connsiteY459" fmla="*/ 321972 h 5640947"/>
                <a:gd name="connsiteX460" fmla="*/ 7147775 w 10071279"/>
                <a:gd name="connsiteY460" fmla="*/ 386366 h 5640947"/>
                <a:gd name="connsiteX461" fmla="*/ 7237927 w 10071279"/>
                <a:gd name="connsiteY461" fmla="*/ 437882 h 5640947"/>
                <a:gd name="connsiteX462" fmla="*/ 7276563 w 10071279"/>
                <a:gd name="connsiteY462" fmla="*/ 450761 h 5640947"/>
                <a:gd name="connsiteX463" fmla="*/ 7353837 w 10071279"/>
                <a:gd name="connsiteY463" fmla="*/ 528034 h 5640947"/>
                <a:gd name="connsiteX464" fmla="*/ 7456868 w 10071279"/>
                <a:gd name="connsiteY464" fmla="*/ 553792 h 5640947"/>
                <a:gd name="connsiteX465" fmla="*/ 7495504 w 10071279"/>
                <a:gd name="connsiteY465" fmla="*/ 566671 h 5640947"/>
                <a:gd name="connsiteX466" fmla="*/ 7675809 w 10071279"/>
                <a:gd name="connsiteY466" fmla="*/ 579549 h 5640947"/>
                <a:gd name="connsiteX467" fmla="*/ 7765961 w 10071279"/>
                <a:gd name="connsiteY467" fmla="*/ 605307 h 5640947"/>
                <a:gd name="connsiteX468" fmla="*/ 7817476 w 10071279"/>
                <a:gd name="connsiteY468" fmla="*/ 656823 h 5640947"/>
                <a:gd name="connsiteX469" fmla="*/ 7984902 w 10071279"/>
                <a:gd name="connsiteY469" fmla="*/ 643944 h 5640947"/>
                <a:gd name="connsiteX470" fmla="*/ 8113690 w 10071279"/>
                <a:gd name="connsiteY470" fmla="*/ 643944 h 5640947"/>
                <a:gd name="connsiteX471" fmla="*/ 8190963 w 10071279"/>
                <a:gd name="connsiteY471" fmla="*/ 669702 h 5640947"/>
                <a:gd name="connsiteX472" fmla="*/ 8293994 w 10071279"/>
                <a:gd name="connsiteY472" fmla="*/ 721217 h 5640947"/>
                <a:gd name="connsiteX473" fmla="*/ 8706118 w 10071279"/>
                <a:gd name="connsiteY473" fmla="*/ 734096 h 5640947"/>
                <a:gd name="connsiteX474" fmla="*/ 8796271 w 10071279"/>
                <a:gd name="connsiteY474" fmla="*/ 785611 h 5640947"/>
                <a:gd name="connsiteX475" fmla="*/ 8873544 w 10071279"/>
                <a:gd name="connsiteY475" fmla="*/ 837127 h 5640947"/>
                <a:gd name="connsiteX476" fmla="*/ 8899302 w 10071279"/>
                <a:gd name="connsiteY476" fmla="*/ 875764 h 5640947"/>
                <a:gd name="connsiteX477" fmla="*/ 8989454 w 10071279"/>
                <a:gd name="connsiteY477" fmla="*/ 914400 h 5640947"/>
                <a:gd name="connsiteX478" fmla="*/ 9028090 w 10071279"/>
                <a:gd name="connsiteY478" fmla="*/ 940158 h 5640947"/>
                <a:gd name="connsiteX479" fmla="*/ 9105363 w 10071279"/>
                <a:gd name="connsiteY479" fmla="*/ 965916 h 5640947"/>
                <a:gd name="connsiteX480" fmla="*/ 9131121 w 10071279"/>
                <a:gd name="connsiteY480" fmla="*/ 1004552 h 5640947"/>
                <a:gd name="connsiteX481" fmla="*/ 9144000 w 10071279"/>
                <a:gd name="connsiteY481" fmla="*/ 1043189 h 5640947"/>
                <a:gd name="connsiteX482" fmla="*/ 9272789 w 10071279"/>
                <a:gd name="connsiteY482" fmla="*/ 1081826 h 5640947"/>
                <a:gd name="connsiteX483" fmla="*/ 9350062 w 10071279"/>
                <a:gd name="connsiteY483" fmla="*/ 1107583 h 5640947"/>
                <a:gd name="connsiteX484" fmla="*/ 9388699 w 10071279"/>
                <a:gd name="connsiteY484" fmla="*/ 1120462 h 5640947"/>
                <a:gd name="connsiteX485" fmla="*/ 9453093 w 10071279"/>
                <a:gd name="connsiteY485" fmla="*/ 1223493 h 5640947"/>
                <a:gd name="connsiteX486" fmla="*/ 9478851 w 10071279"/>
                <a:gd name="connsiteY486" fmla="*/ 1275009 h 5640947"/>
                <a:gd name="connsiteX487" fmla="*/ 9491730 w 10071279"/>
                <a:gd name="connsiteY487" fmla="*/ 1313645 h 5640947"/>
                <a:gd name="connsiteX488" fmla="*/ 9556124 w 10071279"/>
                <a:gd name="connsiteY488" fmla="*/ 1403797 h 5640947"/>
                <a:gd name="connsiteX489" fmla="*/ 9684913 w 10071279"/>
                <a:gd name="connsiteY489" fmla="*/ 1455313 h 5640947"/>
                <a:gd name="connsiteX490" fmla="*/ 9762186 w 10071279"/>
                <a:gd name="connsiteY490" fmla="*/ 1493949 h 5640947"/>
                <a:gd name="connsiteX491" fmla="*/ 9787944 w 10071279"/>
                <a:gd name="connsiteY491" fmla="*/ 1571223 h 5640947"/>
                <a:gd name="connsiteX492" fmla="*/ 9800823 w 10071279"/>
                <a:gd name="connsiteY492" fmla="*/ 1661375 h 5640947"/>
                <a:gd name="connsiteX493" fmla="*/ 9878096 w 10071279"/>
                <a:gd name="connsiteY493" fmla="*/ 1687133 h 5640947"/>
                <a:gd name="connsiteX494" fmla="*/ 9916733 w 10071279"/>
                <a:gd name="connsiteY494" fmla="*/ 1712890 h 5640947"/>
                <a:gd name="connsiteX495" fmla="*/ 9929611 w 10071279"/>
                <a:gd name="connsiteY495" fmla="*/ 1751527 h 5640947"/>
                <a:gd name="connsiteX496" fmla="*/ 9878096 w 10071279"/>
                <a:gd name="connsiteY496" fmla="*/ 1996226 h 5640947"/>
                <a:gd name="connsiteX497" fmla="*/ 9813702 w 10071279"/>
                <a:gd name="connsiteY497" fmla="*/ 2047741 h 5640947"/>
                <a:gd name="connsiteX498" fmla="*/ 9839459 w 10071279"/>
                <a:gd name="connsiteY498" fmla="*/ 2099256 h 5640947"/>
                <a:gd name="connsiteX499" fmla="*/ 9890975 w 10071279"/>
                <a:gd name="connsiteY499" fmla="*/ 2176530 h 5640947"/>
                <a:gd name="connsiteX500" fmla="*/ 9878096 w 10071279"/>
                <a:gd name="connsiteY500" fmla="*/ 2240924 h 5640947"/>
                <a:gd name="connsiteX501" fmla="*/ 9852338 w 10071279"/>
                <a:gd name="connsiteY501" fmla="*/ 2279561 h 5640947"/>
                <a:gd name="connsiteX502" fmla="*/ 9787944 w 10071279"/>
                <a:gd name="connsiteY502" fmla="*/ 2369713 h 5640947"/>
                <a:gd name="connsiteX503" fmla="*/ 9775065 w 10071279"/>
                <a:gd name="connsiteY503" fmla="*/ 2511380 h 5640947"/>
                <a:gd name="connsiteX504" fmla="*/ 9736428 w 10071279"/>
                <a:gd name="connsiteY504" fmla="*/ 2550017 h 5640947"/>
                <a:gd name="connsiteX505" fmla="*/ 9672034 w 10071279"/>
                <a:gd name="connsiteY505" fmla="*/ 2601533 h 5640947"/>
                <a:gd name="connsiteX506" fmla="*/ 9607640 w 10071279"/>
                <a:gd name="connsiteY506" fmla="*/ 2653048 h 5640947"/>
                <a:gd name="connsiteX507" fmla="*/ 9581882 w 10071279"/>
                <a:gd name="connsiteY507" fmla="*/ 2691685 h 5640947"/>
                <a:gd name="connsiteX508" fmla="*/ 9543245 w 10071279"/>
                <a:gd name="connsiteY508" fmla="*/ 2717442 h 5640947"/>
                <a:gd name="connsiteX509" fmla="*/ 9517487 w 10071279"/>
                <a:gd name="connsiteY509" fmla="*/ 2794716 h 5640947"/>
                <a:gd name="connsiteX510" fmla="*/ 9504609 w 10071279"/>
                <a:gd name="connsiteY510" fmla="*/ 2833352 h 5640947"/>
                <a:gd name="connsiteX511" fmla="*/ 9517487 w 10071279"/>
                <a:gd name="connsiteY511" fmla="*/ 2962141 h 5640947"/>
                <a:gd name="connsiteX512" fmla="*/ 9530366 w 10071279"/>
                <a:gd name="connsiteY512" fmla="*/ 3129566 h 5640947"/>
                <a:gd name="connsiteX513" fmla="*/ 9491730 w 10071279"/>
                <a:gd name="connsiteY513" fmla="*/ 3142445 h 5640947"/>
                <a:gd name="connsiteX514" fmla="*/ 9401578 w 10071279"/>
                <a:gd name="connsiteY514" fmla="*/ 3206840 h 5640947"/>
                <a:gd name="connsiteX515" fmla="*/ 9324304 w 10071279"/>
                <a:gd name="connsiteY515" fmla="*/ 3258355 h 5640947"/>
                <a:gd name="connsiteX516" fmla="*/ 9285668 w 10071279"/>
                <a:gd name="connsiteY516" fmla="*/ 3309871 h 5640947"/>
                <a:gd name="connsiteX517" fmla="*/ 9259910 w 10071279"/>
                <a:gd name="connsiteY517" fmla="*/ 3387144 h 5640947"/>
                <a:gd name="connsiteX518" fmla="*/ 9247031 w 10071279"/>
                <a:gd name="connsiteY518" fmla="*/ 3593206 h 5640947"/>
                <a:gd name="connsiteX519" fmla="*/ 9208394 w 10071279"/>
                <a:gd name="connsiteY519" fmla="*/ 3606085 h 5640947"/>
                <a:gd name="connsiteX520" fmla="*/ 9079606 w 10071279"/>
                <a:gd name="connsiteY520" fmla="*/ 3631842 h 5640947"/>
                <a:gd name="connsiteX521" fmla="*/ 9040969 w 10071279"/>
                <a:gd name="connsiteY521" fmla="*/ 3644721 h 5640947"/>
                <a:gd name="connsiteX522" fmla="*/ 9002333 w 10071279"/>
                <a:gd name="connsiteY522" fmla="*/ 3773510 h 5640947"/>
                <a:gd name="connsiteX523" fmla="*/ 9040969 w 10071279"/>
                <a:gd name="connsiteY523" fmla="*/ 3863662 h 5640947"/>
                <a:gd name="connsiteX524" fmla="*/ 9079606 w 10071279"/>
                <a:gd name="connsiteY524" fmla="*/ 3876541 h 5640947"/>
                <a:gd name="connsiteX525" fmla="*/ 9092485 w 10071279"/>
                <a:gd name="connsiteY525" fmla="*/ 3992451 h 5640947"/>
                <a:gd name="connsiteX526" fmla="*/ 9053848 w 10071279"/>
                <a:gd name="connsiteY526" fmla="*/ 4005330 h 5640947"/>
                <a:gd name="connsiteX527" fmla="*/ 8937938 w 10071279"/>
                <a:gd name="connsiteY527" fmla="*/ 4056845 h 5640947"/>
                <a:gd name="connsiteX528" fmla="*/ 8860665 w 10071279"/>
                <a:gd name="connsiteY528" fmla="*/ 4082603 h 5640947"/>
                <a:gd name="connsiteX529" fmla="*/ 8847786 w 10071279"/>
                <a:gd name="connsiteY529" fmla="*/ 4121240 h 5640947"/>
                <a:gd name="connsiteX530" fmla="*/ 8822028 w 10071279"/>
                <a:gd name="connsiteY530" fmla="*/ 4185634 h 5640947"/>
                <a:gd name="connsiteX531" fmla="*/ 8809149 w 10071279"/>
                <a:gd name="connsiteY531" fmla="*/ 4275786 h 5640947"/>
                <a:gd name="connsiteX532" fmla="*/ 8770513 w 10071279"/>
                <a:gd name="connsiteY532" fmla="*/ 4288665 h 5640947"/>
                <a:gd name="connsiteX533" fmla="*/ 8512935 w 10071279"/>
                <a:gd name="connsiteY533" fmla="*/ 4314423 h 5640947"/>
                <a:gd name="connsiteX534" fmla="*/ 8422783 w 10071279"/>
                <a:gd name="connsiteY534" fmla="*/ 4327302 h 5640947"/>
                <a:gd name="connsiteX535" fmla="*/ 8409904 w 10071279"/>
                <a:gd name="connsiteY535" fmla="*/ 4391696 h 5640947"/>
                <a:gd name="connsiteX536" fmla="*/ 8332631 w 10071279"/>
                <a:gd name="connsiteY536" fmla="*/ 4430333 h 5640947"/>
                <a:gd name="connsiteX537" fmla="*/ 8242479 w 10071279"/>
                <a:gd name="connsiteY537" fmla="*/ 4494727 h 56409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</a:cxnLst>
              <a:rect l="l" t="t" r="r" b="b"/>
              <a:pathLst>
                <a:path w="10071279" h="5640947">
                  <a:moveTo>
                    <a:pt x="8306873" y="4443211"/>
                  </a:moveTo>
                  <a:cubicBezTo>
                    <a:pt x="8315459" y="4421746"/>
                    <a:pt x="8321561" y="4399112"/>
                    <a:pt x="8332631" y="4378817"/>
                  </a:cubicBezTo>
                  <a:cubicBezTo>
                    <a:pt x="8347455" y="4351640"/>
                    <a:pt x="8384147" y="4301544"/>
                    <a:pt x="8384147" y="4301544"/>
                  </a:cubicBezTo>
                  <a:cubicBezTo>
                    <a:pt x="8392733" y="4275786"/>
                    <a:pt x="8387313" y="4239332"/>
                    <a:pt x="8409904" y="4224271"/>
                  </a:cubicBezTo>
                  <a:cubicBezTo>
                    <a:pt x="8422783" y="4215685"/>
                    <a:pt x="8434396" y="4204800"/>
                    <a:pt x="8448541" y="4198513"/>
                  </a:cubicBezTo>
                  <a:cubicBezTo>
                    <a:pt x="8538113" y="4158703"/>
                    <a:pt x="8502403" y="4184852"/>
                    <a:pt x="8577330" y="4159876"/>
                  </a:cubicBezTo>
                  <a:cubicBezTo>
                    <a:pt x="8704404" y="4117518"/>
                    <a:pt x="8578949" y="4146672"/>
                    <a:pt x="8706118" y="4121240"/>
                  </a:cubicBezTo>
                  <a:cubicBezTo>
                    <a:pt x="8731876" y="4108361"/>
                    <a:pt x="8756809" y="4093679"/>
                    <a:pt x="8783392" y="4082603"/>
                  </a:cubicBezTo>
                  <a:cubicBezTo>
                    <a:pt x="8808454" y="4072160"/>
                    <a:pt x="8860665" y="4056845"/>
                    <a:pt x="8860665" y="4056845"/>
                  </a:cubicBezTo>
                  <a:cubicBezTo>
                    <a:pt x="8869251" y="4043966"/>
                    <a:pt x="8875478" y="4029154"/>
                    <a:pt x="8886423" y="4018209"/>
                  </a:cubicBezTo>
                  <a:cubicBezTo>
                    <a:pt x="8897368" y="4007264"/>
                    <a:pt x="8914866" y="4004100"/>
                    <a:pt x="8925059" y="3992451"/>
                  </a:cubicBezTo>
                  <a:cubicBezTo>
                    <a:pt x="8945444" y="3969153"/>
                    <a:pt x="8976575" y="3915178"/>
                    <a:pt x="8976575" y="3915178"/>
                  </a:cubicBezTo>
                  <a:cubicBezTo>
                    <a:pt x="9005634" y="3828002"/>
                    <a:pt x="9010415" y="3859753"/>
                    <a:pt x="8989454" y="3786389"/>
                  </a:cubicBezTo>
                  <a:cubicBezTo>
                    <a:pt x="8985724" y="3773336"/>
                    <a:pt x="8980868" y="3760631"/>
                    <a:pt x="8976575" y="3747752"/>
                  </a:cubicBezTo>
                  <a:cubicBezTo>
                    <a:pt x="8980868" y="3721994"/>
                    <a:pt x="8975768" y="3692718"/>
                    <a:pt x="8989454" y="3670479"/>
                  </a:cubicBezTo>
                  <a:cubicBezTo>
                    <a:pt x="9007787" y="3640689"/>
                    <a:pt x="9089548" y="3567673"/>
                    <a:pt x="9131121" y="3541690"/>
                  </a:cubicBezTo>
                  <a:cubicBezTo>
                    <a:pt x="9147402" y="3531515"/>
                    <a:pt x="9165968" y="3525458"/>
                    <a:pt x="9182637" y="3515933"/>
                  </a:cubicBezTo>
                  <a:cubicBezTo>
                    <a:pt x="9196076" y="3508254"/>
                    <a:pt x="9208394" y="3498761"/>
                    <a:pt x="9221273" y="3490175"/>
                  </a:cubicBezTo>
                  <a:cubicBezTo>
                    <a:pt x="9295091" y="3379447"/>
                    <a:pt x="9196800" y="3509754"/>
                    <a:pt x="9285668" y="3438659"/>
                  </a:cubicBezTo>
                  <a:cubicBezTo>
                    <a:pt x="9297754" y="3428990"/>
                    <a:pt x="9299534" y="3409932"/>
                    <a:pt x="9311425" y="3400023"/>
                  </a:cubicBezTo>
                  <a:cubicBezTo>
                    <a:pt x="9326174" y="3387732"/>
                    <a:pt x="9345769" y="3382851"/>
                    <a:pt x="9362941" y="3374265"/>
                  </a:cubicBezTo>
                  <a:cubicBezTo>
                    <a:pt x="9367234" y="3361386"/>
                    <a:pt x="9368290" y="3346924"/>
                    <a:pt x="9375820" y="3335628"/>
                  </a:cubicBezTo>
                  <a:cubicBezTo>
                    <a:pt x="9385923" y="3320474"/>
                    <a:pt x="9402603" y="3310820"/>
                    <a:pt x="9414456" y="3296992"/>
                  </a:cubicBezTo>
                  <a:cubicBezTo>
                    <a:pt x="9428425" y="3280695"/>
                    <a:pt x="9440784" y="3263061"/>
                    <a:pt x="9453093" y="3245476"/>
                  </a:cubicBezTo>
                  <a:cubicBezTo>
                    <a:pt x="9470846" y="3220115"/>
                    <a:pt x="9504609" y="3168203"/>
                    <a:pt x="9504609" y="3168203"/>
                  </a:cubicBezTo>
                  <a:cubicBezTo>
                    <a:pt x="9508902" y="3155324"/>
                    <a:pt x="9512720" y="3142277"/>
                    <a:pt x="9517487" y="3129566"/>
                  </a:cubicBezTo>
                  <a:cubicBezTo>
                    <a:pt x="9525604" y="3107920"/>
                    <a:pt x="9536602" y="3087315"/>
                    <a:pt x="9543245" y="3065172"/>
                  </a:cubicBezTo>
                  <a:cubicBezTo>
                    <a:pt x="9549535" y="3044205"/>
                    <a:pt x="9551831" y="3022243"/>
                    <a:pt x="9556124" y="3000778"/>
                  </a:cubicBezTo>
                  <a:cubicBezTo>
                    <a:pt x="9560417" y="2949262"/>
                    <a:pt x="9562963" y="2897571"/>
                    <a:pt x="9569003" y="2846231"/>
                  </a:cubicBezTo>
                  <a:cubicBezTo>
                    <a:pt x="9571561" y="2824491"/>
                    <a:pt x="9578553" y="2803472"/>
                    <a:pt x="9581882" y="2781837"/>
                  </a:cubicBezTo>
                  <a:cubicBezTo>
                    <a:pt x="9587145" y="2747629"/>
                    <a:pt x="9582933" y="2711333"/>
                    <a:pt x="9594761" y="2678806"/>
                  </a:cubicBezTo>
                  <a:cubicBezTo>
                    <a:pt x="9600985" y="2661689"/>
                    <a:pt x="9618422" y="2650536"/>
                    <a:pt x="9633397" y="2640169"/>
                  </a:cubicBezTo>
                  <a:cubicBezTo>
                    <a:pt x="9674559" y="2611672"/>
                    <a:pt x="9720530" y="2590667"/>
                    <a:pt x="9762186" y="2562896"/>
                  </a:cubicBezTo>
                  <a:cubicBezTo>
                    <a:pt x="9893883" y="2475098"/>
                    <a:pt x="9676191" y="2616394"/>
                    <a:pt x="9865217" y="2511380"/>
                  </a:cubicBezTo>
                  <a:cubicBezTo>
                    <a:pt x="9891686" y="2496675"/>
                    <a:pt x="9935172" y="2458343"/>
                    <a:pt x="9955369" y="2434107"/>
                  </a:cubicBezTo>
                  <a:cubicBezTo>
                    <a:pt x="9965278" y="2422216"/>
                    <a:pt x="9972130" y="2408066"/>
                    <a:pt x="9981127" y="2395471"/>
                  </a:cubicBezTo>
                  <a:cubicBezTo>
                    <a:pt x="9993603" y="2378004"/>
                    <a:pt x="10006884" y="2361127"/>
                    <a:pt x="10019763" y="2343955"/>
                  </a:cubicBezTo>
                  <a:lnTo>
                    <a:pt x="10045521" y="2266682"/>
                  </a:lnTo>
                  <a:cubicBezTo>
                    <a:pt x="10049814" y="2253803"/>
                    <a:pt x="10055107" y="2241215"/>
                    <a:pt x="10058400" y="2228045"/>
                  </a:cubicBezTo>
                  <a:lnTo>
                    <a:pt x="10071279" y="2176530"/>
                  </a:lnTo>
                  <a:cubicBezTo>
                    <a:pt x="10066986" y="1979054"/>
                    <a:pt x="10070471" y="1781255"/>
                    <a:pt x="10058400" y="1584102"/>
                  </a:cubicBezTo>
                  <a:cubicBezTo>
                    <a:pt x="10056116" y="1546805"/>
                    <a:pt x="9964229" y="1499856"/>
                    <a:pt x="9955369" y="1493949"/>
                  </a:cubicBezTo>
                  <a:cubicBezTo>
                    <a:pt x="9881371" y="1444617"/>
                    <a:pt x="9927681" y="1479141"/>
                    <a:pt x="9826580" y="1378040"/>
                  </a:cubicBezTo>
                  <a:cubicBezTo>
                    <a:pt x="9809408" y="1360868"/>
                    <a:pt x="9789636" y="1345952"/>
                    <a:pt x="9775065" y="1326524"/>
                  </a:cubicBezTo>
                  <a:cubicBezTo>
                    <a:pt x="9728283" y="1264149"/>
                    <a:pt x="9756791" y="1281797"/>
                    <a:pt x="9697792" y="1262130"/>
                  </a:cubicBezTo>
                  <a:cubicBezTo>
                    <a:pt x="9553375" y="1143971"/>
                    <a:pt x="9595463" y="1165335"/>
                    <a:pt x="9465972" y="1094704"/>
                  </a:cubicBezTo>
                  <a:cubicBezTo>
                    <a:pt x="9449117" y="1085511"/>
                    <a:pt x="9432432" y="1075688"/>
                    <a:pt x="9414456" y="1068947"/>
                  </a:cubicBezTo>
                  <a:cubicBezTo>
                    <a:pt x="9397883" y="1062732"/>
                    <a:pt x="9380113" y="1060361"/>
                    <a:pt x="9362941" y="1056068"/>
                  </a:cubicBezTo>
                  <a:cubicBezTo>
                    <a:pt x="9215981" y="909108"/>
                    <a:pt x="9396940" y="1094924"/>
                    <a:pt x="9272789" y="953037"/>
                  </a:cubicBezTo>
                  <a:cubicBezTo>
                    <a:pt x="9219057" y="891629"/>
                    <a:pt x="9220744" y="905887"/>
                    <a:pt x="9156879" y="850006"/>
                  </a:cubicBezTo>
                  <a:cubicBezTo>
                    <a:pt x="9143172" y="838012"/>
                    <a:pt x="9133687" y="821022"/>
                    <a:pt x="9118242" y="811369"/>
                  </a:cubicBezTo>
                  <a:cubicBezTo>
                    <a:pt x="8882124" y="663794"/>
                    <a:pt x="9213280" y="905184"/>
                    <a:pt x="9002333" y="746975"/>
                  </a:cubicBezTo>
                  <a:cubicBezTo>
                    <a:pt x="8993747" y="734096"/>
                    <a:pt x="8987520" y="719283"/>
                    <a:pt x="8976575" y="708338"/>
                  </a:cubicBezTo>
                  <a:cubicBezTo>
                    <a:pt x="8967366" y="699129"/>
                    <a:pt x="8903482" y="653692"/>
                    <a:pt x="8886423" y="643944"/>
                  </a:cubicBezTo>
                  <a:cubicBezTo>
                    <a:pt x="8869754" y="634419"/>
                    <a:pt x="8851188" y="628361"/>
                    <a:pt x="8834907" y="618186"/>
                  </a:cubicBezTo>
                  <a:cubicBezTo>
                    <a:pt x="8816705" y="606810"/>
                    <a:pt x="8802029" y="590198"/>
                    <a:pt x="8783392" y="579549"/>
                  </a:cubicBezTo>
                  <a:cubicBezTo>
                    <a:pt x="8771605" y="572814"/>
                    <a:pt x="8757808" y="570400"/>
                    <a:pt x="8744755" y="566671"/>
                  </a:cubicBezTo>
                  <a:cubicBezTo>
                    <a:pt x="8727736" y="561809"/>
                    <a:pt x="8710637" y="557054"/>
                    <a:pt x="8693240" y="553792"/>
                  </a:cubicBezTo>
                  <a:cubicBezTo>
                    <a:pt x="8641908" y="544167"/>
                    <a:pt x="8588239" y="544549"/>
                    <a:pt x="8538693" y="528034"/>
                  </a:cubicBezTo>
                  <a:cubicBezTo>
                    <a:pt x="8223085" y="422831"/>
                    <a:pt x="8513630" y="515355"/>
                    <a:pt x="7624293" y="502276"/>
                  </a:cubicBezTo>
                  <a:cubicBezTo>
                    <a:pt x="7589949" y="493690"/>
                    <a:pt x="7550717" y="496154"/>
                    <a:pt x="7521262" y="476518"/>
                  </a:cubicBezTo>
                  <a:cubicBezTo>
                    <a:pt x="7402712" y="397488"/>
                    <a:pt x="7587245" y="524154"/>
                    <a:pt x="7431110" y="399245"/>
                  </a:cubicBezTo>
                  <a:cubicBezTo>
                    <a:pt x="7335923" y="323095"/>
                    <a:pt x="7381592" y="368048"/>
                    <a:pt x="7289442" y="321972"/>
                  </a:cubicBezTo>
                  <a:cubicBezTo>
                    <a:pt x="7267053" y="310777"/>
                    <a:pt x="7247670" y="294051"/>
                    <a:pt x="7225048" y="283335"/>
                  </a:cubicBezTo>
                  <a:cubicBezTo>
                    <a:pt x="7165954" y="255343"/>
                    <a:pt x="7104710" y="232134"/>
                    <a:pt x="7044744" y="206062"/>
                  </a:cubicBezTo>
                  <a:cubicBezTo>
                    <a:pt x="7005970" y="189204"/>
                    <a:pt x="6970294" y="162839"/>
                    <a:pt x="6928834" y="154547"/>
                  </a:cubicBezTo>
                  <a:cubicBezTo>
                    <a:pt x="6885904" y="145961"/>
                    <a:pt x="6843275" y="135706"/>
                    <a:pt x="6800045" y="128789"/>
                  </a:cubicBezTo>
                  <a:cubicBezTo>
                    <a:pt x="6668962" y="107815"/>
                    <a:pt x="6601861" y="102531"/>
                    <a:pt x="6478073" y="90152"/>
                  </a:cubicBezTo>
                  <a:cubicBezTo>
                    <a:pt x="6378520" y="106744"/>
                    <a:pt x="6265449" y="113204"/>
                    <a:pt x="6168980" y="154547"/>
                  </a:cubicBezTo>
                  <a:cubicBezTo>
                    <a:pt x="6133687" y="169672"/>
                    <a:pt x="6101393" y="191294"/>
                    <a:pt x="6065949" y="206062"/>
                  </a:cubicBezTo>
                  <a:cubicBezTo>
                    <a:pt x="6049610" y="212870"/>
                    <a:pt x="6030773" y="212133"/>
                    <a:pt x="6014434" y="218941"/>
                  </a:cubicBezTo>
                  <a:cubicBezTo>
                    <a:pt x="5978990" y="233709"/>
                    <a:pt x="5945747" y="253284"/>
                    <a:pt x="5911403" y="270456"/>
                  </a:cubicBezTo>
                  <a:cubicBezTo>
                    <a:pt x="5894231" y="279042"/>
                    <a:pt x="5878713" y="292449"/>
                    <a:pt x="5859887" y="296214"/>
                  </a:cubicBezTo>
                  <a:lnTo>
                    <a:pt x="5795493" y="309093"/>
                  </a:lnTo>
                  <a:cubicBezTo>
                    <a:pt x="5743978" y="304800"/>
                    <a:pt x="5689529" y="313880"/>
                    <a:pt x="5640947" y="296214"/>
                  </a:cubicBezTo>
                  <a:cubicBezTo>
                    <a:pt x="5591700" y="278306"/>
                    <a:pt x="5556595" y="233835"/>
                    <a:pt x="5512158" y="206062"/>
                  </a:cubicBezTo>
                  <a:cubicBezTo>
                    <a:pt x="5453458" y="169375"/>
                    <a:pt x="5395335" y="130632"/>
                    <a:pt x="5331854" y="103031"/>
                  </a:cubicBezTo>
                  <a:cubicBezTo>
                    <a:pt x="5295557" y="87250"/>
                    <a:pt x="5253915" y="88441"/>
                    <a:pt x="5215944" y="77273"/>
                  </a:cubicBezTo>
                  <a:cubicBezTo>
                    <a:pt x="5193159" y="70572"/>
                    <a:pt x="5101774" y="29123"/>
                    <a:pt x="5061397" y="25758"/>
                  </a:cubicBezTo>
                  <a:cubicBezTo>
                    <a:pt x="4975728" y="18619"/>
                    <a:pt x="4889629" y="18080"/>
                    <a:pt x="4803820" y="12879"/>
                  </a:cubicBezTo>
                  <a:cubicBezTo>
                    <a:pt x="4747949" y="9493"/>
                    <a:pt x="4692203" y="4293"/>
                    <a:pt x="4636394" y="0"/>
                  </a:cubicBezTo>
                  <a:cubicBezTo>
                    <a:pt x="4541949" y="8586"/>
                    <a:pt x="4446884" y="11960"/>
                    <a:pt x="4353059" y="25758"/>
                  </a:cubicBezTo>
                  <a:cubicBezTo>
                    <a:pt x="4300523" y="33484"/>
                    <a:pt x="4249571" y="49807"/>
                    <a:pt x="4198513" y="64395"/>
                  </a:cubicBezTo>
                  <a:cubicBezTo>
                    <a:pt x="4159618" y="75508"/>
                    <a:pt x="4020037" y="123965"/>
                    <a:pt x="3979572" y="141668"/>
                  </a:cubicBezTo>
                  <a:cubicBezTo>
                    <a:pt x="3640572" y="289980"/>
                    <a:pt x="4094675" y="100832"/>
                    <a:pt x="3786389" y="244699"/>
                  </a:cubicBezTo>
                  <a:cubicBezTo>
                    <a:pt x="3753151" y="260210"/>
                    <a:pt x="3717071" y="268886"/>
                    <a:pt x="3683358" y="283335"/>
                  </a:cubicBezTo>
                  <a:cubicBezTo>
                    <a:pt x="3619578" y="310669"/>
                    <a:pt x="3615353" y="315794"/>
                    <a:pt x="3567448" y="347730"/>
                  </a:cubicBezTo>
                  <a:cubicBezTo>
                    <a:pt x="3520445" y="341015"/>
                    <a:pt x="3363810" y="319802"/>
                    <a:pt x="3335628" y="309093"/>
                  </a:cubicBezTo>
                  <a:cubicBezTo>
                    <a:pt x="3164899" y="244216"/>
                    <a:pt x="3006620" y="147908"/>
                    <a:pt x="2833352" y="90152"/>
                  </a:cubicBezTo>
                  <a:cubicBezTo>
                    <a:pt x="2781837" y="72980"/>
                    <a:pt x="2730936" y="53842"/>
                    <a:pt x="2678806" y="38637"/>
                  </a:cubicBezTo>
                  <a:cubicBezTo>
                    <a:pt x="2627829" y="23769"/>
                    <a:pt x="2524259" y="0"/>
                    <a:pt x="2524259" y="0"/>
                  </a:cubicBezTo>
                  <a:cubicBezTo>
                    <a:pt x="2511380" y="4293"/>
                    <a:pt x="2497490" y="6286"/>
                    <a:pt x="2485623" y="12879"/>
                  </a:cubicBezTo>
                  <a:cubicBezTo>
                    <a:pt x="2458562" y="27913"/>
                    <a:pt x="2437541" y="54092"/>
                    <a:pt x="2408349" y="64395"/>
                  </a:cubicBezTo>
                  <a:cubicBezTo>
                    <a:pt x="2335369" y="90153"/>
                    <a:pt x="2253804" y="98739"/>
                    <a:pt x="2189409" y="141668"/>
                  </a:cubicBezTo>
                  <a:cubicBezTo>
                    <a:pt x="2064211" y="225132"/>
                    <a:pt x="2139826" y="179337"/>
                    <a:pt x="1957589" y="270456"/>
                  </a:cubicBezTo>
                  <a:cubicBezTo>
                    <a:pt x="1864483" y="317009"/>
                    <a:pt x="1908255" y="302108"/>
                    <a:pt x="1828800" y="321972"/>
                  </a:cubicBezTo>
                  <a:cubicBezTo>
                    <a:pt x="1815921" y="334851"/>
                    <a:pt x="1804540" y="349427"/>
                    <a:pt x="1790163" y="360609"/>
                  </a:cubicBezTo>
                  <a:cubicBezTo>
                    <a:pt x="1765727" y="379615"/>
                    <a:pt x="1712890" y="412124"/>
                    <a:pt x="1712890" y="412124"/>
                  </a:cubicBezTo>
                  <a:cubicBezTo>
                    <a:pt x="1704304" y="425003"/>
                    <a:pt x="1694055" y="436917"/>
                    <a:pt x="1687133" y="450761"/>
                  </a:cubicBezTo>
                  <a:cubicBezTo>
                    <a:pt x="1666185" y="492658"/>
                    <a:pt x="1685404" y="491126"/>
                    <a:pt x="1648496" y="528034"/>
                  </a:cubicBezTo>
                  <a:cubicBezTo>
                    <a:pt x="1613162" y="563368"/>
                    <a:pt x="1594609" y="554385"/>
                    <a:pt x="1545465" y="566671"/>
                  </a:cubicBezTo>
                  <a:cubicBezTo>
                    <a:pt x="1532295" y="569963"/>
                    <a:pt x="1519881" y="575820"/>
                    <a:pt x="1506828" y="579549"/>
                  </a:cubicBezTo>
                  <a:cubicBezTo>
                    <a:pt x="1417150" y="605171"/>
                    <a:pt x="1490241" y="577385"/>
                    <a:pt x="1378040" y="618186"/>
                  </a:cubicBezTo>
                  <a:cubicBezTo>
                    <a:pt x="1356313" y="626087"/>
                    <a:pt x="1335292" y="635826"/>
                    <a:pt x="1313645" y="643944"/>
                  </a:cubicBezTo>
                  <a:cubicBezTo>
                    <a:pt x="1300934" y="648711"/>
                    <a:pt x="1287368" y="651205"/>
                    <a:pt x="1275009" y="656823"/>
                  </a:cubicBezTo>
                  <a:cubicBezTo>
                    <a:pt x="1240053" y="672712"/>
                    <a:pt x="1171978" y="708338"/>
                    <a:pt x="1171978" y="708338"/>
                  </a:cubicBezTo>
                  <a:cubicBezTo>
                    <a:pt x="1096388" y="859516"/>
                    <a:pt x="1132277" y="795970"/>
                    <a:pt x="1068947" y="901521"/>
                  </a:cubicBezTo>
                  <a:cubicBezTo>
                    <a:pt x="1055855" y="966980"/>
                    <a:pt x="1042957" y="996174"/>
                    <a:pt x="1068947" y="1068947"/>
                  </a:cubicBezTo>
                  <a:cubicBezTo>
                    <a:pt x="1079359" y="1098100"/>
                    <a:pt x="1110672" y="1116852"/>
                    <a:pt x="1120462" y="1146220"/>
                  </a:cubicBezTo>
                  <a:cubicBezTo>
                    <a:pt x="1124755" y="1159099"/>
                    <a:pt x="1129769" y="1171759"/>
                    <a:pt x="1133341" y="1184856"/>
                  </a:cubicBezTo>
                  <a:cubicBezTo>
                    <a:pt x="1142656" y="1219009"/>
                    <a:pt x="1147904" y="1254303"/>
                    <a:pt x="1159099" y="1287887"/>
                  </a:cubicBezTo>
                  <a:cubicBezTo>
                    <a:pt x="1165170" y="1306101"/>
                    <a:pt x="1176270" y="1322231"/>
                    <a:pt x="1184856" y="1339403"/>
                  </a:cubicBezTo>
                  <a:cubicBezTo>
                    <a:pt x="1134270" y="1377344"/>
                    <a:pt x="1120385" y="1392557"/>
                    <a:pt x="1056068" y="1416676"/>
                  </a:cubicBezTo>
                  <a:cubicBezTo>
                    <a:pt x="1014102" y="1432413"/>
                    <a:pt x="968762" y="1438343"/>
                    <a:pt x="927279" y="1455313"/>
                  </a:cubicBezTo>
                  <a:cubicBezTo>
                    <a:pt x="873971" y="1477121"/>
                    <a:pt x="826209" y="1511195"/>
                    <a:pt x="772733" y="1532586"/>
                  </a:cubicBezTo>
                  <a:cubicBezTo>
                    <a:pt x="751268" y="1541172"/>
                    <a:pt x="729256" y="1548500"/>
                    <a:pt x="708338" y="1558344"/>
                  </a:cubicBezTo>
                  <a:cubicBezTo>
                    <a:pt x="656224" y="1582868"/>
                    <a:pt x="607268" y="1614226"/>
                    <a:pt x="553792" y="1635617"/>
                  </a:cubicBezTo>
                  <a:cubicBezTo>
                    <a:pt x="532327" y="1644203"/>
                    <a:pt x="509606" y="1650148"/>
                    <a:pt x="489397" y="1661375"/>
                  </a:cubicBezTo>
                  <a:cubicBezTo>
                    <a:pt x="470634" y="1671799"/>
                    <a:pt x="456288" y="1688968"/>
                    <a:pt x="437882" y="1700011"/>
                  </a:cubicBezTo>
                  <a:cubicBezTo>
                    <a:pt x="413188" y="1714827"/>
                    <a:pt x="386367" y="1725769"/>
                    <a:pt x="360609" y="1738648"/>
                  </a:cubicBezTo>
                  <a:cubicBezTo>
                    <a:pt x="347730" y="1755820"/>
                    <a:pt x="334448" y="1772697"/>
                    <a:pt x="321972" y="1790164"/>
                  </a:cubicBezTo>
                  <a:cubicBezTo>
                    <a:pt x="312975" y="1802759"/>
                    <a:pt x="297244" y="1813356"/>
                    <a:pt x="296214" y="1828800"/>
                  </a:cubicBezTo>
                  <a:cubicBezTo>
                    <a:pt x="288310" y="1947355"/>
                    <a:pt x="280394" y="1965870"/>
                    <a:pt x="347730" y="2021983"/>
                  </a:cubicBezTo>
                  <a:cubicBezTo>
                    <a:pt x="359621" y="2031892"/>
                    <a:pt x="373487" y="2039155"/>
                    <a:pt x="386366" y="2047741"/>
                  </a:cubicBezTo>
                  <a:cubicBezTo>
                    <a:pt x="391875" y="2064269"/>
                    <a:pt x="412859" y="2123928"/>
                    <a:pt x="412124" y="2137893"/>
                  </a:cubicBezTo>
                  <a:cubicBezTo>
                    <a:pt x="408710" y="2202767"/>
                    <a:pt x="396498" y="2266907"/>
                    <a:pt x="386366" y="2331076"/>
                  </a:cubicBezTo>
                  <a:cubicBezTo>
                    <a:pt x="383605" y="2348560"/>
                    <a:pt x="380459" y="2366323"/>
                    <a:pt x="373487" y="2382592"/>
                  </a:cubicBezTo>
                  <a:cubicBezTo>
                    <a:pt x="367390" y="2396819"/>
                    <a:pt x="355247" y="2407698"/>
                    <a:pt x="347730" y="2421228"/>
                  </a:cubicBezTo>
                  <a:cubicBezTo>
                    <a:pt x="271805" y="2557894"/>
                    <a:pt x="341388" y="2450060"/>
                    <a:pt x="283335" y="2537138"/>
                  </a:cubicBezTo>
                  <a:cubicBezTo>
                    <a:pt x="274749" y="2562896"/>
                    <a:pt x="269720" y="2590127"/>
                    <a:pt x="257578" y="2614411"/>
                  </a:cubicBezTo>
                  <a:cubicBezTo>
                    <a:pt x="224898" y="2679772"/>
                    <a:pt x="242470" y="2649953"/>
                    <a:pt x="206062" y="2704564"/>
                  </a:cubicBezTo>
                  <a:cubicBezTo>
                    <a:pt x="201769" y="2721736"/>
                    <a:pt x="203594" y="2741764"/>
                    <a:pt x="193183" y="2756079"/>
                  </a:cubicBezTo>
                  <a:cubicBezTo>
                    <a:pt x="145608" y="2821495"/>
                    <a:pt x="118898" y="2835653"/>
                    <a:pt x="64394" y="2871989"/>
                  </a:cubicBezTo>
                  <a:cubicBezTo>
                    <a:pt x="5349" y="2960558"/>
                    <a:pt x="22668" y="2919894"/>
                    <a:pt x="0" y="2987899"/>
                  </a:cubicBezTo>
                  <a:cubicBezTo>
                    <a:pt x="4293" y="3017950"/>
                    <a:pt x="-697" y="3050900"/>
                    <a:pt x="12879" y="3078051"/>
                  </a:cubicBezTo>
                  <a:cubicBezTo>
                    <a:pt x="22478" y="3097249"/>
                    <a:pt x="48240" y="3102553"/>
                    <a:pt x="64394" y="3116687"/>
                  </a:cubicBezTo>
                  <a:cubicBezTo>
                    <a:pt x="82670" y="3132679"/>
                    <a:pt x="98738" y="3151031"/>
                    <a:pt x="115910" y="3168203"/>
                  </a:cubicBezTo>
                  <a:cubicBezTo>
                    <a:pt x="120203" y="3181082"/>
                    <a:pt x="122196" y="3194973"/>
                    <a:pt x="128789" y="3206840"/>
                  </a:cubicBezTo>
                  <a:cubicBezTo>
                    <a:pt x="143823" y="3233901"/>
                    <a:pt x="180304" y="3284113"/>
                    <a:pt x="180304" y="3284113"/>
                  </a:cubicBezTo>
                  <a:cubicBezTo>
                    <a:pt x="200009" y="3382634"/>
                    <a:pt x="182633" y="3316082"/>
                    <a:pt x="218941" y="3412902"/>
                  </a:cubicBezTo>
                  <a:cubicBezTo>
                    <a:pt x="223708" y="3425613"/>
                    <a:pt x="226947" y="3438868"/>
                    <a:pt x="231820" y="3451538"/>
                  </a:cubicBezTo>
                  <a:cubicBezTo>
                    <a:pt x="248418" y="3494693"/>
                    <a:pt x="268714" y="3536463"/>
                    <a:pt x="283335" y="3580327"/>
                  </a:cubicBezTo>
                  <a:cubicBezTo>
                    <a:pt x="287628" y="3593206"/>
                    <a:pt x="290866" y="3606486"/>
                    <a:pt x="296214" y="3618964"/>
                  </a:cubicBezTo>
                  <a:cubicBezTo>
                    <a:pt x="303777" y="3636610"/>
                    <a:pt x="313386" y="3653307"/>
                    <a:pt x="321972" y="3670479"/>
                  </a:cubicBezTo>
                  <a:cubicBezTo>
                    <a:pt x="337848" y="3733982"/>
                    <a:pt x="361271" y="3838568"/>
                    <a:pt x="399245" y="3876541"/>
                  </a:cubicBezTo>
                  <a:lnTo>
                    <a:pt x="450761" y="3928056"/>
                  </a:lnTo>
                  <a:cubicBezTo>
                    <a:pt x="463640" y="3953814"/>
                    <a:pt x="474581" y="3980636"/>
                    <a:pt x="489397" y="4005330"/>
                  </a:cubicBezTo>
                  <a:cubicBezTo>
                    <a:pt x="500440" y="4023736"/>
                    <a:pt x="522137" y="4036206"/>
                    <a:pt x="528034" y="4056845"/>
                  </a:cubicBezTo>
                  <a:cubicBezTo>
                    <a:pt x="531764" y="4069898"/>
                    <a:pt x="520503" y="4083004"/>
                    <a:pt x="515155" y="4095482"/>
                  </a:cubicBezTo>
                  <a:cubicBezTo>
                    <a:pt x="495549" y="4141230"/>
                    <a:pt x="489506" y="4146834"/>
                    <a:pt x="463640" y="4185634"/>
                  </a:cubicBezTo>
                  <a:cubicBezTo>
                    <a:pt x="478455" y="4496772"/>
                    <a:pt x="447977" y="4370467"/>
                    <a:pt x="515155" y="4572000"/>
                  </a:cubicBezTo>
                  <a:cubicBezTo>
                    <a:pt x="519448" y="4584879"/>
                    <a:pt x="516738" y="4603107"/>
                    <a:pt x="528034" y="4610637"/>
                  </a:cubicBezTo>
                  <a:lnTo>
                    <a:pt x="566671" y="4636395"/>
                  </a:lnTo>
                  <a:cubicBezTo>
                    <a:pt x="596722" y="4679324"/>
                    <a:pt x="629863" y="4720248"/>
                    <a:pt x="656823" y="4765183"/>
                  </a:cubicBezTo>
                  <a:cubicBezTo>
                    <a:pt x="675220" y="4795845"/>
                    <a:pt x="707264" y="4854261"/>
                    <a:pt x="734096" y="4881093"/>
                  </a:cubicBezTo>
                  <a:cubicBezTo>
                    <a:pt x="739935" y="4886932"/>
                    <a:pt x="809618" y="4938172"/>
                    <a:pt x="824248" y="4945487"/>
                  </a:cubicBezTo>
                  <a:cubicBezTo>
                    <a:pt x="836391" y="4951558"/>
                    <a:pt x="850479" y="4952852"/>
                    <a:pt x="862885" y="4958366"/>
                  </a:cubicBezTo>
                  <a:cubicBezTo>
                    <a:pt x="1015222" y="5026072"/>
                    <a:pt x="864963" y="4971938"/>
                    <a:pt x="1017431" y="5022761"/>
                  </a:cubicBezTo>
                  <a:cubicBezTo>
                    <a:pt x="1030310" y="5027054"/>
                    <a:pt x="1042575" y="5034141"/>
                    <a:pt x="1056068" y="5035640"/>
                  </a:cubicBezTo>
                  <a:lnTo>
                    <a:pt x="1171978" y="5048518"/>
                  </a:lnTo>
                  <a:cubicBezTo>
                    <a:pt x="1206322" y="5044225"/>
                    <a:pt x="1240956" y="5041831"/>
                    <a:pt x="1275009" y="5035640"/>
                  </a:cubicBezTo>
                  <a:cubicBezTo>
                    <a:pt x="1288365" y="5033212"/>
                    <a:pt x="1300070" y="5022761"/>
                    <a:pt x="1313645" y="5022761"/>
                  </a:cubicBezTo>
                  <a:cubicBezTo>
                    <a:pt x="1378182" y="5022761"/>
                    <a:pt x="1442434" y="5031347"/>
                    <a:pt x="1506828" y="5035640"/>
                  </a:cubicBezTo>
                  <a:cubicBezTo>
                    <a:pt x="1580071" y="5108881"/>
                    <a:pt x="1521066" y="5038359"/>
                    <a:pt x="1558344" y="5112913"/>
                  </a:cubicBezTo>
                  <a:cubicBezTo>
                    <a:pt x="1571961" y="5140146"/>
                    <a:pt x="1608164" y="5179747"/>
                    <a:pt x="1622738" y="5203065"/>
                  </a:cubicBezTo>
                  <a:cubicBezTo>
                    <a:pt x="1632913" y="5219345"/>
                    <a:pt x="1636205" y="5239831"/>
                    <a:pt x="1648496" y="5254580"/>
                  </a:cubicBezTo>
                  <a:cubicBezTo>
                    <a:pt x="1675836" y="5287387"/>
                    <a:pt x="1782835" y="5391362"/>
                    <a:pt x="1828800" y="5422006"/>
                  </a:cubicBezTo>
                  <a:cubicBezTo>
                    <a:pt x="1865576" y="5446523"/>
                    <a:pt x="1902657" y="5472795"/>
                    <a:pt x="1944710" y="5486400"/>
                  </a:cubicBezTo>
                  <a:cubicBezTo>
                    <a:pt x="2049723" y="5520374"/>
                    <a:pt x="2159358" y="5537915"/>
                    <a:pt x="2266682" y="5563673"/>
                  </a:cubicBezTo>
                  <a:cubicBezTo>
                    <a:pt x="2356834" y="5555087"/>
                    <a:pt x="2448645" y="5557154"/>
                    <a:pt x="2537138" y="5537916"/>
                  </a:cubicBezTo>
                  <a:cubicBezTo>
                    <a:pt x="2552263" y="5534628"/>
                    <a:pt x="2551144" y="5509352"/>
                    <a:pt x="2562896" y="5499279"/>
                  </a:cubicBezTo>
                  <a:cubicBezTo>
                    <a:pt x="2581902" y="5482988"/>
                    <a:pt x="2606063" y="5473909"/>
                    <a:pt x="2627290" y="5460642"/>
                  </a:cubicBezTo>
                  <a:cubicBezTo>
                    <a:pt x="2640416" y="5452438"/>
                    <a:pt x="2653332" y="5443882"/>
                    <a:pt x="2665927" y="5434885"/>
                  </a:cubicBezTo>
                  <a:cubicBezTo>
                    <a:pt x="2665995" y="5434836"/>
                    <a:pt x="2745611" y="5373630"/>
                    <a:pt x="2756079" y="5370490"/>
                  </a:cubicBezTo>
                  <a:cubicBezTo>
                    <a:pt x="2785155" y="5361767"/>
                    <a:pt x="2816180" y="5361904"/>
                    <a:pt x="2846231" y="5357611"/>
                  </a:cubicBezTo>
                  <a:cubicBezTo>
                    <a:pt x="2859110" y="5349025"/>
                    <a:pt x="2870184" y="5336749"/>
                    <a:pt x="2884868" y="5331854"/>
                  </a:cubicBezTo>
                  <a:cubicBezTo>
                    <a:pt x="2984310" y="5298707"/>
                    <a:pt x="3250189" y="5330977"/>
                    <a:pt x="3271234" y="5331854"/>
                  </a:cubicBezTo>
                  <a:cubicBezTo>
                    <a:pt x="3292699" y="5349026"/>
                    <a:pt x="3315365" y="5364795"/>
                    <a:pt x="3335628" y="5383369"/>
                  </a:cubicBezTo>
                  <a:cubicBezTo>
                    <a:pt x="3366956" y="5412086"/>
                    <a:pt x="3390419" y="5449947"/>
                    <a:pt x="3425780" y="5473521"/>
                  </a:cubicBezTo>
                  <a:cubicBezTo>
                    <a:pt x="3556036" y="5560358"/>
                    <a:pt x="3447031" y="5497478"/>
                    <a:pt x="3580327" y="5550795"/>
                  </a:cubicBezTo>
                  <a:cubicBezTo>
                    <a:pt x="3601792" y="5559381"/>
                    <a:pt x="3622195" y="5571354"/>
                    <a:pt x="3644721" y="5576552"/>
                  </a:cubicBezTo>
                  <a:cubicBezTo>
                    <a:pt x="3678446" y="5584334"/>
                    <a:pt x="3713408" y="5585138"/>
                    <a:pt x="3747752" y="5589431"/>
                  </a:cubicBezTo>
                  <a:cubicBezTo>
                    <a:pt x="3773510" y="5585138"/>
                    <a:pt x="3800252" y="5584810"/>
                    <a:pt x="3825025" y="5576552"/>
                  </a:cubicBezTo>
                  <a:cubicBezTo>
                    <a:pt x="3936672" y="5539337"/>
                    <a:pt x="3867950" y="5546981"/>
                    <a:pt x="3953814" y="5499279"/>
                  </a:cubicBezTo>
                  <a:cubicBezTo>
                    <a:pt x="3974023" y="5488052"/>
                    <a:pt x="3996482" y="5481422"/>
                    <a:pt x="4018209" y="5473521"/>
                  </a:cubicBezTo>
                  <a:cubicBezTo>
                    <a:pt x="4043725" y="5464242"/>
                    <a:pt x="4069288" y="5454908"/>
                    <a:pt x="4095482" y="5447764"/>
                  </a:cubicBezTo>
                  <a:cubicBezTo>
                    <a:pt x="4116600" y="5442004"/>
                    <a:pt x="4138508" y="5439634"/>
                    <a:pt x="4159876" y="5434885"/>
                  </a:cubicBezTo>
                  <a:cubicBezTo>
                    <a:pt x="4177155" y="5431045"/>
                    <a:pt x="4194373" y="5426869"/>
                    <a:pt x="4211392" y="5422006"/>
                  </a:cubicBezTo>
                  <a:cubicBezTo>
                    <a:pt x="4286923" y="5400425"/>
                    <a:pt x="4213408" y="5420998"/>
                    <a:pt x="4288665" y="5383369"/>
                  </a:cubicBezTo>
                  <a:cubicBezTo>
                    <a:pt x="4300807" y="5377298"/>
                    <a:pt x="4315160" y="5376561"/>
                    <a:pt x="4327302" y="5370490"/>
                  </a:cubicBezTo>
                  <a:cubicBezTo>
                    <a:pt x="4427167" y="5320558"/>
                    <a:pt x="4307459" y="5364226"/>
                    <a:pt x="4404575" y="5331854"/>
                  </a:cubicBezTo>
                  <a:cubicBezTo>
                    <a:pt x="4421747" y="5349026"/>
                    <a:pt x="4441284" y="5364121"/>
                    <a:pt x="4456090" y="5383369"/>
                  </a:cubicBezTo>
                  <a:cubicBezTo>
                    <a:pt x="4569062" y="5530234"/>
                    <a:pt x="4485688" y="5467496"/>
                    <a:pt x="4572000" y="5525037"/>
                  </a:cubicBezTo>
                  <a:cubicBezTo>
                    <a:pt x="4721070" y="5519897"/>
                    <a:pt x="4866617" y="5535096"/>
                    <a:pt x="5009882" y="5499279"/>
                  </a:cubicBezTo>
                  <a:cubicBezTo>
                    <a:pt x="5023052" y="5495986"/>
                    <a:pt x="5036376" y="5492471"/>
                    <a:pt x="5048518" y="5486400"/>
                  </a:cubicBezTo>
                  <a:cubicBezTo>
                    <a:pt x="5062362" y="5479478"/>
                    <a:pt x="5074276" y="5469228"/>
                    <a:pt x="5087155" y="5460642"/>
                  </a:cubicBezTo>
                  <a:lnTo>
                    <a:pt x="5318975" y="5473521"/>
                  </a:lnTo>
                  <a:cubicBezTo>
                    <a:pt x="5539145" y="5486472"/>
                    <a:pt x="5468076" y="5448425"/>
                    <a:pt x="5563673" y="5512158"/>
                  </a:cubicBezTo>
                  <a:cubicBezTo>
                    <a:pt x="5572259" y="5525037"/>
                    <a:pt x="5578486" y="5539850"/>
                    <a:pt x="5589431" y="5550795"/>
                  </a:cubicBezTo>
                  <a:cubicBezTo>
                    <a:pt x="5626338" y="5587702"/>
                    <a:pt x="5624808" y="5568483"/>
                    <a:pt x="5666704" y="5589431"/>
                  </a:cubicBezTo>
                  <a:cubicBezTo>
                    <a:pt x="5680548" y="5596353"/>
                    <a:pt x="5691114" y="5609092"/>
                    <a:pt x="5705341" y="5615189"/>
                  </a:cubicBezTo>
                  <a:cubicBezTo>
                    <a:pt x="5721610" y="5622162"/>
                    <a:pt x="5739837" y="5623205"/>
                    <a:pt x="5756856" y="5628068"/>
                  </a:cubicBezTo>
                  <a:cubicBezTo>
                    <a:pt x="5769909" y="5631798"/>
                    <a:pt x="5782614" y="5636654"/>
                    <a:pt x="5795493" y="5640947"/>
                  </a:cubicBezTo>
                  <a:cubicBezTo>
                    <a:pt x="5859887" y="5636654"/>
                    <a:pt x="5924533" y="5635195"/>
                    <a:pt x="5988676" y="5628068"/>
                  </a:cubicBezTo>
                  <a:cubicBezTo>
                    <a:pt x="6002169" y="5626569"/>
                    <a:pt x="6015446" y="5621782"/>
                    <a:pt x="6027313" y="5615189"/>
                  </a:cubicBezTo>
                  <a:cubicBezTo>
                    <a:pt x="6054374" y="5600155"/>
                    <a:pt x="6082696" y="5585563"/>
                    <a:pt x="6104586" y="5563673"/>
                  </a:cubicBezTo>
                  <a:cubicBezTo>
                    <a:pt x="6117465" y="5550794"/>
                    <a:pt x="6131563" y="5539029"/>
                    <a:pt x="6143223" y="5525037"/>
                  </a:cubicBezTo>
                  <a:cubicBezTo>
                    <a:pt x="6153132" y="5513146"/>
                    <a:pt x="6157331" y="5496593"/>
                    <a:pt x="6168980" y="5486400"/>
                  </a:cubicBezTo>
                  <a:cubicBezTo>
                    <a:pt x="6192278" y="5466015"/>
                    <a:pt x="6246254" y="5434885"/>
                    <a:pt x="6246254" y="5434885"/>
                  </a:cubicBezTo>
                  <a:cubicBezTo>
                    <a:pt x="6254840" y="5422006"/>
                    <a:pt x="6259924" y="5405917"/>
                    <a:pt x="6272011" y="5396248"/>
                  </a:cubicBezTo>
                  <a:cubicBezTo>
                    <a:pt x="6282612" y="5387767"/>
                    <a:pt x="6299352" y="5390899"/>
                    <a:pt x="6310648" y="5383369"/>
                  </a:cubicBezTo>
                  <a:cubicBezTo>
                    <a:pt x="6325803" y="5373266"/>
                    <a:pt x="6336406" y="5357612"/>
                    <a:pt x="6349285" y="5344733"/>
                  </a:cubicBezTo>
                  <a:cubicBezTo>
                    <a:pt x="6353578" y="5331854"/>
                    <a:pt x="6373459" y="5313626"/>
                    <a:pt x="6362163" y="5306096"/>
                  </a:cubicBezTo>
                  <a:cubicBezTo>
                    <a:pt x="6338316" y="5290198"/>
                    <a:pt x="6288049" y="5337605"/>
                    <a:pt x="6272011" y="5344733"/>
                  </a:cubicBezTo>
                  <a:cubicBezTo>
                    <a:pt x="6247200" y="5355760"/>
                    <a:pt x="6220496" y="5361904"/>
                    <a:pt x="6194738" y="5370490"/>
                  </a:cubicBezTo>
                  <a:cubicBezTo>
                    <a:pt x="6181859" y="5374783"/>
                    <a:pt x="6169414" y="5380707"/>
                    <a:pt x="6156102" y="5383369"/>
                  </a:cubicBezTo>
                  <a:cubicBezTo>
                    <a:pt x="6061941" y="5402201"/>
                    <a:pt x="6113377" y="5393152"/>
                    <a:pt x="6001555" y="5409127"/>
                  </a:cubicBezTo>
                  <a:cubicBezTo>
                    <a:pt x="5898524" y="5404834"/>
                    <a:pt x="5795320" y="5403595"/>
                    <a:pt x="5692462" y="5396248"/>
                  </a:cubicBezTo>
                  <a:cubicBezTo>
                    <a:pt x="5674807" y="5394987"/>
                    <a:pt x="5658226" y="5387209"/>
                    <a:pt x="5640947" y="5383369"/>
                  </a:cubicBezTo>
                  <a:cubicBezTo>
                    <a:pt x="5619578" y="5378620"/>
                    <a:pt x="5598017" y="5374783"/>
                    <a:pt x="5576552" y="5370490"/>
                  </a:cubicBezTo>
                  <a:cubicBezTo>
                    <a:pt x="5559380" y="5374783"/>
                    <a:pt x="5538858" y="5372312"/>
                    <a:pt x="5525037" y="5383369"/>
                  </a:cubicBezTo>
                  <a:cubicBezTo>
                    <a:pt x="5502369" y="5401503"/>
                    <a:pt x="5514330" y="5457461"/>
                    <a:pt x="5525037" y="5473521"/>
                  </a:cubicBezTo>
                  <a:cubicBezTo>
                    <a:pt x="5533623" y="5486400"/>
                    <a:pt x="5563673" y="5483801"/>
                    <a:pt x="5563673" y="5499279"/>
                  </a:cubicBezTo>
                  <a:cubicBezTo>
                    <a:pt x="5563673" y="5512854"/>
                    <a:pt x="5537916" y="5490693"/>
                    <a:pt x="5525037" y="5486400"/>
                  </a:cubicBezTo>
                  <a:cubicBezTo>
                    <a:pt x="5520744" y="5473521"/>
                    <a:pt x="5521757" y="5457363"/>
                    <a:pt x="5512158" y="5447764"/>
                  </a:cubicBezTo>
                  <a:cubicBezTo>
                    <a:pt x="5502558" y="5438165"/>
                    <a:pt x="5486773" y="5437830"/>
                    <a:pt x="5473521" y="5434885"/>
                  </a:cubicBezTo>
                  <a:cubicBezTo>
                    <a:pt x="5448030" y="5429220"/>
                    <a:pt x="5422006" y="5426299"/>
                    <a:pt x="5396248" y="5422006"/>
                  </a:cubicBezTo>
                  <a:cubicBezTo>
                    <a:pt x="5409127" y="5413420"/>
                    <a:pt x="5420059" y="5400696"/>
                    <a:pt x="5434885" y="5396248"/>
                  </a:cubicBezTo>
                  <a:cubicBezTo>
                    <a:pt x="5463961" y="5387525"/>
                    <a:pt x="5499779" y="5400207"/>
                    <a:pt x="5525037" y="5383369"/>
                  </a:cubicBezTo>
                  <a:cubicBezTo>
                    <a:pt x="5536332" y="5375839"/>
                    <a:pt x="5521757" y="5354332"/>
                    <a:pt x="5512158" y="5344733"/>
                  </a:cubicBezTo>
                  <a:cubicBezTo>
                    <a:pt x="5502558" y="5335134"/>
                    <a:pt x="5486400" y="5336147"/>
                    <a:pt x="5473521" y="5331854"/>
                  </a:cubicBezTo>
                  <a:cubicBezTo>
                    <a:pt x="5460642" y="5336147"/>
                    <a:pt x="5447938" y="5341004"/>
                    <a:pt x="5434885" y="5344733"/>
                  </a:cubicBezTo>
                  <a:cubicBezTo>
                    <a:pt x="5417866" y="5349596"/>
                    <a:pt x="5398737" y="5348829"/>
                    <a:pt x="5383369" y="5357611"/>
                  </a:cubicBezTo>
                  <a:cubicBezTo>
                    <a:pt x="5307513" y="5400957"/>
                    <a:pt x="5377166" y="5386393"/>
                    <a:pt x="5318975" y="5434885"/>
                  </a:cubicBezTo>
                  <a:cubicBezTo>
                    <a:pt x="5304226" y="5447176"/>
                    <a:pt x="5284631" y="5452056"/>
                    <a:pt x="5267459" y="5460642"/>
                  </a:cubicBezTo>
                  <a:cubicBezTo>
                    <a:pt x="5228822" y="5456349"/>
                    <a:pt x="5189971" y="5453675"/>
                    <a:pt x="5151549" y="5447764"/>
                  </a:cubicBezTo>
                  <a:cubicBezTo>
                    <a:pt x="5134055" y="5445073"/>
                    <a:pt x="5083015" y="5439748"/>
                    <a:pt x="5100034" y="5434885"/>
                  </a:cubicBezTo>
                  <a:cubicBezTo>
                    <a:pt x="5145627" y="5421858"/>
                    <a:pt x="5194479" y="5426299"/>
                    <a:pt x="5241702" y="5422006"/>
                  </a:cubicBezTo>
                  <a:cubicBezTo>
                    <a:pt x="5254369" y="5419473"/>
                    <a:pt x="5339510" y="5421826"/>
                    <a:pt x="5318975" y="5370490"/>
                  </a:cubicBezTo>
                  <a:cubicBezTo>
                    <a:pt x="5313226" y="5356119"/>
                    <a:pt x="5293217" y="5353319"/>
                    <a:pt x="5280338" y="5344733"/>
                  </a:cubicBezTo>
                  <a:cubicBezTo>
                    <a:pt x="5243398" y="5348427"/>
                    <a:pt x="5159328" y="5347282"/>
                    <a:pt x="5112913" y="5370490"/>
                  </a:cubicBezTo>
                  <a:cubicBezTo>
                    <a:pt x="5099069" y="5377412"/>
                    <a:pt x="5087155" y="5387662"/>
                    <a:pt x="5074276" y="5396248"/>
                  </a:cubicBezTo>
                  <a:cubicBezTo>
                    <a:pt x="5078569" y="5409127"/>
                    <a:pt x="5087155" y="5421309"/>
                    <a:pt x="5087155" y="5434885"/>
                  </a:cubicBezTo>
                  <a:cubicBezTo>
                    <a:pt x="5087155" y="5452585"/>
                    <a:pt x="5090710" y="5492974"/>
                    <a:pt x="5074276" y="5486400"/>
                  </a:cubicBezTo>
                  <a:cubicBezTo>
                    <a:pt x="5040211" y="5472774"/>
                    <a:pt x="5021595" y="5405630"/>
                    <a:pt x="5009882" y="5370490"/>
                  </a:cubicBezTo>
                  <a:cubicBezTo>
                    <a:pt x="4988417" y="5374783"/>
                    <a:pt x="4963701" y="5371226"/>
                    <a:pt x="4945487" y="5383369"/>
                  </a:cubicBezTo>
                  <a:cubicBezTo>
                    <a:pt x="4934192" y="5390899"/>
                    <a:pt x="4935271" y="5408694"/>
                    <a:pt x="4932609" y="5422006"/>
                  </a:cubicBezTo>
                  <a:cubicBezTo>
                    <a:pt x="4926656" y="5451772"/>
                    <a:pt x="4924023" y="5482107"/>
                    <a:pt x="4919730" y="5512158"/>
                  </a:cubicBezTo>
                  <a:cubicBezTo>
                    <a:pt x="4902558" y="5486400"/>
                    <a:pt x="4878003" y="5464253"/>
                    <a:pt x="4868214" y="5434885"/>
                  </a:cubicBezTo>
                  <a:cubicBezTo>
                    <a:pt x="4863921" y="5422006"/>
                    <a:pt x="4864934" y="5405848"/>
                    <a:pt x="4855335" y="5396248"/>
                  </a:cubicBezTo>
                  <a:cubicBezTo>
                    <a:pt x="4845736" y="5386649"/>
                    <a:pt x="4829578" y="5387662"/>
                    <a:pt x="4816699" y="5383369"/>
                  </a:cubicBezTo>
                  <a:cubicBezTo>
                    <a:pt x="4795234" y="5387662"/>
                    <a:pt x="4770772" y="5384496"/>
                    <a:pt x="4752304" y="5396248"/>
                  </a:cubicBezTo>
                  <a:cubicBezTo>
                    <a:pt x="4721572" y="5415805"/>
                    <a:pt x="4705340" y="5453315"/>
                    <a:pt x="4675031" y="5473521"/>
                  </a:cubicBezTo>
                  <a:lnTo>
                    <a:pt x="4636394" y="5499279"/>
                  </a:lnTo>
                  <a:cubicBezTo>
                    <a:pt x="4632101" y="5512158"/>
                    <a:pt x="4637092" y="5537916"/>
                    <a:pt x="4623516" y="5537916"/>
                  </a:cubicBezTo>
                  <a:cubicBezTo>
                    <a:pt x="4605302" y="5537916"/>
                    <a:pt x="4593724" y="5515201"/>
                    <a:pt x="4584879" y="5499279"/>
                  </a:cubicBezTo>
                  <a:cubicBezTo>
                    <a:pt x="4571693" y="5475545"/>
                    <a:pt x="4559121" y="5422006"/>
                    <a:pt x="4559121" y="5422006"/>
                  </a:cubicBezTo>
                  <a:cubicBezTo>
                    <a:pt x="4554828" y="5396248"/>
                    <a:pt x="4557920" y="5368089"/>
                    <a:pt x="4546242" y="5344733"/>
                  </a:cubicBezTo>
                  <a:cubicBezTo>
                    <a:pt x="4525365" y="5302978"/>
                    <a:pt x="4397152" y="5306702"/>
                    <a:pt x="4391696" y="5306096"/>
                  </a:cubicBezTo>
                  <a:cubicBezTo>
                    <a:pt x="4365938" y="5297510"/>
                    <a:pt x="4340763" y="5273753"/>
                    <a:pt x="4314423" y="5280338"/>
                  </a:cubicBezTo>
                  <a:cubicBezTo>
                    <a:pt x="4297251" y="5284631"/>
                    <a:pt x="4279926" y="5288354"/>
                    <a:pt x="4262907" y="5293217"/>
                  </a:cubicBezTo>
                  <a:cubicBezTo>
                    <a:pt x="4230621" y="5302442"/>
                    <a:pt x="4201675" y="5313779"/>
                    <a:pt x="4172755" y="5331854"/>
                  </a:cubicBezTo>
                  <a:cubicBezTo>
                    <a:pt x="4154553" y="5343230"/>
                    <a:pt x="4138412" y="5357611"/>
                    <a:pt x="4121240" y="5370490"/>
                  </a:cubicBezTo>
                  <a:cubicBezTo>
                    <a:pt x="4116947" y="5383369"/>
                    <a:pt x="4108361" y="5395551"/>
                    <a:pt x="4108361" y="5409127"/>
                  </a:cubicBezTo>
                  <a:cubicBezTo>
                    <a:pt x="4108361" y="5422703"/>
                    <a:pt x="4134552" y="5450426"/>
                    <a:pt x="4121240" y="5447764"/>
                  </a:cubicBezTo>
                  <a:cubicBezTo>
                    <a:pt x="4121235" y="5447763"/>
                    <a:pt x="4024651" y="5383370"/>
                    <a:pt x="4005330" y="5370490"/>
                  </a:cubicBezTo>
                  <a:lnTo>
                    <a:pt x="3966693" y="5344733"/>
                  </a:lnTo>
                  <a:cubicBezTo>
                    <a:pt x="3953814" y="5349026"/>
                    <a:pt x="3938657" y="5349130"/>
                    <a:pt x="3928056" y="5357611"/>
                  </a:cubicBezTo>
                  <a:cubicBezTo>
                    <a:pt x="3880202" y="5395894"/>
                    <a:pt x="3910702" y="5446075"/>
                    <a:pt x="3889420" y="5499279"/>
                  </a:cubicBezTo>
                  <a:cubicBezTo>
                    <a:pt x="3883671" y="5513651"/>
                    <a:pt x="3863662" y="5516451"/>
                    <a:pt x="3850783" y="5525037"/>
                  </a:cubicBezTo>
                  <a:cubicBezTo>
                    <a:pt x="3842197" y="5512158"/>
                    <a:pt x="3835970" y="5497345"/>
                    <a:pt x="3825025" y="5486400"/>
                  </a:cubicBezTo>
                  <a:cubicBezTo>
                    <a:pt x="3814080" y="5475455"/>
                    <a:pt x="3796058" y="5472729"/>
                    <a:pt x="3786389" y="5460642"/>
                  </a:cubicBezTo>
                  <a:cubicBezTo>
                    <a:pt x="3736436" y="5398200"/>
                    <a:pt x="3819171" y="5437226"/>
                    <a:pt x="3734873" y="5409127"/>
                  </a:cubicBezTo>
                  <a:cubicBezTo>
                    <a:pt x="3704822" y="5413420"/>
                    <a:pt x="3673053" y="5411109"/>
                    <a:pt x="3644721" y="5422006"/>
                  </a:cubicBezTo>
                  <a:cubicBezTo>
                    <a:pt x="3615828" y="5433119"/>
                    <a:pt x="3567448" y="5473521"/>
                    <a:pt x="3567448" y="5473521"/>
                  </a:cubicBezTo>
                  <a:cubicBezTo>
                    <a:pt x="3554569" y="5469228"/>
                    <a:pt x="3538410" y="5470241"/>
                    <a:pt x="3528811" y="5460642"/>
                  </a:cubicBezTo>
                  <a:cubicBezTo>
                    <a:pt x="3519212" y="5451043"/>
                    <a:pt x="3522004" y="5434148"/>
                    <a:pt x="3515933" y="5422006"/>
                  </a:cubicBezTo>
                  <a:cubicBezTo>
                    <a:pt x="3509011" y="5408161"/>
                    <a:pt x="3501120" y="5394314"/>
                    <a:pt x="3490175" y="5383369"/>
                  </a:cubicBezTo>
                  <a:cubicBezTo>
                    <a:pt x="3479230" y="5372424"/>
                    <a:pt x="3465683" y="5363897"/>
                    <a:pt x="3451538" y="5357611"/>
                  </a:cubicBezTo>
                  <a:cubicBezTo>
                    <a:pt x="3426727" y="5346584"/>
                    <a:pt x="3374265" y="5331854"/>
                    <a:pt x="3374265" y="5331854"/>
                  </a:cubicBezTo>
                  <a:cubicBezTo>
                    <a:pt x="3350828" y="5402164"/>
                    <a:pt x="3371147" y="5364255"/>
                    <a:pt x="3348507" y="5318975"/>
                  </a:cubicBezTo>
                  <a:cubicBezTo>
                    <a:pt x="3338908" y="5299776"/>
                    <a:pt x="3327230" y="5280084"/>
                    <a:pt x="3309871" y="5267459"/>
                  </a:cubicBezTo>
                  <a:cubicBezTo>
                    <a:pt x="3278818" y="5244875"/>
                    <a:pt x="3206840" y="5215944"/>
                    <a:pt x="3206840" y="5215944"/>
                  </a:cubicBezTo>
                  <a:cubicBezTo>
                    <a:pt x="3027483" y="5228755"/>
                    <a:pt x="3042325" y="5171894"/>
                    <a:pt x="3013656" y="5267459"/>
                  </a:cubicBezTo>
                  <a:cubicBezTo>
                    <a:pt x="3004676" y="5297394"/>
                    <a:pt x="3012304" y="5338087"/>
                    <a:pt x="2987899" y="5357611"/>
                  </a:cubicBezTo>
                  <a:cubicBezTo>
                    <a:pt x="2960872" y="5379232"/>
                    <a:pt x="2919267" y="5366668"/>
                    <a:pt x="2884868" y="5370490"/>
                  </a:cubicBezTo>
                  <a:cubicBezTo>
                    <a:pt x="2841988" y="5375254"/>
                    <a:pt x="2799009" y="5379076"/>
                    <a:pt x="2756079" y="5383369"/>
                  </a:cubicBezTo>
                  <a:cubicBezTo>
                    <a:pt x="2743200" y="5374783"/>
                    <a:pt x="2732710" y="5360156"/>
                    <a:pt x="2717442" y="5357611"/>
                  </a:cubicBezTo>
                  <a:cubicBezTo>
                    <a:pt x="2704051" y="5355379"/>
                    <a:pt x="2688405" y="5360891"/>
                    <a:pt x="2678806" y="5370490"/>
                  </a:cubicBezTo>
                  <a:cubicBezTo>
                    <a:pt x="2669207" y="5380090"/>
                    <a:pt x="2671998" y="5396985"/>
                    <a:pt x="2665927" y="5409127"/>
                  </a:cubicBezTo>
                  <a:cubicBezTo>
                    <a:pt x="2647997" y="5444988"/>
                    <a:pt x="2630016" y="5457917"/>
                    <a:pt x="2601533" y="5486400"/>
                  </a:cubicBezTo>
                  <a:cubicBezTo>
                    <a:pt x="2592947" y="5512158"/>
                    <a:pt x="2598366" y="5548612"/>
                    <a:pt x="2575775" y="5563673"/>
                  </a:cubicBezTo>
                  <a:cubicBezTo>
                    <a:pt x="2543749" y="5585024"/>
                    <a:pt x="2522970" y="5601184"/>
                    <a:pt x="2485623" y="5615189"/>
                  </a:cubicBezTo>
                  <a:cubicBezTo>
                    <a:pt x="2469050" y="5621404"/>
                    <a:pt x="2451279" y="5623775"/>
                    <a:pt x="2434107" y="5628068"/>
                  </a:cubicBezTo>
                  <a:cubicBezTo>
                    <a:pt x="2408349" y="5623775"/>
                    <a:pt x="2374029" y="5634841"/>
                    <a:pt x="2356834" y="5615189"/>
                  </a:cubicBezTo>
                  <a:cubicBezTo>
                    <a:pt x="2336845" y="5592344"/>
                    <a:pt x="2350781" y="5554615"/>
                    <a:pt x="2343955" y="5525037"/>
                  </a:cubicBezTo>
                  <a:cubicBezTo>
                    <a:pt x="2324449" y="5440511"/>
                    <a:pt x="2334433" y="5458589"/>
                    <a:pt x="2279561" y="5422006"/>
                  </a:cubicBezTo>
                  <a:cubicBezTo>
                    <a:pt x="2257163" y="5425206"/>
                    <a:pt x="2181896" y="5430473"/>
                    <a:pt x="2150772" y="5447764"/>
                  </a:cubicBezTo>
                  <a:cubicBezTo>
                    <a:pt x="2123711" y="5462798"/>
                    <a:pt x="2101188" y="5485435"/>
                    <a:pt x="2073499" y="5499279"/>
                  </a:cubicBezTo>
                  <a:lnTo>
                    <a:pt x="2021983" y="5525037"/>
                  </a:lnTo>
                  <a:cubicBezTo>
                    <a:pt x="1983346" y="5516451"/>
                    <a:pt x="1941474" y="5516979"/>
                    <a:pt x="1906073" y="5499279"/>
                  </a:cubicBezTo>
                  <a:cubicBezTo>
                    <a:pt x="1893931" y="5493208"/>
                    <a:pt x="1895258" y="5474060"/>
                    <a:pt x="1893194" y="5460642"/>
                  </a:cubicBezTo>
                  <a:cubicBezTo>
                    <a:pt x="1886634" y="5418000"/>
                    <a:pt x="1893004" y="5373090"/>
                    <a:pt x="1880316" y="5331854"/>
                  </a:cubicBezTo>
                  <a:cubicBezTo>
                    <a:pt x="1870665" y="5300487"/>
                    <a:pt x="1801050" y="5270005"/>
                    <a:pt x="1777285" y="5267459"/>
                  </a:cubicBezTo>
                  <a:cubicBezTo>
                    <a:pt x="1679016" y="5256930"/>
                    <a:pt x="1579809" y="5258873"/>
                    <a:pt x="1481071" y="5254580"/>
                  </a:cubicBezTo>
                  <a:cubicBezTo>
                    <a:pt x="1463900" y="5203068"/>
                    <a:pt x="1463197" y="5224008"/>
                    <a:pt x="1481071" y="5164428"/>
                  </a:cubicBezTo>
                  <a:cubicBezTo>
                    <a:pt x="1488873" y="5138422"/>
                    <a:pt x="1506828" y="5087155"/>
                    <a:pt x="1506828" y="5087155"/>
                  </a:cubicBezTo>
                  <a:cubicBezTo>
                    <a:pt x="1502535" y="5048518"/>
                    <a:pt x="1513950" y="5004580"/>
                    <a:pt x="1493949" y="4971245"/>
                  </a:cubicBezTo>
                  <a:cubicBezTo>
                    <a:pt x="1482687" y="4952475"/>
                    <a:pt x="1450923" y="4963115"/>
                    <a:pt x="1429555" y="4958366"/>
                  </a:cubicBezTo>
                  <a:cubicBezTo>
                    <a:pt x="1412276" y="4954526"/>
                    <a:pt x="1395212" y="4949780"/>
                    <a:pt x="1378040" y="4945487"/>
                  </a:cubicBezTo>
                  <a:cubicBezTo>
                    <a:pt x="1365161" y="4949780"/>
                    <a:pt x="1349832" y="4949675"/>
                    <a:pt x="1339403" y="4958366"/>
                  </a:cubicBezTo>
                  <a:cubicBezTo>
                    <a:pt x="1322913" y="4972108"/>
                    <a:pt x="1314735" y="4993585"/>
                    <a:pt x="1300766" y="5009882"/>
                  </a:cubicBezTo>
                  <a:cubicBezTo>
                    <a:pt x="1288913" y="5023710"/>
                    <a:pt x="1275009" y="5035639"/>
                    <a:pt x="1262130" y="5048518"/>
                  </a:cubicBezTo>
                  <a:cubicBezTo>
                    <a:pt x="1249251" y="5044225"/>
                    <a:pt x="1231384" y="5046687"/>
                    <a:pt x="1223493" y="5035640"/>
                  </a:cubicBezTo>
                  <a:cubicBezTo>
                    <a:pt x="1207712" y="5013546"/>
                    <a:pt x="1224359" y="4963691"/>
                    <a:pt x="1197735" y="4958366"/>
                  </a:cubicBezTo>
                  <a:lnTo>
                    <a:pt x="1133341" y="4945487"/>
                  </a:lnTo>
                  <a:cubicBezTo>
                    <a:pt x="1111876" y="4949780"/>
                    <a:pt x="1089443" y="4950680"/>
                    <a:pt x="1068947" y="4958366"/>
                  </a:cubicBezTo>
                  <a:cubicBezTo>
                    <a:pt x="1054454" y="4963801"/>
                    <a:pt x="1045578" y="4986669"/>
                    <a:pt x="1030310" y="4984124"/>
                  </a:cubicBezTo>
                  <a:cubicBezTo>
                    <a:pt x="1012344" y="4981130"/>
                    <a:pt x="1004552" y="4958366"/>
                    <a:pt x="991673" y="4945487"/>
                  </a:cubicBezTo>
                  <a:cubicBezTo>
                    <a:pt x="983087" y="4928315"/>
                    <a:pt x="973046" y="4911797"/>
                    <a:pt x="965916" y="4893972"/>
                  </a:cubicBezTo>
                  <a:cubicBezTo>
                    <a:pt x="955832" y="4868763"/>
                    <a:pt x="965916" y="4825285"/>
                    <a:pt x="940158" y="4816699"/>
                  </a:cubicBezTo>
                  <a:lnTo>
                    <a:pt x="862885" y="4790941"/>
                  </a:lnTo>
                  <a:cubicBezTo>
                    <a:pt x="829784" y="4779907"/>
                    <a:pt x="808307" y="4771651"/>
                    <a:pt x="772733" y="4765183"/>
                  </a:cubicBezTo>
                  <a:cubicBezTo>
                    <a:pt x="742867" y="4759753"/>
                    <a:pt x="712631" y="4756597"/>
                    <a:pt x="682580" y="4752304"/>
                  </a:cubicBezTo>
                  <a:cubicBezTo>
                    <a:pt x="691166" y="4739425"/>
                    <a:pt x="707151" y="4729101"/>
                    <a:pt x="708338" y="4713668"/>
                  </a:cubicBezTo>
                  <a:cubicBezTo>
                    <a:pt x="711647" y="4670651"/>
                    <a:pt x="701561" y="4627589"/>
                    <a:pt x="695459" y="4584879"/>
                  </a:cubicBezTo>
                  <a:cubicBezTo>
                    <a:pt x="690533" y="4550397"/>
                    <a:pt x="682160" y="4520065"/>
                    <a:pt x="656823" y="4494727"/>
                  </a:cubicBezTo>
                  <a:cubicBezTo>
                    <a:pt x="631857" y="4469761"/>
                    <a:pt x="610973" y="4466565"/>
                    <a:pt x="579549" y="4456090"/>
                  </a:cubicBezTo>
                  <a:cubicBezTo>
                    <a:pt x="588135" y="4443211"/>
                    <a:pt x="597628" y="4430893"/>
                    <a:pt x="605307" y="4417454"/>
                  </a:cubicBezTo>
                  <a:cubicBezTo>
                    <a:pt x="646052" y="4346151"/>
                    <a:pt x="648161" y="4329182"/>
                    <a:pt x="618186" y="4224271"/>
                  </a:cubicBezTo>
                  <a:cubicBezTo>
                    <a:pt x="613182" y="4206758"/>
                    <a:pt x="592428" y="4198513"/>
                    <a:pt x="579549" y="4185634"/>
                  </a:cubicBezTo>
                  <a:cubicBezTo>
                    <a:pt x="575256" y="4172755"/>
                    <a:pt x="564439" y="4160388"/>
                    <a:pt x="566671" y="4146997"/>
                  </a:cubicBezTo>
                  <a:cubicBezTo>
                    <a:pt x="570257" y="4125480"/>
                    <a:pt x="619461" y="4081328"/>
                    <a:pt x="631065" y="4069724"/>
                  </a:cubicBezTo>
                  <a:cubicBezTo>
                    <a:pt x="626772" y="4013916"/>
                    <a:pt x="633563" y="3956119"/>
                    <a:pt x="618186" y="3902299"/>
                  </a:cubicBezTo>
                  <a:cubicBezTo>
                    <a:pt x="614456" y="3889246"/>
                    <a:pt x="592801" y="3892365"/>
                    <a:pt x="579549" y="3889420"/>
                  </a:cubicBezTo>
                  <a:cubicBezTo>
                    <a:pt x="554058" y="3883755"/>
                    <a:pt x="528034" y="3880834"/>
                    <a:pt x="502276" y="3876541"/>
                  </a:cubicBezTo>
                  <a:cubicBezTo>
                    <a:pt x="569580" y="3775586"/>
                    <a:pt x="572700" y="3805940"/>
                    <a:pt x="540913" y="3657600"/>
                  </a:cubicBezTo>
                  <a:cubicBezTo>
                    <a:pt x="537670" y="3642465"/>
                    <a:pt x="525064" y="3630855"/>
                    <a:pt x="515155" y="3618964"/>
                  </a:cubicBezTo>
                  <a:cubicBezTo>
                    <a:pt x="497315" y="3597556"/>
                    <a:pt x="464698" y="3566487"/>
                    <a:pt x="437882" y="3554569"/>
                  </a:cubicBezTo>
                  <a:cubicBezTo>
                    <a:pt x="413071" y="3543542"/>
                    <a:pt x="360609" y="3528811"/>
                    <a:pt x="360609" y="3528811"/>
                  </a:cubicBezTo>
                  <a:cubicBezTo>
                    <a:pt x="320555" y="3408653"/>
                    <a:pt x="365603" y="3577678"/>
                    <a:pt x="373487" y="3451538"/>
                  </a:cubicBezTo>
                  <a:cubicBezTo>
                    <a:pt x="376979" y="3395674"/>
                    <a:pt x="367551" y="3339654"/>
                    <a:pt x="360609" y="3284113"/>
                  </a:cubicBezTo>
                  <a:cubicBezTo>
                    <a:pt x="358925" y="3270642"/>
                    <a:pt x="356211" y="3256077"/>
                    <a:pt x="347730" y="3245476"/>
                  </a:cubicBezTo>
                  <a:cubicBezTo>
                    <a:pt x="338061" y="3233389"/>
                    <a:pt x="323320" y="3225815"/>
                    <a:pt x="309093" y="3219718"/>
                  </a:cubicBezTo>
                  <a:cubicBezTo>
                    <a:pt x="292824" y="3212746"/>
                    <a:pt x="274597" y="3211702"/>
                    <a:pt x="257578" y="3206840"/>
                  </a:cubicBezTo>
                  <a:cubicBezTo>
                    <a:pt x="244525" y="3203111"/>
                    <a:pt x="231820" y="3198254"/>
                    <a:pt x="218941" y="3193961"/>
                  </a:cubicBezTo>
                  <a:cubicBezTo>
                    <a:pt x="227527" y="3181082"/>
                    <a:pt x="232612" y="3164994"/>
                    <a:pt x="244699" y="3155324"/>
                  </a:cubicBezTo>
                  <a:cubicBezTo>
                    <a:pt x="255299" y="3146843"/>
                    <a:pt x="273736" y="3152044"/>
                    <a:pt x="283335" y="3142445"/>
                  </a:cubicBezTo>
                  <a:cubicBezTo>
                    <a:pt x="296910" y="3128870"/>
                    <a:pt x="300507" y="3108102"/>
                    <a:pt x="309093" y="3090930"/>
                  </a:cubicBezTo>
                  <a:cubicBezTo>
                    <a:pt x="304800" y="3052293"/>
                    <a:pt x="309499" y="3011554"/>
                    <a:pt x="296214" y="2975020"/>
                  </a:cubicBezTo>
                  <a:cubicBezTo>
                    <a:pt x="290924" y="2960474"/>
                    <a:pt x="268523" y="2960207"/>
                    <a:pt x="257578" y="2949262"/>
                  </a:cubicBezTo>
                  <a:cubicBezTo>
                    <a:pt x="246633" y="2938317"/>
                    <a:pt x="240406" y="2923505"/>
                    <a:pt x="231820" y="2910626"/>
                  </a:cubicBezTo>
                  <a:cubicBezTo>
                    <a:pt x="236113" y="2897747"/>
                    <a:pt x="236218" y="2882590"/>
                    <a:pt x="244699" y="2871989"/>
                  </a:cubicBezTo>
                  <a:cubicBezTo>
                    <a:pt x="254368" y="2859902"/>
                    <a:pt x="271444" y="2856140"/>
                    <a:pt x="283335" y="2846231"/>
                  </a:cubicBezTo>
                  <a:cubicBezTo>
                    <a:pt x="382493" y="2763600"/>
                    <a:pt x="264686" y="2845786"/>
                    <a:pt x="360609" y="2781837"/>
                  </a:cubicBezTo>
                  <a:cubicBezTo>
                    <a:pt x="364902" y="2768958"/>
                    <a:pt x="373487" y="2756776"/>
                    <a:pt x="373487" y="2743200"/>
                  </a:cubicBezTo>
                  <a:cubicBezTo>
                    <a:pt x="373487" y="2710525"/>
                    <a:pt x="342610" y="2683926"/>
                    <a:pt x="373487" y="2653048"/>
                  </a:cubicBezTo>
                  <a:cubicBezTo>
                    <a:pt x="383086" y="2643448"/>
                    <a:pt x="399982" y="2646240"/>
                    <a:pt x="412124" y="2640169"/>
                  </a:cubicBezTo>
                  <a:cubicBezTo>
                    <a:pt x="425969" y="2633247"/>
                    <a:pt x="437882" y="2622997"/>
                    <a:pt x="450761" y="2614411"/>
                  </a:cubicBezTo>
                  <a:cubicBezTo>
                    <a:pt x="455054" y="2550017"/>
                    <a:pt x="447988" y="2483838"/>
                    <a:pt x="463640" y="2421228"/>
                  </a:cubicBezTo>
                  <a:cubicBezTo>
                    <a:pt x="466932" y="2408058"/>
                    <a:pt x="495541" y="2420136"/>
                    <a:pt x="502276" y="2408349"/>
                  </a:cubicBezTo>
                  <a:cubicBezTo>
                    <a:pt x="515232" y="2385677"/>
                    <a:pt x="510034" y="2356682"/>
                    <a:pt x="515155" y="2331076"/>
                  </a:cubicBezTo>
                  <a:cubicBezTo>
                    <a:pt x="518626" y="2313720"/>
                    <a:pt x="514595" y="2291080"/>
                    <a:pt x="528034" y="2279561"/>
                  </a:cubicBezTo>
                  <a:cubicBezTo>
                    <a:pt x="548649" y="2261891"/>
                    <a:pt x="605307" y="2253803"/>
                    <a:pt x="605307" y="2253803"/>
                  </a:cubicBezTo>
                  <a:cubicBezTo>
                    <a:pt x="601014" y="2223752"/>
                    <a:pt x="600415" y="2192937"/>
                    <a:pt x="592428" y="2163651"/>
                  </a:cubicBezTo>
                  <a:cubicBezTo>
                    <a:pt x="581705" y="2124332"/>
                    <a:pt x="558257" y="2098685"/>
                    <a:pt x="528034" y="2073499"/>
                  </a:cubicBezTo>
                  <a:cubicBezTo>
                    <a:pt x="516143" y="2063590"/>
                    <a:pt x="503241" y="2054663"/>
                    <a:pt x="489397" y="2047741"/>
                  </a:cubicBezTo>
                  <a:cubicBezTo>
                    <a:pt x="477255" y="2041670"/>
                    <a:pt x="463640" y="2039155"/>
                    <a:pt x="450761" y="2034862"/>
                  </a:cubicBezTo>
                  <a:cubicBezTo>
                    <a:pt x="463640" y="2026276"/>
                    <a:pt x="475553" y="2016026"/>
                    <a:pt x="489397" y="2009104"/>
                  </a:cubicBezTo>
                  <a:cubicBezTo>
                    <a:pt x="501539" y="2003033"/>
                    <a:pt x="525372" y="2009538"/>
                    <a:pt x="528034" y="1996226"/>
                  </a:cubicBezTo>
                  <a:cubicBezTo>
                    <a:pt x="551399" y="1879404"/>
                    <a:pt x="538854" y="1888216"/>
                    <a:pt x="476518" y="1867437"/>
                  </a:cubicBezTo>
                  <a:cubicBezTo>
                    <a:pt x="605965" y="1857479"/>
                    <a:pt x="627666" y="1899995"/>
                    <a:pt x="669702" y="1815921"/>
                  </a:cubicBezTo>
                  <a:cubicBezTo>
                    <a:pt x="675773" y="1803779"/>
                    <a:pt x="678287" y="1790164"/>
                    <a:pt x="682580" y="1777285"/>
                  </a:cubicBezTo>
                  <a:cubicBezTo>
                    <a:pt x="686873" y="1742941"/>
                    <a:pt x="681402" y="1705882"/>
                    <a:pt x="695459" y="1674254"/>
                  </a:cubicBezTo>
                  <a:cubicBezTo>
                    <a:pt x="700973" y="1661848"/>
                    <a:pt x="720657" y="1663295"/>
                    <a:pt x="734096" y="1661375"/>
                  </a:cubicBezTo>
                  <a:cubicBezTo>
                    <a:pt x="781036" y="1654669"/>
                    <a:pt x="828541" y="1652789"/>
                    <a:pt x="875763" y="1648496"/>
                  </a:cubicBezTo>
                  <a:cubicBezTo>
                    <a:pt x="916920" y="1634777"/>
                    <a:pt x="920740" y="1642289"/>
                    <a:pt x="940158" y="1596980"/>
                  </a:cubicBezTo>
                  <a:cubicBezTo>
                    <a:pt x="947131" y="1580711"/>
                    <a:pt x="939598" y="1556984"/>
                    <a:pt x="953037" y="1545465"/>
                  </a:cubicBezTo>
                  <a:cubicBezTo>
                    <a:pt x="981323" y="1521220"/>
                    <a:pt x="1090398" y="1511123"/>
                    <a:pt x="1120462" y="1506828"/>
                  </a:cubicBezTo>
                  <a:cubicBezTo>
                    <a:pt x="1133341" y="1502535"/>
                    <a:pt x="1149499" y="1503548"/>
                    <a:pt x="1159099" y="1493949"/>
                  </a:cubicBezTo>
                  <a:cubicBezTo>
                    <a:pt x="1203541" y="1449507"/>
                    <a:pt x="1134041" y="1456485"/>
                    <a:pt x="1197735" y="1416676"/>
                  </a:cubicBezTo>
                  <a:cubicBezTo>
                    <a:pt x="1218641" y="1403610"/>
                    <a:pt x="1296362" y="1385580"/>
                    <a:pt x="1326524" y="1378040"/>
                  </a:cubicBezTo>
                  <a:cubicBezTo>
                    <a:pt x="1376013" y="1303806"/>
                    <a:pt x="1351389" y="1367022"/>
                    <a:pt x="1300766" y="1326524"/>
                  </a:cubicBezTo>
                  <a:cubicBezTo>
                    <a:pt x="1290165" y="1318043"/>
                    <a:pt x="1296368" y="1298488"/>
                    <a:pt x="1287887" y="1287887"/>
                  </a:cubicBezTo>
                  <a:cubicBezTo>
                    <a:pt x="1278218" y="1275801"/>
                    <a:pt x="1262130" y="1270716"/>
                    <a:pt x="1249251" y="1262130"/>
                  </a:cubicBezTo>
                  <a:cubicBezTo>
                    <a:pt x="1244958" y="1202029"/>
                    <a:pt x="1250986" y="1140281"/>
                    <a:pt x="1236372" y="1081826"/>
                  </a:cubicBezTo>
                  <a:cubicBezTo>
                    <a:pt x="1232618" y="1066810"/>
                    <a:pt x="1209304" y="1066351"/>
                    <a:pt x="1197735" y="1056068"/>
                  </a:cubicBezTo>
                  <a:cubicBezTo>
                    <a:pt x="1094421" y="964233"/>
                    <a:pt x="1148201" y="1003560"/>
                    <a:pt x="1068947" y="914400"/>
                  </a:cubicBezTo>
                  <a:cubicBezTo>
                    <a:pt x="1052813" y="896249"/>
                    <a:pt x="1034603" y="880057"/>
                    <a:pt x="1017431" y="862885"/>
                  </a:cubicBezTo>
                  <a:cubicBezTo>
                    <a:pt x="1008845" y="845713"/>
                    <a:pt x="973847" y="818499"/>
                    <a:pt x="991673" y="811369"/>
                  </a:cubicBezTo>
                  <a:cubicBezTo>
                    <a:pt x="1020691" y="799762"/>
                    <a:pt x="1052807" y="825520"/>
                    <a:pt x="1081825" y="837127"/>
                  </a:cubicBezTo>
                  <a:cubicBezTo>
                    <a:pt x="1107150" y="847257"/>
                    <a:pt x="1143012" y="882217"/>
                    <a:pt x="1159099" y="901521"/>
                  </a:cubicBezTo>
                  <a:cubicBezTo>
                    <a:pt x="1169008" y="913412"/>
                    <a:pt x="1171977" y="931572"/>
                    <a:pt x="1184856" y="940158"/>
                  </a:cubicBezTo>
                  <a:cubicBezTo>
                    <a:pt x="1199584" y="949977"/>
                    <a:pt x="1219200" y="948744"/>
                    <a:pt x="1236372" y="953037"/>
                  </a:cubicBezTo>
                  <a:lnTo>
                    <a:pt x="1326524" y="940158"/>
                  </a:lnTo>
                  <a:cubicBezTo>
                    <a:pt x="1337404" y="927465"/>
                    <a:pt x="1308391" y="847122"/>
                    <a:pt x="1300766" y="824248"/>
                  </a:cubicBezTo>
                  <a:cubicBezTo>
                    <a:pt x="1305059" y="781318"/>
                    <a:pt x="1300957" y="736695"/>
                    <a:pt x="1313645" y="695459"/>
                  </a:cubicBezTo>
                  <a:cubicBezTo>
                    <a:pt x="1319001" y="678051"/>
                    <a:pt x="1340622" y="670815"/>
                    <a:pt x="1352282" y="656823"/>
                  </a:cubicBezTo>
                  <a:cubicBezTo>
                    <a:pt x="1362191" y="644932"/>
                    <a:pt x="1365953" y="627856"/>
                    <a:pt x="1378040" y="618186"/>
                  </a:cubicBezTo>
                  <a:cubicBezTo>
                    <a:pt x="1388640" y="609705"/>
                    <a:pt x="1404534" y="611378"/>
                    <a:pt x="1416676" y="605307"/>
                  </a:cubicBezTo>
                  <a:cubicBezTo>
                    <a:pt x="1430520" y="598385"/>
                    <a:pt x="1442434" y="588135"/>
                    <a:pt x="1455313" y="579549"/>
                  </a:cubicBezTo>
                  <a:cubicBezTo>
                    <a:pt x="1506828" y="583842"/>
                    <a:pt x="1558619" y="585596"/>
                    <a:pt x="1609859" y="592428"/>
                  </a:cubicBezTo>
                  <a:cubicBezTo>
                    <a:pt x="1623316" y="594222"/>
                    <a:pt x="1634920" y="605307"/>
                    <a:pt x="1648496" y="605307"/>
                  </a:cubicBezTo>
                  <a:cubicBezTo>
                    <a:pt x="1678852" y="605307"/>
                    <a:pt x="1708882" y="598381"/>
                    <a:pt x="1738648" y="592428"/>
                  </a:cubicBezTo>
                  <a:cubicBezTo>
                    <a:pt x="1811278" y="577902"/>
                    <a:pt x="1824804" y="572296"/>
                    <a:pt x="1880316" y="553792"/>
                  </a:cubicBezTo>
                  <a:cubicBezTo>
                    <a:pt x="1908825" y="534786"/>
                    <a:pt x="1937756" y="519145"/>
                    <a:pt x="1957589" y="489397"/>
                  </a:cubicBezTo>
                  <a:cubicBezTo>
                    <a:pt x="1965119" y="478102"/>
                    <a:pt x="1963875" y="462628"/>
                    <a:pt x="1970468" y="450761"/>
                  </a:cubicBezTo>
                  <a:cubicBezTo>
                    <a:pt x="2014661" y="371213"/>
                    <a:pt x="2004179" y="385356"/>
                    <a:pt x="2060620" y="347730"/>
                  </a:cubicBezTo>
                  <a:cubicBezTo>
                    <a:pt x="2154685" y="379084"/>
                    <a:pt x="2111553" y="380072"/>
                    <a:pt x="2189409" y="360609"/>
                  </a:cubicBezTo>
                  <a:cubicBezTo>
                    <a:pt x="2202288" y="347730"/>
                    <a:pt x="2213224" y="332558"/>
                    <a:pt x="2228045" y="321972"/>
                  </a:cubicBezTo>
                  <a:cubicBezTo>
                    <a:pt x="2283676" y="282235"/>
                    <a:pt x="2322551" y="291437"/>
                    <a:pt x="2395471" y="283335"/>
                  </a:cubicBezTo>
                  <a:cubicBezTo>
                    <a:pt x="2500940" y="248178"/>
                    <a:pt x="2390216" y="298305"/>
                    <a:pt x="2446986" y="90152"/>
                  </a:cubicBezTo>
                  <a:cubicBezTo>
                    <a:pt x="2451059" y="75219"/>
                    <a:pt x="2466457" y="114644"/>
                    <a:pt x="2472744" y="128789"/>
                  </a:cubicBezTo>
                  <a:cubicBezTo>
                    <a:pt x="2483771" y="153600"/>
                    <a:pt x="2471720" y="201598"/>
                    <a:pt x="2498502" y="206062"/>
                  </a:cubicBezTo>
                  <a:lnTo>
                    <a:pt x="2575775" y="218941"/>
                  </a:lnTo>
                  <a:cubicBezTo>
                    <a:pt x="2597240" y="214648"/>
                    <a:pt x="2620590" y="215851"/>
                    <a:pt x="2640169" y="206062"/>
                  </a:cubicBezTo>
                  <a:cubicBezTo>
                    <a:pt x="2717347" y="167474"/>
                    <a:pt x="2639956" y="154477"/>
                    <a:pt x="2717442" y="180304"/>
                  </a:cubicBezTo>
                  <a:cubicBezTo>
                    <a:pt x="2730944" y="220811"/>
                    <a:pt x="2727613" y="230015"/>
                    <a:pt x="2768958" y="257578"/>
                  </a:cubicBezTo>
                  <a:cubicBezTo>
                    <a:pt x="2780253" y="265108"/>
                    <a:pt x="2794715" y="266163"/>
                    <a:pt x="2807594" y="270456"/>
                  </a:cubicBezTo>
                  <a:cubicBezTo>
                    <a:pt x="2863790" y="261091"/>
                    <a:pt x="2905945" y="245480"/>
                    <a:pt x="2962141" y="270456"/>
                  </a:cubicBezTo>
                  <a:cubicBezTo>
                    <a:pt x="2978785" y="277853"/>
                    <a:pt x="2986786" y="297433"/>
                    <a:pt x="3000778" y="309093"/>
                  </a:cubicBezTo>
                  <a:cubicBezTo>
                    <a:pt x="3038896" y="340858"/>
                    <a:pt x="3041832" y="335456"/>
                    <a:pt x="3090930" y="347730"/>
                  </a:cubicBezTo>
                  <a:cubicBezTo>
                    <a:pt x="3145351" y="340927"/>
                    <a:pt x="3193771" y="312076"/>
                    <a:pt x="3232597" y="360609"/>
                  </a:cubicBezTo>
                  <a:cubicBezTo>
                    <a:pt x="3241077" y="371210"/>
                    <a:pt x="3235877" y="389646"/>
                    <a:pt x="3245476" y="399245"/>
                  </a:cubicBezTo>
                  <a:cubicBezTo>
                    <a:pt x="3255076" y="408844"/>
                    <a:pt x="3271060" y="408394"/>
                    <a:pt x="3284113" y="412124"/>
                  </a:cubicBezTo>
                  <a:cubicBezTo>
                    <a:pt x="3301132" y="416987"/>
                    <a:pt x="3318609" y="420140"/>
                    <a:pt x="3335628" y="425003"/>
                  </a:cubicBezTo>
                  <a:cubicBezTo>
                    <a:pt x="3464961" y="461956"/>
                    <a:pt x="3264738" y="410500"/>
                    <a:pt x="3425780" y="450761"/>
                  </a:cubicBezTo>
                  <a:cubicBezTo>
                    <a:pt x="3473003" y="446468"/>
                    <a:pt x="3520752" y="446123"/>
                    <a:pt x="3567448" y="437882"/>
                  </a:cubicBezTo>
                  <a:cubicBezTo>
                    <a:pt x="3594186" y="433164"/>
                    <a:pt x="3618963" y="420710"/>
                    <a:pt x="3644721" y="412124"/>
                  </a:cubicBezTo>
                  <a:cubicBezTo>
                    <a:pt x="3701572" y="393173"/>
                    <a:pt x="3671214" y="405317"/>
                    <a:pt x="3734873" y="373487"/>
                  </a:cubicBezTo>
                  <a:cubicBezTo>
                    <a:pt x="3743459" y="360608"/>
                    <a:pt x="3747505" y="343054"/>
                    <a:pt x="3760631" y="334851"/>
                  </a:cubicBezTo>
                  <a:cubicBezTo>
                    <a:pt x="3783655" y="320461"/>
                    <a:pt x="3837904" y="309093"/>
                    <a:pt x="3837904" y="309093"/>
                  </a:cubicBezTo>
                  <a:cubicBezTo>
                    <a:pt x="3847961" y="314122"/>
                    <a:pt x="3909107" y="347730"/>
                    <a:pt x="3928056" y="347730"/>
                  </a:cubicBezTo>
                  <a:cubicBezTo>
                    <a:pt x="3949946" y="347730"/>
                    <a:pt x="3970986" y="339144"/>
                    <a:pt x="3992451" y="334851"/>
                  </a:cubicBezTo>
                  <a:cubicBezTo>
                    <a:pt x="4086901" y="287625"/>
                    <a:pt x="3998510" y="326174"/>
                    <a:pt x="4108361" y="296214"/>
                  </a:cubicBezTo>
                  <a:cubicBezTo>
                    <a:pt x="4134555" y="289070"/>
                    <a:pt x="4159876" y="279042"/>
                    <a:pt x="4185634" y="270456"/>
                  </a:cubicBezTo>
                  <a:lnTo>
                    <a:pt x="4224271" y="257578"/>
                  </a:lnTo>
                  <a:cubicBezTo>
                    <a:pt x="4269543" y="189668"/>
                    <a:pt x="4223923" y="239328"/>
                    <a:pt x="4301544" y="206062"/>
                  </a:cubicBezTo>
                  <a:cubicBezTo>
                    <a:pt x="4426053" y="152700"/>
                    <a:pt x="4243805" y="204396"/>
                    <a:pt x="4391696" y="167426"/>
                  </a:cubicBezTo>
                  <a:cubicBezTo>
                    <a:pt x="4492436" y="176584"/>
                    <a:pt x="4541345" y="191188"/>
                    <a:pt x="4636394" y="167426"/>
                  </a:cubicBezTo>
                  <a:cubicBezTo>
                    <a:pt x="4655020" y="162770"/>
                    <a:pt x="4670738" y="150254"/>
                    <a:pt x="4687910" y="141668"/>
                  </a:cubicBezTo>
                  <a:cubicBezTo>
                    <a:pt x="4735133" y="145961"/>
                    <a:pt x="4784087" y="141167"/>
                    <a:pt x="4829578" y="154547"/>
                  </a:cubicBezTo>
                  <a:cubicBezTo>
                    <a:pt x="4859277" y="163282"/>
                    <a:pt x="4876819" y="198554"/>
                    <a:pt x="4906851" y="206062"/>
                  </a:cubicBezTo>
                  <a:lnTo>
                    <a:pt x="4958366" y="218941"/>
                  </a:lnTo>
                  <a:cubicBezTo>
                    <a:pt x="5177154" y="187685"/>
                    <a:pt x="5078330" y="186478"/>
                    <a:pt x="5254580" y="206062"/>
                  </a:cubicBezTo>
                  <a:cubicBezTo>
                    <a:pt x="5305511" y="223039"/>
                    <a:pt x="5295115" y="215049"/>
                    <a:pt x="5344733" y="257578"/>
                  </a:cubicBezTo>
                  <a:cubicBezTo>
                    <a:pt x="5358561" y="269431"/>
                    <a:pt x="5365700" y="291797"/>
                    <a:pt x="5383369" y="296214"/>
                  </a:cubicBezTo>
                  <a:cubicBezTo>
                    <a:pt x="5437671" y="309789"/>
                    <a:pt x="5494986" y="304800"/>
                    <a:pt x="5550794" y="309093"/>
                  </a:cubicBezTo>
                  <a:lnTo>
                    <a:pt x="5602310" y="386366"/>
                  </a:lnTo>
                  <a:lnTo>
                    <a:pt x="5628068" y="425003"/>
                  </a:lnTo>
                  <a:cubicBezTo>
                    <a:pt x="5851302" y="420710"/>
                    <a:pt x="6080006" y="461429"/>
                    <a:pt x="6297769" y="412124"/>
                  </a:cubicBezTo>
                  <a:cubicBezTo>
                    <a:pt x="6344016" y="401653"/>
                    <a:pt x="6295653" y="315440"/>
                    <a:pt x="6310648" y="270456"/>
                  </a:cubicBezTo>
                  <a:cubicBezTo>
                    <a:pt x="6314941" y="257577"/>
                    <a:pt x="6336406" y="261871"/>
                    <a:pt x="6349285" y="257578"/>
                  </a:cubicBezTo>
                  <a:cubicBezTo>
                    <a:pt x="6405093" y="261871"/>
                    <a:pt x="6461589" y="260729"/>
                    <a:pt x="6516710" y="270456"/>
                  </a:cubicBezTo>
                  <a:cubicBezTo>
                    <a:pt x="6535616" y="273792"/>
                    <a:pt x="6550579" y="288651"/>
                    <a:pt x="6568225" y="296214"/>
                  </a:cubicBezTo>
                  <a:cubicBezTo>
                    <a:pt x="6580703" y="301562"/>
                    <a:pt x="6594720" y="303022"/>
                    <a:pt x="6606862" y="309093"/>
                  </a:cubicBezTo>
                  <a:cubicBezTo>
                    <a:pt x="6695803" y="353564"/>
                    <a:pt x="6589799" y="320926"/>
                    <a:pt x="6697014" y="347730"/>
                  </a:cubicBezTo>
                  <a:cubicBezTo>
                    <a:pt x="6765701" y="343437"/>
                    <a:pt x="6835097" y="345585"/>
                    <a:pt x="6903076" y="334851"/>
                  </a:cubicBezTo>
                  <a:cubicBezTo>
                    <a:pt x="6918365" y="332437"/>
                    <a:pt x="6926280" y="310280"/>
                    <a:pt x="6941713" y="309093"/>
                  </a:cubicBezTo>
                  <a:cubicBezTo>
                    <a:pt x="6984730" y="305784"/>
                    <a:pt x="7027572" y="317679"/>
                    <a:pt x="7070502" y="321972"/>
                  </a:cubicBezTo>
                  <a:cubicBezTo>
                    <a:pt x="7166428" y="385924"/>
                    <a:pt x="7048612" y="303731"/>
                    <a:pt x="7147775" y="386366"/>
                  </a:cubicBezTo>
                  <a:cubicBezTo>
                    <a:pt x="7170602" y="405389"/>
                    <a:pt x="7211989" y="426766"/>
                    <a:pt x="7237927" y="437882"/>
                  </a:cubicBezTo>
                  <a:cubicBezTo>
                    <a:pt x="7250405" y="443230"/>
                    <a:pt x="7263684" y="446468"/>
                    <a:pt x="7276563" y="450761"/>
                  </a:cubicBezTo>
                  <a:cubicBezTo>
                    <a:pt x="7302321" y="476519"/>
                    <a:pt x="7319279" y="516514"/>
                    <a:pt x="7353837" y="528034"/>
                  </a:cubicBezTo>
                  <a:cubicBezTo>
                    <a:pt x="7442153" y="557474"/>
                    <a:pt x="7332538" y="522709"/>
                    <a:pt x="7456868" y="553792"/>
                  </a:cubicBezTo>
                  <a:cubicBezTo>
                    <a:pt x="7470038" y="557085"/>
                    <a:pt x="7482022" y="565085"/>
                    <a:pt x="7495504" y="566671"/>
                  </a:cubicBezTo>
                  <a:cubicBezTo>
                    <a:pt x="7555346" y="573711"/>
                    <a:pt x="7615707" y="575256"/>
                    <a:pt x="7675809" y="579549"/>
                  </a:cubicBezTo>
                  <a:cubicBezTo>
                    <a:pt x="7676255" y="579660"/>
                    <a:pt x="7759803" y="599149"/>
                    <a:pt x="7765961" y="605307"/>
                  </a:cubicBezTo>
                  <a:cubicBezTo>
                    <a:pt x="7834649" y="673995"/>
                    <a:pt x="7714446" y="622479"/>
                    <a:pt x="7817476" y="656823"/>
                  </a:cubicBezTo>
                  <a:cubicBezTo>
                    <a:pt x="7873285" y="652530"/>
                    <a:pt x="7929312" y="650484"/>
                    <a:pt x="7984902" y="643944"/>
                  </a:cubicBezTo>
                  <a:cubicBezTo>
                    <a:pt x="8074861" y="633360"/>
                    <a:pt x="7999615" y="615425"/>
                    <a:pt x="8113690" y="643944"/>
                  </a:cubicBezTo>
                  <a:cubicBezTo>
                    <a:pt x="8140030" y="650529"/>
                    <a:pt x="8168372" y="654642"/>
                    <a:pt x="8190963" y="669702"/>
                  </a:cubicBezTo>
                  <a:cubicBezTo>
                    <a:pt x="8220113" y="689135"/>
                    <a:pt x="8258128" y="718309"/>
                    <a:pt x="8293994" y="721217"/>
                  </a:cubicBezTo>
                  <a:cubicBezTo>
                    <a:pt x="8430986" y="732325"/>
                    <a:pt x="8568743" y="729803"/>
                    <a:pt x="8706118" y="734096"/>
                  </a:cubicBezTo>
                  <a:cubicBezTo>
                    <a:pt x="8839782" y="823205"/>
                    <a:pt x="8632858" y="687564"/>
                    <a:pt x="8796271" y="785611"/>
                  </a:cubicBezTo>
                  <a:cubicBezTo>
                    <a:pt x="8822816" y="801538"/>
                    <a:pt x="8873544" y="837127"/>
                    <a:pt x="8873544" y="837127"/>
                  </a:cubicBezTo>
                  <a:cubicBezTo>
                    <a:pt x="8882130" y="850006"/>
                    <a:pt x="8887411" y="865855"/>
                    <a:pt x="8899302" y="875764"/>
                  </a:cubicBezTo>
                  <a:cubicBezTo>
                    <a:pt x="8920520" y="893446"/>
                    <a:pt x="8962614" y="905453"/>
                    <a:pt x="8989454" y="914400"/>
                  </a:cubicBezTo>
                  <a:cubicBezTo>
                    <a:pt x="9002333" y="922986"/>
                    <a:pt x="9013946" y="933872"/>
                    <a:pt x="9028090" y="940158"/>
                  </a:cubicBezTo>
                  <a:cubicBezTo>
                    <a:pt x="9052901" y="951185"/>
                    <a:pt x="9105363" y="965916"/>
                    <a:pt x="9105363" y="965916"/>
                  </a:cubicBezTo>
                  <a:cubicBezTo>
                    <a:pt x="9113949" y="978795"/>
                    <a:pt x="9124199" y="990708"/>
                    <a:pt x="9131121" y="1004552"/>
                  </a:cubicBezTo>
                  <a:cubicBezTo>
                    <a:pt x="9137192" y="1016694"/>
                    <a:pt x="9132953" y="1035298"/>
                    <a:pt x="9144000" y="1043189"/>
                  </a:cubicBezTo>
                  <a:cubicBezTo>
                    <a:pt x="9165982" y="1058890"/>
                    <a:pt x="9241926" y="1072567"/>
                    <a:pt x="9272789" y="1081826"/>
                  </a:cubicBezTo>
                  <a:cubicBezTo>
                    <a:pt x="9298795" y="1089628"/>
                    <a:pt x="9324304" y="1098997"/>
                    <a:pt x="9350062" y="1107583"/>
                  </a:cubicBezTo>
                  <a:lnTo>
                    <a:pt x="9388699" y="1120462"/>
                  </a:lnTo>
                  <a:cubicBezTo>
                    <a:pt x="9463031" y="1170018"/>
                    <a:pt x="9399451" y="1116210"/>
                    <a:pt x="9453093" y="1223493"/>
                  </a:cubicBezTo>
                  <a:cubicBezTo>
                    <a:pt x="9461679" y="1240665"/>
                    <a:pt x="9471288" y="1257362"/>
                    <a:pt x="9478851" y="1275009"/>
                  </a:cubicBezTo>
                  <a:cubicBezTo>
                    <a:pt x="9484199" y="1287487"/>
                    <a:pt x="9485659" y="1301503"/>
                    <a:pt x="9491730" y="1313645"/>
                  </a:cubicBezTo>
                  <a:cubicBezTo>
                    <a:pt x="9499045" y="1328275"/>
                    <a:pt x="9550285" y="1397958"/>
                    <a:pt x="9556124" y="1403797"/>
                  </a:cubicBezTo>
                  <a:cubicBezTo>
                    <a:pt x="9590610" y="1438283"/>
                    <a:pt x="9640837" y="1442720"/>
                    <a:pt x="9684913" y="1455313"/>
                  </a:cubicBezTo>
                  <a:cubicBezTo>
                    <a:pt x="9731567" y="1468643"/>
                    <a:pt x="9719854" y="1465729"/>
                    <a:pt x="9762186" y="1493949"/>
                  </a:cubicBezTo>
                  <a:cubicBezTo>
                    <a:pt x="9770772" y="1519707"/>
                    <a:pt x="9784104" y="1544345"/>
                    <a:pt x="9787944" y="1571223"/>
                  </a:cubicBezTo>
                  <a:cubicBezTo>
                    <a:pt x="9792237" y="1601274"/>
                    <a:pt x="9782186" y="1637414"/>
                    <a:pt x="9800823" y="1661375"/>
                  </a:cubicBezTo>
                  <a:cubicBezTo>
                    <a:pt x="9817492" y="1682807"/>
                    <a:pt x="9855505" y="1672073"/>
                    <a:pt x="9878096" y="1687133"/>
                  </a:cubicBezTo>
                  <a:lnTo>
                    <a:pt x="9916733" y="1712890"/>
                  </a:lnTo>
                  <a:cubicBezTo>
                    <a:pt x="9921026" y="1725769"/>
                    <a:pt x="9929611" y="1737951"/>
                    <a:pt x="9929611" y="1751527"/>
                  </a:cubicBezTo>
                  <a:cubicBezTo>
                    <a:pt x="9929611" y="1922271"/>
                    <a:pt x="9961688" y="1923083"/>
                    <a:pt x="9878096" y="1996226"/>
                  </a:cubicBezTo>
                  <a:cubicBezTo>
                    <a:pt x="9857409" y="2014327"/>
                    <a:pt x="9835167" y="2030569"/>
                    <a:pt x="9813702" y="2047741"/>
                  </a:cubicBezTo>
                  <a:cubicBezTo>
                    <a:pt x="9787944" y="2125016"/>
                    <a:pt x="9796530" y="2056327"/>
                    <a:pt x="9839459" y="2099256"/>
                  </a:cubicBezTo>
                  <a:cubicBezTo>
                    <a:pt x="9861349" y="2121146"/>
                    <a:pt x="9890975" y="2176530"/>
                    <a:pt x="9890975" y="2176530"/>
                  </a:cubicBezTo>
                  <a:cubicBezTo>
                    <a:pt x="9886682" y="2197995"/>
                    <a:pt x="9885782" y="2220428"/>
                    <a:pt x="9878096" y="2240924"/>
                  </a:cubicBezTo>
                  <a:cubicBezTo>
                    <a:pt x="9872661" y="2255417"/>
                    <a:pt x="9861335" y="2266966"/>
                    <a:pt x="9852338" y="2279561"/>
                  </a:cubicBezTo>
                  <a:cubicBezTo>
                    <a:pt x="9772465" y="2391383"/>
                    <a:pt x="9848648" y="2278657"/>
                    <a:pt x="9787944" y="2369713"/>
                  </a:cubicBezTo>
                  <a:cubicBezTo>
                    <a:pt x="9783651" y="2416935"/>
                    <a:pt x="9788092" y="2465787"/>
                    <a:pt x="9775065" y="2511380"/>
                  </a:cubicBezTo>
                  <a:cubicBezTo>
                    <a:pt x="9770061" y="2528893"/>
                    <a:pt x="9748088" y="2536025"/>
                    <a:pt x="9736428" y="2550017"/>
                  </a:cubicBezTo>
                  <a:cubicBezTo>
                    <a:pt x="9691617" y="2603791"/>
                    <a:pt x="9735462" y="2580390"/>
                    <a:pt x="9672034" y="2601533"/>
                  </a:cubicBezTo>
                  <a:cubicBezTo>
                    <a:pt x="9598213" y="2712262"/>
                    <a:pt x="9696510" y="2581951"/>
                    <a:pt x="9607640" y="2653048"/>
                  </a:cubicBezTo>
                  <a:cubicBezTo>
                    <a:pt x="9595553" y="2662718"/>
                    <a:pt x="9592827" y="2680740"/>
                    <a:pt x="9581882" y="2691685"/>
                  </a:cubicBezTo>
                  <a:cubicBezTo>
                    <a:pt x="9570937" y="2702630"/>
                    <a:pt x="9556124" y="2708856"/>
                    <a:pt x="9543245" y="2717442"/>
                  </a:cubicBezTo>
                  <a:lnTo>
                    <a:pt x="9517487" y="2794716"/>
                  </a:lnTo>
                  <a:lnTo>
                    <a:pt x="9504609" y="2833352"/>
                  </a:lnTo>
                  <a:cubicBezTo>
                    <a:pt x="9508902" y="2876282"/>
                    <a:pt x="9507786" y="2920102"/>
                    <a:pt x="9517487" y="2962141"/>
                  </a:cubicBezTo>
                  <a:cubicBezTo>
                    <a:pt x="9542006" y="3068391"/>
                    <a:pt x="9614944" y="2896976"/>
                    <a:pt x="9530366" y="3129566"/>
                  </a:cubicBezTo>
                  <a:cubicBezTo>
                    <a:pt x="9525727" y="3142324"/>
                    <a:pt x="9503872" y="3136374"/>
                    <a:pt x="9491730" y="3142445"/>
                  </a:cubicBezTo>
                  <a:cubicBezTo>
                    <a:pt x="9470790" y="3152915"/>
                    <a:pt x="9416168" y="3196627"/>
                    <a:pt x="9401578" y="3206840"/>
                  </a:cubicBezTo>
                  <a:cubicBezTo>
                    <a:pt x="9376217" y="3224593"/>
                    <a:pt x="9324304" y="3258355"/>
                    <a:pt x="9324304" y="3258355"/>
                  </a:cubicBezTo>
                  <a:cubicBezTo>
                    <a:pt x="9311425" y="3275527"/>
                    <a:pt x="9295267" y="3290672"/>
                    <a:pt x="9285668" y="3309871"/>
                  </a:cubicBezTo>
                  <a:cubicBezTo>
                    <a:pt x="9273526" y="3334156"/>
                    <a:pt x="9259910" y="3387144"/>
                    <a:pt x="9259910" y="3387144"/>
                  </a:cubicBezTo>
                  <a:cubicBezTo>
                    <a:pt x="9255617" y="3455831"/>
                    <a:pt x="9262794" y="3526214"/>
                    <a:pt x="9247031" y="3593206"/>
                  </a:cubicBezTo>
                  <a:cubicBezTo>
                    <a:pt x="9243922" y="3606421"/>
                    <a:pt x="9221447" y="3602355"/>
                    <a:pt x="9208394" y="3606085"/>
                  </a:cubicBezTo>
                  <a:cubicBezTo>
                    <a:pt x="9154596" y="3621456"/>
                    <a:pt x="9140332" y="3621722"/>
                    <a:pt x="9079606" y="3631842"/>
                  </a:cubicBezTo>
                  <a:cubicBezTo>
                    <a:pt x="9066727" y="3636135"/>
                    <a:pt x="9051570" y="3636240"/>
                    <a:pt x="9040969" y="3644721"/>
                  </a:cubicBezTo>
                  <a:cubicBezTo>
                    <a:pt x="9003182" y="3674951"/>
                    <a:pt x="9007969" y="3734056"/>
                    <a:pt x="9002333" y="3773510"/>
                  </a:cubicBezTo>
                  <a:cubicBezTo>
                    <a:pt x="9010066" y="3804446"/>
                    <a:pt x="9013174" y="3841426"/>
                    <a:pt x="9040969" y="3863662"/>
                  </a:cubicBezTo>
                  <a:cubicBezTo>
                    <a:pt x="9051570" y="3872143"/>
                    <a:pt x="9066727" y="3872248"/>
                    <a:pt x="9079606" y="3876541"/>
                  </a:cubicBezTo>
                  <a:cubicBezTo>
                    <a:pt x="9107892" y="3918972"/>
                    <a:pt x="9128077" y="3930165"/>
                    <a:pt x="9092485" y="3992451"/>
                  </a:cubicBezTo>
                  <a:cubicBezTo>
                    <a:pt x="9085750" y="4004238"/>
                    <a:pt x="9065990" y="3999259"/>
                    <a:pt x="9053848" y="4005330"/>
                  </a:cubicBezTo>
                  <a:cubicBezTo>
                    <a:pt x="8907688" y="4078409"/>
                    <a:pt x="9060824" y="4019979"/>
                    <a:pt x="8937938" y="4056845"/>
                  </a:cubicBezTo>
                  <a:cubicBezTo>
                    <a:pt x="8911932" y="4064647"/>
                    <a:pt x="8860665" y="4082603"/>
                    <a:pt x="8860665" y="4082603"/>
                  </a:cubicBezTo>
                  <a:cubicBezTo>
                    <a:pt x="8856372" y="4095482"/>
                    <a:pt x="8852553" y="4108529"/>
                    <a:pt x="8847786" y="4121240"/>
                  </a:cubicBezTo>
                  <a:cubicBezTo>
                    <a:pt x="8839669" y="4142886"/>
                    <a:pt x="8827635" y="4163206"/>
                    <a:pt x="8822028" y="4185634"/>
                  </a:cubicBezTo>
                  <a:cubicBezTo>
                    <a:pt x="8814666" y="4215083"/>
                    <a:pt x="8822724" y="4248635"/>
                    <a:pt x="8809149" y="4275786"/>
                  </a:cubicBezTo>
                  <a:cubicBezTo>
                    <a:pt x="8803078" y="4287928"/>
                    <a:pt x="8783974" y="4286909"/>
                    <a:pt x="8770513" y="4288665"/>
                  </a:cubicBezTo>
                  <a:cubicBezTo>
                    <a:pt x="8684950" y="4299825"/>
                    <a:pt x="8598355" y="4302220"/>
                    <a:pt x="8512935" y="4314423"/>
                  </a:cubicBezTo>
                  <a:lnTo>
                    <a:pt x="8422783" y="4327302"/>
                  </a:lnTo>
                  <a:cubicBezTo>
                    <a:pt x="8418490" y="4348767"/>
                    <a:pt x="8420764" y="4372690"/>
                    <a:pt x="8409904" y="4391696"/>
                  </a:cubicBezTo>
                  <a:cubicBezTo>
                    <a:pt x="8393948" y="4419619"/>
                    <a:pt x="8356153" y="4417265"/>
                    <a:pt x="8332631" y="4430333"/>
                  </a:cubicBezTo>
                  <a:cubicBezTo>
                    <a:pt x="8270887" y="4464635"/>
                    <a:pt x="8273211" y="4463995"/>
                    <a:pt x="8242479" y="4494727"/>
                  </a:cubicBezTo>
                </a:path>
              </a:pathLst>
            </a:custGeom>
            <a:solidFill>
              <a:srgbClr val="95282D"/>
            </a:solidFill>
            <a:ln>
              <a:solidFill>
                <a:srgbClr val="36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椭圆 5"/>
            <p:cNvSpPr/>
            <p:nvPr/>
          </p:nvSpPr>
          <p:spPr>
            <a:xfrm>
              <a:off x="9358125" y="4818606"/>
              <a:ext cx="93664" cy="308006"/>
            </a:xfrm>
            <a:prstGeom prst="ellipse">
              <a:avLst/>
            </a:prstGeom>
            <a:solidFill>
              <a:srgbClr val="FFFF00"/>
            </a:solidFill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2054225" y="2319338"/>
            <a:ext cx="7427913" cy="2584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sz="36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    </a:t>
            </a:r>
            <a:r>
              <a:rPr lang="zh-CN" altLang="en-US" sz="36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要是</a:t>
            </a:r>
            <a:r>
              <a:rPr lang="zh-CN" altLang="en-US" sz="36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把右边的辫子和左边的辫子绷紧了拉在树上，家里洗的所有衣服就能一次全晾完啦。</a:t>
            </a:r>
            <a:endParaRPr lang="zh-CN" altLang="en-US" sz="36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70213" y="669925"/>
            <a:ext cx="1304925" cy="10953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5" y="846138"/>
            <a:ext cx="1304925" cy="10953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41925" y="681038"/>
            <a:ext cx="1304925" cy="10953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46850" y="858838"/>
            <a:ext cx="1304925" cy="1095375"/>
          </a:xfrm>
          <a:prstGeom prst="rect">
            <a:avLst/>
          </a:prstGeom>
          <a:noFill/>
          <a:ln w="9525">
            <a:noFill/>
          </a:ln>
        </p:spPr>
      </p:pic>
      <p:cxnSp>
        <p:nvCxnSpPr>
          <p:cNvPr id="12" name="直接连接符 11"/>
          <p:cNvCxnSpPr/>
          <p:nvPr/>
        </p:nvCxnSpPr>
        <p:spPr>
          <a:xfrm>
            <a:off x="3987800" y="3133725"/>
            <a:ext cx="5095875" cy="3175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2120900" y="3963988"/>
            <a:ext cx="3900488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1746" name="矩形 1"/>
          <p:cNvSpPr/>
          <p:nvPr/>
        </p:nvSpPr>
        <p:spPr>
          <a:xfrm>
            <a:off x="2185988" y="2178050"/>
            <a:ext cx="8001000" cy="19399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sz="4000" dirty="0">
                <a:solidFill>
                  <a:srgbClr val="434343"/>
                </a:solidFill>
                <a:latin typeface="微软雅黑" panose="020B0503020204020204" charset="-122"/>
                <a:ea typeface="微软雅黑" panose="020B0503020204020204" charset="-122"/>
              </a:rPr>
              <a:t>如果你是小真，你还会用辫子干什么呢？发挥想象，动手画一画吧。</a:t>
            </a:r>
            <a:endParaRPr lang="zh-CN" altLang="en-US" sz="4000" dirty="0">
              <a:latin typeface="Calibri" panose="020F0502020204030204" pitchFamily="34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43338" y="320801"/>
            <a:ext cx="2492991" cy="1015663"/>
          </a:xfrm>
          <a:prstGeom prst="rect">
            <a:avLst/>
          </a:prstGeom>
          <a:noFill/>
          <a:effectLst>
            <a:glow rad="63500">
              <a:schemeClr val="accent1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6000" b="0" i="0" u="none" strike="noStrike" kern="1200" cap="none" spc="0" normalizeH="0" baseline="0" noProof="1" smtClean="0">
                <a:ln w="0"/>
                <a:solidFill>
                  <a:schemeClr val="accent6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画一画</a:t>
            </a:r>
            <a:endParaRPr kumimoji="0" lang="zh-CN" altLang="en-US" sz="6000" b="0" i="0" u="none" strike="noStrike" kern="1200" cap="none" spc="0" normalizeH="0" baseline="0" noProof="1">
              <a:ln w="0"/>
              <a:solidFill>
                <a:schemeClr val="accent6">
                  <a:lumMod val="5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华文新魏" panose="02010800040101010101" pitchFamily="2" charset="-122"/>
              <a:ea typeface="华文新魏" panose="02010800040101010101" pitchFamily="2" charset="-122"/>
              <a:cs typeface="+mn-cs"/>
            </a:endParaRPr>
          </a:p>
        </p:txBody>
      </p:sp>
      <p:pic>
        <p:nvPicPr>
          <p:cNvPr id="31750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55575" y="-74612"/>
            <a:ext cx="4210050" cy="17827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random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2108200" y="2084388"/>
            <a:ext cx="6559550" cy="2555875"/>
          </a:xfrm>
          <a:prstGeom prst="rect">
            <a:avLst/>
          </a:prstGeom>
          <a:ln w="76200">
            <a:noFill/>
            <a:prstDash val="sysDot"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000" b="0" i="0" u="none" strike="noStrike" kern="1200" cap="none" spc="0" normalizeH="0" baseline="0" noProof="1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那么长的</a:t>
            </a:r>
            <a:r>
              <a:rPr kumimoji="0" lang="zh-CN" altLang="en-US" sz="4000" b="0" i="0" u="none" strike="noStrike" kern="1200" cap="none" spc="0" normalizeH="0" baseline="0" noProof="1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头发怎么打理呢？小真又有了怎样的奇思妙想？</a:t>
            </a:r>
            <a:endParaRPr kumimoji="0" lang="zh-CN" altLang="en-US" sz="4000" b="0" i="0" u="none" strike="noStrike" kern="1200" cap="none" spc="0" normalizeH="0" baseline="0" noProof="1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uLnTx/>
              <a:uFillTx/>
              <a:latin typeface="隶书" panose="02010509060101010101" pitchFamily="49" charset="-122"/>
              <a:ea typeface="隶书" panose="02010509060101010101" pitchFamily="49" charset="-122"/>
              <a:cs typeface="+mn-cs"/>
            </a:endParaRPr>
          </a:p>
        </p:txBody>
      </p:sp>
      <p:grpSp>
        <p:nvGrpSpPr>
          <p:cNvPr id="4" name="组合 6"/>
          <p:cNvGrpSpPr/>
          <p:nvPr/>
        </p:nvGrpSpPr>
        <p:grpSpPr>
          <a:xfrm>
            <a:off x="352425" y="128588"/>
            <a:ext cx="4208463" cy="1782762"/>
            <a:chOff x="-210534" y="-185589"/>
            <a:chExt cx="4686999" cy="1991844"/>
          </a:xfrm>
        </p:grpSpPr>
        <p:pic>
          <p:nvPicPr>
            <p:cNvPr id="32773" name="图片 5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-210534" y="-185589"/>
              <a:ext cx="4686999" cy="1991844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5" name="矩形 4"/>
            <p:cNvSpPr/>
            <p:nvPr/>
          </p:nvSpPr>
          <p:spPr>
            <a:xfrm>
              <a:off x="349692" y="346004"/>
              <a:ext cx="3336355" cy="928657"/>
            </a:xfrm>
            <a:prstGeom prst="rect">
              <a:avLst/>
            </a:prstGeom>
            <a:noFill/>
            <a:effectLst>
              <a:glow rad="63500">
                <a:schemeClr val="accent1">
                  <a:satMod val="175000"/>
                  <a:alpha val="40000"/>
                </a:schemeClr>
              </a:glow>
            </a:effectLst>
            <a:scene3d>
              <a:camera prst="orthographicFront"/>
              <a:lightRig rig="threePt" dir="t"/>
            </a:scene3d>
            <a:sp3d>
              <a:bevelT prst="angle"/>
            </a:sp3d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4800" b="0" i="0" u="none" strike="noStrike" kern="1200" cap="none" spc="0" normalizeH="0" baseline="0" noProof="1" smtClean="0">
                  <a:ln w="0"/>
                  <a:solidFill>
                    <a:schemeClr val="accent6">
                      <a:lumMod val="50000"/>
                    </a:schemeClr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uLnTx/>
                  <a:uFillTx/>
                  <a:latin typeface="华文新魏" panose="02010800040101010101" pitchFamily="2" charset="-122"/>
                  <a:ea typeface="华文新魏" panose="02010800040101010101" pitchFamily="2" charset="-122"/>
                  <a:cs typeface="+mn-cs"/>
                </a:rPr>
                <a:t>学习提示</a:t>
              </a:r>
              <a:r>
                <a:rPr kumimoji="0" lang="en-US" altLang="zh-CN" sz="4800" b="0" i="0" u="none" strike="noStrike" kern="1200" cap="none" spc="0" normalizeH="0" baseline="0" noProof="1" smtClean="0">
                  <a:ln w="0"/>
                  <a:solidFill>
                    <a:schemeClr val="accent6">
                      <a:lumMod val="50000"/>
                    </a:schemeClr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uLnTx/>
                  <a:uFillTx/>
                  <a:latin typeface="华文新魏" panose="02010800040101010101" pitchFamily="2" charset="-122"/>
                  <a:ea typeface="华文新魏" panose="02010800040101010101" pitchFamily="2" charset="-122"/>
                  <a:cs typeface="+mn-cs"/>
                </a:rPr>
                <a:t>2</a:t>
              </a:r>
              <a:endParaRPr kumimoji="0" lang="zh-CN" altLang="en-US" sz="4800" b="0" i="0" u="none" strike="noStrike" kern="1200" cap="none" spc="0" normalizeH="0" baseline="0" noProof="1">
                <a:ln w="0"/>
                <a:solidFill>
                  <a:schemeClr val="accent6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endParaRPr>
            </a:p>
          </p:txBody>
        </p:sp>
      </p:grpSp>
      <p:pic>
        <p:nvPicPr>
          <p:cNvPr id="32772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01100" y="3082925"/>
            <a:ext cx="2046288" cy="288448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27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TextBox 48"/>
          <p:cNvSpPr txBox="1"/>
          <p:nvPr/>
        </p:nvSpPr>
        <p:spPr>
          <a:xfrm>
            <a:off x="2101630" y="2099188"/>
            <a:ext cx="7927170" cy="1323439"/>
          </a:xfrm>
          <a:prstGeom prst="rect">
            <a:avLst/>
          </a:prstGeom>
          <a:noFill/>
          <a:effectLst>
            <a:softEdge rad="31750"/>
          </a:effectLst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8000" b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60000" endA="900" endPos="60000" dist="29997" dir="5400000" sy="-100000" algn="bl" rotWithShape="0"/>
                </a:effectLst>
                <a:latin typeface="方正小标宋简体" pitchFamily="2" charset="-122"/>
                <a:ea typeface="方正小标宋简体" pitchFamily="2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8000" b="1" i="0" u="none" strike="noStrike" kern="1200" cap="none" spc="0" normalizeH="0" baseline="0" noProof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60000" endA="900" endPos="60000" dist="29997" dir="5400000" sy="-100000" algn="bl" rotWithShape="0"/>
                </a:effectLst>
                <a:uLnTx/>
                <a:uFillTx/>
                <a:latin typeface="方正小标宋简体" pitchFamily="2" charset="-122"/>
                <a:ea typeface="方正小标宋简体" pitchFamily="2" charset="-122"/>
                <a:cs typeface="+mn-cs"/>
              </a:rPr>
              <a:t> </a:t>
            </a:r>
            <a:r>
              <a:rPr kumimoji="0" lang="en-US" altLang="zh-CN" sz="8000" b="1" i="0" u="none" strike="noStrike" kern="1200" cap="none" spc="0" normalizeH="0" baseline="0" noProof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60000" endA="900" endPos="60000" dist="29997" dir="5400000" sy="-100000" algn="bl" rotWithShape="0"/>
                </a:effectLst>
                <a:uLnTx/>
                <a:uFillTx/>
                <a:latin typeface="方正小标宋简体" pitchFamily="2" charset="-122"/>
                <a:ea typeface="方正小标宋简体" pitchFamily="2" charset="-122"/>
                <a:cs typeface="+mn-cs"/>
              </a:rPr>
              <a:t>16 </a:t>
            </a:r>
            <a:r>
              <a:rPr kumimoji="0" lang="zh-CN" altLang="en-US" sz="8000" b="1" i="0" u="none" strike="noStrike" kern="1200" cap="none" spc="0" normalizeH="0" baseline="0" noProof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60000" endA="900" endPos="60000" dist="29997" dir="5400000" sy="-100000" algn="bl" rotWithShape="0"/>
                </a:effectLst>
                <a:uLnTx/>
                <a:uFillTx/>
                <a:latin typeface="方正小标宋简体" pitchFamily="2" charset="-122"/>
                <a:ea typeface="方正小标宋简体" pitchFamily="2" charset="-122"/>
                <a:cs typeface="+mn-cs"/>
              </a:rPr>
              <a:t>小真的长头发</a:t>
            </a:r>
            <a:endParaRPr kumimoji="0" lang="zh-CN" altLang="en-US" sz="8000" b="1" i="0" u="none" strike="noStrike" kern="1200" cap="none" spc="0" normalizeH="0" baseline="0" noProof="1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tx1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  <a:reflection blurRad="6350" stA="60000" endA="900" endPos="60000" dist="29997" dir="5400000" sy="-100000" algn="bl" rotWithShape="0"/>
              </a:effectLst>
              <a:uLnTx/>
              <a:uFillTx/>
              <a:latin typeface="方正小标宋简体" pitchFamily="2" charset="-122"/>
              <a:ea typeface="方正小标宋简体" pitchFamily="2" charset="-122"/>
              <a:cs typeface="+mn-cs"/>
            </a:endParaRPr>
          </a:p>
        </p:txBody>
      </p:sp>
      <p:sp>
        <p:nvSpPr>
          <p:cNvPr id="3" name="TextBox 48"/>
          <p:cNvSpPr txBox="1"/>
          <p:nvPr/>
        </p:nvSpPr>
        <p:spPr>
          <a:xfrm>
            <a:off x="7003846" y="5819323"/>
            <a:ext cx="5082540" cy="583565"/>
          </a:xfrm>
          <a:prstGeom prst="rect">
            <a:avLst/>
          </a:prstGeom>
          <a:noFill/>
          <a:effectLst>
            <a:reflection blurRad="6350" stA="50000" endA="300" endPos="55000" dir="5400000" sy="-100000" algn="bl" rotWithShape="0"/>
          </a:effectLst>
        </p:spPr>
        <p:txBody>
          <a:bodyPr wrap="none">
            <a:spAutoFit/>
          </a:bodyPr>
          <a:lstStyle/>
          <a:p>
            <a:pPr marR="0" defTabSz="914400" fontAlgn="auto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1" kern="1200" cap="none" spc="0" normalizeH="0" baseline="0" noProof="1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  <a:ea typeface="+mn-ea"/>
                <a:cs typeface="+mn-cs"/>
              </a:rPr>
              <a:t>部编版小学</a:t>
            </a:r>
            <a:r>
              <a:rPr kumimoji="0" lang="zh-CN" altLang="en-US" sz="3200" b="1" kern="1200" cap="none" spc="0" normalizeH="0" baseline="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  <a:ea typeface="+mn-ea"/>
                <a:cs typeface="+mn-cs"/>
              </a:rPr>
              <a:t>语文三</a:t>
            </a:r>
            <a:r>
              <a:rPr kumimoji="0" lang="zh-CN" altLang="en-US" sz="3200" b="1" kern="1200" cap="none" spc="0" normalizeH="0" baseline="0" noProof="1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  <a:ea typeface="+mn-ea"/>
                <a:cs typeface="+mn-cs"/>
              </a:rPr>
              <a:t>年级下册</a:t>
            </a:r>
            <a:endParaRPr kumimoji="0" lang="zh-CN" altLang="en-US" sz="3200" b="1" kern="1200" cap="none" spc="0" normalizeH="0" baseline="0" noProof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n-ea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15364" name="图片 1" descr="优异LOGO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6838" y="155575"/>
            <a:ext cx="2393950" cy="8524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65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EDEDED"/>
              </a:clrFrom>
              <a:clrTo>
                <a:srgbClr val="EDEDED">
                  <a:alpha val="0"/>
                </a:srgbClr>
              </a:clrTo>
            </a:clrChange>
          </a:blip>
          <a:srcRect l="2357" r="5101" b="52197"/>
          <a:stretch>
            <a:fillRect/>
          </a:stretch>
        </p:blipFill>
        <p:spPr>
          <a:xfrm>
            <a:off x="-4762" y="3892550"/>
            <a:ext cx="4141787" cy="29495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" name="组合 1"/>
          <p:cNvGrpSpPr/>
          <p:nvPr/>
        </p:nvGrpSpPr>
        <p:grpSpPr>
          <a:xfrm>
            <a:off x="1004888" y="695325"/>
            <a:ext cx="10071100" cy="5640388"/>
            <a:chOff x="1004552" y="695459"/>
            <a:chExt cx="10071279" cy="5640947"/>
          </a:xfrm>
        </p:grpSpPr>
        <p:pic>
          <p:nvPicPr>
            <p:cNvPr id="33808" name="图片 2"/>
            <p:cNvPicPr>
              <a:picLocks noChangeAspect="1"/>
            </p:cNvPicPr>
            <p:nvPr/>
          </p:nvPicPr>
          <p:blipFill>
            <a:blip r:embed="rId1"/>
            <a:srcRect b="-95"/>
            <a:stretch>
              <a:fillRect/>
            </a:stretch>
          </p:blipFill>
          <p:spPr>
            <a:xfrm>
              <a:off x="8032924" y="4356902"/>
              <a:ext cx="1449422" cy="193542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" name="任意多边形 3"/>
            <p:cNvSpPr/>
            <p:nvPr/>
          </p:nvSpPr>
          <p:spPr>
            <a:xfrm>
              <a:off x="1004552" y="695459"/>
              <a:ext cx="10071279" cy="5640947"/>
            </a:xfrm>
            <a:custGeom>
              <a:avLst/>
              <a:gdLst>
                <a:gd name="connsiteX0" fmla="*/ 8306873 w 10071279"/>
                <a:gd name="connsiteY0" fmla="*/ 4443211 h 5640947"/>
                <a:gd name="connsiteX1" fmla="*/ 8332631 w 10071279"/>
                <a:gd name="connsiteY1" fmla="*/ 4378817 h 5640947"/>
                <a:gd name="connsiteX2" fmla="*/ 8384147 w 10071279"/>
                <a:gd name="connsiteY2" fmla="*/ 4301544 h 5640947"/>
                <a:gd name="connsiteX3" fmla="*/ 8409904 w 10071279"/>
                <a:gd name="connsiteY3" fmla="*/ 4224271 h 5640947"/>
                <a:gd name="connsiteX4" fmla="*/ 8448541 w 10071279"/>
                <a:gd name="connsiteY4" fmla="*/ 4198513 h 5640947"/>
                <a:gd name="connsiteX5" fmla="*/ 8577330 w 10071279"/>
                <a:gd name="connsiteY5" fmla="*/ 4159876 h 5640947"/>
                <a:gd name="connsiteX6" fmla="*/ 8706118 w 10071279"/>
                <a:gd name="connsiteY6" fmla="*/ 4121240 h 5640947"/>
                <a:gd name="connsiteX7" fmla="*/ 8783392 w 10071279"/>
                <a:gd name="connsiteY7" fmla="*/ 4082603 h 5640947"/>
                <a:gd name="connsiteX8" fmla="*/ 8860665 w 10071279"/>
                <a:gd name="connsiteY8" fmla="*/ 4056845 h 5640947"/>
                <a:gd name="connsiteX9" fmla="*/ 8886423 w 10071279"/>
                <a:gd name="connsiteY9" fmla="*/ 4018209 h 5640947"/>
                <a:gd name="connsiteX10" fmla="*/ 8925059 w 10071279"/>
                <a:gd name="connsiteY10" fmla="*/ 3992451 h 5640947"/>
                <a:gd name="connsiteX11" fmla="*/ 8976575 w 10071279"/>
                <a:gd name="connsiteY11" fmla="*/ 3915178 h 5640947"/>
                <a:gd name="connsiteX12" fmla="*/ 8989454 w 10071279"/>
                <a:gd name="connsiteY12" fmla="*/ 3786389 h 5640947"/>
                <a:gd name="connsiteX13" fmla="*/ 8976575 w 10071279"/>
                <a:gd name="connsiteY13" fmla="*/ 3747752 h 5640947"/>
                <a:gd name="connsiteX14" fmla="*/ 8989454 w 10071279"/>
                <a:gd name="connsiteY14" fmla="*/ 3670479 h 5640947"/>
                <a:gd name="connsiteX15" fmla="*/ 9131121 w 10071279"/>
                <a:gd name="connsiteY15" fmla="*/ 3541690 h 5640947"/>
                <a:gd name="connsiteX16" fmla="*/ 9182637 w 10071279"/>
                <a:gd name="connsiteY16" fmla="*/ 3515933 h 5640947"/>
                <a:gd name="connsiteX17" fmla="*/ 9221273 w 10071279"/>
                <a:gd name="connsiteY17" fmla="*/ 3490175 h 5640947"/>
                <a:gd name="connsiteX18" fmla="*/ 9285668 w 10071279"/>
                <a:gd name="connsiteY18" fmla="*/ 3438659 h 5640947"/>
                <a:gd name="connsiteX19" fmla="*/ 9311425 w 10071279"/>
                <a:gd name="connsiteY19" fmla="*/ 3400023 h 5640947"/>
                <a:gd name="connsiteX20" fmla="*/ 9362941 w 10071279"/>
                <a:gd name="connsiteY20" fmla="*/ 3374265 h 5640947"/>
                <a:gd name="connsiteX21" fmla="*/ 9375820 w 10071279"/>
                <a:gd name="connsiteY21" fmla="*/ 3335628 h 5640947"/>
                <a:gd name="connsiteX22" fmla="*/ 9414456 w 10071279"/>
                <a:gd name="connsiteY22" fmla="*/ 3296992 h 5640947"/>
                <a:gd name="connsiteX23" fmla="*/ 9453093 w 10071279"/>
                <a:gd name="connsiteY23" fmla="*/ 3245476 h 5640947"/>
                <a:gd name="connsiteX24" fmla="*/ 9504609 w 10071279"/>
                <a:gd name="connsiteY24" fmla="*/ 3168203 h 5640947"/>
                <a:gd name="connsiteX25" fmla="*/ 9517487 w 10071279"/>
                <a:gd name="connsiteY25" fmla="*/ 3129566 h 5640947"/>
                <a:gd name="connsiteX26" fmla="*/ 9543245 w 10071279"/>
                <a:gd name="connsiteY26" fmla="*/ 3065172 h 5640947"/>
                <a:gd name="connsiteX27" fmla="*/ 9556124 w 10071279"/>
                <a:gd name="connsiteY27" fmla="*/ 3000778 h 5640947"/>
                <a:gd name="connsiteX28" fmla="*/ 9569003 w 10071279"/>
                <a:gd name="connsiteY28" fmla="*/ 2846231 h 5640947"/>
                <a:gd name="connsiteX29" fmla="*/ 9581882 w 10071279"/>
                <a:gd name="connsiteY29" fmla="*/ 2781837 h 5640947"/>
                <a:gd name="connsiteX30" fmla="*/ 9594761 w 10071279"/>
                <a:gd name="connsiteY30" fmla="*/ 2678806 h 5640947"/>
                <a:gd name="connsiteX31" fmla="*/ 9633397 w 10071279"/>
                <a:gd name="connsiteY31" fmla="*/ 2640169 h 5640947"/>
                <a:gd name="connsiteX32" fmla="*/ 9762186 w 10071279"/>
                <a:gd name="connsiteY32" fmla="*/ 2562896 h 5640947"/>
                <a:gd name="connsiteX33" fmla="*/ 9865217 w 10071279"/>
                <a:gd name="connsiteY33" fmla="*/ 2511380 h 5640947"/>
                <a:gd name="connsiteX34" fmla="*/ 9955369 w 10071279"/>
                <a:gd name="connsiteY34" fmla="*/ 2434107 h 5640947"/>
                <a:gd name="connsiteX35" fmla="*/ 9981127 w 10071279"/>
                <a:gd name="connsiteY35" fmla="*/ 2395471 h 5640947"/>
                <a:gd name="connsiteX36" fmla="*/ 10019763 w 10071279"/>
                <a:gd name="connsiteY36" fmla="*/ 2343955 h 5640947"/>
                <a:gd name="connsiteX37" fmla="*/ 10045521 w 10071279"/>
                <a:gd name="connsiteY37" fmla="*/ 2266682 h 5640947"/>
                <a:gd name="connsiteX38" fmla="*/ 10058400 w 10071279"/>
                <a:gd name="connsiteY38" fmla="*/ 2228045 h 5640947"/>
                <a:gd name="connsiteX39" fmla="*/ 10071279 w 10071279"/>
                <a:gd name="connsiteY39" fmla="*/ 2176530 h 5640947"/>
                <a:gd name="connsiteX40" fmla="*/ 10058400 w 10071279"/>
                <a:gd name="connsiteY40" fmla="*/ 1584102 h 5640947"/>
                <a:gd name="connsiteX41" fmla="*/ 9955369 w 10071279"/>
                <a:gd name="connsiteY41" fmla="*/ 1493949 h 5640947"/>
                <a:gd name="connsiteX42" fmla="*/ 9826580 w 10071279"/>
                <a:gd name="connsiteY42" fmla="*/ 1378040 h 5640947"/>
                <a:gd name="connsiteX43" fmla="*/ 9775065 w 10071279"/>
                <a:gd name="connsiteY43" fmla="*/ 1326524 h 5640947"/>
                <a:gd name="connsiteX44" fmla="*/ 9697792 w 10071279"/>
                <a:gd name="connsiteY44" fmla="*/ 1262130 h 5640947"/>
                <a:gd name="connsiteX45" fmla="*/ 9465972 w 10071279"/>
                <a:gd name="connsiteY45" fmla="*/ 1094704 h 5640947"/>
                <a:gd name="connsiteX46" fmla="*/ 9414456 w 10071279"/>
                <a:gd name="connsiteY46" fmla="*/ 1068947 h 5640947"/>
                <a:gd name="connsiteX47" fmla="*/ 9362941 w 10071279"/>
                <a:gd name="connsiteY47" fmla="*/ 1056068 h 5640947"/>
                <a:gd name="connsiteX48" fmla="*/ 9272789 w 10071279"/>
                <a:gd name="connsiteY48" fmla="*/ 953037 h 5640947"/>
                <a:gd name="connsiteX49" fmla="*/ 9156879 w 10071279"/>
                <a:gd name="connsiteY49" fmla="*/ 850006 h 5640947"/>
                <a:gd name="connsiteX50" fmla="*/ 9118242 w 10071279"/>
                <a:gd name="connsiteY50" fmla="*/ 811369 h 5640947"/>
                <a:gd name="connsiteX51" fmla="*/ 9002333 w 10071279"/>
                <a:gd name="connsiteY51" fmla="*/ 746975 h 5640947"/>
                <a:gd name="connsiteX52" fmla="*/ 8976575 w 10071279"/>
                <a:gd name="connsiteY52" fmla="*/ 708338 h 5640947"/>
                <a:gd name="connsiteX53" fmla="*/ 8886423 w 10071279"/>
                <a:gd name="connsiteY53" fmla="*/ 643944 h 5640947"/>
                <a:gd name="connsiteX54" fmla="*/ 8834907 w 10071279"/>
                <a:gd name="connsiteY54" fmla="*/ 618186 h 5640947"/>
                <a:gd name="connsiteX55" fmla="*/ 8783392 w 10071279"/>
                <a:gd name="connsiteY55" fmla="*/ 579549 h 5640947"/>
                <a:gd name="connsiteX56" fmla="*/ 8744755 w 10071279"/>
                <a:gd name="connsiteY56" fmla="*/ 566671 h 5640947"/>
                <a:gd name="connsiteX57" fmla="*/ 8693240 w 10071279"/>
                <a:gd name="connsiteY57" fmla="*/ 553792 h 5640947"/>
                <a:gd name="connsiteX58" fmla="*/ 8538693 w 10071279"/>
                <a:gd name="connsiteY58" fmla="*/ 528034 h 5640947"/>
                <a:gd name="connsiteX59" fmla="*/ 7624293 w 10071279"/>
                <a:gd name="connsiteY59" fmla="*/ 502276 h 5640947"/>
                <a:gd name="connsiteX60" fmla="*/ 7521262 w 10071279"/>
                <a:gd name="connsiteY60" fmla="*/ 476518 h 5640947"/>
                <a:gd name="connsiteX61" fmla="*/ 7431110 w 10071279"/>
                <a:gd name="connsiteY61" fmla="*/ 399245 h 5640947"/>
                <a:gd name="connsiteX62" fmla="*/ 7289442 w 10071279"/>
                <a:gd name="connsiteY62" fmla="*/ 321972 h 5640947"/>
                <a:gd name="connsiteX63" fmla="*/ 7225048 w 10071279"/>
                <a:gd name="connsiteY63" fmla="*/ 283335 h 5640947"/>
                <a:gd name="connsiteX64" fmla="*/ 7044744 w 10071279"/>
                <a:gd name="connsiteY64" fmla="*/ 206062 h 5640947"/>
                <a:gd name="connsiteX65" fmla="*/ 6928834 w 10071279"/>
                <a:gd name="connsiteY65" fmla="*/ 154547 h 5640947"/>
                <a:gd name="connsiteX66" fmla="*/ 6800045 w 10071279"/>
                <a:gd name="connsiteY66" fmla="*/ 128789 h 5640947"/>
                <a:gd name="connsiteX67" fmla="*/ 6478073 w 10071279"/>
                <a:gd name="connsiteY67" fmla="*/ 90152 h 5640947"/>
                <a:gd name="connsiteX68" fmla="*/ 6168980 w 10071279"/>
                <a:gd name="connsiteY68" fmla="*/ 154547 h 5640947"/>
                <a:gd name="connsiteX69" fmla="*/ 6065949 w 10071279"/>
                <a:gd name="connsiteY69" fmla="*/ 206062 h 5640947"/>
                <a:gd name="connsiteX70" fmla="*/ 6014434 w 10071279"/>
                <a:gd name="connsiteY70" fmla="*/ 218941 h 5640947"/>
                <a:gd name="connsiteX71" fmla="*/ 5911403 w 10071279"/>
                <a:gd name="connsiteY71" fmla="*/ 270456 h 5640947"/>
                <a:gd name="connsiteX72" fmla="*/ 5859887 w 10071279"/>
                <a:gd name="connsiteY72" fmla="*/ 296214 h 5640947"/>
                <a:gd name="connsiteX73" fmla="*/ 5795493 w 10071279"/>
                <a:gd name="connsiteY73" fmla="*/ 309093 h 5640947"/>
                <a:gd name="connsiteX74" fmla="*/ 5640947 w 10071279"/>
                <a:gd name="connsiteY74" fmla="*/ 296214 h 5640947"/>
                <a:gd name="connsiteX75" fmla="*/ 5512158 w 10071279"/>
                <a:gd name="connsiteY75" fmla="*/ 206062 h 5640947"/>
                <a:gd name="connsiteX76" fmla="*/ 5331854 w 10071279"/>
                <a:gd name="connsiteY76" fmla="*/ 103031 h 5640947"/>
                <a:gd name="connsiteX77" fmla="*/ 5215944 w 10071279"/>
                <a:gd name="connsiteY77" fmla="*/ 77273 h 5640947"/>
                <a:gd name="connsiteX78" fmla="*/ 5061397 w 10071279"/>
                <a:gd name="connsiteY78" fmla="*/ 25758 h 5640947"/>
                <a:gd name="connsiteX79" fmla="*/ 4803820 w 10071279"/>
                <a:gd name="connsiteY79" fmla="*/ 12879 h 5640947"/>
                <a:gd name="connsiteX80" fmla="*/ 4636394 w 10071279"/>
                <a:gd name="connsiteY80" fmla="*/ 0 h 5640947"/>
                <a:gd name="connsiteX81" fmla="*/ 4353059 w 10071279"/>
                <a:gd name="connsiteY81" fmla="*/ 25758 h 5640947"/>
                <a:gd name="connsiteX82" fmla="*/ 4198513 w 10071279"/>
                <a:gd name="connsiteY82" fmla="*/ 64395 h 5640947"/>
                <a:gd name="connsiteX83" fmla="*/ 3979572 w 10071279"/>
                <a:gd name="connsiteY83" fmla="*/ 141668 h 5640947"/>
                <a:gd name="connsiteX84" fmla="*/ 3786389 w 10071279"/>
                <a:gd name="connsiteY84" fmla="*/ 244699 h 5640947"/>
                <a:gd name="connsiteX85" fmla="*/ 3683358 w 10071279"/>
                <a:gd name="connsiteY85" fmla="*/ 283335 h 5640947"/>
                <a:gd name="connsiteX86" fmla="*/ 3567448 w 10071279"/>
                <a:gd name="connsiteY86" fmla="*/ 347730 h 5640947"/>
                <a:gd name="connsiteX87" fmla="*/ 3335628 w 10071279"/>
                <a:gd name="connsiteY87" fmla="*/ 309093 h 5640947"/>
                <a:gd name="connsiteX88" fmla="*/ 2833352 w 10071279"/>
                <a:gd name="connsiteY88" fmla="*/ 90152 h 5640947"/>
                <a:gd name="connsiteX89" fmla="*/ 2678806 w 10071279"/>
                <a:gd name="connsiteY89" fmla="*/ 38637 h 5640947"/>
                <a:gd name="connsiteX90" fmla="*/ 2524259 w 10071279"/>
                <a:gd name="connsiteY90" fmla="*/ 0 h 5640947"/>
                <a:gd name="connsiteX91" fmla="*/ 2485623 w 10071279"/>
                <a:gd name="connsiteY91" fmla="*/ 12879 h 5640947"/>
                <a:gd name="connsiteX92" fmla="*/ 2408349 w 10071279"/>
                <a:gd name="connsiteY92" fmla="*/ 64395 h 5640947"/>
                <a:gd name="connsiteX93" fmla="*/ 2189409 w 10071279"/>
                <a:gd name="connsiteY93" fmla="*/ 141668 h 5640947"/>
                <a:gd name="connsiteX94" fmla="*/ 1957589 w 10071279"/>
                <a:gd name="connsiteY94" fmla="*/ 270456 h 5640947"/>
                <a:gd name="connsiteX95" fmla="*/ 1828800 w 10071279"/>
                <a:gd name="connsiteY95" fmla="*/ 321972 h 5640947"/>
                <a:gd name="connsiteX96" fmla="*/ 1790163 w 10071279"/>
                <a:gd name="connsiteY96" fmla="*/ 360609 h 5640947"/>
                <a:gd name="connsiteX97" fmla="*/ 1712890 w 10071279"/>
                <a:gd name="connsiteY97" fmla="*/ 412124 h 5640947"/>
                <a:gd name="connsiteX98" fmla="*/ 1687133 w 10071279"/>
                <a:gd name="connsiteY98" fmla="*/ 450761 h 5640947"/>
                <a:gd name="connsiteX99" fmla="*/ 1648496 w 10071279"/>
                <a:gd name="connsiteY99" fmla="*/ 528034 h 5640947"/>
                <a:gd name="connsiteX100" fmla="*/ 1545465 w 10071279"/>
                <a:gd name="connsiteY100" fmla="*/ 566671 h 5640947"/>
                <a:gd name="connsiteX101" fmla="*/ 1506828 w 10071279"/>
                <a:gd name="connsiteY101" fmla="*/ 579549 h 5640947"/>
                <a:gd name="connsiteX102" fmla="*/ 1378040 w 10071279"/>
                <a:gd name="connsiteY102" fmla="*/ 618186 h 5640947"/>
                <a:gd name="connsiteX103" fmla="*/ 1313645 w 10071279"/>
                <a:gd name="connsiteY103" fmla="*/ 643944 h 5640947"/>
                <a:gd name="connsiteX104" fmla="*/ 1275009 w 10071279"/>
                <a:gd name="connsiteY104" fmla="*/ 656823 h 5640947"/>
                <a:gd name="connsiteX105" fmla="*/ 1171978 w 10071279"/>
                <a:gd name="connsiteY105" fmla="*/ 708338 h 5640947"/>
                <a:gd name="connsiteX106" fmla="*/ 1068947 w 10071279"/>
                <a:gd name="connsiteY106" fmla="*/ 901521 h 5640947"/>
                <a:gd name="connsiteX107" fmla="*/ 1068947 w 10071279"/>
                <a:gd name="connsiteY107" fmla="*/ 1068947 h 5640947"/>
                <a:gd name="connsiteX108" fmla="*/ 1120462 w 10071279"/>
                <a:gd name="connsiteY108" fmla="*/ 1146220 h 5640947"/>
                <a:gd name="connsiteX109" fmla="*/ 1133341 w 10071279"/>
                <a:gd name="connsiteY109" fmla="*/ 1184856 h 5640947"/>
                <a:gd name="connsiteX110" fmla="*/ 1159099 w 10071279"/>
                <a:gd name="connsiteY110" fmla="*/ 1287887 h 5640947"/>
                <a:gd name="connsiteX111" fmla="*/ 1184856 w 10071279"/>
                <a:gd name="connsiteY111" fmla="*/ 1339403 h 5640947"/>
                <a:gd name="connsiteX112" fmla="*/ 1056068 w 10071279"/>
                <a:gd name="connsiteY112" fmla="*/ 1416676 h 5640947"/>
                <a:gd name="connsiteX113" fmla="*/ 927279 w 10071279"/>
                <a:gd name="connsiteY113" fmla="*/ 1455313 h 5640947"/>
                <a:gd name="connsiteX114" fmla="*/ 772733 w 10071279"/>
                <a:gd name="connsiteY114" fmla="*/ 1532586 h 5640947"/>
                <a:gd name="connsiteX115" fmla="*/ 708338 w 10071279"/>
                <a:gd name="connsiteY115" fmla="*/ 1558344 h 5640947"/>
                <a:gd name="connsiteX116" fmla="*/ 553792 w 10071279"/>
                <a:gd name="connsiteY116" fmla="*/ 1635617 h 5640947"/>
                <a:gd name="connsiteX117" fmla="*/ 489397 w 10071279"/>
                <a:gd name="connsiteY117" fmla="*/ 1661375 h 5640947"/>
                <a:gd name="connsiteX118" fmla="*/ 437882 w 10071279"/>
                <a:gd name="connsiteY118" fmla="*/ 1700011 h 5640947"/>
                <a:gd name="connsiteX119" fmla="*/ 360609 w 10071279"/>
                <a:gd name="connsiteY119" fmla="*/ 1738648 h 5640947"/>
                <a:gd name="connsiteX120" fmla="*/ 321972 w 10071279"/>
                <a:gd name="connsiteY120" fmla="*/ 1790164 h 5640947"/>
                <a:gd name="connsiteX121" fmla="*/ 296214 w 10071279"/>
                <a:gd name="connsiteY121" fmla="*/ 1828800 h 5640947"/>
                <a:gd name="connsiteX122" fmla="*/ 347730 w 10071279"/>
                <a:gd name="connsiteY122" fmla="*/ 2021983 h 5640947"/>
                <a:gd name="connsiteX123" fmla="*/ 386366 w 10071279"/>
                <a:gd name="connsiteY123" fmla="*/ 2047741 h 5640947"/>
                <a:gd name="connsiteX124" fmla="*/ 412124 w 10071279"/>
                <a:gd name="connsiteY124" fmla="*/ 2137893 h 5640947"/>
                <a:gd name="connsiteX125" fmla="*/ 386366 w 10071279"/>
                <a:gd name="connsiteY125" fmla="*/ 2331076 h 5640947"/>
                <a:gd name="connsiteX126" fmla="*/ 373487 w 10071279"/>
                <a:gd name="connsiteY126" fmla="*/ 2382592 h 5640947"/>
                <a:gd name="connsiteX127" fmla="*/ 347730 w 10071279"/>
                <a:gd name="connsiteY127" fmla="*/ 2421228 h 5640947"/>
                <a:gd name="connsiteX128" fmla="*/ 283335 w 10071279"/>
                <a:gd name="connsiteY128" fmla="*/ 2537138 h 5640947"/>
                <a:gd name="connsiteX129" fmla="*/ 257578 w 10071279"/>
                <a:gd name="connsiteY129" fmla="*/ 2614411 h 5640947"/>
                <a:gd name="connsiteX130" fmla="*/ 206062 w 10071279"/>
                <a:gd name="connsiteY130" fmla="*/ 2704564 h 5640947"/>
                <a:gd name="connsiteX131" fmla="*/ 193183 w 10071279"/>
                <a:gd name="connsiteY131" fmla="*/ 2756079 h 5640947"/>
                <a:gd name="connsiteX132" fmla="*/ 64394 w 10071279"/>
                <a:gd name="connsiteY132" fmla="*/ 2871989 h 5640947"/>
                <a:gd name="connsiteX133" fmla="*/ 0 w 10071279"/>
                <a:gd name="connsiteY133" fmla="*/ 2987899 h 5640947"/>
                <a:gd name="connsiteX134" fmla="*/ 12879 w 10071279"/>
                <a:gd name="connsiteY134" fmla="*/ 3078051 h 5640947"/>
                <a:gd name="connsiteX135" fmla="*/ 64394 w 10071279"/>
                <a:gd name="connsiteY135" fmla="*/ 3116687 h 5640947"/>
                <a:gd name="connsiteX136" fmla="*/ 115910 w 10071279"/>
                <a:gd name="connsiteY136" fmla="*/ 3168203 h 5640947"/>
                <a:gd name="connsiteX137" fmla="*/ 128789 w 10071279"/>
                <a:gd name="connsiteY137" fmla="*/ 3206840 h 5640947"/>
                <a:gd name="connsiteX138" fmla="*/ 180304 w 10071279"/>
                <a:gd name="connsiteY138" fmla="*/ 3284113 h 5640947"/>
                <a:gd name="connsiteX139" fmla="*/ 218941 w 10071279"/>
                <a:gd name="connsiteY139" fmla="*/ 3412902 h 5640947"/>
                <a:gd name="connsiteX140" fmla="*/ 231820 w 10071279"/>
                <a:gd name="connsiteY140" fmla="*/ 3451538 h 5640947"/>
                <a:gd name="connsiteX141" fmla="*/ 283335 w 10071279"/>
                <a:gd name="connsiteY141" fmla="*/ 3580327 h 5640947"/>
                <a:gd name="connsiteX142" fmla="*/ 296214 w 10071279"/>
                <a:gd name="connsiteY142" fmla="*/ 3618964 h 5640947"/>
                <a:gd name="connsiteX143" fmla="*/ 321972 w 10071279"/>
                <a:gd name="connsiteY143" fmla="*/ 3670479 h 5640947"/>
                <a:gd name="connsiteX144" fmla="*/ 399245 w 10071279"/>
                <a:gd name="connsiteY144" fmla="*/ 3876541 h 5640947"/>
                <a:gd name="connsiteX145" fmla="*/ 450761 w 10071279"/>
                <a:gd name="connsiteY145" fmla="*/ 3928056 h 5640947"/>
                <a:gd name="connsiteX146" fmla="*/ 489397 w 10071279"/>
                <a:gd name="connsiteY146" fmla="*/ 4005330 h 5640947"/>
                <a:gd name="connsiteX147" fmla="*/ 528034 w 10071279"/>
                <a:gd name="connsiteY147" fmla="*/ 4056845 h 5640947"/>
                <a:gd name="connsiteX148" fmla="*/ 515155 w 10071279"/>
                <a:gd name="connsiteY148" fmla="*/ 4095482 h 5640947"/>
                <a:gd name="connsiteX149" fmla="*/ 463640 w 10071279"/>
                <a:gd name="connsiteY149" fmla="*/ 4185634 h 5640947"/>
                <a:gd name="connsiteX150" fmla="*/ 515155 w 10071279"/>
                <a:gd name="connsiteY150" fmla="*/ 4572000 h 5640947"/>
                <a:gd name="connsiteX151" fmla="*/ 528034 w 10071279"/>
                <a:gd name="connsiteY151" fmla="*/ 4610637 h 5640947"/>
                <a:gd name="connsiteX152" fmla="*/ 566671 w 10071279"/>
                <a:gd name="connsiteY152" fmla="*/ 4636395 h 5640947"/>
                <a:gd name="connsiteX153" fmla="*/ 656823 w 10071279"/>
                <a:gd name="connsiteY153" fmla="*/ 4765183 h 5640947"/>
                <a:gd name="connsiteX154" fmla="*/ 734096 w 10071279"/>
                <a:gd name="connsiteY154" fmla="*/ 4881093 h 5640947"/>
                <a:gd name="connsiteX155" fmla="*/ 824248 w 10071279"/>
                <a:gd name="connsiteY155" fmla="*/ 4945487 h 5640947"/>
                <a:gd name="connsiteX156" fmla="*/ 862885 w 10071279"/>
                <a:gd name="connsiteY156" fmla="*/ 4958366 h 5640947"/>
                <a:gd name="connsiteX157" fmla="*/ 1017431 w 10071279"/>
                <a:gd name="connsiteY157" fmla="*/ 5022761 h 5640947"/>
                <a:gd name="connsiteX158" fmla="*/ 1056068 w 10071279"/>
                <a:gd name="connsiteY158" fmla="*/ 5035640 h 5640947"/>
                <a:gd name="connsiteX159" fmla="*/ 1171978 w 10071279"/>
                <a:gd name="connsiteY159" fmla="*/ 5048518 h 5640947"/>
                <a:gd name="connsiteX160" fmla="*/ 1275009 w 10071279"/>
                <a:gd name="connsiteY160" fmla="*/ 5035640 h 5640947"/>
                <a:gd name="connsiteX161" fmla="*/ 1313645 w 10071279"/>
                <a:gd name="connsiteY161" fmla="*/ 5022761 h 5640947"/>
                <a:gd name="connsiteX162" fmla="*/ 1506828 w 10071279"/>
                <a:gd name="connsiteY162" fmla="*/ 5035640 h 5640947"/>
                <a:gd name="connsiteX163" fmla="*/ 1558344 w 10071279"/>
                <a:gd name="connsiteY163" fmla="*/ 5112913 h 5640947"/>
                <a:gd name="connsiteX164" fmla="*/ 1622738 w 10071279"/>
                <a:gd name="connsiteY164" fmla="*/ 5203065 h 5640947"/>
                <a:gd name="connsiteX165" fmla="*/ 1648496 w 10071279"/>
                <a:gd name="connsiteY165" fmla="*/ 5254580 h 5640947"/>
                <a:gd name="connsiteX166" fmla="*/ 1828800 w 10071279"/>
                <a:gd name="connsiteY166" fmla="*/ 5422006 h 5640947"/>
                <a:gd name="connsiteX167" fmla="*/ 1944710 w 10071279"/>
                <a:gd name="connsiteY167" fmla="*/ 5486400 h 5640947"/>
                <a:gd name="connsiteX168" fmla="*/ 2266682 w 10071279"/>
                <a:gd name="connsiteY168" fmla="*/ 5563673 h 5640947"/>
                <a:gd name="connsiteX169" fmla="*/ 2537138 w 10071279"/>
                <a:gd name="connsiteY169" fmla="*/ 5537916 h 5640947"/>
                <a:gd name="connsiteX170" fmla="*/ 2562896 w 10071279"/>
                <a:gd name="connsiteY170" fmla="*/ 5499279 h 5640947"/>
                <a:gd name="connsiteX171" fmla="*/ 2627290 w 10071279"/>
                <a:gd name="connsiteY171" fmla="*/ 5460642 h 5640947"/>
                <a:gd name="connsiteX172" fmla="*/ 2665927 w 10071279"/>
                <a:gd name="connsiteY172" fmla="*/ 5434885 h 5640947"/>
                <a:gd name="connsiteX173" fmla="*/ 2756079 w 10071279"/>
                <a:gd name="connsiteY173" fmla="*/ 5370490 h 5640947"/>
                <a:gd name="connsiteX174" fmla="*/ 2846231 w 10071279"/>
                <a:gd name="connsiteY174" fmla="*/ 5357611 h 5640947"/>
                <a:gd name="connsiteX175" fmla="*/ 2884868 w 10071279"/>
                <a:gd name="connsiteY175" fmla="*/ 5331854 h 5640947"/>
                <a:gd name="connsiteX176" fmla="*/ 3271234 w 10071279"/>
                <a:gd name="connsiteY176" fmla="*/ 5331854 h 5640947"/>
                <a:gd name="connsiteX177" fmla="*/ 3335628 w 10071279"/>
                <a:gd name="connsiteY177" fmla="*/ 5383369 h 5640947"/>
                <a:gd name="connsiteX178" fmla="*/ 3425780 w 10071279"/>
                <a:gd name="connsiteY178" fmla="*/ 5473521 h 5640947"/>
                <a:gd name="connsiteX179" fmla="*/ 3580327 w 10071279"/>
                <a:gd name="connsiteY179" fmla="*/ 5550795 h 5640947"/>
                <a:gd name="connsiteX180" fmla="*/ 3644721 w 10071279"/>
                <a:gd name="connsiteY180" fmla="*/ 5576552 h 5640947"/>
                <a:gd name="connsiteX181" fmla="*/ 3747752 w 10071279"/>
                <a:gd name="connsiteY181" fmla="*/ 5589431 h 5640947"/>
                <a:gd name="connsiteX182" fmla="*/ 3825025 w 10071279"/>
                <a:gd name="connsiteY182" fmla="*/ 5576552 h 5640947"/>
                <a:gd name="connsiteX183" fmla="*/ 3953814 w 10071279"/>
                <a:gd name="connsiteY183" fmla="*/ 5499279 h 5640947"/>
                <a:gd name="connsiteX184" fmla="*/ 4018209 w 10071279"/>
                <a:gd name="connsiteY184" fmla="*/ 5473521 h 5640947"/>
                <a:gd name="connsiteX185" fmla="*/ 4095482 w 10071279"/>
                <a:gd name="connsiteY185" fmla="*/ 5447764 h 5640947"/>
                <a:gd name="connsiteX186" fmla="*/ 4159876 w 10071279"/>
                <a:gd name="connsiteY186" fmla="*/ 5434885 h 5640947"/>
                <a:gd name="connsiteX187" fmla="*/ 4211392 w 10071279"/>
                <a:gd name="connsiteY187" fmla="*/ 5422006 h 5640947"/>
                <a:gd name="connsiteX188" fmla="*/ 4288665 w 10071279"/>
                <a:gd name="connsiteY188" fmla="*/ 5383369 h 5640947"/>
                <a:gd name="connsiteX189" fmla="*/ 4327302 w 10071279"/>
                <a:gd name="connsiteY189" fmla="*/ 5370490 h 5640947"/>
                <a:gd name="connsiteX190" fmla="*/ 4404575 w 10071279"/>
                <a:gd name="connsiteY190" fmla="*/ 5331854 h 5640947"/>
                <a:gd name="connsiteX191" fmla="*/ 4456090 w 10071279"/>
                <a:gd name="connsiteY191" fmla="*/ 5383369 h 5640947"/>
                <a:gd name="connsiteX192" fmla="*/ 4572000 w 10071279"/>
                <a:gd name="connsiteY192" fmla="*/ 5525037 h 5640947"/>
                <a:gd name="connsiteX193" fmla="*/ 5009882 w 10071279"/>
                <a:gd name="connsiteY193" fmla="*/ 5499279 h 5640947"/>
                <a:gd name="connsiteX194" fmla="*/ 5048518 w 10071279"/>
                <a:gd name="connsiteY194" fmla="*/ 5486400 h 5640947"/>
                <a:gd name="connsiteX195" fmla="*/ 5087155 w 10071279"/>
                <a:gd name="connsiteY195" fmla="*/ 5460642 h 5640947"/>
                <a:gd name="connsiteX196" fmla="*/ 5318975 w 10071279"/>
                <a:gd name="connsiteY196" fmla="*/ 5473521 h 5640947"/>
                <a:gd name="connsiteX197" fmla="*/ 5563673 w 10071279"/>
                <a:gd name="connsiteY197" fmla="*/ 5512158 h 5640947"/>
                <a:gd name="connsiteX198" fmla="*/ 5589431 w 10071279"/>
                <a:gd name="connsiteY198" fmla="*/ 5550795 h 5640947"/>
                <a:gd name="connsiteX199" fmla="*/ 5666704 w 10071279"/>
                <a:gd name="connsiteY199" fmla="*/ 5589431 h 5640947"/>
                <a:gd name="connsiteX200" fmla="*/ 5705341 w 10071279"/>
                <a:gd name="connsiteY200" fmla="*/ 5615189 h 5640947"/>
                <a:gd name="connsiteX201" fmla="*/ 5756856 w 10071279"/>
                <a:gd name="connsiteY201" fmla="*/ 5628068 h 5640947"/>
                <a:gd name="connsiteX202" fmla="*/ 5795493 w 10071279"/>
                <a:gd name="connsiteY202" fmla="*/ 5640947 h 5640947"/>
                <a:gd name="connsiteX203" fmla="*/ 5988676 w 10071279"/>
                <a:gd name="connsiteY203" fmla="*/ 5628068 h 5640947"/>
                <a:gd name="connsiteX204" fmla="*/ 6027313 w 10071279"/>
                <a:gd name="connsiteY204" fmla="*/ 5615189 h 5640947"/>
                <a:gd name="connsiteX205" fmla="*/ 6104586 w 10071279"/>
                <a:gd name="connsiteY205" fmla="*/ 5563673 h 5640947"/>
                <a:gd name="connsiteX206" fmla="*/ 6143223 w 10071279"/>
                <a:gd name="connsiteY206" fmla="*/ 5525037 h 5640947"/>
                <a:gd name="connsiteX207" fmla="*/ 6168980 w 10071279"/>
                <a:gd name="connsiteY207" fmla="*/ 5486400 h 5640947"/>
                <a:gd name="connsiteX208" fmla="*/ 6246254 w 10071279"/>
                <a:gd name="connsiteY208" fmla="*/ 5434885 h 5640947"/>
                <a:gd name="connsiteX209" fmla="*/ 6272011 w 10071279"/>
                <a:gd name="connsiteY209" fmla="*/ 5396248 h 5640947"/>
                <a:gd name="connsiteX210" fmla="*/ 6310648 w 10071279"/>
                <a:gd name="connsiteY210" fmla="*/ 5383369 h 5640947"/>
                <a:gd name="connsiteX211" fmla="*/ 6349285 w 10071279"/>
                <a:gd name="connsiteY211" fmla="*/ 5344733 h 5640947"/>
                <a:gd name="connsiteX212" fmla="*/ 6362163 w 10071279"/>
                <a:gd name="connsiteY212" fmla="*/ 5306096 h 5640947"/>
                <a:gd name="connsiteX213" fmla="*/ 6272011 w 10071279"/>
                <a:gd name="connsiteY213" fmla="*/ 5344733 h 5640947"/>
                <a:gd name="connsiteX214" fmla="*/ 6194738 w 10071279"/>
                <a:gd name="connsiteY214" fmla="*/ 5370490 h 5640947"/>
                <a:gd name="connsiteX215" fmla="*/ 6156102 w 10071279"/>
                <a:gd name="connsiteY215" fmla="*/ 5383369 h 5640947"/>
                <a:gd name="connsiteX216" fmla="*/ 6001555 w 10071279"/>
                <a:gd name="connsiteY216" fmla="*/ 5409127 h 5640947"/>
                <a:gd name="connsiteX217" fmla="*/ 5692462 w 10071279"/>
                <a:gd name="connsiteY217" fmla="*/ 5396248 h 5640947"/>
                <a:gd name="connsiteX218" fmla="*/ 5640947 w 10071279"/>
                <a:gd name="connsiteY218" fmla="*/ 5383369 h 5640947"/>
                <a:gd name="connsiteX219" fmla="*/ 5576552 w 10071279"/>
                <a:gd name="connsiteY219" fmla="*/ 5370490 h 5640947"/>
                <a:gd name="connsiteX220" fmla="*/ 5525037 w 10071279"/>
                <a:gd name="connsiteY220" fmla="*/ 5383369 h 5640947"/>
                <a:gd name="connsiteX221" fmla="*/ 5525037 w 10071279"/>
                <a:gd name="connsiteY221" fmla="*/ 5473521 h 5640947"/>
                <a:gd name="connsiteX222" fmla="*/ 5563673 w 10071279"/>
                <a:gd name="connsiteY222" fmla="*/ 5499279 h 5640947"/>
                <a:gd name="connsiteX223" fmla="*/ 5525037 w 10071279"/>
                <a:gd name="connsiteY223" fmla="*/ 5486400 h 5640947"/>
                <a:gd name="connsiteX224" fmla="*/ 5512158 w 10071279"/>
                <a:gd name="connsiteY224" fmla="*/ 5447764 h 5640947"/>
                <a:gd name="connsiteX225" fmla="*/ 5473521 w 10071279"/>
                <a:gd name="connsiteY225" fmla="*/ 5434885 h 5640947"/>
                <a:gd name="connsiteX226" fmla="*/ 5396248 w 10071279"/>
                <a:gd name="connsiteY226" fmla="*/ 5422006 h 5640947"/>
                <a:gd name="connsiteX227" fmla="*/ 5434885 w 10071279"/>
                <a:gd name="connsiteY227" fmla="*/ 5396248 h 5640947"/>
                <a:gd name="connsiteX228" fmla="*/ 5525037 w 10071279"/>
                <a:gd name="connsiteY228" fmla="*/ 5383369 h 5640947"/>
                <a:gd name="connsiteX229" fmla="*/ 5512158 w 10071279"/>
                <a:gd name="connsiteY229" fmla="*/ 5344733 h 5640947"/>
                <a:gd name="connsiteX230" fmla="*/ 5473521 w 10071279"/>
                <a:gd name="connsiteY230" fmla="*/ 5331854 h 5640947"/>
                <a:gd name="connsiteX231" fmla="*/ 5434885 w 10071279"/>
                <a:gd name="connsiteY231" fmla="*/ 5344733 h 5640947"/>
                <a:gd name="connsiteX232" fmla="*/ 5383369 w 10071279"/>
                <a:gd name="connsiteY232" fmla="*/ 5357611 h 5640947"/>
                <a:gd name="connsiteX233" fmla="*/ 5318975 w 10071279"/>
                <a:gd name="connsiteY233" fmla="*/ 5434885 h 5640947"/>
                <a:gd name="connsiteX234" fmla="*/ 5267459 w 10071279"/>
                <a:gd name="connsiteY234" fmla="*/ 5460642 h 5640947"/>
                <a:gd name="connsiteX235" fmla="*/ 5151549 w 10071279"/>
                <a:gd name="connsiteY235" fmla="*/ 5447764 h 5640947"/>
                <a:gd name="connsiteX236" fmla="*/ 5100034 w 10071279"/>
                <a:gd name="connsiteY236" fmla="*/ 5434885 h 5640947"/>
                <a:gd name="connsiteX237" fmla="*/ 5241702 w 10071279"/>
                <a:gd name="connsiteY237" fmla="*/ 5422006 h 5640947"/>
                <a:gd name="connsiteX238" fmla="*/ 5318975 w 10071279"/>
                <a:gd name="connsiteY238" fmla="*/ 5370490 h 5640947"/>
                <a:gd name="connsiteX239" fmla="*/ 5280338 w 10071279"/>
                <a:gd name="connsiteY239" fmla="*/ 5344733 h 5640947"/>
                <a:gd name="connsiteX240" fmla="*/ 5112913 w 10071279"/>
                <a:gd name="connsiteY240" fmla="*/ 5370490 h 5640947"/>
                <a:gd name="connsiteX241" fmla="*/ 5074276 w 10071279"/>
                <a:gd name="connsiteY241" fmla="*/ 5396248 h 5640947"/>
                <a:gd name="connsiteX242" fmla="*/ 5087155 w 10071279"/>
                <a:gd name="connsiteY242" fmla="*/ 5434885 h 5640947"/>
                <a:gd name="connsiteX243" fmla="*/ 5074276 w 10071279"/>
                <a:gd name="connsiteY243" fmla="*/ 5486400 h 5640947"/>
                <a:gd name="connsiteX244" fmla="*/ 5009882 w 10071279"/>
                <a:gd name="connsiteY244" fmla="*/ 5370490 h 5640947"/>
                <a:gd name="connsiteX245" fmla="*/ 4945487 w 10071279"/>
                <a:gd name="connsiteY245" fmla="*/ 5383369 h 5640947"/>
                <a:gd name="connsiteX246" fmla="*/ 4932609 w 10071279"/>
                <a:gd name="connsiteY246" fmla="*/ 5422006 h 5640947"/>
                <a:gd name="connsiteX247" fmla="*/ 4919730 w 10071279"/>
                <a:gd name="connsiteY247" fmla="*/ 5512158 h 5640947"/>
                <a:gd name="connsiteX248" fmla="*/ 4868214 w 10071279"/>
                <a:gd name="connsiteY248" fmla="*/ 5434885 h 5640947"/>
                <a:gd name="connsiteX249" fmla="*/ 4855335 w 10071279"/>
                <a:gd name="connsiteY249" fmla="*/ 5396248 h 5640947"/>
                <a:gd name="connsiteX250" fmla="*/ 4816699 w 10071279"/>
                <a:gd name="connsiteY250" fmla="*/ 5383369 h 5640947"/>
                <a:gd name="connsiteX251" fmla="*/ 4752304 w 10071279"/>
                <a:gd name="connsiteY251" fmla="*/ 5396248 h 5640947"/>
                <a:gd name="connsiteX252" fmla="*/ 4675031 w 10071279"/>
                <a:gd name="connsiteY252" fmla="*/ 5473521 h 5640947"/>
                <a:gd name="connsiteX253" fmla="*/ 4636394 w 10071279"/>
                <a:gd name="connsiteY253" fmla="*/ 5499279 h 5640947"/>
                <a:gd name="connsiteX254" fmla="*/ 4623516 w 10071279"/>
                <a:gd name="connsiteY254" fmla="*/ 5537916 h 5640947"/>
                <a:gd name="connsiteX255" fmla="*/ 4584879 w 10071279"/>
                <a:gd name="connsiteY255" fmla="*/ 5499279 h 5640947"/>
                <a:gd name="connsiteX256" fmla="*/ 4559121 w 10071279"/>
                <a:gd name="connsiteY256" fmla="*/ 5422006 h 5640947"/>
                <a:gd name="connsiteX257" fmla="*/ 4546242 w 10071279"/>
                <a:gd name="connsiteY257" fmla="*/ 5344733 h 5640947"/>
                <a:gd name="connsiteX258" fmla="*/ 4391696 w 10071279"/>
                <a:gd name="connsiteY258" fmla="*/ 5306096 h 5640947"/>
                <a:gd name="connsiteX259" fmla="*/ 4314423 w 10071279"/>
                <a:gd name="connsiteY259" fmla="*/ 5280338 h 5640947"/>
                <a:gd name="connsiteX260" fmla="*/ 4262907 w 10071279"/>
                <a:gd name="connsiteY260" fmla="*/ 5293217 h 5640947"/>
                <a:gd name="connsiteX261" fmla="*/ 4172755 w 10071279"/>
                <a:gd name="connsiteY261" fmla="*/ 5331854 h 5640947"/>
                <a:gd name="connsiteX262" fmla="*/ 4121240 w 10071279"/>
                <a:gd name="connsiteY262" fmla="*/ 5370490 h 5640947"/>
                <a:gd name="connsiteX263" fmla="*/ 4108361 w 10071279"/>
                <a:gd name="connsiteY263" fmla="*/ 5409127 h 5640947"/>
                <a:gd name="connsiteX264" fmla="*/ 4121240 w 10071279"/>
                <a:gd name="connsiteY264" fmla="*/ 5447764 h 5640947"/>
                <a:gd name="connsiteX265" fmla="*/ 4005330 w 10071279"/>
                <a:gd name="connsiteY265" fmla="*/ 5370490 h 5640947"/>
                <a:gd name="connsiteX266" fmla="*/ 3966693 w 10071279"/>
                <a:gd name="connsiteY266" fmla="*/ 5344733 h 5640947"/>
                <a:gd name="connsiteX267" fmla="*/ 3928056 w 10071279"/>
                <a:gd name="connsiteY267" fmla="*/ 5357611 h 5640947"/>
                <a:gd name="connsiteX268" fmla="*/ 3889420 w 10071279"/>
                <a:gd name="connsiteY268" fmla="*/ 5499279 h 5640947"/>
                <a:gd name="connsiteX269" fmla="*/ 3850783 w 10071279"/>
                <a:gd name="connsiteY269" fmla="*/ 5525037 h 5640947"/>
                <a:gd name="connsiteX270" fmla="*/ 3825025 w 10071279"/>
                <a:gd name="connsiteY270" fmla="*/ 5486400 h 5640947"/>
                <a:gd name="connsiteX271" fmla="*/ 3786389 w 10071279"/>
                <a:gd name="connsiteY271" fmla="*/ 5460642 h 5640947"/>
                <a:gd name="connsiteX272" fmla="*/ 3734873 w 10071279"/>
                <a:gd name="connsiteY272" fmla="*/ 5409127 h 5640947"/>
                <a:gd name="connsiteX273" fmla="*/ 3644721 w 10071279"/>
                <a:gd name="connsiteY273" fmla="*/ 5422006 h 5640947"/>
                <a:gd name="connsiteX274" fmla="*/ 3567448 w 10071279"/>
                <a:gd name="connsiteY274" fmla="*/ 5473521 h 5640947"/>
                <a:gd name="connsiteX275" fmla="*/ 3528811 w 10071279"/>
                <a:gd name="connsiteY275" fmla="*/ 5460642 h 5640947"/>
                <a:gd name="connsiteX276" fmla="*/ 3515933 w 10071279"/>
                <a:gd name="connsiteY276" fmla="*/ 5422006 h 5640947"/>
                <a:gd name="connsiteX277" fmla="*/ 3490175 w 10071279"/>
                <a:gd name="connsiteY277" fmla="*/ 5383369 h 5640947"/>
                <a:gd name="connsiteX278" fmla="*/ 3451538 w 10071279"/>
                <a:gd name="connsiteY278" fmla="*/ 5357611 h 5640947"/>
                <a:gd name="connsiteX279" fmla="*/ 3374265 w 10071279"/>
                <a:gd name="connsiteY279" fmla="*/ 5331854 h 5640947"/>
                <a:gd name="connsiteX280" fmla="*/ 3348507 w 10071279"/>
                <a:gd name="connsiteY280" fmla="*/ 5318975 h 5640947"/>
                <a:gd name="connsiteX281" fmla="*/ 3309871 w 10071279"/>
                <a:gd name="connsiteY281" fmla="*/ 5267459 h 5640947"/>
                <a:gd name="connsiteX282" fmla="*/ 3206840 w 10071279"/>
                <a:gd name="connsiteY282" fmla="*/ 5215944 h 5640947"/>
                <a:gd name="connsiteX283" fmla="*/ 3013656 w 10071279"/>
                <a:gd name="connsiteY283" fmla="*/ 5267459 h 5640947"/>
                <a:gd name="connsiteX284" fmla="*/ 2987899 w 10071279"/>
                <a:gd name="connsiteY284" fmla="*/ 5357611 h 5640947"/>
                <a:gd name="connsiteX285" fmla="*/ 2884868 w 10071279"/>
                <a:gd name="connsiteY285" fmla="*/ 5370490 h 5640947"/>
                <a:gd name="connsiteX286" fmla="*/ 2756079 w 10071279"/>
                <a:gd name="connsiteY286" fmla="*/ 5383369 h 5640947"/>
                <a:gd name="connsiteX287" fmla="*/ 2717442 w 10071279"/>
                <a:gd name="connsiteY287" fmla="*/ 5357611 h 5640947"/>
                <a:gd name="connsiteX288" fmla="*/ 2678806 w 10071279"/>
                <a:gd name="connsiteY288" fmla="*/ 5370490 h 5640947"/>
                <a:gd name="connsiteX289" fmla="*/ 2665927 w 10071279"/>
                <a:gd name="connsiteY289" fmla="*/ 5409127 h 5640947"/>
                <a:gd name="connsiteX290" fmla="*/ 2601533 w 10071279"/>
                <a:gd name="connsiteY290" fmla="*/ 5486400 h 5640947"/>
                <a:gd name="connsiteX291" fmla="*/ 2575775 w 10071279"/>
                <a:gd name="connsiteY291" fmla="*/ 5563673 h 5640947"/>
                <a:gd name="connsiteX292" fmla="*/ 2485623 w 10071279"/>
                <a:gd name="connsiteY292" fmla="*/ 5615189 h 5640947"/>
                <a:gd name="connsiteX293" fmla="*/ 2434107 w 10071279"/>
                <a:gd name="connsiteY293" fmla="*/ 5628068 h 5640947"/>
                <a:gd name="connsiteX294" fmla="*/ 2356834 w 10071279"/>
                <a:gd name="connsiteY294" fmla="*/ 5615189 h 5640947"/>
                <a:gd name="connsiteX295" fmla="*/ 2343955 w 10071279"/>
                <a:gd name="connsiteY295" fmla="*/ 5525037 h 5640947"/>
                <a:gd name="connsiteX296" fmla="*/ 2279561 w 10071279"/>
                <a:gd name="connsiteY296" fmla="*/ 5422006 h 5640947"/>
                <a:gd name="connsiteX297" fmla="*/ 2150772 w 10071279"/>
                <a:gd name="connsiteY297" fmla="*/ 5447764 h 5640947"/>
                <a:gd name="connsiteX298" fmla="*/ 2073499 w 10071279"/>
                <a:gd name="connsiteY298" fmla="*/ 5499279 h 5640947"/>
                <a:gd name="connsiteX299" fmla="*/ 2021983 w 10071279"/>
                <a:gd name="connsiteY299" fmla="*/ 5525037 h 5640947"/>
                <a:gd name="connsiteX300" fmla="*/ 1906073 w 10071279"/>
                <a:gd name="connsiteY300" fmla="*/ 5499279 h 5640947"/>
                <a:gd name="connsiteX301" fmla="*/ 1893194 w 10071279"/>
                <a:gd name="connsiteY301" fmla="*/ 5460642 h 5640947"/>
                <a:gd name="connsiteX302" fmla="*/ 1880316 w 10071279"/>
                <a:gd name="connsiteY302" fmla="*/ 5331854 h 5640947"/>
                <a:gd name="connsiteX303" fmla="*/ 1777285 w 10071279"/>
                <a:gd name="connsiteY303" fmla="*/ 5267459 h 5640947"/>
                <a:gd name="connsiteX304" fmla="*/ 1481071 w 10071279"/>
                <a:gd name="connsiteY304" fmla="*/ 5254580 h 5640947"/>
                <a:gd name="connsiteX305" fmla="*/ 1481071 w 10071279"/>
                <a:gd name="connsiteY305" fmla="*/ 5164428 h 5640947"/>
                <a:gd name="connsiteX306" fmla="*/ 1506828 w 10071279"/>
                <a:gd name="connsiteY306" fmla="*/ 5087155 h 5640947"/>
                <a:gd name="connsiteX307" fmla="*/ 1493949 w 10071279"/>
                <a:gd name="connsiteY307" fmla="*/ 4971245 h 5640947"/>
                <a:gd name="connsiteX308" fmla="*/ 1429555 w 10071279"/>
                <a:gd name="connsiteY308" fmla="*/ 4958366 h 5640947"/>
                <a:gd name="connsiteX309" fmla="*/ 1378040 w 10071279"/>
                <a:gd name="connsiteY309" fmla="*/ 4945487 h 5640947"/>
                <a:gd name="connsiteX310" fmla="*/ 1339403 w 10071279"/>
                <a:gd name="connsiteY310" fmla="*/ 4958366 h 5640947"/>
                <a:gd name="connsiteX311" fmla="*/ 1300766 w 10071279"/>
                <a:gd name="connsiteY311" fmla="*/ 5009882 h 5640947"/>
                <a:gd name="connsiteX312" fmla="*/ 1262130 w 10071279"/>
                <a:gd name="connsiteY312" fmla="*/ 5048518 h 5640947"/>
                <a:gd name="connsiteX313" fmla="*/ 1223493 w 10071279"/>
                <a:gd name="connsiteY313" fmla="*/ 5035640 h 5640947"/>
                <a:gd name="connsiteX314" fmla="*/ 1197735 w 10071279"/>
                <a:gd name="connsiteY314" fmla="*/ 4958366 h 5640947"/>
                <a:gd name="connsiteX315" fmla="*/ 1133341 w 10071279"/>
                <a:gd name="connsiteY315" fmla="*/ 4945487 h 5640947"/>
                <a:gd name="connsiteX316" fmla="*/ 1068947 w 10071279"/>
                <a:gd name="connsiteY316" fmla="*/ 4958366 h 5640947"/>
                <a:gd name="connsiteX317" fmla="*/ 1030310 w 10071279"/>
                <a:gd name="connsiteY317" fmla="*/ 4984124 h 5640947"/>
                <a:gd name="connsiteX318" fmla="*/ 991673 w 10071279"/>
                <a:gd name="connsiteY318" fmla="*/ 4945487 h 5640947"/>
                <a:gd name="connsiteX319" fmla="*/ 965916 w 10071279"/>
                <a:gd name="connsiteY319" fmla="*/ 4893972 h 5640947"/>
                <a:gd name="connsiteX320" fmla="*/ 940158 w 10071279"/>
                <a:gd name="connsiteY320" fmla="*/ 4816699 h 5640947"/>
                <a:gd name="connsiteX321" fmla="*/ 862885 w 10071279"/>
                <a:gd name="connsiteY321" fmla="*/ 4790941 h 5640947"/>
                <a:gd name="connsiteX322" fmla="*/ 772733 w 10071279"/>
                <a:gd name="connsiteY322" fmla="*/ 4765183 h 5640947"/>
                <a:gd name="connsiteX323" fmla="*/ 682580 w 10071279"/>
                <a:gd name="connsiteY323" fmla="*/ 4752304 h 5640947"/>
                <a:gd name="connsiteX324" fmla="*/ 708338 w 10071279"/>
                <a:gd name="connsiteY324" fmla="*/ 4713668 h 5640947"/>
                <a:gd name="connsiteX325" fmla="*/ 695459 w 10071279"/>
                <a:gd name="connsiteY325" fmla="*/ 4584879 h 5640947"/>
                <a:gd name="connsiteX326" fmla="*/ 656823 w 10071279"/>
                <a:gd name="connsiteY326" fmla="*/ 4494727 h 5640947"/>
                <a:gd name="connsiteX327" fmla="*/ 579549 w 10071279"/>
                <a:gd name="connsiteY327" fmla="*/ 4456090 h 5640947"/>
                <a:gd name="connsiteX328" fmla="*/ 605307 w 10071279"/>
                <a:gd name="connsiteY328" fmla="*/ 4417454 h 5640947"/>
                <a:gd name="connsiteX329" fmla="*/ 618186 w 10071279"/>
                <a:gd name="connsiteY329" fmla="*/ 4224271 h 5640947"/>
                <a:gd name="connsiteX330" fmla="*/ 579549 w 10071279"/>
                <a:gd name="connsiteY330" fmla="*/ 4185634 h 5640947"/>
                <a:gd name="connsiteX331" fmla="*/ 566671 w 10071279"/>
                <a:gd name="connsiteY331" fmla="*/ 4146997 h 5640947"/>
                <a:gd name="connsiteX332" fmla="*/ 631065 w 10071279"/>
                <a:gd name="connsiteY332" fmla="*/ 4069724 h 5640947"/>
                <a:gd name="connsiteX333" fmla="*/ 618186 w 10071279"/>
                <a:gd name="connsiteY333" fmla="*/ 3902299 h 5640947"/>
                <a:gd name="connsiteX334" fmla="*/ 579549 w 10071279"/>
                <a:gd name="connsiteY334" fmla="*/ 3889420 h 5640947"/>
                <a:gd name="connsiteX335" fmla="*/ 502276 w 10071279"/>
                <a:gd name="connsiteY335" fmla="*/ 3876541 h 5640947"/>
                <a:gd name="connsiteX336" fmla="*/ 540913 w 10071279"/>
                <a:gd name="connsiteY336" fmla="*/ 3657600 h 5640947"/>
                <a:gd name="connsiteX337" fmla="*/ 515155 w 10071279"/>
                <a:gd name="connsiteY337" fmla="*/ 3618964 h 5640947"/>
                <a:gd name="connsiteX338" fmla="*/ 437882 w 10071279"/>
                <a:gd name="connsiteY338" fmla="*/ 3554569 h 5640947"/>
                <a:gd name="connsiteX339" fmla="*/ 360609 w 10071279"/>
                <a:gd name="connsiteY339" fmla="*/ 3528811 h 5640947"/>
                <a:gd name="connsiteX340" fmla="*/ 373487 w 10071279"/>
                <a:gd name="connsiteY340" fmla="*/ 3451538 h 5640947"/>
                <a:gd name="connsiteX341" fmla="*/ 360609 w 10071279"/>
                <a:gd name="connsiteY341" fmla="*/ 3284113 h 5640947"/>
                <a:gd name="connsiteX342" fmla="*/ 347730 w 10071279"/>
                <a:gd name="connsiteY342" fmla="*/ 3245476 h 5640947"/>
                <a:gd name="connsiteX343" fmla="*/ 309093 w 10071279"/>
                <a:gd name="connsiteY343" fmla="*/ 3219718 h 5640947"/>
                <a:gd name="connsiteX344" fmla="*/ 257578 w 10071279"/>
                <a:gd name="connsiteY344" fmla="*/ 3206840 h 5640947"/>
                <a:gd name="connsiteX345" fmla="*/ 218941 w 10071279"/>
                <a:gd name="connsiteY345" fmla="*/ 3193961 h 5640947"/>
                <a:gd name="connsiteX346" fmla="*/ 244699 w 10071279"/>
                <a:gd name="connsiteY346" fmla="*/ 3155324 h 5640947"/>
                <a:gd name="connsiteX347" fmla="*/ 283335 w 10071279"/>
                <a:gd name="connsiteY347" fmla="*/ 3142445 h 5640947"/>
                <a:gd name="connsiteX348" fmla="*/ 309093 w 10071279"/>
                <a:gd name="connsiteY348" fmla="*/ 3090930 h 5640947"/>
                <a:gd name="connsiteX349" fmla="*/ 296214 w 10071279"/>
                <a:gd name="connsiteY349" fmla="*/ 2975020 h 5640947"/>
                <a:gd name="connsiteX350" fmla="*/ 257578 w 10071279"/>
                <a:gd name="connsiteY350" fmla="*/ 2949262 h 5640947"/>
                <a:gd name="connsiteX351" fmla="*/ 231820 w 10071279"/>
                <a:gd name="connsiteY351" fmla="*/ 2910626 h 5640947"/>
                <a:gd name="connsiteX352" fmla="*/ 244699 w 10071279"/>
                <a:gd name="connsiteY352" fmla="*/ 2871989 h 5640947"/>
                <a:gd name="connsiteX353" fmla="*/ 283335 w 10071279"/>
                <a:gd name="connsiteY353" fmla="*/ 2846231 h 5640947"/>
                <a:gd name="connsiteX354" fmla="*/ 360609 w 10071279"/>
                <a:gd name="connsiteY354" fmla="*/ 2781837 h 5640947"/>
                <a:gd name="connsiteX355" fmla="*/ 373487 w 10071279"/>
                <a:gd name="connsiteY355" fmla="*/ 2743200 h 5640947"/>
                <a:gd name="connsiteX356" fmla="*/ 373487 w 10071279"/>
                <a:gd name="connsiteY356" fmla="*/ 2653048 h 5640947"/>
                <a:gd name="connsiteX357" fmla="*/ 412124 w 10071279"/>
                <a:gd name="connsiteY357" fmla="*/ 2640169 h 5640947"/>
                <a:gd name="connsiteX358" fmla="*/ 450761 w 10071279"/>
                <a:gd name="connsiteY358" fmla="*/ 2614411 h 5640947"/>
                <a:gd name="connsiteX359" fmla="*/ 463640 w 10071279"/>
                <a:gd name="connsiteY359" fmla="*/ 2421228 h 5640947"/>
                <a:gd name="connsiteX360" fmla="*/ 502276 w 10071279"/>
                <a:gd name="connsiteY360" fmla="*/ 2408349 h 5640947"/>
                <a:gd name="connsiteX361" fmla="*/ 515155 w 10071279"/>
                <a:gd name="connsiteY361" fmla="*/ 2331076 h 5640947"/>
                <a:gd name="connsiteX362" fmla="*/ 528034 w 10071279"/>
                <a:gd name="connsiteY362" fmla="*/ 2279561 h 5640947"/>
                <a:gd name="connsiteX363" fmla="*/ 605307 w 10071279"/>
                <a:gd name="connsiteY363" fmla="*/ 2253803 h 5640947"/>
                <a:gd name="connsiteX364" fmla="*/ 592428 w 10071279"/>
                <a:gd name="connsiteY364" fmla="*/ 2163651 h 5640947"/>
                <a:gd name="connsiteX365" fmla="*/ 528034 w 10071279"/>
                <a:gd name="connsiteY365" fmla="*/ 2073499 h 5640947"/>
                <a:gd name="connsiteX366" fmla="*/ 489397 w 10071279"/>
                <a:gd name="connsiteY366" fmla="*/ 2047741 h 5640947"/>
                <a:gd name="connsiteX367" fmla="*/ 450761 w 10071279"/>
                <a:gd name="connsiteY367" fmla="*/ 2034862 h 5640947"/>
                <a:gd name="connsiteX368" fmla="*/ 489397 w 10071279"/>
                <a:gd name="connsiteY368" fmla="*/ 2009104 h 5640947"/>
                <a:gd name="connsiteX369" fmla="*/ 528034 w 10071279"/>
                <a:gd name="connsiteY369" fmla="*/ 1996226 h 5640947"/>
                <a:gd name="connsiteX370" fmla="*/ 476518 w 10071279"/>
                <a:gd name="connsiteY370" fmla="*/ 1867437 h 5640947"/>
                <a:gd name="connsiteX371" fmla="*/ 669702 w 10071279"/>
                <a:gd name="connsiteY371" fmla="*/ 1815921 h 5640947"/>
                <a:gd name="connsiteX372" fmla="*/ 682580 w 10071279"/>
                <a:gd name="connsiteY372" fmla="*/ 1777285 h 5640947"/>
                <a:gd name="connsiteX373" fmla="*/ 695459 w 10071279"/>
                <a:gd name="connsiteY373" fmla="*/ 1674254 h 5640947"/>
                <a:gd name="connsiteX374" fmla="*/ 734096 w 10071279"/>
                <a:gd name="connsiteY374" fmla="*/ 1661375 h 5640947"/>
                <a:gd name="connsiteX375" fmla="*/ 875763 w 10071279"/>
                <a:gd name="connsiteY375" fmla="*/ 1648496 h 5640947"/>
                <a:gd name="connsiteX376" fmla="*/ 940158 w 10071279"/>
                <a:gd name="connsiteY376" fmla="*/ 1596980 h 5640947"/>
                <a:gd name="connsiteX377" fmla="*/ 953037 w 10071279"/>
                <a:gd name="connsiteY377" fmla="*/ 1545465 h 5640947"/>
                <a:gd name="connsiteX378" fmla="*/ 1120462 w 10071279"/>
                <a:gd name="connsiteY378" fmla="*/ 1506828 h 5640947"/>
                <a:gd name="connsiteX379" fmla="*/ 1159099 w 10071279"/>
                <a:gd name="connsiteY379" fmla="*/ 1493949 h 5640947"/>
                <a:gd name="connsiteX380" fmla="*/ 1197735 w 10071279"/>
                <a:gd name="connsiteY380" fmla="*/ 1416676 h 5640947"/>
                <a:gd name="connsiteX381" fmla="*/ 1326524 w 10071279"/>
                <a:gd name="connsiteY381" fmla="*/ 1378040 h 5640947"/>
                <a:gd name="connsiteX382" fmla="*/ 1300766 w 10071279"/>
                <a:gd name="connsiteY382" fmla="*/ 1326524 h 5640947"/>
                <a:gd name="connsiteX383" fmla="*/ 1287887 w 10071279"/>
                <a:gd name="connsiteY383" fmla="*/ 1287887 h 5640947"/>
                <a:gd name="connsiteX384" fmla="*/ 1249251 w 10071279"/>
                <a:gd name="connsiteY384" fmla="*/ 1262130 h 5640947"/>
                <a:gd name="connsiteX385" fmla="*/ 1236372 w 10071279"/>
                <a:gd name="connsiteY385" fmla="*/ 1081826 h 5640947"/>
                <a:gd name="connsiteX386" fmla="*/ 1197735 w 10071279"/>
                <a:gd name="connsiteY386" fmla="*/ 1056068 h 5640947"/>
                <a:gd name="connsiteX387" fmla="*/ 1068947 w 10071279"/>
                <a:gd name="connsiteY387" fmla="*/ 914400 h 5640947"/>
                <a:gd name="connsiteX388" fmla="*/ 1017431 w 10071279"/>
                <a:gd name="connsiteY388" fmla="*/ 862885 h 5640947"/>
                <a:gd name="connsiteX389" fmla="*/ 991673 w 10071279"/>
                <a:gd name="connsiteY389" fmla="*/ 811369 h 5640947"/>
                <a:gd name="connsiteX390" fmla="*/ 1081825 w 10071279"/>
                <a:gd name="connsiteY390" fmla="*/ 837127 h 5640947"/>
                <a:gd name="connsiteX391" fmla="*/ 1159099 w 10071279"/>
                <a:gd name="connsiteY391" fmla="*/ 901521 h 5640947"/>
                <a:gd name="connsiteX392" fmla="*/ 1184856 w 10071279"/>
                <a:gd name="connsiteY392" fmla="*/ 940158 h 5640947"/>
                <a:gd name="connsiteX393" fmla="*/ 1236372 w 10071279"/>
                <a:gd name="connsiteY393" fmla="*/ 953037 h 5640947"/>
                <a:gd name="connsiteX394" fmla="*/ 1326524 w 10071279"/>
                <a:gd name="connsiteY394" fmla="*/ 940158 h 5640947"/>
                <a:gd name="connsiteX395" fmla="*/ 1300766 w 10071279"/>
                <a:gd name="connsiteY395" fmla="*/ 824248 h 5640947"/>
                <a:gd name="connsiteX396" fmla="*/ 1313645 w 10071279"/>
                <a:gd name="connsiteY396" fmla="*/ 695459 h 5640947"/>
                <a:gd name="connsiteX397" fmla="*/ 1352282 w 10071279"/>
                <a:gd name="connsiteY397" fmla="*/ 656823 h 5640947"/>
                <a:gd name="connsiteX398" fmla="*/ 1378040 w 10071279"/>
                <a:gd name="connsiteY398" fmla="*/ 618186 h 5640947"/>
                <a:gd name="connsiteX399" fmla="*/ 1416676 w 10071279"/>
                <a:gd name="connsiteY399" fmla="*/ 605307 h 5640947"/>
                <a:gd name="connsiteX400" fmla="*/ 1455313 w 10071279"/>
                <a:gd name="connsiteY400" fmla="*/ 579549 h 5640947"/>
                <a:gd name="connsiteX401" fmla="*/ 1609859 w 10071279"/>
                <a:gd name="connsiteY401" fmla="*/ 592428 h 5640947"/>
                <a:gd name="connsiteX402" fmla="*/ 1648496 w 10071279"/>
                <a:gd name="connsiteY402" fmla="*/ 605307 h 5640947"/>
                <a:gd name="connsiteX403" fmla="*/ 1738648 w 10071279"/>
                <a:gd name="connsiteY403" fmla="*/ 592428 h 5640947"/>
                <a:gd name="connsiteX404" fmla="*/ 1880316 w 10071279"/>
                <a:gd name="connsiteY404" fmla="*/ 553792 h 5640947"/>
                <a:gd name="connsiteX405" fmla="*/ 1957589 w 10071279"/>
                <a:gd name="connsiteY405" fmla="*/ 489397 h 5640947"/>
                <a:gd name="connsiteX406" fmla="*/ 1970468 w 10071279"/>
                <a:gd name="connsiteY406" fmla="*/ 450761 h 5640947"/>
                <a:gd name="connsiteX407" fmla="*/ 2060620 w 10071279"/>
                <a:gd name="connsiteY407" fmla="*/ 347730 h 5640947"/>
                <a:gd name="connsiteX408" fmla="*/ 2189409 w 10071279"/>
                <a:gd name="connsiteY408" fmla="*/ 360609 h 5640947"/>
                <a:gd name="connsiteX409" fmla="*/ 2228045 w 10071279"/>
                <a:gd name="connsiteY409" fmla="*/ 321972 h 5640947"/>
                <a:gd name="connsiteX410" fmla="*/ 2395471 w 10071279"/>
                <a:gd name="connsiteY410" fmla="*/ 283335 h 5640947"/>
                <a:gd name="connsiteX411" fmla="*/ 2446986 w 10071279"/>
                <a:gd name="connsiteY411" fmla="*/ 90152 h 5640947"/>
                <a:gd name="connsiteX412" fmla="*/ 2472744 w 10071279"/>
                <a:gd name="connsiteY412" fmla="*/ 128789 h 5640947"/>
                <a:gd name="connsiteX413" fmla="*/ 2498502 w 10071279"/>
                <a:gd name="connsiteY413" fmla="*/ 206062 h 5640947"/>
                <a:gd name="connsiteX414" fmla="*/ 2575775 w 10071279"/>
                <a:gd name="connsiteY414" fmla="*/ 218941 h 5640947"/>
                <a:gd name="connsiteX415" fmla="*/ 2640169 w 10071279"/>
                <a:gd name="connsiteY415" fmla="*/ 206062 h 5640947"/>
                <a:gd name="connsiteX416" fmla="*/ 2717442 w 10071279"/>
                <a:gd name="connsiteY416" fmla="*/ 180304 h 5640947"/>
                <a:gd name="connsiteX417" fmla="*/ 2768958 w 10071279"/>
                <a:gd name="connsiteY417" fmla="*/ 257578 h 5640947"/>
                <a:gd name="connsiteX418" fmla="*/ 2807594 w 10071279"/>
                <a:gd name="connsiteY418" fmla="*/ 270456 h 5640947"/>
                <a:gd name="connsiteX419" fmla="*/ 2962141 w 10071279"/>
                <a:gd name="connsiteY419" fmla="*/ 270456 h 5640947"/>
                <a:gd name="connsiteX420" fmla="*/ 3000778 w 10071279"/>
                <a:gd name="connsiteY420" fmla="*/ 309093 h 5640947"/>
                <a:gd name="connsiteX421" fmla="*/ 3090930 w 10071279"/>
                <a:gd name="connsiteY421" fmla="*/ 347730 h 5640947"/>
                <a:gd name="connsiteX422" fmla="*/ 3232597 w 10071279"/>
                <a:gd name="connsiteY422" fmla="*/ 360609 h 5640947"/>
                <a:gd name="connsiteX423" fmla="*/ 3245476 w 10071279"/>
                <a:gd name="connsiteY423" fmla="*/ 399245 h 5640947"/>
                <a:gd name="connsiteX424" fmla="*/ 3284113 w 10071279"/>
                <a:gd name="connsiteY424" fmla="*/ 412124 h 5640947"/>
                <a:gd name="connsiteX425" fmla="*/ 3335628 w 10071279"/>
                <a:gd name="connsiteY425" fmla="*/ 425003 h 5640947"/>
                <a:gd name="connsiteX426" fmla="*/ 3425780 w 10071279"/>
                <a:gd name="connsiteY426" fmla="*/ 450761 h 5640947"/>
                <a:gd name="connsiteX427" fmla="*/ 3567448 w 10071279"/>
                <a:gd name="connsiteY427" fmla="*/ 437882 h 5640947"/>
                <a:gd name="connsiteX428" fmla="*/ 3644721 w 10071279"/>
                <a:gd name="connsiteY428" fmla="*/ 412124 h 5640947"/>
                <a:gd name="connsiteX429" fmla="*/ 3734873 w 10071279"/>
                <a:gd name="connsiteY429" fmla="*/ 373487 h 5640947"/>
                <a:gd name="connsiteX430" fmla="*/ 3760631 w 10071279"/>
                <a:gd name="connsiteY430" fmla="*/ 334851 h 5640947"/>
                <a:gd name="connsiteX431" fmla="*/ 3837904 w 10071279"/>
                <a:gd name="connsiteY431" fmla="*/ 309093 h 5640947"/>
                <a:gd name="connsiteX432" fmla="*/ 3928056 w 10071279"/>
                <a:gd name="connsiteY432" fmla="*/ 347730 h 5640947"/>
                <a:gd name="connsiteX433" fmla="*/ 3992451 w 10071279"/>
                <a:gd name="connsiteY433" fmla="*/ 334851 h 5640947"/>
                <a:gd name="connsiteX434" fmla="*/ 4108361 w 10071279"/>
                <a:gd name="connsiteY434" fmla="*/ 296214 h 5640947"/>
                <a:gd name="connsiteX435" fmla="*/ 4185634 w 10071279"/>
                <a:gd name="connsiteY435" fmla="*/ 270456 h 5640947"/>
                <a:gd name="connsiteX436" fmla="*/ 4224271 w 10071279"/>
                <a:gd name="connsiteY436" fmla="*/ 257578 h 5640947"/>
                <a:gd name="connsiteX437" fmla="*/ 4301544 w 10071279"/>
                <a:gd name="connsiteY437" fmla="*/ 206062 h 5640947"/>
                <a:gd name="connsiteX438" fmla="*/ 4391696 w 10071279"/>
                <a:gd name="connsiteY438" fmla="*/ 167426 h 5640947"/>
                <a:gd name="connsiteX439" fmla="*/ 4636394 w 10071279"/>
                <a:gd name="connsiteY439" fmla="*/ 167426 h 5640947"/>
                <a:gd name="connsiteX440" fmla="*/ 4687910 w 10071279"/>
                <a:gd name="connsiteY440" fmla="*/ 141668 h 5640947"/>
                <a:gd name="connsiteX441" fmla="*/ 4829578 w 10071279"/>
                <a:gd name="connsiteY441" fmla="*/ 154547 h 5640947"/>
                <a:gd name="connsiteX442" fmla="*/ 4906851 w 10071279"/>
                <a:gd name="connsiteY442" fmla="*/ 206062 h 5640947"/>
                <a:gd name="connsiteX443" fmla="*/ 4958366 w 10071279"/>
                <a:gd name="connsiteY443" fmla="*/ 218941 h 5640947"/>
                <a:gd name="connsiteX444" fmla="*/ 5254580 w 10071279"/>
                <a:gd name="connsiteY444" fmla="*/ 206062 h 5640947"/>
                <a:gd name="connsiteX445" fmla="*/ 5344733 w 10071279"/>
                <a:gd name="connsiteY445" fmla="*/ 257578 h 5640947"/>
                <a:gd name="connsiteX446" fmla="*/ 5383369 w 10071279"/>
                <a:gd name="connsiteY446" fmla="*/ 296214 h 5640947"/>
                <a:gd name="connsiteX447" fmla="*/ 5550794 w 10071279"/>
                <a:gd name="connsiteY447" fmla="*/ 309093 h 5640947"/>
                <a:gd name="connsiteX448" fmla="*/ 5602310 w 10071279"/>
                <a:gd name="connsiteY448" fmla="*/ 386366 h 5640947"/>
                <a:gd name="connsiteX449" fmla="*/ 5628068 w 10071279"/>
                <a:gd name="connsiteY449" fmla="*/ 425003 h 5640947"/>
                <a:gd name="connsiteX450" fmla="*/ 6297769 w 10071279"/>
                <a:gd name="connsiteY450" fmla="*/ 412124 h 5640947"/>
                <a:gd name="connsiteX451" fmla="*/ 6310648 w 10071279"/>
                <a:gd name="connsiteY451" fmla="*/ 270456 h 5640947"/>
                <a:gd name="connsiteX452" fmla="*/ 6349285 w 10071279"/>
                <a:gd name="connsiteY452" fmla="*/ 257578 h 5640947"/>
                <a:gd name="connsiteX453" fmla="*/ 6516710 w 10071279"/>
                <a:gd name="connsiteY453" fmla="*/ 270456 h 5640947"/>
                <a:gd name="connsiteX454" fmla="*/ 6568225 w 10071279"/>
                <a:gd name="connsiteY454" fmla="*/ 296214 h 5640947"/>
                <a:gd name="connsiteX455" fmla="*/ 6606862 w 10071279"/>
                <a:gd name="connsiteY455" fmla="*/ 309093 h 5640947"/>
                <a:gd name="connsiteX456" fmla="*/ 6697014 w 10071279"/>
                <a:gd name="connsiteY456" fmla="*/ 347730 h 5640947"/>
                <a:gd name="connsiteX457" fmla="*/ 6903076 w 10071279"/>
                <a:gd name="connsiteY457" fmla="*/ 334851 h 5640947"/>
                <a:gd name="connsiteX458" fmla="*/ 6941713 w 10071279"/>
                <a:gd name="connsiteY458" fmla="*/ 309093 h 5640947"/>
                <a:gd name="connsiteX459" fmla="*/ 7070502 w 10071279"/>
                <a:gd name="connsiteY459" fmla="*/ 321972 h 5640947"/>
                <a:gd name="connsiteX460" fmla="*/ 7147775 w 10071279"/>
                <a:gd name="connsiteY460" fmla="*/ 386366 h 5640947"/>
                <a:gd name="connsiteX461" fmla="*/ 7237927 w 10071279"/>
                <a:gd name="connsiteY461" fmla="*/ 437882 h 5640947"/>
                <a:gd name="connsiteX462" fmla="*/ 7276563 w 10071279"/>
                <a:gd name="connsiteY462" fmla="*/ 450761 h 5640947"/>
                <a:gd name="connsiteX463" fmla="*/ 7353837 w 10071279"/>
                <a:gd name="connsiteY463" fmla="*/ 528034 h 5640947"/>
                <a:gd name="connsiteX464" fmla="*/ 7456868 w 10071279"/>
                <a:gd name="connsiteY464" fmla="*/ 553792 h 5640947"/>
                <a:gd name="connsiteX465" fmla="*/ 7495504 w 10071279"/>
                <a:gd name="connsiteY465" fmla="*/ 566671 h 5640947"/>
                <a:gd name="connsiteX466" fmla="*/ 7675809 w 10071279"/>
                <a:gd name="connsiteY466" fmla="*/ 579549 h 5640947"/>
                <a:gd name="connsiteX467" fmla="*/ 7765961 w 10071279"/>
                <a:gd name="connsiteY467" fmla="*/ 605307 h 5640947"/>
                <a:gd name="connsiteX468" fmla="*/ 7817476 w 10071279"/>
                <a:gd name="connsiteY468" fmla="*/ 656823 h 5640947"/>
                <a:gd name="connsiteX469" fmla="*/ 7984902 w 10071279"/>
                <a:gd name="connsiteY469" fmla="*/ 643944 h 5640947"/>
                <a:gd name="connsiteX470" fmla="*/ 8113690 w 10071279"/>
                <a:gd name="connsiteY470" fmla="*/ 643944 h 5640947"/>
                <a:gd name="connsiteX471" fmla="*/ 8190963 w 10071279"/>
                <a:gd name="connsiteY471" fmla="*/ 669702 h 5640947"/>
                <a:gd name="connsiteX472" fmla="*/ 8293994 w 10071279"/>
                <a:gd name="connsiteY472" fmla="*/ 721217 h 5640947"/>
                <a:gd name="connsiteX473" fmla="*/ 8706118 w 10071279"/>
                <a:gd name="connsiteY473" fmla="*/ 734096 h 5640947"/>
                <a:gd name="connsiteX474" fmla="*/ 8796271 w 10071279"/>
                <a:gd name="connsiteY474" fmla="*/ 785611 h 5640947"/>
                <a:gd name="connsiteX475" fmla="*/ 8873544 w 10071279"/>
                <a:gd name="connsiteY475" fmla="*/ 837127 h 5640947"/>
                <a:gd name="connsiteX476" fmla="*/ 8899302 w 10071279"/>
                <a:gd name="connsiteY476" fmla="*/ 875764 h 5640947"/>
                <a:gd name="connsiteX477" fmla="*/ 8989454 w 10071279"/>
                <a:gd name="connsiteY477" fmla="*/ 914400 h 5640947"/>
                <a:gd name="connsiteX478" fmla="*/ 9028090 w 10071279"/>
                <a:gd name="connsiteY478" fmla="*/ 940158 h 5640947"/>
                <a:gd name="connsiteX479" fmla="*/ 9105363 w 10071279"/>
                <a:gd name="connsiteY479" fmla="*/ 965916 h 5640947"/>
                <a:gd name="connsiteX480" fmla="*/ 9131121 w 10071279"/>
                <a:gd name="connsiteY480" fmla="*/ 1004552 h 5640947"/>
                <a:gd name="connsiteX481" fmla="*/ 9144000 w 10071279"/>
                <a:gd name="connsiteY481" fmla="*/ 1043189 h 5640947"/>
                <a:gd name="connsiteX482" fmla="*/ 9272789 w 10071279"/>
                <a:gd name="connsiteY482" fmla="*/ 1081826 h 5640947"/>
                <a:gd name="connsiteX483" fmla="*/ 9350062 w 10071279"/>
                <a:gd name="connsiteY483" fmla="*/ 1107583 h 5640947"/>
                <a:gd name="connsiteX484" fmla="*/ 9388699 w 10071279"/>
                <a:gd name="connsiteY484" fmla="*/ 1120462 h 5640947"/>
                <a:gd name="connsiteX485" fmla="*/ 9453093 w 10071279"/>
                <a:gd name="connsiteY485" fmla="*/ 1223493 h 5640947"/>
                <a:gd name="connsiteX486" fmla="*/ 9478851 w 10071279"/>
                <a:gd name="connsiteY486" fmla="*/ 1275009 h 5640947"/>
                <a:gd name="connsiteX487" fmla="*/ 9491730 w 10071279"/>
                <a:gd name="connsiteY487" fmla="*/ 1313645 h 5640947"/>
                <a:gd name="connsiteX488" fmla="*/ 9556124 w 10071279"/>
                <a:gd name="connsiteY488" fmla="*/ 1403797 h 5640947"/>
                <a:gd name="connsiteX489" fmla="*/ 9684913 w 10071279"/>
                <a:gd name="connsiteY489" fmla="*/ 1455313 h 5640947"/>
                <a:gd name="connsiteX490" fmla="*/ 9762186 w 10071279"/>
                <a:gd name="connsiteY490" fmla="*/ 1493949 h 5640947"/>
                <a:gd name="connsiteX491" fmla="*/ 9787944 w 10071279"/>
                <a:gd name="connsiteY491" fmla="*/ 1571223 h 5640947"/>
                <a:gd name="connsiteX492" fmla="*/ 9800823 w 10071279"/>
                <a:gd name="connsiteY492" fmla="*/ 1661375 h 5640947"/>
                <a:gd name="connsiteX493" fmla="*/ 9878096 w 10071279"/>
                <a:gd name="connsiteY493" fmla="*/ 1687133 h 5640947"/>
                <a:gd name="connsiteX494" fmla="*/ 9916733 w 10071279"/>
                <a:gd name="connsiteY494" fmla="*/ 1712890 h 5640947"/>
                <a:gd name="connsiteX495" fmla="*/ 9929611 w 10071279"/>
                <a:gd name="connsiteY495" fmla="*/ 1751527 h 5640947"/>
                <a:gd name="connsiteX496" fmla="*/ 9878096 w 10071279"/>
                <a:gd name="connsiteY496" fmla="*/ 1996226 h 5640947"/>
                <a:gd name="connsiteX497" fmla="*/ 9813702 w 10071279"/>
                <a:gd name="connsiteY497" fmla="*/ 2047741 h 5640947"/>
                <a:gd name="connsiteX498" fmla="*/ 9839459 w 10071279"/>
                <a:gd name="connsiteY498" fmla="*/ 2099256 h 5640947"/>
                <a:gd name="connsiteX499" fmla="*/ 9890975 w 10071279"/>
                <a:gd name="connsiteY499" fmla="*/ 2176530 h 5640947"/>
                <a:gd name="connsiteX500" fmla="*/ 9878096 w 10071279"/>
                <a:gd name="connsiteY500" fmla="*/ 2240924 h 5640947"/>
                <a:gd name="connsiteX501" fmla="*/ 9852338 w 10071279"/>
                <a:gd name="connsiteY501" fmla="*/ 2279561 h 5640947"/>
                <a:gd name="connsiteX502" fmla="*/ 9787944 w 10071279"/>
                <a:gd name="connsiteY502" fmla="*/ 2369713 h 5640947"/>
                <a:gd name="connsiteX503" fmla="*/ 9775065 w 10071279"/>
                <a:gd name="connsiteY503" fmla="*/ 2511380 h 5640947"/>
                <a:gd name="connsiteX504" fmla="*/ 9736428 w 10071279"/>
                <a:gd name="connsiteY504" fmla="*/ 2550017 h 5640947"/>
                <a:gd name="connsiteX505" fmla="*/ 9672034 w 10071279"/>
                <a:gd name="connsiteY505" fmla="*/ 2601533 h 5640947"/>
                <a:gd name="connsiteX506" fmla="*/ 9607640 w 10071279"/>
                <a:gd name="connsiteY506" fmla="*/ 2653048 h 5640947"/>
                <a:gd name="connsiteX507" fmla="*/ 9581882 w 10071279"/>
                <a:gd name="connsiteY507" fmla="*/ 2691685 h 5640947"/>
                <a:gd name="connsiteX508" fmla="*/ 9543245 w 10071279"/>
                <a:gd name="connsiteY508" fmla="*/ 2717442 h 5640947"/>
                <a:gd name="connsiteX509" fmla="*/ 9517487 w 10071279"/>
                <a:gd name="connsiteY509" fmla="*/ 2794716 h 5640947"/>
                <a:gd name="connsiteX510" fmla="*/ 9504609 w 10071279"/>
                <a:gd name="connsiteY510" fmla="*/ 2833352 h 5640947"/>
                <a:gd name="connsiteX511" fmla="*/ 9517487 w 10071279"/>
                <a:gd name="connsiteY511" fmla="*/ 2962141 h 5640947"/>
                <a:gd name="connsiteX512" fmla="*/ 9530366 w 10071279"/>
                <a:gd name="connsiteY512" fmla="*/ 3129566 h 5640947"/>
                <a:gd name="connsiteX513" fmla="*/ 9491730 w 10071279"/>
                <a:gd name="connsiteY513" fmla="*/ 3142445 h 5640947"/>
                <a:gd name="connsiteX514" fmla="*/ 9401578 w 10071279"/>
                <a:gd name="connsiteY514" fmla="*/ 3206840 h 5640947"/>
                <a:gd name="connsiteX515" fmla="*/ 9324304 w 10071279"/>
                <a:gd name="connsiteY515" fmla="*/ 3258355 h 5640947"/>
                <a:gd name="connsiteX516" fmla="*/ 9285668 w 10071279"/>
                <a:gd name="connsiteY516" fmla="*/ 3309871 h 5640947"/>
                <a:gd name="connsiteX517" fmla="*/ 9259910 w 10071279"/>
                <a:gd name="connsiteY517" fmla="*/ 3387144 h 5640947"/>
                <a:gd name="connsiteX518" fmla="*/ 9247031 w 10071279"/>
                <a:gd name="connsiteY518" fmla="*/ 3593206 h 5640947"/>
                <a:gd name="connsiteX519" fmla="*/ 9208394 w 10071279"/>
                <a:gd name="connsiteY519" fmla="*/ 3606085 h 5640947"/>
                <a:gd name="connsiteX520" fmla="*/ 9079606 w 10071279"/>
                <a:gd name="connsiteY520" fmla="*/ 3631842 h 5640947"/>
                <a:gd name="connsiteX521" fmla="*/ 9040969 w 10071279"/>
                <a:gd name="connsiteY521" fmla="*/ 3644721 h 5640947"/>
                <a:gd name="connsiteX522" fmla="*/ 9002333 w 10071279"/>
                <a:gd name="connsiteY522" fmla="*/ 3773510 h 5640947"/>
                <a:gd name="connsiteX523" fmla="*/ 9040969 w 10071279"/>
                <a:gd name="connsiteY523" fmla="*/ 3863662 h 5640947"/>
                <a:gd name="connsiteX524" fmla="*/ 9079606 w 10071279"/>
                <a:gd name="connsiteY524" fmla="*/ 3876541 h 5640947"/>
                <a:gd name="connsiteX525" fmla="*/ 9092485 w 10071279"/>
                <a:gd name="connsiteY525" fmla="*/ 3992451 h 5640947"/>
                <a:gd name="connsiteX526" fmla="*/ 9053848 w 10071279"/>
                <a:gd name="connsiteY526" fmla="*/ 4005330 h 5640947"/>
                <a:gd name="connsiteX527" fmla="*/ 8937938 w 10071279"/>
                <a:gd name="connsiteY527" fmla="*/ 4056845 h 5640947"/>
                <a:gd name="connsiteX528" fmla="*/ 8860665 w 10071279"/>
                <a:gd name="connsiteY528" fmla="*/ 4082603 h 5640947"/>
                <a:gd name="connsiteX529" fmla="*/ 8847786 w 10071279"/>
                <a:gd name="connsiteY529" fmla="*/ 4121240 h 5640947"/>
                <a:gd name="connsiteX530" fmla="*/ 8822028 w 10071279"/>
                <a:gd name="connsiteY530" fmla="*/ 4185634 h 5640947"/>
                <a:gd name="connsiteX531" fmla="*/ 8809149 w 10071279"/>
                <a:gd name="connsiteY531" fmla="*/ 4275786 h 5640947"/>
                <a:gd name="connsiteX532" fmla="*/ 8770513 w 10071279"/>
                <a:gd name="connsiteY532" fmla="*/ 4288665 h 5640947"/>
                <a:gd name="connsiteX533" fmla="*/ 8512935 w 10071279"/>
                <a:gd name="connsiteY533" fmla="*/ 4314423 h 5640947"/>
                <a:gd name="connsiteX534" fmla="*/ 8422783 w 10071279"/>
                <a:gd name="connsiteY534" fmla="*/ 4327302 h 5640947"/>
                <a:gd name="connsiteX535" fmla="*/ 8409904 w 10071279"/>
                <a:gd name="connsiteY535" fmla="*/ 4391696 h 5640947"/>
                <a:gd name="connsiteX536" fmla="*/ 8332631 w 10071279"/>
                <a:gd name="connsiteY536" fmla="*/ 4430333 h 5640947"/>
                <a:gd name="connsiteX537" fmla="*/ 8242479 w 10071279"/>
                <a:gd name="connsiteY537" fmla="*/ 4494727 h 56409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</a:cxnLst>
              <a:rect l="l" t="t" r="r" b="b"/>
              <a:pathLst>
                <a:path w="10071279" h="5640947">
                  <a:moveTo>
                    <a:pt x="8306873" y="4443211"/>
                  </a:moveTo>
                  <a:cubicBezTo>
                    <a:pt x="8315459" y="4421746"/>
                    <a:pt x="8321561" y="4399112"/>
                    <a:pt x="8332631" y="4378817"/>
                  </a:cubicBezTo>
                  <a:cubicBezTo>
                    <a:pt x="8347455" y="4351640"/>
                    <a:pt x="8384147" y="4301544"/>
                    <a:pt x="8384147" y="4301544"/>
                  </a:cubicBezTo>
                  <a:cubicBezTo>
                    <a:pt x="8392733" y="4275786"/>
                    <a:pt x="8387313" y="4239332"/>
                    <a:pt x="8409904" y="4224271"/>
                  </a:cubicBezTo>
                  <a:cubicBezTo>
                    <a:pt x="8422783" y="4215685"/>
                    <a:pt x="8434396" y="4204800"/>
                    <a:pt x="8448541" y="4198513"/>
                  </a:cubicBezTo>
                  <a:cubicBezTo>
                    <a:pt x="8538113" y="4158703"/>
                    <a:pt x="8502403" y="4184852"/>
                    <a:pt x="8577330" y="4159876"/>
                  </a:cubicBezTo>
                  <a:cubicBezTo>
                    <a:pt x="8704404" y="4117518"/>
                    <a:pt x="8578949" y="4146672"/>
                    <a:pt x="8706118" y="4121240"/>
                  </a:cubicBezTo>
                  <a:cubicBezTo>
                    <a:pt x="8731876" y="4108361"/>
                    <a:pt x="8756809" y="4093679"/>
                    <a:pt x="8783392" y="4082603"/>
                  </a:cubicBezTo>
                  <a:cubicBezTo>
                    <a:pt x="8808454" y="4072160"/>
                    <a:pt x="8860665" y="4056845"/>
                    <a:pt x="8860665" y="4056845"/>
                  </a:cubicBezTo>
                  <a:cubicBezTo>
                    <a:pt x="8869251" y="4043966"/>
                    <a:pt x="8875478" y="4029154"/>
                    <a:pt x="8886423" y="4018209"/>
                  </a:cubicBezTo>
                  <a:cubicBezTo>
                    <a:pt x="8897368" y="4007264"/>
                    <a:pt x="8914866" y="4004100"/>
                    <a:pt x="8925059" y="3992451"/>
                  </a:cubicBezTo>
                  <a:cubicBezTo>
                    <a:pt x="8945444" y="3969153"/>
                    <a:pt x="8976575" y="3915178"/>
                    <a:pt x="8976575" y="3915178"/>
                  </a:cubicBezTo>
                  <a:cubicBezTo>
                    <a:pt x="9005634" y="3828002"/>
                    <a:pt x="9010415" y="3859753"/>
                    <a:pt x="8989454" y="3786389"/>
                  </a:cubicBezTo>
                  <a:cubicBezTo>
                    <a:pt x="8985724" y="3773336"/>
                    <a:pt x="8980868" y="3760631"/>
                    <a:pt x="8976575" y="3747752"/>
                  </a:cubicBezTo>
                  <a:cubicBezTo>
                    <a:pt x="8980868" y="3721994"/>
                    <a:pt x="8975768" y="3692718"/>
                    <a:pt x="8989454" y="3670479"/>
                  </a:cubicBezTo>
                  <a:cubicBezTo>
                    <a:pt x="9007787" y="3640689"/>
                    <a:pt x="9089548" y="3567673"/>
                    <a:pt x="9131121" y="3541690"/>
                  </a:cubicBezTo>
                  <a:cubicBezTo>
                    <a:pt x="9147402" y="3531515"/>
                    <a:pt x="9165968" y="3525458"/>
                    <a:pt x="9182637" y="3515933"/>
                  </a:cubicBezTo>
                  <a:cubicBezTo>
                    <a:pt x="9196076" y="3508254"/>
                    <a:pt x="9208394" y="3498761"/>
                    <a:pt x="9221273" y="3490175"/>
                  </a:cubicBezTo>
                  <a:cubicBezTo>
                    <a:pt x="9295091" y="3379447"/>
                    <a:pt x="9196800" y="3509754"/>
                    <a:pt x="9285668" y="3438659"/>
                  </a:cubicBezTo>
                  <a:cubicBezTo>
                    <a:pt x="9297754" y="3428990"/>
                    <a:pt x="9299534" y="3409932"/>
                    <a:pt x="9311425" y="3400023"/>
                  </a:cubicBezTo>
                  <a:cubicBezTo>
                    <a:pt x="9326174" y="3387732"/>
                    <a:pt x="9345769" y="3382851"/>
                    <a:pt x="9362941" y="3374265"/>
                  </a:cubicBezTo>
                  <a:cubicBezTo>
                    <a:pt x="9367234" y="3361386"/>
                    <a:pt x="9368290" y="3346924"/>
                    <a:pt x="9375820" y="3335628"/>
                  </a:cubicBezTo>
                  <a:cubicBezTo>
                    <a:pt x="9385923" y="3320474"/>
                    <a:pt x="9402603" y="3310820"/>
                    <a:pt x="9414456" y="3296992"/>
                  </a:cubicBezTo>
                  <a:cubicBezTo>
                    <a:pt x="9428425" y="3280695"/>
                    <a:pt x="9440784" y="3263061"/>
                    <a:pt x="9453093" y="3245476"/>
                  </a:cubicBezTo>
                  <a:cubicBezTo>
                    <a:pt x="9470846" y="3220115"/>
                    <a:pt x="9504609" y="3168203"/>
                    <a:pt x="9504609" y="3168203"/>
                  </a:cubicBezTo>
                  <a:cubicBezTo>
                    <a:pt x="9508902" y="3155324"/>
                    <a:pt x="9512720" y="3142277"/>
                    <a:pt x="9517487" y="3129566"/>
                  </a:cubicBezTo>
                  <a:cubicBezTo>
                    <a:pt x="9525604" y="3107920"/>
                    <a:pt x="9536602" y="3087315"/>
                    <a:pt x="9543245" y="3065172"/>
                  </a:cubicBezTo>
                  <a:cubicBezTo>
                    <a:pt x="9549535" y="3044205"/>
                    <a:pt x="9551831" y="3022243"/>
                    <a:pt x="9556124" y="3000778"/>
                  </a:cubicBezTo>
                  <a:cubicBezTo>
                    <a:pt x="9560417" y="2949262"/>
                    <a:pt x="9562963" y="2897571"/>
                    <a:pt x="9569003" y="2846231"/>
                  </a:cubicBezTo>
                  <a:cubicBezTo>
                    <a:pt x="9571561" y="2824491"/>
                    <a:pt x="9578553" y="2803472"/>
                    <a:pt x="9581882" y="2781837"/>
                  </a:cubicBezTo>
                  <a:cubicBezTo>
                    <a:pt x="9587145" y="2747629"/>
                    <a:pt x="9582933" y="2711333"/>
                    <a:pt x="9594761" y="2678806"/>
                  </a:cubicBezTo>
                  <a:cubicBezTo>
                    <a:pt x="9600985" y="2661689"/>
                    <a:pt x="9618422" y="2650536"/>
                    <a:pt x="9633397" y="2640169"/>
                  </a:cubicBezTo>
                  <a:cubicBezTo>
                    <a:pt x="9674559" y="2611672"/>
                    <a:pt x="9720530" y="2590667"/>
                    <a:pt x="9762186" y="2562896"/>
                  </a:cubicBezTo>
                  <a:cubicBezTo>
                    <a:pt x="9893883" y="2475098"/>
                    <a:pt x="9676191" y="2616394"/>
                    <a:pt x="9865217" y="2511380"/>
                  </a:cubicBezTo>
                  <a:cubicBezTo>
                    <a:pt x="9891686" y="2496675"/>
                    <a:pt x="9935172" y="2458343"/>
                    <a:pt x="9955369" y="2434107"/>
                  </a:cubicBezTo>
                  <a:cubicBezTo>
                    <a:pt x="9965278" y="2422216"/>
                    <a:pt x="9972130" y="2408066"/>
                    <a:pt x="9981127" y="2395471"/>
                  </a:cubicBezTo>
                  <a:cubicBezTo>
                    <a:pt x="9993603" y="2378004"/>
                    <a:pt x="10006884" y="2361127"/>
                    <a:pt x="10019763" y="2343955"/>
                  </a:cubicBezTo>
                  <a:lnTo>
                    <a:pt x="10045521" y="2266682"/>
                  </a:lnTo>
                  <a:cubicBezTo>
                    <a:pt x="10049814" y="2253803"/>
                    <a:pt x="10055107" y="2241215"/>
                    <a:pt x="10058400" y="2228045"/>
                  </a:cubicBezTo>
                  <a:lnTo>
                    <a:pt x="10071279" y="2176530"/>
                  </a:lnTo>
                  <a:cubicBezTo>
                    <a:pt x="10066986" y="1979054"/>
                    <a:pt x="10070471" y="1781255"/>
                    <a:pt x="10058400" y="1584102"/>
                  </a:cubicBezTo>
                  <a:cubicBezTo>
                    <a:pt x="10056116" y="1546805"/>
                    <a:pt x="9964229" y="1499856"/>
                    <a:pt x="9955369" y="1493949"/>
                  </a:cubicBezTo>
                  <a:cubicBezTo>
                    <a:pt x="9881371" y="1444617"/>
                    <a:pt x="9927681" y="1479141"/>
                    <a:pt x="9826580" y="1378040"/>
                  </a:cubicBezTo>
                  <a:cubicBezTo>
                    <a:pt x="9809408" y="1360868"/>
                    <a:pt x="9789636" y="1345952"/>
                    <a:pt x="9775065" y="1326524"/>
                  </a:cubicBezTo>
                  <a:cubicBezTo>
                    <a:pt x="9728283" y="1264149"/>
                    <a:pt x="9756791" y="1281797"/>
                    <a:pt x="9697792" y="1262130"/>
                  </a:cubicBezTo>
                  <a:cubicBezTo>
                    <a:pt x="9553375" y="1143971"/>
                    <a:pt x="9595463" y="1165335"/>
                    <a:pt x="9465972" y="1094704"/>
                  </a:cubicBezTo>
                  <a:cubicBezTo>
                    <a:pt x="9449117" y="1085511"/>
                    <a:pt x="9432432" y="1075688"/>
                    <a:pt x="9414456" y="1068947"/>
                  </a:cubicBezTo>
                  <a:cubicBezTo>
                    <a:pt x="9397883" y="1062732"/>
                    <a:pt x="9380113" y="1060361"/>
                    <a:pt x="9362941" y="1056068"/>
                  </a:cubicBezTo>
                  <a:cubicBezTo>
                    <a:pt x="9215981" y="909108"/>
                    <a:pt x="9396940" y="1094924"/>
                    <a:pt x="9272789" y="953037"/>
                  </a:cubicBezTo>
                  <a:cubicBezTo>
                    <a:pt x="9219057" y="891629"/>
                    <a:pt x="9220744" y="905887"/>
                    <a:pt x="9156879" y="850006"/>
                  </a:cubicBezTo>
                  <a:cubicBezTo>
                    <a:pt x="9143172" y="838012"/>
                    <a:pt x="9133687" y="821022"/>
                    <a:pt x="9118242" y="811369"/>
                  </a:cubicBezTo>
                  <a:cubicBezTo>
                    <a:pt x="8882124" y="663794"/>
                    <a:pt x="9213280" y="905184"/>
                    <a:pt x="9002333" y="746975"/>
                  </a:cubicBezTo>
                  <a:cubicBezTo>
                    <a:pt x="8993747" y="734096"/>
                    <a:pt x="8987520" y="719283"/>
                    <a:pt x="8976575" y="708338"/>
                  </a:cubicBezTo>
                  <a:cubicBezTo>
                    <a:pt x="8967366" y="699129"/>
                    <a:pt x="8903482" y="653692"/>
                    <a:pt x="8886423" y="643944"/>
                  </a:cubicBezTo>
                  <a:cubicBezTo>
                    <a:pt x="8869754" y="634419"/>
                    <a:pt x="8851188" y="628361"/>
                    <a:pt x="8834907" y="618186"/>
                  </a:cubicBezTo>
                  <a:cubicBezTo>
                    <a:pt x="8816705" y="606810"/>
                    <a:pt x="8802029" y="590198"/>
                    <a:pt x="8783392" y="579549"/>
                  </a:cubicBezTo>
                  <a:cubicBezTo>
                    <a:pt x="8771605" y="572814"/>
                    <a:pt x="8757808" y="570400"/>
                    <a:pt x="8744755" y="566671"/>
                  </a:cubicBezTo>
                  <a:cubicBezTo>
                    <a:pt x="8727736" y="561809"/>
                    <a:pt x="8710637" y="557054"/>
                    <a:pt x="8693240" y="553792"/>
                  </a:cubicBezTo>
                  <a:cubicBezTo>
                    <a:pt x="8641908" y="544167"/>
                    <a:pt x="8588239" y="544549"/>
                    <a:pt x="8538693" y="528034"/>
                  </a:cubicBezTo>
                  <a:cubicBezTo>
                    <a:pt x="8223085" y="422831"/>
                    <a:pt x="8513630" y="515355"/>
                    <a:pt x="7624293" y="502276"/>
                  </a:cubicBezTo>
                  <a:cubicBezTo>
                    <a:pt x="7589949" y="493690"/>
                    <a:pt x="7550717" y="496154"/>
                    <a:pt x="7521262" y="476518"/>
                  </a:cubicBezTo>
                  <a:cubicBezTo>
                    <a:pt x="7402712" y="397488"/>
                    <a:pt x="7587245" y="524154"/>
                    <a:pt x="7431110" y="399245"/>
                  </a:cubicBezTo>
                  <a:cubicBezTo>
                    <a:pt x="7335923" y="323095"/>
                    <a:pt x="7381592" y="368048"/>
                    <a:pt x="7289442" y="321972"/>
                  </a:cubicBezTo>
                  <a:cubicBezTo>
                    <a:pt x="7267053" y="310777"/>
                    <a:pt x="7247670" y="294051"/>
                    <a:pt x="7225048" y="283335"/>
                  </a:cubicBezTo>
                  <a:cubicBezTo>
                    <a:pt x="7165954" y="255343"/>
                    <a:pt x="7104710" y="232134"/>
                    <a:pt x="7044744" y="206062"/>
                  </a:cubicBezTo>
                  <a:cubicBezTo>
                    <a:pt x="7005970" y="189204"/>
                    <a:pt x="6970294" y="162839"/>
                    <a:pt x="6928834" y="154547"/>
                  </a:cubicBezTo>
                  <a:cubicBezTo>
                    <a:pt x="6885904" y="145961"/>
                    <a:pt x="6843275" y="135706"/>
                    <a:pt x="6800045" y="128789"/>
                  </a:cubicBezTo>
                  <a:cubicBezTo>
                    <a:pt x="6668962" y="107815"/>
                    <a:pt x="6601861" y="102531"/>
                    <a:pt x="6478073" y="90152"/>
                  </a:cubicBezTo>
                  <a:cubicBezTo>
                    <a:pt x="6378520" y="106744"/>
                    <a:pt x="6265449" y="113204"/>
                    <a:pt x="6168980" y="154547"/>
                  </a:cubicBezTo>
                  <a:cubicBezTo>
                    <a:pt x="6133687" y="169672"/>
                    <a:pt x="6101393" y="191294"/>
                    <a:pt x="6065949" y="206062"/>
                  </a:cubicBezTo>
                  <a:cubicBezTo>
                    <a:pt x="6049610" y="212870"/>
                    <a:pt x="6030773" y="212133"/>
                    <a:pt x="6014434" y="218941"/>
                  </a:cubicBezTo>
                  <a:cubicBezTo>
                    <a:pt x="5978990" y="233709"/>
                    <a:pt x="5945747" y="253284"/>
                    <a:pt x="5911403" y="270456"/>
                  </a:cubicBezTo>
                  <a:cubicBezTo>
                    <a:pt x="5894231" y="279042"/>
                    <a:pt x="5878713" y="292449"/>
                    <a:pt x="5859887" y="296214"/>
                  </a:cubicBezTo>
                  <a:lnTo>
                    <a:pt x="5795493" y="309093"/>
                  </a:lnTo>
                  <a:cubicBezTo>
                    <a:pt x="5743978" y="304800"/>
                    <a:pt x="5689529" y="313880"/>
                    <a:pt x="5640947" y="296214"/>
                  </a:cubicBezTo>
                  <a:cubicBezTo>
                    <a:pt x="5591700" y="278306"/>
                    <a:pt x="5556595" y="233835"/>
                    <a:pt x="5512158" y="206062"/>
                  </a:cubicBezTo>
                  <a:cubicBezTo>
                    <a:pt x="5453458" y="169375"/>
                    <a:pt x="5395335" y="130632"/>
                    <a:pt x="5331854" y="103031"/>
                  </a:cubicBezTo>
                  <a:cubicBezTo>
                    <a:pt x="5295557" y="87250"/>
                    <a:pt x="5253915" y="88441"/>
                    <a:pt x="5215944" y="77273"/>
                  </a:cubicBezTo>
                  <a:cubicBezTo>
                    <a:pt x="5193159" y="70572"/>
                    <a:pt x="5101774" y="29123"/>
                    <a:pt x="5061397" y="25758"/>
                  </a:cubicBezTo>
                  <a:cubicBezTo>
                    <a:pt x="4975728" y="18619"/>
                    <a:pt x="4889629" y="18080"/>
                    <a:pt x="4803820" y="12879"/>
                  </a:cubicBezTo>
                  <a:cubicBezTo>
                    <a:pt x="4747949" y="9493"/>
                    <a:pt x="4692203" y="4293"/>
                    <a:pt x="4636394" y="0"/>
                  </a:cubicBezTo>
                  <a:cubicBezTo>
                    <a:pt x="4541949" y="8586"/>
                    <a:pt x="4446884" y="11960"/>
                    <a:pt x="4353059" y="25758"/>
                  </a:cubicBezTo>
                  <a:cubicBezTo>
                    <a:pt x="4300523" y="33484"/>
                    <a:pt x="4249571" y="49807"/>
                    <a:pt x="4198513" y="64395"/>
                  </a:cubicBezTo>
                  <a:cubicBezTo>
                    <a:pt x="4159618" y="75508"/>
                    <a:pt x="4020037" y="123965"/>
                    <a:pt x="3979572" y="141668"/>
                  </a:cubicBezTo>
                  <a:cubicBezTo>
                    <a:pt x="3640572" y="289980"/>
                    <a:pt x="4094675" y="100832"/>
                    <a:pt x="3786389" y="244699"/>
                  </a:cubicBezTo>
                  <a:cubicBezTo>
                    <a:pt x="3753151" y="260210"/>
                    <a:pt x="3717071" y="268886"/>
                    <a:pt x="3683358" y="283335"/>
                  </a:cubicBezTo>
                  <a:cubicBezTo>
                    <a:pt x="3619578" y="310669"/>
                    <a:pt x="3615353" y="315794"/>
                    <a:pt x="3567448" y="347730"/>
                  </a:cubicBezTo>
                  <a:cubicBezTo>
                    <a:pt x="3520445" y="341015"/>
                    <a:pt x="3363810" y="319802"/>
                    <a:pt x="3335628" y="309093"/>
                  </a:cubicBezTo>
                  <a:cubicBezTo>
                    <a:pt x="3164899" y="244216"/>
                    <a:pt x="3006620" y="147908"/>
                    <a:pt x="2833352" y="90152"/>
                  </a:cubicBezTo>
                  <a:cubicBezTo>
                    <a:pt x="2781837" y="72980"/>
                    <a:pt x="2730936" y="53842"/>
                    <a:pt x="2678806" y="38637"/>
                  </a:cubicBezTo>
                  <a:cubicBezTo>
                    <a:pt x="2627829" y="23769"/>
                    <a:pt x="2524259" y="0"/>
                    <a:pt x="2524259" y="0"/>
                  </a:cubicBezTo>
                  <a:cubicBezTo>
                    <a:pt x="2511380" y="4293"/>
                    <a:pt x="2497490" y="6286"/>
                    <a:pt x="2485623" y="12879"/>
                  </a:cubicBezTo>
                  <a:cubicBezTo>
                    <a:pt x="2458562" y="27913"/>
                    <a:pt x="2437541" y="54092"/>
                    <a:pt x="2408349" y="64395"/>
                  </a:cubicBezTo>
                  <a:cubicBezTo>
                    <a:pt x="2335369" y="90153"/>
                    <a:pt x="2253804" y="98739"/>
                    <a:pt x="2189409" y="141668"/>
                  </a:cubicBezTo>
                  <a:cubicBezTo>
                    <a:pt x="2064211" y="225132"/>
                    <a:pt x="2139826" y="179337"/>
                    <a:pt x="1957589" y="270456"/>
                  </a:cubicBezTo>
                  <a:cubicBezTo>
                    <a:pt x="1864483" y="317009"/>
                    <a:pt x="1908255" y="302108"/>
                    <a:pt x="1828800" y="321972"/>
                  </a:cubicBezTo>
                  <a:cubicBezTo>
                    <a:pt x="1815921" y="334851"/>
                    <a:pt x="1804540" y="349427"/>
                    <a:pt x="1790163" y="360609"/>
                  </a:cubicBezTo>
                  <a:cubicBezTo>
                    <a:pt x="1765727" y="379615"/>
                    <a:pt x="1712890" y="412124"/>
                    <a:pt x="1712890" y="412124"/>
                  </a:cubicBezTo>
                  <a:cubicBezTo>
                    <a:pt x="1704304" y="425003"/>
                    <a:pt x="1694055" y="436917"/>
                    <a:pt x="1687133" y="450761"/>
                  </a:cubicBezTo>
                  <a:cubicBezTo>
                    <a:pt x="1666185" y="492658"/>
                    <a:pt x="1685404" y="491126"/>
                    <a:pt x="1648496" y="528034"/>
                  </a:cubicBezTo>
                  <a:cubicBezTo>
                    <a:pt x="1613162" y="563368"/>
                    <a:pt x="1594609" y="554385"/>
                    <a:pt x="1545465" y="566671"/>
                  </a:cubicBezTo>
                  <a:cubicBezTo>
                    <a:pt x="1532295" y="569963"/>
                    <a:pt x="1519881" y="575820"/>
                    <a:pt x="1506828" y="579549"/>
                  </a:cubicBezTo>
                  <a:cubicBezTo>
                    <a:pt x="1417150" y="605171"/>
                    <a:pt x="1490241" y="577385"/>
                    <a:pt x="1378040" y="618186"/>
                  </a:cubicBezTo>
                  <a:cubicBezTo>
                    <a:pt x="1356313" y="626087"/>
                    <a:pt x="1335292" y="635826"/>
                    <a:pt x="1313645" y="643944"/>
                  </a:cubicBezTo>
                  <a:cubicBezTo>
                    <a:pt x="1300934" y="648711"/>
                    <a:pt x="1287368" y="651205"/>
                    <a:pt x="1275009" y="656823"/>
                  </a:cubicBezTo>
                  <a:cubicBezTo>
                    <a:pt x="1240053" y="672712"/>
                    <a:pt x="1171978" y="708338"/>
                    <a:pt x="1171978" y="708338"/>
                  </a:cubicBezTo>
                  <a:cubicBezTo>
                    <a:pt x="1096388" y="859516"/>
                    <a:pt x="1132277" y="795970"/>
                    <a:pt x="1068947" y="901521"/>
                  </a:cubicBezTo>
                  <a:cubicBezTo>
                    <a:pt x="1055855" y="966980"/>
                    <a:pt x="1042957" y="996174"/>
                    <a:pt x="1068947" y="1068947"/>
                  </a:cubicBezTo>
                  <a:cubicBezTo>
                    <a:pt x="1079359" y="1098100"/>
                    <a:pt x="1110672" y="1116852"/>
                    <a:pt x="1120462" y="1146220"/>
                  </a:cubicBezTo>
                  <a:cubicBezTo>
                    <a:pt x="1124755" y="1159099"/>
                    <a:pt x="1129769" y="1171759"/>
                    <a:pt x="1133341" y="1184856"/>
                  </a:cubicBezTo>
                  <a:cubicBezTo>
                    <a:pt x="1142656" y="1219009"/>
                    <a:pt x="1147904" y="1254303"/>
                    <a:pt x="1159099" y="1287887"/>
                  </a:cubicBezTo>
                  <a:cubicBezTo>
                    <a:pt x="1165170" y="1306101"/>
                    <a:pt x="1176270" y="1322231"/>
                    <a:pt x="1184856" y="1339403"/>
                  </a:cubicBezTo>
                  <a:cubicBezTo>
                    <a:pt x="1134270" y="1377344"/>
                    <a:pt x="1120385" y="1392557"/>
                    <a:pt x="1056068" y="1416676"/>
                  </a:cubicBezTo>
                  <a:cubicBezTo>
                    <a:pt x="1014102" y="1432413"/>
                    <a:pt x="968762" y="1438343"/>
                    <a:pt x="927279" y="1455313"/>
                  </a:cubicBezTo>
                  <a:cubicBezTo>
                    <a:pt x="873971" y="1477121"/>
                    <a:pt x="826209" y="1511195"/>
                    <a:pt x="772733" y="1532586"/>
                  </a:cubicBezTo>
                  <a:cubicBezTo>
                    <a:pt x="751268" y="1541172"/>
                    <a:pt x="729256" y="1548500"/>
                    <a:pt x="708338" y="1558344"/>
                  </a:cubicBezTo>
                  <a:cubicBezTo>
                    <a:pt x="656224" y="1582868"/>
                    <a:pt x="607268" y="1614226"/>
                    <a:pt x="553792" y="1635617"/>
                  </a:cubicBezTo>
                  <a:cubicBezTo>
                    <a:pt x="532327" y="1644203"/>
                    <a:pt x="509606" y="1650148"/>
                    <a:pt x="489397" y="1661375"/>
                  </a:cubicBezTo>
                  <a:cubicBezTo>
                    <a:pt x="470634" y="1671799"/>
                    <a:pt x="456288" y="1688968"/>
                    <a:pt x="437882" y="1700011"/>
                  </a:cubicBezTo>
                  <a:cubicBezTo>
                    <a:pt x="413188" y="1714827"/>
                    <a:pt x="386367" y="1725769"/>
                    <a:pt x="360609" y="1738648"/>
                  </a:cubicBezTo>
                  <a:cubicBezTo>
                    <a:pt x="347730" y="1755820"/>
                    <a:pt x="334448" y="1772697"/>
                    <a:pt x="321972" y="1790164"/>
                  </a:cubicBezTo>
                  <a:cubicBezTo>
                    <a:pt x="312975" y="1802759"/>
                    <a:pt x="297244" y="1813356"/>
                    <a:pt x="296214" y="1828800"/>
                  </a:cubicBezTo>
                  <a:cubicBezTo>
                    <a:pt x="288310" y="1947355"/>
                    <a:pt x="280394" y="1965870"/>
                    <a:pt x="347730" y="2021983"/>
                  </a:cubicBezTo>
                  <a:cubicBezTo>
                    <a:pt x="359621" y="2031892"/>
                    <a:pt x="373487" y="2039155"/>
                    <a:pt x="386366" y="2047741"/>
                  </a:cubicBezTo>
                  <a:cubicBezTo>
                    <a:pt x="391875" y="2064269"/>
                    <a:pt x="412859" y="2123928"/>
                    <a:pt x="412124" y="2137893"/>
                  </a:cubicBezTo>
                  <a:cubicBezTo>
                    <a:pt x="408710" y="2202767"/>
                    <a:pt x="396498" y="2266907"/>
                    <a:pt x="386366" y="2331076"/>
                  </a:cubicBezTo>
                  <a:cubicBezTo>
                    <a:pt x="383605" y="2348560"/>
                    <a:pt x="380459" y="2366323"/>
                    <a:pt x="373487" y="2382592"/>
                  </a:cubicBezTo>
                  <a:cubicBezTo>
                    <a:pt x="367390" y="2396819"/>
                    <a:pt x="355247" y="2407698"/>
                    <a:pt x="347730" y="2421228"/>
                  </a:cubicBezTo>
                  <a:cubicBezTo>
                    <a:pt x="271805" y="2557894"/>
                    <a:pt x="341388" y="2450060"/>
                    <a:pt x="283335" y="2537138"/>
                  </a:cubicBezTo>
                  <a:cubicBezTo>
                    <a:pt x="274749" y="2562896"/>
                    <a:pt x="269720" y="2590127"/>
                    <a:pt x="257578" y="2614411"/>
                  </a:cubicBezTo>
                  <a:cubicBezTo>
                    <a:pt x="224898" y="2679772"/>
                    <a:pt x="242470" y="2649953"/>
                    <a:pt x="206062" y="2704564"/>
                  </a:cubicBezTo>
                  <a:cubicBezTo>
                    <a:pt x="201769" y="2721736"/>
                    <a:pt x="203594" y="2741764"/>
                    <a:pt x="193183" y="2756079"/>
                  </a:cubicBezTo>
                  <a:cubicBezTo>
                    <a:pt x="145608" y="2821495"/>
                    <a:pt x="118898" y="2835653"/>
                    <a:pt x="64394" y="2871989"/>
                  </a:cubicBezTo>
                  <a:cubicBezTo>
                    <a:pt x="5349" y="2960558"/>
                    <a:pt x="22668" y="2919894"/>
                    <a:pt x="0" y="2987899"/>
                  </a:cubicBezTo>
                  <a:cubicBezTo>
                    <a:pt x="4293" y="3017950"/>
                    <a:pt x="-697" y="3050900"/>
                    <a:pt x="12879" y="3078051"/>
                  </a:cubicBezTo>
                  <a:cubicBezTo>
                    <a:pt x="22478" y="3097249"/>
                    <a:pt x="48240" y="3102553"/>
                    <a:pt x="64394" y="3116687"/>
                  </a:cubicBezTo>
                  <a:cubicBezTo>
                    <a:pt x="82670" y="3132679"/>
                    <a:pt x="98738" y="3151031"/>
                    <a:pt x="115910" y="3168203"/>
                  </a:cubicBezTo>
                  <a:cubicBezTo>
                    <a:pt x="120203" y="3181082"/>
                    <a:pt x="122196" y="3194973"/>
                    <a:pt x="128789" y="3206840"/>
                  </a:cubicBezTo>
                  <a:cubicBezTo>
                    <a:pt x="143823" y="3233901"/>
                    <a:pt x="180304" y="3284113"/>
                    <a:pt x="180304" y="3284113"/>
                  </a:cubicBezTo>
                  <a:cubicBezTo>
                    <a:pt x="200009" y="3382634"/>
                    <a:pt x="182633" y="3316082"/>
                    <a:pt x="218941" y="3412902"/>
                  </a:cubicBezTo>
                  <a:cubicBezTo>
                    <a:pt x="223708" y="3425613"/>
                    <a:pt x="226947" y="3438868"/>
                    <a:pt x="231820" y="3451538"/>
                  </a:cubicBezTo>
                  <a:cubicBezTo>
                    <a:pt x="248418" y="3494693"/>
                    <a:pt x="268714" y="3536463"/>
                    <a:pt x="283335" y="3580327"/>
                  </a:cubicBezTo>
                  <a:cubicBezTo>
                    <a:pt x="287628" y="3593206"/>
                    <a:pt x="290866" y="3606486"/>
                    <a:pt x="296214" y="3618964"/>
                  </a:cubicBezTo>
                  <a:cubicBezTo>
                    <a:pt x="303777" y="3636610"/>
                    <a:pt x="313386" y="3653307"/>
                    <a:pt x="321972" y="3670479"/>
                  </a:cubicBezTo>
                  <a:cubicBezTo>
                    <a:pt x="337848" y="3733982"/>
                    <a:pt x="361271" y="3838568"/>
                    <a:pt x="399245" y="3876541"/>
                  </a:cubicBezTo>
                  <a:lnTo>
                    <a:pt x="450761" y="3928056"/>
                  </a:lnTo>
                  <a:cubicBezTo>
                    <a:pt x="463640" y="3953814"/>
                    <a:pt x="474581" y="3980636"/>
                    <a:pt x="489397" y="4005330"/>
                  </a:cubicBezTo>
                  <a:cubicBezTo>
                    <a:pt x="500440" y="4023736"/>
                    <a:pt x="522137" y="4036206"/>
                    <a:pt x="528034" y="4056845"/>
                  </a:cubicBezTo>
                  <a:cubicBezTo>
                    <a:pt x="531764" y="4069898"/>
                    <a:pt x="520503" y="4083004"/>
                    <a:pt x="515155" y="4095482"/>
                  </a:cubicBezTo>
                  <a:cubicBezTo>
                    <a:pt x="495549" y="4141230"/>
                    <a:pt x="489506" y="4146834"/>
                    <a:pt x="463640" y="4185634"/>
                  </a:cubicBezTo>
                  <a:cubicBezTo>
                    <a:pt x="478455" y="4496772"/>
                    <a:pt x="447977" y="4370467"/>
                    <a:pt x="515155" y="4572000"/>
                  </a:cubicBezTo>
                  <a:cubicBezTo>
                    <a:pt x="519448" y="4584879"/>
                    <a:pt x="516738" y="4603107"/>
                    <a:pt x="528034" y="4610637"/>
                  </a:cubicBezTo>
                  <a:lnTo>
                    <a:pt x="566671" y="4636395"/>
                  </a:lnTo>
                  <a:cubicBezTo>
                    <a:pt x="596722" y="4679324"/>
                    <a:pt x="629863" y="4720248"/>
                    <a:pt x="656823" y="4765183"/>
                  </a:cubicBezTo>
                  <a:cubicBezTo>
                    <a:pt x="675220" y="4795845"/>
                    <a:pt x="707264" y="4854261"/>
                    <a:pt x="734096" y="4881093"/>
                  </a:cubicBezTo>
                  <a:cubicBezTo>
                    <a:pt x="739935" y="4886932"/>
                    <a:pt x="809618" y="4938172"/>
                    <a:pt x="824248" y="4945487"/>
                  </a:cubicBezTo>
                  <a:cubicBezTo>
                    <a:pt x="836391" y="4951558"/>
                    <a:pt x="850479" y="4952852"/>
                    <a:pt x="862885" y="4958366"/>
                  </a:cubicBezTo>
                  <a:cubicBezTo>
                    <a:pt x="1015222" y="5026072"/>
                    <a:pt x="864963" y="4971938"/>
                    <a:pt x="1017431" y="5022761"/>
                  </a:cubicBezTo>
                  <a:cubicBezTo>
                    <a:pt x="1030310" y="5027054"/>
                    <a:pt x="1042575" y="5034141"/>
                    <a:pt x="1056068" y="5035640"/>
                  </a:cubicBezTo>
                  <a:lnTo>
                    <a:pt x="1171978" y="5048518"/>
                  </a:lnTo>
                  <a:cubicBezTo>
                    <a:pt x="1206322" y="5044225"/>
                    <a:pt x="1240956" y="5041831"/>
                    <a:pt x="1275009" y="5035640"/>
                  </a:cubicBezTo>
                  <a:cubicBezTo>
                    <a:pt x="1288365" y="5033212"/>
                    <a:pt x="1300070" y="5022761"/>
                    <a:pt x="1313645" y="5022761"/>
                  </a:cubicBezTo>
                  <a:cubicBezTo>
                    <a:pt x="1378182" y="5022761"/>
                    <a:pt x="1442434" y="5031347"/>
                    <a:pt x="1506828" y="5035640"/>
                  </a:cubicBezTo>
                  <a:cubicBezTo>
                    <a:pt x="1580071" y="5108881"/>
                    <a:pt x="1521066" y="5038359"/>
                    <a:pt x="1558344" y="5112913"/>
                  </a:cubicBezTo>
                  <a:cubicBezTo>
                    <a:pt x="1571961" y="5140146"/>
                    <a:pt x="1608164" y="5179747"/>
                    <a:pt x="1622738" y="5203065"/>
                  </a:cubicBezTo>
                  <a:cubicBezTo>
                    <a:pt x="1632913" y="5219345"/>
                    <a:pt x="1636205" y="5239831"/>
                    <a:pt x="1648496" y="5254580"/>
                  </a:cubicBezTo>
                  <a:cubicBezTo>
                    <a:pt x="1675836" y="5287387"/>
                    <a:pt x="1782835" y="5391362"/>
                    <a:pt x="1828800" y="5422006"/>
                  </a:cubicBezTo>
                  <a:cubicBezTo>
                    <a:pt x="1865576" y="5446523"/>
                    <a:pt x="1902657" y="5472795"/>
                    <a:pt x="1944710" y="5486400"/>
                  </a:cubicBezTo>
                  <a:cubicBezTo>
                    <a:pt x="2049723" y="5520374"/>
                    <a:pt x="2159358" y="5537915"/>
                    <a:pt x="2266682" y="5563673"/>
                  </a:cubicBezTo>
                  <a:cubicBezTo>
                    <a:pt x="2356834" y="5555087"/>
                    <a:pt x="2448645" y="5557154"/>
                    <a:pt x="2537138" y="5537916"/>
                  </a:cubicBezTo>
                  <a:cubicBezTo>
                    <a:pt x="2552263" y="5534628"/>
                    <a:pt x="2551144" y="5509352"/>
                    <a:pt x="2562896" y="5499279"/>
                  </a:cubicBezTo>
                  <a:cubicBezTo>
                    <a:pt x="2581902" y="5482988"/>
                    <a:pt x="2606063" y="5473909"/>
                    <a:pt x="2627290" y="5460642"/>
                  </a:cubicBezTo>
                  <a:cubicBezTo>
                    <a:pt x="2640416" y="5452438"/>
                    <a:pt x="2653332" y="5443882"/>
                    <a:pt x="2665927" y="5434885"/>
                  </a:cubicBezTo>
                  <a:cubicBezTo>
                    <a:pt x="2665995" y="5434836"/>
                    <a:pt x="2745611" y="5373630"/>
                    <a:pt x="2756079" y="5370490"/>
                  </a:cubicBezTo>
                  <a:cubicBezTo>
                    <a:pt x="2785155" y="5361767"/>
                    <a:pt x="2816180" y="5361904"/>
                    <a:pt x="2846231" y="5357611"/>
                  </a:cubicBezTo>
                  <a:cubicBezTo>
                    <a:pt x="2859110" y="5349025"/>
                    <a:pt x="2870184" y="5336749"/>
                    <a:pt x="2884868" y="5331854"/>
                  </a:cubicBezTo>
                  <a:cubicBezTo>
                    <a:pt x="2984310" y="5298707"/>
                    <a:pt x="3250189" y="5330977"/>
                    <a:pt x="3271234" y="5331854"/>
                  </a:cubicBezTo>
                  <a:cubicBezTo>
                    <a:pt x="3292699" y="5349026"/>
                    <a:pt x="3315365" y="5364795"/>
                    <a:pt x="3335628" y="5383369"/>
                  </a:cubicBezTo>
                  <a:cubicBezTo>
                    <a:pt x="3366956" y="5412086"/>
                    <a:pt x="3390419" y="5449947"/>
                    <a:pt x="3425780" y="5473521"/>
                  </a:cubicBezTo>
                  <a:cubicBezTo>
                    <a:pt x="3556036" y="5560358"/>
                    <a:pt x="3447031" y="5497478"/>
                    <a:pt x="3580327" y="5550795"/>
                  </a:cubicBezTo>
                  <a:cubicBezTo>
                    <a:pt x="3601792" y="5559381"/>
                    <a:pt x="3622195" y="5571354"/>
                    <a:pt x="3644721" y="5576552"/>
                  </a:cubicBezTo>
                  <a:cubicBezTo>
                    <a:pt x="3678446" y="5584334"/>
                    <a:pt x="3713408" y="5585138"/>
                    <a:pt x="3747752" y="5589431"/>
                  </a:cubicBezTo>
                  <a:cubicBezTo>
                    <a:pt x="3773510" y="5585138"/>
                    <a:pt x="3800252" y="5584810"/>
                    <a:pt x="3825025" y="5576552"/>
                  </a:cubicBezTo>
                  <a:cubicBezTo>
                    <a:pt x="3936672" y="5539337"/>
                    <a:pt x="3867950" y="5546981"/>
                    <a:pt x="3953814" y="5499279"/>
                  </a:cubicBezTo>
                  <a:cubicBezTo>
                    <a:pt x="3974023" y="5488052"/>
                    <a:pt x="3996482" y="5481422"/>
                    <a:pt x="4018209" y="5473521"/>
                  </a:cubicBezTo>
                  <a:cubicBezTo>
                    <a:pt x="4043725" y="5464242"/>
                    <a:pt x="4069288" y="5454908"/>
                    <a:pt x="4095482" y="5447764"/>
                  </a:cubicBezTo>
                  <a:cubicBezTo>
                    <a:pt x="4116600" y="5442004"/>
                    <a:pt x="4138508" y="5439634"/>
                    <a:pt x="4159876" y="5434885"/>
                  </a:cubicBezTo>
                  <a:cubicBezTo>
                    <a:pt x="4177155" y="5431045"/>
                    <a:pt x="4194373" y="5426869"/>
                    <a:pt x="4211392" y="5422006"/>
                  </a:cubicBezTo>
                  <a:cubicBezTo>
                    <a:pt x="4286923" y="5400425"/>
                    <a:pt x="4213408" y="5420998"/>
                    <a:pt x="4288665" y="5383369"/>
                  </a:cubicBezTo>
                  <a:cubicBezTo>
                    <a:pt x="4300807" y="5377298"/>
                    <a:pt x="4315160" y="5376561"/>
                    <a:pt x="4327302" y="5370490"/>
                  </a:cubicBezTo>
                  <a:cubicBezTo>
                    <a:pt x="4427167" y="5320558"/>
                    <a:pt x="4307459" y="5364226"/>
                    <a:pt x="4404575" y="5331854"/>
                  </a:cubicBezTo>
                  <a:cubicBezTo>
                    <a:pt x="4421747" y="5349026"/>
                    <a:pt x="4441284" y="5364121"/>
                    <a:pt x="4456090" y="5383369"/>
                  </a:cubicBezTo>
                  <a:cubicBezTo>
                    <a:pt x="4569062" y="5530234"/>
                    <a:pt x="4485688" y="5467496"/>
                    <a:pt x="4572000" y="5525037"/>
                  </a:cubicBezTo>
                  <a:cubicBezTo>
                    <a:pt x="4721070" y="5519897"/>
                    <a:pt x="4866617" y="5535096"/>
                    <a:pt x="5009882" y="5499279"/>
                  </a:cubicBezTo>
                  <a:cubicBezTo>
                    <a:pt x="5023052" y="5495986"/>
                    <a:pt x="5036376" y="5492471"/>
                    <a:pt x="5048518" y="5486400"/>
                  </a:cubicBezTo>
                  <a:cubicBezTo>
                    <a:pt x="5062362" y="5479478"/>
                    <a:pt x="5074276" y="5469228"/>
                    <a:pt x="5087155" y="5460642"/>
                  </a:cubicBezTo>
                  <a:lnTo>
                    <a:pt x="5318975" y="5473521"/>
                  </a:lnTo>
                  <a:cubicBezTo>
                    <a:pt x="5539145" y="5486472"/>
                    <a:pt x="5468076" y="5448425"/>
                    <a:pt x="5563673" y="5512158"/>
                  </a:cubicBezTo>
                  <a:cubicBezTo>
                    <a:pt x="5572259" y="5525037"/>
                    <a:pt x="5578486" y="5539850"/>
                    <a:pt x="5589431" y="5550795"/>
                  </a:cubicBezTo>
                  <a:cubicBezTo>
                    <a:pt x="5626338" y="5587702"/>
                    <a:pt x="5624808" y="5568483"/>
                    <a:pt x="5666704" y="5589431"/>
                  </a:cubicBezTo>
                  <a:cubicBezTo>
                    <a:pt x="5680548" y="5596353"/>
                    <a:pt x="5691114" y="5609092"/>
                    <a:pt x="5705341" y="5615189"/>
                  </a:cubicBezTo>
                  <a:cubicBezTo>
                    <a:pt x="5721610" y="5622162"/>
                    <a:pt x="5739837" y="5623205"/>
                    <a:pt x="5756856" y="5628068"/>
                  </a:cubicBezTo>
                  <a:cubicBezTo>
                    <a:pt x="5769909" y="5631798"/>
                    <a:pt x="5782614" y="5636654"/>
                    <a:pt x="5795493" y="5640947"/>
                  </a:cubicBezTo>
                  <a:cubicBezTo>
                    <a:pt x="5859887" y="5636654"/>
                    <a:pt x="5924533" y="5635195"/>
                    <a:pt x="5988676" y="5628068"/>
                  </a:cubicBezTo>
                  <a:cubicBezTo>
                    <a:pt x="6002169" y="5626569"/>
                    <a:pt x="6015446" y="5621782"/>
                    <a:pt x="6027313" y="5615189"/>
                  </a:cubicBezTo>
                  <a:cubicBezTo>
                    <a:pt x="6054374" y="5600155"/>
                    <a:pt x="6082696" y="5585563"/>
                    <a:pt x="6104586" y="5563673"/>
                  </a:cubicBezTo>
                  <a:cubicBezTo>
                    <a:pt x="6117465" y="5550794"/>
                    <a:pt x="6131563" y="5539029"/>
                    <a:pt x="6143223" y="5525037"/>
                  </a:cubicBezTo>
                  <a:cubicBezTo>
                    <a:pt x="6153132" y="5513146"/>
                    <a:pt x="6157331" y="5496593"/>
                    <a:pt x="6168980" y="5486400"/>
                  </a:cubicBezTo>
                  <a:cubicBezTo>
                    <a:pt x="6192278" y="5466015"/>
                    <a:pt x="6246254" y="5434885"/>
                    <a:pt x="6246254" y="5434885"/>
                  </a:cubicBezTo>
                  <a:cubicBezTo>
                    <a:pt x="6254840" y="5422006"/>
                    <a:pt x="6259924" y="5405917"/>
                    <a:pt x="6272011" y="5396248"/>
                  </a:cubicBezTo>
                  <a:cubicBezTo>
                    <a:pt x="6282612" y="5387767"/>
                    <a:pt x="6299352" y="5390899"/>
                    <a:pt x="6310648" y="5383369"/>
                  </a:cubicBezTo>
                  <a:cubicBezTo>
                    <a:pt x="6325803" y="5373266"/>
                    <a:pt x="6336406" y="5357612"/>
                    <a:pt x="6349285" y="5344733"/>
                  </a:cubicBezTo>
                  <a:cubicBezTo>
                    <a:pt x="6353578" y="5331854"/>
                    <a:pt x="6373459" y="5313626"/>
                    <a:pt x="6362163" y="5306096"/>
                  </a:cubicBezTo>
                  <a:cubicBezTo>
                    <a:pt x="6338316" y="5290198"/>
                    <a:pt x="6288049" y="5337605"/>
                    <a:pt x="6272011" y="5344733"/>
                  </a:cubicBezTo>
                  <a:cubicBezTo>
                    <a:pt x="6247200" y="5355760"/>
                    <a:pt x="6220496" y="5361904"/>
                    <a:pt x="6194738" y="5370490"/>
                  </a:cubicBezTo>
                  <a:cubicBezTo>
                    <a:pt x="6181859" y="5374783"/>
                    <a:pt x="6169414" y="5380707"/>
                    <a:pt x="6156102" y="5383369"/>
                  </a:cubicBezTo>
                  <a:cubicBezTo>
                    <a:pt x="6061941" y="5402201"/>
                    <a:pt x="6113377" y="5393152"/>
                    <a:pt x="6001555" y="5409127"/>
                  </a:cubicBezTo>
                  <a:cubicBezTo>
                    <a:pt x="5898524" y="5404834"/>
                    <a:pt x="5795320" y="5403595"/>
                    <a:pt x="5692462" y="5396248"/>
                  </a:cubicBezTo>
                  <a:cubicBezTo>
                    <a:pt x="5674807" y="5394987"/>
                    <a:pt x="5658226" y="5387209"/>
                    <a:pt x="5640947" y="5383369"/>
                  </a:cubicBezTo>
                  <a:cubicBezTo>
                    <a:pt x="5619578" y="5378620"/>
                    <a:pt x="5598017" y="5374783"/>
                    <a:pt x="5576552" y="5370490"/>
                  </a:cubicBezTo>
                  <a:cubicBezTo>
                    <a:pt x="5559380" y="5374783"/>
                    <a:pt x="5538858" y="5372312"/>
                    <a:pt x="5525037" y="5383369"/>
                  </a:cubicBezTo>
                  <a:cubicBezTo>
                    <a:pt x="5502369" y="5401503"/>
                    <a:pt x="5514330" y="5457461"/>
                    <a:pt x="5525037" y="5473521"/>
                  </a:cubicBezTo>
                  <a:cubicBezTo>
                    <a:pt x="5533623" y="5486400"/>
                    <a:pt x="5563673" y="5483801"/>
                    <a:pt x="5563673" y="5499279"/>
                  </a:cubicBezTo>
                  <a:cubicBezTo>
                    <a:pt x="5563673" y="5512854"/>
                    <a:pt x="5537916" y="5490693"/>
                    <a:pt x="5525037" y="5486400"/>
                  </a:cubicBezTo>
                  <a:cubicBezTo>
                    <a:pt x="5520744" y="5473521"/>
                    <a:pt x="5521757" y="5457363"/>
                    <a:pt x="5512158" y="5447764"/>
                  </a:cubicBezTo>
                  <a:cubicBezTo>
                    <a:pt x="5502558" y="5438165"/>
                    <a:pt x="5486773" y="5437830"/>
                    <a:pt x="5473521" y="5434885"/>
                  </a:cubicBezTo>
                  <a:cubicBezTo>
                    <a:pt x="5448030" y="5429220"/>
                    <a:pt x="5422006" y="5426299"/>
                    <a:pt x="5396248" y="5422006"/>
                  </a:cubicBezTo>
                  <a:cubicBezTo>
                    <a:pt x="5409127" y="5413420"/>
                    <a:pt x="5420059" y="5400696"/>
                    <a:pt x="5434885" y="5396248"/>
                  </a:cubicBezTo>
                  <a:cubicBezTo>
                    <a:pt x="5463961" y="5387525"/>
                    <a:pt x="5499779" y="5400207"/>
                    <a:pt x="5525037" y="5383369"/>
                  </a:cubicBezTo>
                  <a:cubicBezTo>
                    <a:pt x="5536332" y="5375839"/>
                    <a:pt x="5521757" y="5354332"/>
                    <a:pt x="5512158" y="5344733"/>
                  </a:cubicBezTo>
                  <a:cubicBezTo>
                    <a:pt x="5502558" y="5335134"/>
                    <a:pt x="5486400" y="5336147"/>
                    <a:pt x="5473521" y="5331854"/>
                  </a:cubicBezTo>
                  <a:cubicBezTo>
                    <a:pt x="5460642" y="5336147"/>
                    <a:pt x="5447938" y="5341004"/>
                    <a:pt x="5434885" y="5344733"/>
                  </a:cubicBezTo>
                  <a:cubicBezTo>
                    <a:pt x="5417866" y="5349596"/>
                    <a:pt x="5398737" y="5348829"/>
                    <a:pt x="5383369" y="5357611"/>
                  </a:cubicBezTo>
                  <a:cubicBezTo>
                    <a:pt x="5307513" y="5400957"/>
                    <a:pt x="5377166" y="5386393"/>
                    <a:pt x="5318975" y="5434885"/>
                  </a:cubicBezTo>
                  <a:cubicBezTo>
                    <a:pt x="5304226" y="5447176"/>
                    <a:pt x="5284631" y="5452056"/>
                    <a:pt x="5267459" y="5460642"/>
                  </a:cubicBezTo>
                  <a:cubicBezTo>
                    <a:pt x="5228822" y="5456349"/>
                    <a:pt x="5189971" y="5453675"/>
                    <a:pt x="5151549" y="5447764"/>
                  </a:cubicBezTo>
                  <a:cubicBezTo>
                    <a:pt x="5134055" y="5445073"/>
                    <a:pt x="5083015" y="5439748"/>
                    <a:pt x="5100034" y="5434885"/>
                  </a:cubicBezTo>
                  <a:cubicBezTo>
                    <a:pt x="5145627" y="5421858"/>
                    <a:pt x="5194479" y="5426299"/>
                    <a:pt x="5241702" y="5422006"/>
                  </a:cubicBezTo>
                  <a:cubicBezTo>
                    <a:pt x="5254369" y="5419473"/>
                    <a:pt x="5339510" y="5421826"/>
                    <a:pt x="5318975" y="5370490"/>
                  </a:cubicBezTo>
                  <a:cubicBezTo>
                    <a:pt x="5313226" y="5356119"/>
                    <a:pt x="5293217" y="5353319"/>
                    <a:pt x="5280338" y="5344733"/>
                  </a:cubicBezTo>
                  <a:cubicBezTo>
                    <a:pt x="5243398" y="5348427"/>
                    <a:pt x="5159328" y="5347282"/>
                    <a:pt x="5112913" y="5370490"/>
                  </a:cubicBezTo>
                  <a:cubicBezTo>
                    <a:pt x="5099069" y="5377412"/>
                    <a:pt x="5087155" y="5387662"/>
                    <a:pt x="5074276" y="5396248"/>
                  </a:cubicBezTo>
                  <a:cubicBezTo>
                    <a:pt x="5078569" y="5409127"/>
                    <a:pt x="5087155" y="5421309"/>
                    <a:pt x="5087155" y="5434885"/>
                  </a:cubicBezTo>
                  <a:cubicBezTo>
                    <a:pt x="5087155" y="5452585"/>
                    <a:pt x="5090710" y="5492974"/>
                    <a:pt x="5074276" y="5486400"/>
                  </a:cubicBezTo>
                  <a:cubicBezTo>
                    <a:pt x="5040211" y="5472774"/>
                    <a:pt x="5021595" y="5405630"/>
                    <a:pt x="5009882" y="5370490"/>
                  </a:cubicBezTo>
                  <a:cubicBezTo>
                    <a:pt x="4988417" y="5374783"/>
                    <a:pt x="4963701" y="5371226"/>
                    <a:pt x="4945487" y="5383369"/>
                  </a:cubicBezTo>
                  <a:cubicBezTo>
                    <a:pt x="4934192" y="5390899"/>
                    <a:pt x="4935271" y="5408694"/>
                    <a:pt x="4932609" y="5422006"/>
                  </a:cubicBezTo>
                  <a:cubicBezTo>
                    <a:pt x="4926656" y="5451772"/>
                    <a:pt x="4924023" y="5482107"/>
                    <a:pt x="4919730" y="5512158"/>
                  </a:cubicBezTo>
                  <a:cubicBezTo>
                    <a:pt x="4902558" y="5486400"/>
                    <a:pt x="4878003" y="5464253"/>
                    <a:pt x="4868214" y="5434885"/>
                  </a:cubicBezTo>
                  <a:cubicBezTo>
                    <a:pt x="4863921" y="5422006"/>
                    <a:pt x="4864934" y="5405848"/>
                    <a:pt x="4855335" y="5396248"/>
                  </a:cubicBezTo>
                  <a:cubicBezTo>
                    <a:pt x="4845736" y="5386649"/>
                    <a:pt x="4829578" y="5387662"/>
                    <a:pt x="4816699" y="5383369"/>
                  </a:cubicBezTo>
                  <a:cubicBezTo>
                    <a:pt x="4795234" y="5387662"/>
                    <a:pt x="4770772" y="5384496"/>
                    <a:pt x="4752304" y="5396248"/>
                  </a:cubicBezTo>
                  <a:cubicBezTo>
                    <a:pt x="4721572" y="5415805"/>
                    <a:pt x="4705340" y="5453315"/>
                    <a:pt x="4675031" y="5473521"/>
                  </a:cubicBezTo>
                  <a:lnTo>
                    <a:pt x="4636394" y="5499279"/>
                  </a:lnTo>
                  <a:cubicBezTo>
                    <a:pt x="4632101" y="5512158"/>
                    <a:pt x="4637092" y="5537916"/>
                    <a:pt x="4623516" y="5537916"/>
                  </a:cubicBezTo>
                  <a:cubicBezTo>
                    <a:pt x="4605302" y="5537916"/>
                    <a:pt x="4593724" y="5515201"/>
                    <a:pt x="4584879" y="5499279"/>
                  </a:cubicBezTo>
                  <a:cubicBezTo>
                    <a:pt x="4571693" y="5475545"/>
                    <a:pt x="4559121" y="5422006"/>
                    <a:pt x="4559121" y="5422006"/>
                  </a:cubicBezTo>
                  <a:cubicBezTo>
                    <a:pt x="4554828" y="5396248"/>
                    <a:pt x="4557920" y="5368089"/>
                    <a:pt x="4546242" y="5344733"/>
                  </a:cubicBezTo>
                  <a:cubicBezTo>
                    <a:pt x="4525365" y="5302978"/>
                    <a:pt x="4397152" y="5306702"/>
                    <a:pt x="4391696" y="5306096"/>
                  </a:cubicBezTo>
                  <a:cubicBezTo>
                    <a:pt x="4365938" y="5297510"/>
                    <a:pt x="4340763" y="5273753"/>
                    <a:pt x="4314423" y="5280338"/>
                  </a:cubicBezTo>
                  <a:cubicBezTo>
                    <a:pt x="4297251" y="5284631"/>
                    <a:pt x="4279926" y="5288354"/>
                    <a:pt x="4262907" y="5293217"/>
                  </a:cubicBezTo>
                  <a:cubicBezTo>
                    <a:pt x="4230621" y="5302442"/>
                    <a:pt x="4201675" y="5313779"/>
                    <a:pt x="4172755" y="5331854"/>
                  </a:cubicBezTo>
                  <a:cubicBezTo>
                    <a:pt x="4154553" y="5343230"/>
                    <a:pt x="4138412" y="5357611"/>
                    <a:pt x="4121240" y="5370490"/>
                  </a:cubicBezTo>
                  <a:cubicBezTo>
                    <a:pt x="4116947" y="5383369"/>
                    <a:pt x="4108361" y="5395551"/>
                    <a:pt x="4108361" y="5409127"/>
                  </a:cubicBezTo>
                  <a:cubicBezTo>
                    <a:pt x="4108361" y="5422703"/>
                    <a:pt x="4134552" y="5450426"/>
                    <a:pt x="4121240" y="5447764"/>
                  </a:cubicBezTo>
                  <a:cubicBezTo>
                    <a:pt x="4121235" y="5447763"/>
                    <a:pt x="4024651" y="5383370"/>
                    <a:pt x="4005330" y="5370490"/>
                  </a:cubicBezTo>
                  <a:lnTo>
                    <a:pt x="3966693" y="5344733"/>
                  </a:lnTo>
                  <a:cubicBezTo>
                    <a:pt x="3953814" y="5349026"/>
                    <a:pt x="3938657" y="5349130"/>
                    <a:pt x="3928056" y="5357611"/>
                  </a:cubicBezTo>
                  <a:cubicBezTo>
                    <a:pt x="3880202" y="5395894"/>
                    <a:pt x="3910702" y="5446075"/>
                    <a:pt x="3889420" y="5499279"/>
                  </a:cubicBezTo>
                  <a:cubicBezTo>
                    <a:pt x="3883671" y="5513651"/>
                    <a:pt x="3863662" y="5516451"/>
                    <a:pt x="3850783" y="5525037"/>
                  </a:cubicBezTo>
                  <a:cubicBezTo>
                    <a:pt x="3842197" y="5512158"/>
                    <a:pt x="3835970" y="5497345"/>
                    <a:pt x="3825025" y="5486400"/>
                  </a:cubicBezTo>
                  <a:cubicBezTo>
                    <a:pt x="3814080" y="5475455"/>
                    <a:pt x="3796058" y="5472729"/>
                    <a:pt x="3786389" y="5460642"/>
                  </a:cubicBezTo>
                  <a:cubicBezTo>
                    <a:pt x="3736436" y="5398200"/>
                    <a:pt x="3819171" y="5437226"/>
                    <a:pt x="3734873" y="5409127"/>
                  </a:cubicBezTo>
                  <a:cubicBezTo>
                    <a:pt x="3704822" y="5413420"/>
                    <a:pt x="3673053" y="5411109"/>
                    <a:pt x="3644721" y="5422006"/>
                  </a:cubicBezTo>
                  <a:cubicBezTo>
                    <a:pt x="3615828" y="5433119"/>
                    <a:pt x="3567448" y="5473521"/>
                    <a:pt x="3567448" y="5473521"/>
                  </a:cubicBezTo>
                  <a:cubicBezTo>
                    <a:pt x="3554569" y="5469228"/>
                    <a:pt x="3538410" y="5470241"/>
                    <a:pt x="3528811" y="5460642"/>
                  </a:cubicBezTo>
                  <a:cubicBezTo>
                    <a:pt x="3519212" y="5451043"/>
                    <a:pt x="3522004" y="5434148"/>
                    <a:pt x="3515933" y="5422006"/>
                  </a:cubicBezTo>
                  <a:cubicBezTo>
                    <a:pt x="3509011" y="5408161"/>
                    <a:pt x="3501120" y="5394314"/>
                    <a:pt x="3490175" y="5383369"/>
                  </a:cubicBezTo>
                  <a:cubicBezTo>
                    <a:pt x="3479230" y="5372424"/>
                    <a:pt x="3465683" y="5363897"/>
                    <a:pt x="3451538" y="5357611"/>
                  </a:cubicBezTo>
                  <a:cubicBezTo>
                    <a:pt x="3426727" y="5346584"/>
                    <a:pt x="3374265" y="5331854"/>
                    <a:pt x="3374265" y="5331854"/>
                  </a:cubicBezTo>
                  <a:cubicBezTo>
                    <a:pt x="3350828" y="5402164"/>
                    <a:pt x="3371147" y="5364255"/>
                    <a:pt x="3348507" y="5318975"/>
                  </a:cubicBezTo>
                  <a:cubicBezTo>
                    <a:pt x="3338908" y="5299776"/>
                    <a:pt x="3327230" y="5280084"/>
                    <a:pt x="3309871" y="5267459"/>
                  </a:cubicBezTo>
                  <a:cubicBezTo>
                    <a:pt x="3278818" y="5244875"/>
                    <a:pt x="3206840" y="5215944"/>
                    <a:pt x="3206840" y="5215944"/>
                  </a:cubicBezTo>
                  <a:cubicBezTo>
                    <a:pt x="3027483" y="5228755"/>
                    <a:pt x="3042325" y="5171894"/>
                    <a:pt x="3013656" y="5267459"/>
                  </a:cubicBezTo>
                  <a:cubicBezTo>
                    <a:pt x="3004676" y="5297394"/>
                    <a:pt x="3012304" y="5338087"/>
                    <a:pt x="2987899" y="5357611"/>
                  </a:cubicBezTo>
                  <a:cubicBezTo>
                    <a:pt x="2960872" y="5379232"/>
                    <a:pt x="2919267" y="5366668"/>
                    <a:pt x="2884868" y="5370490"/>
                  </a:cubicBezTo>
                  <a:cubicBezTo>
                    <a:pt x="2841988" y="5375254"/>
                    <a:pt x="2799009" y="5379076"/>
                    <a:pt x="2756079" y="5383369"/>
                  </a:cubicBezTo>
                  <a:cubicBezTo>
                    <a:pt x="2743200" y="5374783"/>
                    <a:pt x="2732710" y="5360156"/>
                    <a:pt x="2717442" y="5357611"/>
                  </a:cubicBezTo>
                  <a:cubicBezTo>
                    <a:pt x="2704051" y="5355379"/>
                    <a:pt x="2688405" y="5360891"/>
                    <a:pt x="2678806" y="5370490"/>
                  </a:cubicBezTo>
                  <a:cubicBezTo>
                    <a:pt x="2669207" y="5380090"/>
                    <a:pt x="2671998" y="5396985"/>
                    <a:pt x="2665927" y="5409127"/>
                  </a:cubicBezTo>
                  <a:cubicBezTo>
                    <a:pt x="2647997" y="5444988"/>
                    <a:pt x="2630016" y="5457917"/>
                    <a:pt x="2601533" y="5486400"/>
                  </a:cubicBezTo>
                  <a:cubicBezTo>
                    <a:pt x="2592947" y="5512158"/>
                    <a:pt x="2598366" y="5548612"/>
                    <a:pt x="2575775" y="5563673"/>
                  </a:cubicBezTo>
                  <a:cubicBezTo>
                    <a:pt x="2543749" y="5585024"/>
                    <a:pt x="2522970" y="5601184"/>
                    <a:pt x="2485623" y="5615189"/>
                  </a:cubicBezTo>
                  <a:cubicBezTo>
                    <a:pt x="2469050" y="5621404"/>
                    <a:pt x="2451279" y="5623775"/>
                    <a:pt x="2434107" y="5628068"/>
                  </a:cubicBezTo>
                  <a:cubicBezTo>
                    <a:pt x="2408349" y="5623775"/>
                    <a:pt x="2374029" y="5634841"/>
                    <a:pt x="2356834" y="5615189"/>
                  </a:cubicBezTo>
                  <a:cubicBezTo>
                    <a:pt x="2336845" y="5592344"/>
                    <a:pt x="2350781" y="5554615"/>
                    <a:pt x="2343955" y="5525037"/>
                  </a:cubicBezTo>
                  <a:cubicBezTo>
                    <a:pt x="2324449" y="5440511"/>
                    <a:pt x="2334433" y="5458589"/>
                    <a:pt x="2279561" y="5422006"/>
                  </a:cubicBezTo>
                  <a:cubicBezTo>
                    <a:pt x="2257163" y="5425206"/>
                    <a:pt x="2181896" y="5430473"/>
                    <a:pt x="2150772" y="5447764"/>
                  </a:cubicBezTo>
                  <a:cubicBezTo>
                    <a:pt x="2123711" y="5462798"/>
                    <a:pt x="2101188" y="5485435"/>
                    <a:pt x="2073499" y="5499279"/>
                  </a:cubicBezTo>
                  <a:lnTo>
                    <a:pt x="2021983" y="5525037"/>
                  </a:lnTo>
                  <a:cubicBezTo>
                    <a:pt x="1983346" y="5516451"/>
                    <a:pt x="1941474" y="5516979"/>
                    <a:pt x="1906073" y="5499279"/>
                  </a:cubicBezTo>
                  <a:cubicBezTo>
                    <a:pt x="1893931" y="5493208"/>
                    <a:pt x="1895258" y="5474060"/>
                    <a:pt x="1893194" y="5460642"/>
                  </a:cubicBezTo>
                  <a:cubicBezTo>
                    <a:pt x="1886634" y="5418000"/>
                    <a:pt x="1893004" y="5373090"/>
                    <a:pt x="1880316" y="5331854"/>
                  </a:cubicBezTo>
                  <a:cubicBezTo>
                    <a:pt x="1870665" y="5300487"/>
                    <a:pt x="1801050" y="5270005"/>
                    <a:pt x="1777285" y="5267459"/>
                  </a:cubicBezTo>
                  <a:cubicBezTo>
                    <a:pt x="1679016" y="5256930"/>
                    <a:pt x="1579809" y="5258873"/>
                    <a:pt x="1481071" y="5254580"/>
                  </a:cubicBezTo>
                  <a:cubicBezTo>
                    <a:pt x="1463900" y="5203068"/>
                    <a:pt x="1463197" y="5224008"/>
                    <a:pt x="1481071" y="5164428"/>
                  </a:cubicBezTo>
                  <a:cubicBezTo>
                    <a:pt x="1488873" y="5138422"/>
                    <a:pt x="1506828" y="5087155"/>
                    <a:pt x="1506828" y="5087155"/>
                  </a:cubicBezTo>
                  <a:cubicBezTo>
                    <a:pt x="1502535" y="5048518"/>
                    <a:pt x="1513950" y="5004580"/>
                    <a:pt x="1493949" y="4971245"/>
                  </a:cubicBezTo>
                  <a:cubicBezTo>
                    <a:pt x="1482687" y="4952475"/>
                    <a:pt x="1450923" y="4963115"/>
                    <a:pt x="1429555" y="4958366"/>
                  </a:cubicBezTo>
                  <a:cubicBezTo>
                    <a:pt x="1412276" y="4954526"/>
                    <a:pt x="1395212" y="4949780"/>
                    <a:pt x="1378040" y="4945487"/>
                  </a:cubicBezTo>
                  <a:cubicBezTo>
                    <a:pt x="1365161" y="4949780"/>
                    <a:pt x="1349832" y="4949675"/>
                    <a:pt x="1339403" y="4958366"/>
                  </a:cubicBezTo>
                  <a:cubicBezTo>
                    <a:pt x="1322913" y="4972108"/>
                    <a:pt x="1314735" y="4993585"/>
                    <a:pt x="1300766" y="5009882"/>
                  </a:cubicBezTo>
                  <a:cubicBezTo>
                    <a:pt x="1288913" y="5023710"/>
                    <a:pt x="1275009" y="5035639"/>
                    <a:pt x="1262130" y="5048518"/>
                  </a:cubicBezTo>
                  <a:cubicBezTo>
                    <a:pt x="1249251" y="5044225"/>
                    <a:pt x="1231384" y="5046687"/>
                    <a:pt x="1223493" y="5035640"/>
                  </a:cubicBezTo>
                  <a:cubicBezTo>
                    <a:pt x="1207712" y="5013546"/>
                    <a:pt x="1224359" y="4963691"/>
                    <a:pt x="1197735" y="4958366"/>
                  </a:cubicBezTo>
                  <a:lnTo>
                    <a:pt x="1133341" y="4945487"/>
                  </a:lnTo>
                  <a:cubicBezTo>
                    <a:pt x="1111876" y="4949780"/>
                    <a:pt x="1089443" y="4950680"/>
                    <a:pt x="1068947" y="4958366"/>
                  </a:cubicBezTo>
                  <a:cubicBezTo>
                    <a:pt x="1054454" y="4963801"/>
                    <a:pt x="1045578" y="4986669"/>
                    <a:pt x="1030310" y="4984124"/>
                  </a:cubicBezTo>
                  <a:cubicBezTo>
                    <a:pt x="1012344" y="4981130"/>
                    <a:pt x="1004552" y="4958366"/>
                    <a:pt x="991673" y="4945487"/>
                  </a:cubicBezTo>
                  <a:cubicBezTo>
                    <a:pt x="983087" y="4928315"/>
                    <a:pt x="973046" y="4911797"/>
                    <a:pt x="965916" y="4893972"/>
                  </a:cubicBezTo>
                  <a:cubicBezTo>
                    <a:pt x="955832" y="4868763"/>
                    <a:pt x="965916" y="4825285"/>
                    <a:pt x="940158" y="4816699"/>
                  </a:cubicBezTo>
                  <a:lnTo>
                    <a:pt x="862885" y="4790941"/>
                  </a:lnTo>
                  <a:cubicBezTo>
                    <a:pt x="829784" y="4779907"/>
                    <a:pt x="808307" y="4771651"/>
                    <a:pt x="772733" y="4765183"/>
                  </a:cubicBezTo>
                  <a:cubicBezTo>
                    <a:pt x="742867" y="4759753"/>
                    <a:pt x="712631" y="4756597"/>
                    <a:pt x="682580" y="4752304"/>
                  </a:cubicBezTo>
                  <a:cubicBezTo>
                    <a:pt x="691166" y="4739425"/>
                    <a:pt x="707151" y="4729101"/>
                    <a:pt x="708338" y="4713668"/>
                  </a:cubicBezTo>
                  <a:cubicBezTo>
                    <a:pt x="711647" y="4670651"/>
                    <a:pt x="701561" y="4627589"/>
                    <a:pt x="695459" y="4584879"/>
                  </a:cubicBezTo>
                  <a:cubicBezTo>
                    <a:pt x="690533" y="4550397"/>
                    <a:pt x="682160" y="4520065"/>
                    <a:pt x="656823" y="4494727"/>
                  </a:cubicBezTo>
                  <a:cubicBezTo>
                    <a:pt x="631857" y="4469761"/>
                    <a:pt x="610973" y="4466565"/>
                    <a:pt x="579549" y="4456090"/>
                  </a:cubicBezTo>
                  <a:cubicBezTo>
                    <a:pt x="588135" y="4443211"/>
                    <a:pt x="597628" y="4430893"/>
                    <a:pt x="605307" y="4417454"/>
                  </a:cubicBezTo>
                  <a:cubicBezTo>
                    <a:pt x="646052" y="4346151"/>
                    <a:pt x="648161" y="4329182"/>
                    <a:pt x="618186" y="4224271"/>
                  </a:cubicBezTo>
                  <a:cubicBezTo>
                    <a:pt x="613182" y="4206758"/>
                    <a:pt x="592428" y="4198513"/>
                    <a:pt x="579549" y="4185634"/>
                  </a:cubicBezTo>
                  <a:cubicBezTo>
                    <a:pt x="575256" y="4172755"/>
                    <a:pt x="564439" y="4160388"/>
                    <a:pt x="566671" y="4146997"/>
                  </a:cubicBezTo>
                  <a:cubicBezTo>
                    <a:pt x="570257" y="4125480"/>
                    <a:pt x="619461" y="4081328"/>
                    <a:pt x="631065" y="4069724"/>
                  </a:cubicBezTo>
                  <a:cubicBezTo>
                    <a:pt x="626772" y="4013916"/>
                    <a:pt x="633563" y="3956119"/>
                    <a:pt x="618186" y="3902299"/>
                  </a:cubicBezTo>
                  <a:cubicBezTo>
                    <a:pt x="614456" y="3889246"/>
                    <a:pt x="592801" y="3892365"/>
                    <a:pt x="579549" y="3889420"/>
                  </a:cubicBezTo>
                  <a:cubicBezTo>
                    <a:pt x="554058" y="3883755"/>
                    <a:pt x="528034" y="3880834"/>
                    <a:pt x="502276" y="3876541"/>
                  </a:cubicBezTo>
                  <a:cubicBezTo>
                    <a:pt x="569580" y="3775586"/>
                    <a:pt x="572700" y="3805940"/>
                    <a:pt x="540913" y="3657600"/>
                  </a:cubicBezTo>
                  <a:cubicBezTo>
                    <a:pt x="537670" y="3642465"/>
                    <a:pt x="525064" y="3630855"/>
                    <a:pt x="515155" y="3618964"/>
                  </a:cubicBezTo>
                  <a:cubicBezTo>
                    <a:pt x="497315" y="3597556"/>
                    <a:pt x="464698" y="3566487"/>
                    <a:pt x="437882" y="3554569"/>
                  </a:cubicBezTo>
                  <a:cubicBezTo>
                    <a:pt x="413071" y="3543542"/>
                    <a:pt x="360609" y="3528811"/>
                    <a:pt x="360609" y="3528811"/>
                  </a:cubicBezTo>
                  <a:cubicBezTo>
                    <a:pt x="320555" y="3408653"/>
                    <a:pt x="365603" y="3577678"/>
                    <a:pt x="373487" y="3451538"/>
                  </a:cubicBezTo>
                  <a:cubicBezTo>
                    <a:pt x="376979" y="3395674"/>
                    <a:pt x="367551" y="3339654"/>
                    <a:pt x="360609" y="3284113"/>
                  </a:cubicBezTo>
                  <a:cubicBezTo>
                    <a:pt x="358925" y="3270642"/>
                    <a:pt x="356211" y="3256077"/>
                    <a:pt x="347730" y="3245476"/>
                  </a:cubicBezTo>
                  <a:cubicBezTo>
                    <a:pt x="338061" y="3233389"/>
                    <a:pt x="323320" y="3225815"/>
                    <a:pt x="309093" y="3219718"/>
                  </a:cubicBezTo>
                  <a:cubicBezTo>
                    <a:pt x="292824" y="3212746"/>
                    <a:pt x="274597" y="3211702"/>
                    <a:pt x="257578" y="3206840"/>
                  </a:cubicBezTo>
                  <a:cubicBezTo>
                    <a:pt x="244525" y="3203111"/>
                    <a:pt x="231820" y="3198254"/>
                    <a:pt x="218941" y="3193961"/>
                  </a:cubicBezTo>
                  <a:cubicBezTo>
                    <a:pt x="227527" y="3181082"/>
                    <a:pt x="232612" y="3164994"/>
                    <a:pt x="244699" y="3155324"/>
                  </a:cubicBezTo>
                  <a:cubicBezTo>
                    <a:pt x="255299" y="3146843"/>
                    <a:pt x="273736" y="3152044"/>
                    <a:pt x="283335" y="3142445"/>
                  </a:cubicBezTo>
                  <a:cubicBezTo>
                    <a:pt x="296910" y="3128870"/>
                    <a:pt x="300507" y="3108102"/>
                    <a:pt x="309093" y="3090930"/>
                  </a:cubicBezTo>
                  <a:cubicBezTo>
                    <a:pt x="304800" y="3052293"/>
                    <a:pt x="309499" y="3011554"/>
                    <a:pt x="296214" y="2975020"/>
                  </a:cubicBezTo>
                  <a:cubicBezTo>
                    <a:pt x="290924" y="2960474"/>
                    <a:pt x="268523" y="2960207"/>
                    <a:pt x="257578" y="2949262"/>
                  </a:cubicBezTo>
                  <a:cubicBezTo>
                    <a:pt x="246633" y="2938317"/>
                    <a:pt x="240406" y="2923505"/>
                    <a:pt x="231820" y="2910626"/>
                  </a:cubicBezTo>
                  <a:cubicBezTo>
                    <a:pt x="236113" y="2897747"/>
                    <a:pt x="236218" y="2882590"/>
                    <a:pt x="244699" y="2871989"/>
                  </a:cubicBezTo>
                  <a:cubicBezTo>
                    <a:pt x="254368" y="2859902"/>
                    <a:pt x="271444" y="2856140"/>
                    <a:pt x="283335" y="2846231"/>
                  </a:cubicBezTo>
                  <a:cubicBezTo>
                    <a:pt x="382493" y="2763600"/>
                    <a:pt x="264686" y="2845786"/>
                    <a:pt x="360609" y="2781837"/>
                  </a:cubicBezTo>
                  <a:cubicBezTo>
                    <a:pt x="364902" y="2768958"/>
                    <a:pt x="373487" y="2756776"/>
                    <a:pt x="373487" y="2743200"/>
                  </a:cubicBezTo>
                  <a:cubicBezTo>
                    <a:pt x="373487" y="2710525"/>
                    <a:pt x="342610" y="2683926"/>
                    <a:pt x="373487" y="2653048"/>
                  </a:cubicBezTo>
                  <a:cubicBezTo>
                    <a:pt x="383086" y="2643448"/>
                    <a:pt x="399982" y="2646240"/>
                    <a:pt x="412124" y="2640169"/>
                  </a:cubicBezTo>
                  <a:cubicBezTo>
                    <a:pt x="425969" y="2633247"/>
                    <a:pt x="437882" y="2622997"/>
                    <a:pt x="450761" y="2614411"/>
                  </a:cubicBezTo>
                  <a:cubicBezTo>
                    <a:pt x="455054" y="2550017"/>
                    <a:pt x="447988" y="2483838"/>
                    <a:pt x="463640" y="2421228"/>
                  </a:cubicBezTo>
                  <a:cubicBezTo>
                    <a:pt x="466932" y="2408058"/>
                    <a:pt x="495541" y="2420136"/>
                    <a:pt x="502276" y="2408349"/>
                  </a:cubicBezTo>
                  <a:cubicBezTo>
                    <a:pt x="515232" y="2385677"/>
                    <a:pt x="510034" y="2356682"/>
                    <a:pt x="515155" y="2331076"/>
                  </a:cubicBezTo>
                  <a:cubicBezTo>
                    <a:pt x="518626" y="2313720"/>
                    <a:pt x="514595" y="2291080"/>
                    <a:pt x="528034" y="2279561"/>
                  </a:cubicBezTo>
                  <a:cubicBezTo>
                    <a:pt x="548649" y="2261891"/>
                    <a:pt x="605307" y="2253803"/>
                    <a:pt x="605307" y="2253803"/>
                  </a:cubicBezTo>
                  <a:cubicBezTo>
                    <a:pt x="601014" y="2223752"/>
                    <a:pt x="600415" y="2192937"/>
                    <a:pt x="592428" y="2163651"/>
                  </a:cubicBezTo>
                  <a:cubicBezTo>
                    <a:pt x="581705" y="2124332"/>
                    <a:pt x="558257" y="2098685"/>
                    <a:pt x="528034" y="2073499"/>
                  </a:cubicBezTo>
                  <a:cubicBezTo>
                    <a:pt x="516143" y="2063590"/>
                    <a:pt x="503241" y="2054663"/>
                    <a:pt x="489397" y="2047741"/>
                  </a:cubicBezTo>
                  <a:cubicBezTo>
                    <a:pt x="477255" y="2041670"/>
                    <a:pt x="463640" y="2039155"/>
                    <a:pt x="450761" y="2034862"/>
                  </a:cubicBezTo>
                  <a:cubicBezTo>
                    <a:pt x="463640" y="2026276"/>
                    <a:pt x="475553" y="2016026"/>
                    <a:pt x="489397" y="2009104"/>
                  </a:cubicBezTo>
                  <a:cubicBezTo>
                    <a:pt x="501539" y="2003033"/>
                    <a:pt x="525372" y="2009538"/>
                    <a:pt x="528034" y="1996226"/>
                  </a:cubicBezTo>
                  <a:cubicBezTo>
                    <a:pt x="551399" y="1879404"/>
                    <a:pt x="538854" y="1888216"/>
                    <a:pt x="476518" y="1867437"/>
                  </a:cubicBezTo>
                  <a:cubicBezTo>
                    <a:pt x="605965" y="1857479"/>
                    <a:pt x="627666" y="1899995"/>
                    <a:pt x="669702" y="1815921"/>
                  </a:cubicBezTo>
                  <a:cubicBezTo>
                    <a:pt x="675773" y="1803779"/>
                    <a:pt x="678287" y="1790164"/>
                    <a:pt x="682580" y="1777285"/>
                  </a:cubicBezTo>
                  <a:cubicBezTo>
                    <a:pt x="686873" y="1742941"/>
                    <a:pt x="681402" y="1705882"/>
                    <a:pt x="695459" y="1674254"/>
                  </a:cubicBezTo>
                  <a:cubicBezTo>
                    <a:pt x="700973" y="1661848"/>
                    <a:pt x="720657" y="1663295"/>
                    <a:pt x="734096" y="1661375"/>
                  </a:cubicBezTo>
                  <a:cubicBezTo>
                    <a:pt x="781036" y="1654669"/>
                    <a:pt x="828541" y="1652789"/>
                    <a:pt x="875763" y="1648496"/>
                  </a:cubicBezTo>
                  <a:cubicBezTo>
                    <a:pt x="916920" y="1634777"/>
                    <a:pt x="920740" y="1642289"/>
                    <a:pt x="940158" y="1596980"/>
                  </a:cubicBezTo>
                  <a:cubicBezTo>
                    <a:pt x="947131" y="1580711"/>
                    <a:pt x="939598" y="1556984"/>
                    <a:pt x="953037" y="1545465"/>
                  </a:cubicBezTo>
                  <a:cubicBezTo>
                    <a:pt x="981323" y="1521220"/>
                    <a:pt x="1090398" y="1511123"/>
                    <a:pt x="1120462" y="1506828"/>
                  </a:cubicBezTo>
                  <a:cubicBezTo>
                    <a:pt x="1133341" y="1502535"/>
                    <a:pt x="1149499" y="1503548"/>
                    <a:pt x="1159099" y="1493949"/>
                  </a:cubicBezTo>
                  <a:cubicBezTo>
                    <a:pt x="1203541" y="1449507"/>
                    <a:pt x="1134041" y="1456485"/>
                    <a:pt x="1197735" y="1416676"/>
                  </a:cubicBezTo>
                  <a:cubicBezTo>
                    <a:pt x="1218641" y="1403610"/>
                    <a:pt x="1296362" y="1385580"/>
                    <a:pt x="1326524" y="1378040"/>
                  </a:cubicBezTo>
                  <a:cubicBezTo>
                    <a:pt x="1376013" y="1303806"/>
                    <a:pt x="1351389" y="1367022"/>
                    <a:pt x="1300766" y="1326524"/>
                  </a:cubicBezTo>
                  <a:cubicBezTo>
                    <a:pt x="1290165" y="1318043"/>
                    <a:pt x="1296368" y="1298488"/>
                    <a:pt x="1287887" y="1287887"/>
                  </a:cubicBezTo>
                  <a:cubicBezTo>
                    <a:pt x="1278218" y="1275801"/>
                    <a:pt x="1262130" y="1270716"/>
                    <a:pt x="1249251" y="1262130"/>
                  </a:cubicBezTo>
                  <a:cubicBezTo>
                    <a:pt x="1244958" y="1202029"/>
                    <a:pt x="1250986" y="1140281"/>
                    <a:pt x="1236372" y="1081826"/>
                  </a:cubicBezTo>
                  <a:cubicBezTo>
                    <a:pt x="1232618" y="1066810"/>
                    <a:pt x="1209304" y="1066351"/>
                    <a:pt x="1197735" y="1056068"/>
                  </a:cubicBezTo>
                  <a:cubicBezTo>
                    <a:pt x="1094421" y="964233"/>
                    <a:pt x="1148201" y="1003560"/>
                    <a:pt x="1068947" y="914400"/>
                  </a:cubicBezTo>
                  <a:cubicBezTo>
                    <a:pt x="1052813" y="896249"/>
                    <a:pt x="1034603" y="880057"/>
                    <a:pt x="1017431" y="862885"/>
                  </a:cubicBezTo>
                  <a:cubicBezTo>
                    <a:pt x="1008845" y="845713"/>
                    <a:pt x="973847" y="818499"/>
                    <a:pt x="991673" y="811369"/>
                  </a:cubicBezTo>
                  <a:cubicBezTo>
                    <a:pt x="1020691" y="799762"/>
                    <a:pt x="1052807" y="825520"/>
                    <a:pt x="1081825" y="837127"/>
                  </a:cubicBezTo>
                  <a:cubicBezTo>
                    <a:pt x="1107150" y="847257"/>
                    <a:pt x="1143012" y="882217"/>
                    <a:pt x="1159099" y="901521"/>
                  </a:cubicBezTo>
                  <a:cubicBezTo>
                    <a:pt x="1169008" y="913412"/>
                    <a:pt x="1171977" y="931572"/>
                    <a:pt x="1184856" y="940158"/>
                  </a:cubicBezTo>
                  <a:cubicBezTo>
                    <a:pt x="1199584" y="949977"/>
                    <a:pt x="1219200" y="948744"/>
                    <a:pt x="1236372" y="953037"/>
                  </a:cubicBezTo>
                  <a:lnTo>
                    <a:pt x="1326524" y="940158"/>
                  </a:lnTo>
                  <a:cubicBezTo>
                    <a:pt x="1337404" y="927465"/>
                    <a:pt x="1308391" y="847122"/>
                    <a:pt x="1300766" y="824248"/>
                  </a:cubicBezTo>
                  <a:cubicBezTo>
                    <a:pt x="1305059" y="781318"/>
                    <a:pt x="1300957" y="736695"/>
                    <a:pt x="1313645" y="695459"/>
                  </a:cubicBezTo>
                  <a:cubicBezTo>
                    <a:pt x="1319001" y="678051"/>
                    <a:pt x="1340622" y="670815"/>
                    <a:pt x="1352282" y="656823"/>
                  </a:cubicBezTo>
                  <a:cubicBezTo>
                    <a:pt x="1362191" y="644932"/>
                    <a:pt x="1365953" y="627856"/>
                    <a:pt x="1378040" y="618186"/>
                  </a:cubicBezTo>
                  <a:cubicBezTo>
                    <a:pt x="1388640" y="609705"/>
                    <a:pt x="1404534" y="611378"/>
                    <a:pt x="1416676" y="605307"/>
                  </a:cubicBezTo>
                  <a:cubicBezTo>
                    <a:pt x="1430520" y="598385"/>
                    <a:pt x="1442434" y="588135"/>
                    <a:pt x="1455313" y="579549"/>
                  </a:cubicBezTo>
                  <a:cubicBezTo>
                    <a:pt x="1506828" y="583842"/>
                    <a:pt x="1558619" y="585596"/>
                    <a:pt x="1609859" y="592428"/>
                  </a:cubicBezTo>
                  <a:cubicBezTo>
                    <a:pt x="1623316" y="594222"/>
                    <a:pt x="1634920" y="605307"/>
                    <a:pt x="1648496" y="605307"/>
                  </a:cubicBezTo>
                  <a:cubicBezTo>
                    <a:pt x="1678852" y="605307"/>
                    <a:pt x="1708882" y="598381"/>
                    <a:pt x="1738648" y="592428"/>
                  </a:cubicBezTo>
                  <a:cubicBezTo>
                    <a:pt x="1811278" y="577902"/>
                    <a:pt x="1824804" y="572296"/>
                    <a:pt x="1880316" y="553792"/>
                  </a:cubicBezTo>
                  <a:cubicBezTo>
                    <a:pt x="1908825" y="534786"/>
                    <a:pt x="1937756" y="519145"/>
                    <a:pt x="1957589" y="489397"/>
                  </a:cubicBezTo>
                  <a:cubicBezTo>
                    <a:pt x="1965119" y="478102"/>
                    <a:pt x="1963875" y="462628"/>
                    <a:pt x="1970468" y="450761"/>
                  </a:cubicBezTo>
                  <a:cubicBezTo>
                    <a:pt x="2014661" y="371213"/>
                    <a:pt x="2004179" y="385356"/>
                    <a:pt x="2060620" y="347730"/>
                  </a:cubicBezTo>
                  <a:cubicBezTo>
                    <a:pt x="2154685" y="379084"/>
                    <a:pt x="2111553" y="380072"/>
                    <a:pt x="2189409" y="360609"/>
                  </a:cubicBezTo>
                  <a:cubicBezTo>
                    <a:pt x="2202288" y="347730"/>
                    <a:pt x="2213224" y="332558"/>
                    <a:pt x="2228045" y="321972"/>
                  </a:cubicBezTo>
                  <a:cubicBezTo>
                    <a:pt x="2283676" y="282235"/>
                    <a:pt x="2322551" y="291437"/>
                    <a:pt x="2395471" y="283335"/>
                  </a:cubicBezTo>
                  <a:cubicBezTo>
                    <a:pt x="2500940" y="248178"/>
                    <a:pt x="2390216" y="298305"/>
                    <a:pt x="2446986" y="90152"/>
                  </a:cubicBezTo>
                  <a:cubicBezTo>
                    <a:pt x="2451059" y="75219"/>
                    <a:pt x="2466457" y="114644"/>
                    <a:pt x="2472744" y="128789"/>
                  </a:cubicBezTo>
                  <a:cubicBezTo>
                    <a:pt x="2483771" y="153600"/>
                    <a:pt x="2471720" y="201598"/>
                    <a:pt x="2498502" y="206062"/>
                  </a:cubicBezTo>
                  <a:lnTo>
                    <a:pt x="2575775" y="218941"/>
                  </a:lnTo>
                  <a:cubicBezTo>
                    <a:pt x="2597240" y="214648"/>
                    <a:pt x="2620590" y="215851"/>
                    <a:pt x="2640169" y="206062"/>
                  </a:cubicBezTo>
                  <a:cubicBezTo>
                    <a:pt x="2717347" y="167474"/>
                    <a:pt x="2639956" y="154477"/>
                    <a:pt x="2717442" y="180304"/>
                  </a:cubicBezTo>
                  <a:cubicBezTo>
                    <a:pt x="2730944" y="220811"/>
                    <a:pt x="2727613" y="230015"/>
                    <a:pt x="2768958" y="257578"/>
                  </a:cubicBezTo>
                  <a:cubicBezTo>
                    <a:pt x="2780253" y="265108"/>
                    <a:pt x="2794715" y="266163"/>
                    <a:pt x="2807594" y="270456"/>
                  </a:cubicBezTo>
                  <a:cubicBezTo>
                    <a:pt x="2863790" y="261091"/>
                    <a:pt x="2905945" y="245480"/>
                    <a:pt x="2962141" y="270456"/>
                  </a:cubicBezTo>
                  <a:cubicBezTo>
                    <a:pt x="2978785" y="277853"/>
                    <a:pt x="2986786" y="297433"/>
                    <a:pt x="3000778" y="309093"/>
                  </a:cubicBezTo>
                  <a:cubicBezTo>
                    <a:pt x="3038896" y="340858"/>
                    <a:pt x="3041832" y="335456"/>
                    <a:pt x="3090930" y="347730"/>
                  </a:cubicBezTo>
                  <a:cubicBezTo>
                    <a:pt x="3145351" y="340927"/>
                    <a:pt x="3193771" y="312076"/>
                    <a:pt x="3232597" y="360609"/>
                  </a:cubicBezTo>
                  <a:cubicBezTo>
                    <a:pt x="3241077" y="371210"/>
                    <a:pt x="3235877" y="389646"/>
                    <a:pt x="3245476" y="399245"/>
                  </a:cubicBezTo>
                  <a:cubicBezTo>
                    <a:pt x="3255076" y="408844"/>
                    <a:pt x="3271060" y="408394"/>
                    <a:pt x="3284113" y="412124"/>
                  </a:cubicBezTo>
                  <a:cubicBezTo>
                    <a:pt x="3301132" y="416987"/>
                    <a:pt x="3318609" y="420140"/>
                    <a:pt x="3335628" y="425003"/>
                  </a:cubicBezTo>
                  <a:cubicBezTo>
                    <a:pt x="3464961" y="461956"/>
                    <a:pt x="3264738" y="410500"/>
                    <a:pt x="3425780" y="450761"/>
                  </a:cubicBezTo>
                  <a:cubicBezTo>
                    <a:pt x="3473003" y="446468"/>
                    <a:pt x="3520752" y="446123"/>
                    <a:pt x="3567448" y="437882"/>
                  </a:cubicBezTo>
                  <a:cubicBezTo>
                    <a:pt x="3594186" y="433164"/>
                    <a:pt x="3618963" y="420710"/>
                    <a:pt x="3644721" y="412124"/>
                  </a:cubicBezTo>
                  <a:cubicBezTo>
                    <a:pt x="3701572" y="393173"/>
                    <a:pt x="3671214" y="405317"/>
                    <a:pt x="3734873" y="373487"/>
                  </a:cubicBezTo>
                  <a:cubicBezTo>
                    <a:pt x="3743459" y="360608"/>
                    <a:pt x="3747505" y="343054"/>
                    <a:pt x="3760631" y="334851"/>
                  </a:cubicBezTo>
                  <a:cubicBezTo>
                    <a:pt x="3783655" y="320461"/>
                    <a:pt x="3837904" y="309093"/>
                    <a:pt x="3837904" y="309093"/>
                  </a:cubicBezTo>
                  <a:cubicBezTo>
                    <a:pt x="3847961" y="314122"/>
                    <a:pt x="3909107" y="347730"/>
                    <a:pt x="3928056" y="347730"/>
                  </a:cubicBezTo>
                  <a:cubicBezTo>
                    <a:pt x="3949946" y="347730"/>
                    <a:pt x="3970986" y="339144"/>
                    <a:pt x="3992451" y="334851"/>
                  </a:cubicBezTo>
                  <a:cubicBezTo>
                    <a:pt x="4086901" y="287625"/>
                    <a:pt x="3998510" y="326174"/>
                    <a:pt x="4108361" y="296214"/>
                  </a:cubicBezTo>
                  <a:cubicBezTo>
                    <a:pt x="4134555" y="289070"/>
                    <a:pt x="4159876" y="279042"/>
                    <a:pt x="4185634" y="270456"/>
                  </a:cubicBezTo>
                  <a:lnTo>
                    <a:pt x="4224271" y="257578"/>
                  </a:lnTo>
                  <a:cubicBezTo>
                    <a:pt x="4269543" y="189668"/>
                    <a:pt x="4223923" y="239328"/>
                    <a:pt x="4301544" y="206062"/>
                  </a:cubicBezTo>
                  <a:cubicBezTo>
                    <a:pt x="4426053" y="152700"/>
                    <a:pt x="4243805" y="204396"/>
                    <a:pt x="4391696" y="167426"/>
                  </a:cubicBezTo>
                  <a:cubicBezTo>
                    <a:pt x="4492436" y="176584"/>
                    <a:pt x="4541345" y="191188"/>
                    <a:pt x="4636394" y="167426"/>
                  </a:cubicBezTo>
                  <a:cubicBezTo>
                    <a:pt x="4655020" y="162770"/>
                    <a:pt x="4670738" y="150254"/>
                    <a:pt x="4687910" y="141668"/>
                  </a:cubicBezTo>
                  <a:cubicBezTo>
                    <a:pt x="4735133" y="145961"/>
                    <a:pt x="4784087" y="141167"/>
                    <a:pt x="4829578" y="154547"/>
                  </a:cubicBezTo>
                  <a:cubicBezTo>
                    <a:pt x="4859277" y="163282"/>
                    <a:pt x="4876819" y="198554"/>
                    <a:pt x="4906851" y="206062"/>
                  </a:cubicBezTo>
                  <a:lnTo>
                    <a:pt x="4958366" y="218941"/>
                  </a:lnTo>
                  <a:cubicBezTo>
                    <a:pt x="5177154" y="187685"/>
                    <a:pt x="5078330" y="186478"/>
                    <a:pt x="5254580" y="206062"/>
                  </a:cubicBezTo>
                  <a:cubicBezTo>
                    <a:pt x="5305511" y="223039"/>
                    <a:pt x="5295115" y="215049"/>
                    <a:pt x="5344733" y="257578"/>
                  </a:cubicBezTo>
                  <a:cubicBezTo>
                    <a:pt x="5358561" y="269431"/>
                    <a:pt x="5365700" y="291797"/>
                    <a:pt x="5383369" y="296214"/>
                  </a:cubicBezTo>
                  <a:cubicBezTo>
                    <a:pt x="5437671" y="309789"/>
                    <a:pt x="5494986" y="304800"/>
                    <a:pt x="5550794" y="309093"/>
                  </a:cubicBezTo>
                  <a:lnTo>
                    <a:pt x="5602310" y="386366"/>
                  </a:lnTo>
                  <a:lnTo>
                    <a:pt x="5628068" y="425003"/>
                  </a:lnTo>
                  <a:cubicBezTo>
                    <a:pt x="5851302" y="420710"/>
                    <a:pt x="6080006" y="461429"/>
                    <a:pt x="6297769" y="412124"/>
                  </a:cubicBezTo>
                  <a:cubicBezTo>
                    <a:pt x="6344016" y="401653"/>
                    <a:pt x="6295653" y="315440"/>
                    <a:pt x="6310648" y="270456"/>
                  </a:cubicBezTo>
                  <a:cubicBezTo>
                    <a:pt x="6314941" y="257577"/>
                    <a:pt x="6336406" y="261871"/>
                    <a:pt x="6349285" y="257578"/>
                  </a:cubicBezTo>
                  <a:cubicBezTo>
                    <a:pt x="6405093" y="261871"/>
                    <a:pt x="6461589" y="260729"/>
                    <a:pt x="6516710" y="270456"/>
                  </a:cubicBezTo>
                  <a:cubicBezTo>
                    <a:pt x="6535616" y="273792"/>
                    <a:pt x="6550579" y="288651"/>
                    <a:pt x="6568225" y="296214"/>
                  </a:cubicBezTo>
                  <a:cubicBezTo>
                    <a:pt x="6580703" y="301562"/>
                    <a:pt x="6594720" y="303022"/>
                    <a:pt x="6606862" y="309093"/>
                  </a:cubicBezTo>
                  <a:cubicBezTo>
                    <a:pt x="6695803" y="353564"/>
                    <a:pt x="6589799" y="320926"/>
                    <a:pt x="6697014" y="347730"/>
                  </a:cubicBezTo>
                  <a:cubicBezTo>
                    <a:pt x="6765701" y="343437"/>
                    <a:pt x="6835097" y="345585"/>
                    <a:pt x="6903076" y="334851"/>
                  </a:cubicBezTo>
                  <a:cubicBezTo>
                    <a:pt x="6918365" y="332437"/>
                    <a:pt x="6926280" y="310280"/>
                    <a:pt x="6941713" y="309093"/>
                  </a:cubicBezTo>
                  <a:cubicBezTo>
                    <a:pt x="6984730" y="305784"/>
                    <a:pt x="7027572" y="317679"/>
                    <a:pt x="7070502" y="321972"/>
                  </a:cubicBezTo>
                  <a:cubicBezTo>
                    <a:pt x="7166428" y="385924"/>
                    <a:pt x="7048612" y="303731"/>
                    <a:pt x="7147775" y="386366"/>
                  </a:cubicBezTo>
                  <a:cubicBezTo>
                    <a:pt x="7170602" y="405389"/>
                    <a:pt x="7211989" y="426766"/>
                    <a:pt x="7237927" y="437882"/>
                  </a:cubicBezTo>
                  <a:cubicBezTo>
                    <a:pt x="7250405" y="443230"/>
                    <a:pt x="7263684" y="446468"/>
                    <a:pt x="7276563" y="450761"/>
                  </a:cubicBezTo>
                  <a:cubicBezTo>
                    <a:pt x="7302321" y="476519"/>
                    <a:pt x="7319279" y="516514"/>
                    <a:pt x="7353837" y="528034"/>
                  </a:cubicBezTo>
                  <a:cubicBezTo>
                    <a:pt x="7442153" y="557474"/>
                    <a:pt x="7332538" y="522709"/>
                    <a:pt x="7456868" y="553792"/>
                  </a:cubicBezTo>
                  <a:cubicBezTo>
                    <a:pt x="7470038" y="557085"/>
                    <a:pt x="7482022" y="565085"/>
                    <a:pt x="7495504" y="566671"/>
                  </a:cubicBezTo>
                  <a:cubicBezTo>
                    <a:pt x="7555346" y="573711"/>
                    <a:pt x="7615707" y="575256"/>
                    <a:pt x="7675809" y="579549"/>
                  </a:cubicBezTo>
                  <a:cubicBezTo>
                    <a:pt x="7676255" y="579660"/>
                    <a:pt x="7759803" y="599149"/>
                    <a:pt x="7765961" y="605307"/>
                  </a:cubicBezTo>
                  <a:cubicBezTo>
                    <a:pt x="7834649" y="673995"/>
                    <a:pt x="7714446" y="622479"/>
                    <a:pt x="7817476" y="656823"/>
                  </a:cubicBezTo>
                  <a:cubicBezTo>
                    <a:pt x="7873285" y="652530"/>
                    <a:pt x="7929312" y="650484"/>
                    <a:pt x="7984902" y="643944"/>
                  </a:cubicBezTo>
                  <a:cubicBezTo>
                    <a:pt x="8074861" y="633360"/>
                    <a:pt x="7999615" y="615425"/>
                    <a:pt x="8113690" y="643944"/>
                  </a:cubicBezTo>
                  <a:cubicBezTo>
                    <a:pt x="8140030" y="650529"/>
                    <a:pt x="8168372" y="654642"/>
                    <a:pt x="8190963" y="669702"/>
                  </a:cubicBezTo>
                  <a:cubicBezTo>
                    <a:pt x="8220113" y="689135"/>
                    <a:pt x="8258128" y="718309"/>
                    <a:pt x="8293994" y="721217"/>
                  </a:cubicBezTo>
                  <a:cubicBezTo>
                    <a:pt x="8430986" y="732325"/>
                    <a:pt x="8568743" y="729803"/>
                    <a:pt x="8706118" y="734096"/>
                  </a:cubicBezTo>
                  <a:cubicBezTo>
                    <a:pt x="8839782" y="823205"/>
                    <a:pt x="8632858" y="687564"/>
                    <a:pt x="8796271" y="785611"/>
                  </a:cubicBezTo>
                  <a:cubicBezTo>
                    <a:pt x="8822816" y="801538"/>
                    <a:pt x="8873544" y="837127"/>
                    <a:pt x="8873544" y="837127"/>
                  </a:cubicBezTo>
                  <a:cubicBezTo>
                    <a:pt x="8882130" y="850006"/>
                    <a:pt x="8887411" y="865855"/>
                    <a:pt x="8899302" y="875764"/>
                  </a:cubicBezTo>
                  <a:cubicBezTo>
                    <a:pt x="8920520" y="893446"/>
                    <a:pt x="8962614" y="905453"/>
                    <a:pt x="8989454" y="914400"/>
                  </a:cubicBezTo>
                  <a:cubicBezTo>
                    <a:pt x="9002333" y="922986"/>
                    <a:pt x="9013946" y="933872"/>
                    <a:pt x="9028090" y="940158"/>
                  </a:cubicBezTo>
                  <a:cubicBezTo>
                    <a:pt x="9052901" y="951185"/>
                    <a:pt x="9105363" y="965916"/>
                    <a:pt x="9105363" y="965916"/>
                  </a:cubicBezTo>
                  <a:cubicBezTo>
                    <a:pt x="9113949" y="978795"/>
                    <a:pt x="9124199" y="990708"/>
                    <a:pt x="9131121" y="1004552"/>
                  </a:cubicBezTo>
                  <a:cubicBezTo>
                    <a:pt x="9137192" y="1016694"/>
                    <a:pt x="9132953" y="1035298"/>
                    <a:pt x="9144000" y="1043189"/>
                  </a:cubicBezTo>
                  <a:cubicBezTo>
                    <a:pt x="9165982" y="1058890"/>
                    <a:pt x="9241926" y="1072567"/>
                    <a:pt x="9272789" y="1081826"/>
                  </a:cubicBezTo>
                  <a:cubicBezTo>
                    <a:pt x="9298795" y="1089628"/>
                    <a:pt x="9324304" y="1098997"/>
                    <a:pt x="9350062" y="1107583"/>
                  </a:cubicBezTo>
                  <a:lnTo>
                    <a:pt x="9388699" y="1120462"/>
                  </a:lnTo>
                  <a:cubicBezTo>
                    <a:pt x="9463031" y="1170018"/>
                    <a:pt x="9399451" y="1116210"/>
                    <a:pt x="9453093" y="1223493"/>
                  </a:cubicBezTo>
                  <a:cubicBezTo>
                    <a:pt x="9461679" y="1240665"/>
                    <a:pt x="9471288" y="1257362"/>
                    <a:pt x="9478851" y="1275009"/>
                  </a:cubicBezTo>
                  <a:cubicBezTo>
                    <a:pt x="9484199" y="1287487"/>
                    <a:pt x="9485659" y="1301503"/>
                    <a:pt x="9491730" y="1313645"/>
                  </a:cubicBezTo>
                  <a:cubicBezTo>
                    <a:pt x="9499045" y="1328275"/>
                    <a:pt x="9550285" y="1397958"/>
                    <a:pt x="9556124" y="1403797"/>
                  </a:cubicBezTo>
                  <a:cubicBezTo>
                    <a:pt x="9590610" y="1438283"/>
                    <a:pt x="9640837" y="1442720"/>
                    <a:pt x="9684913" y="1455313"/>
                  </a:cubicBezTo>
                  <a:cubicBezTo>
                    <a:pt x="9731567" y="1468643"/>
                    <a:pt x="9719854" y="1465729"/>
                    <a:pt x="9762186" y="1493949"/>
                  </a:cubicBezTo>
                  <a:cubicBezTo>
                    <a:pt x="9770772" y="1519707"/>
                    <a:pt x="9784104" y="1544345"/>
                    <a:pt x="9787944" y="1571223"/>
                  </a:cubicBezTo>
                  <a:cubicBezTo>
                    <a:pt x="9792237" y="1601274"/>
                    <a:pt x="9782186" y="1637414"/>
                    <a:pt x="9800823" y="1661375"/>
                  </a:cubicBezTo>
                  <a:cubicBezTo>
                    <a:pt x="9817492" y="1682807"/>
                    <a:pt x="9855505" y="1672073"/>
                    <a:pt x="9878096" y="1687133"/>
                  </a:cubicBezTo>
                  <a:lnTo>
                    <a:pt x="9916733" y="1712890"/>
                  </a:lnTo>
                  <a:cubicBezTo>
                    <a:pt x="9921026" y="1725769"/>
                    <a:pt x="9929611" y="1737951"/>
                    <a:pt x="9929611" y="1751527"/>
                  </a:cubicBezTo>
                  <a:cubicBezTo>
                    <a:pt x="9929611" y="1922271"/>
                    <a:pt x="9961688" y="1923083"/>
                    <a:pt x="9878096" y="1996226"/>
                  </a:cubicBezTo>
                  <a:cubicBezTo>
                    <a:pt x="9857409" y="2014327"/>
                    <a:pt x="9835167" y="2030569"/>
                    <a:pt x="9813702" y="2047741"/>
                  </a:cubicBezTo>
                  <a:cubicBezTo>
                    <a:pt x="9787944" y="2125016"/>
                    <a:pt x="9796530" y="2056327"/>
                    <a:pt x="9839459" y="2099256"/>
                  </a:cubicBezTo>
                  <a:cubicBezTo>
                    <a:pt x="9861349" y="2121146"/>
                    <a:pt x="9890975" y="2176530"/>
                    <a:pt x="9890975" y="2176530"/>
                  </a:cubicBezTo>
                  <a:cubicBezTo>
                    <a:pt x="9886682" y="2197995"/>
                    <a:pt x="9885782" y="2220428"/>
                    <a:pt x="9878096" y="2240924"/>
                  </a:cubicBezTo>
                  <a:cubicBezTo>
                    <a:pt x="9872661" y="2255417"/>
                    <a:pt x="9861335" y="2266966"/>
                    <a:pt x="9852338" y="2279561"/>
                  </a:cubicBezTo>
                  <a:cubicBezTo>
                    <a:pt x="9772465" y="2391383"/>
                    <a:pt x="9848648" y="2278657"/>
                    <a:pt x="9787944" y="2369713"/>
                  </a:cubicBezTo>
                  <a:cubicBezTo>
                    <a:pt x="9783651" y="2416935"/>
                    <a:pt x="9788092" y="2465787"/>
                    <a:pt x="9775065" y="2511380"/>
                  </a:cubicBezTo>
                  <a:cubicBezTo>
                    <a:pt x="9770061" y="2528893"/>
                    <a:pt x="9748088" y="2536025"/>
                    <a:pt x="9736428" y="2550017"/>
                  </a:cubicBezTo>
                  <a:cubicBezTo>
                    <a:pt x="9691617" y="2603791"/>
                    <a:pt x="9735462" y="2580390"/>
                    <a:pt x="9672034" y="2601533"/>
                  </a:cubicBezTo>
                  <a:cubicBezTo>
                    <a:pt x="9598213" y="2712262"/>
                    <a:pt x="9696510" y="2581951"/>
                    <a:pt x="9607640" y="2653048"/>
                  </a:cubicBezTo>
                  <a:cubicBezTo>
                    <a:pt x="9595553" y="2662718"/>
                    <a:pt x="9592827" y="2680740"/>
                    <a:pt x="9581882" y="2691685"/>
                  </a:cubicBezTo>
                  <a:cubicBezTo>
                    <a:pt x="9570937" y="2702630"/>
                    <a:pt x="9556124" y="2708856"/>
                    <a:pt x="9543245" y="2717442"/>
                  </a:cubicBezTo>
                  <a:lnTo>
                    <a:pt x="9517487" y="2794716"/>
                  </a:lnTo>
                  <a:lnTo>
                    <a:pt x="9504609" y="2833352"/>
                  </a:lnTo>
                  <a:cubicBezTo>
                    <a:pt x="9508902" y="2876282"/>
                    <a:pt x="9507786" y="2920102"/>
                    <a:pt x="9517487" y="2962141"/>
                  </a:cubicBezTo>
                  <a:cubicBezTo>
                    <a:pt x="9542006" y="3068391"/>
                    <a:pt x="9614944" y="2896976"/>
                    <a:pt x="9530366" y="3129566"/>
                  </a:cubicBezTo>
                  <a:cubicBezTo>
                    <a:pt x="9525727" y="3142324"/>
                    <a:pt x="9503872" y="3136374"/>
                    <a:pt x="9491730" y="3142445"/>
                  </a:cubicBezTo>
                  <a:cubicBezTo>
                    <a:pt x="9470790" y="3152915"/>
                    <a:pt x="9416168" y="3196627"/>
                    <a:pt x="9401578" y="3206840"/>
                  </a:cubicBezTo>
                  <a:cubicBezTo>
                    <a:pt x="9376217" y="3224593"/>
                    <a:pt x="9324304" y="3258355"/>
                    <a:pt x="9324304" y="3258355"/>
                  </a:cubicBezTo>
                  <a:cubicBezTo>
                    <a:pt x="9311425" y="3275527"/>
                    <a:pt x="9295267" y="3290672"/>
                    <a:pt x="9285668" y="3309871"/>
                  </a:cubicBezTo>
                  <a:cubicBezTo>
                    <a:pt x="9273526" y="3334156"/>
                    <a:pt x="9259910" y="3387144"/>
                    <a:pt x="9259910" y="3387144"/>
                  </a:cubicBezTo>
                  <a:cubicBezTo>
                    <a:pt x="9255617" y="3455831"/>
                    <a:pt x="9262794" y="3526214"/>
                    <a:pt x="9247031" y="3593206"/>
                  </a:cubicBezTo>
                  <a:cubicBezTo>
                    <a:pt x="9243922" y="3606421"/>
                    <a:pt x="9221447" y="3602355"/>
                    <a:pt x="9208394" y="3606085"/>
                  </a:cubicBezTo>
                  <a:cubicBezTo>
                    <a:pt x="9154596" y="3621456"/>
                    <a:pt x="9140332" y="3621722"/>
                    <a:pt x="9079606" y="3631842"/>
                  </a:cubicBezTo>
                  <a:cubicBezTo>
                    <a:pt x="9066727" y="3636135"/>
                    <a:pt x="9051570" y="3636240"/>
                    <a:pt x="9040969" y="3644721"/>
                  </a:cubicBezTo>
                  <a:cubicBezTo>
                    <a:pt x="9003182" y="3674951"/>
                    <a:pt x="9007969" y="3734056"/>
                    <a:pt x="9002333" y="3773510"/>
                  </a:cubicBezTo>
                  <a:cubicBezTo>
                    <a:pt x="9010066" y="3804446"/>
                    <a:pt x="9013174" y="3841426"/>
                    <a:pt x="9040969" y="3863662"/>
                  </a:cubicBezTo>
                  <a:cubicBezTo>
                    <a:pt x="9051570" y="3872143"/>
                    <a:pt x="9066727" y="3872248"/>
                    <a:pt x="9079606" y="3876541"/>
                  </a:cubicBezTo>
                  <a:cubicBezTo>
                    <a:pt x="9107892" y="3918972"/>
                    <a:pt x="9128077" y="3930165"/>
                    <a:pt x="9092485" y="3992451"/>
                  </a:cubicBezTo>
                  <a:cubicBezTo>
                    <a:pt x="9085750" y="4004238"/>
                    <a:pt x="9065990" y="3999259"/>
                    <a:pt x="9053848" y="4005330"/>
                  </a:cubicBezTo>
                  <a:cubicBezTo>
                    <a:pt x="8907688" y="4078409"/>
                    <a:pt x="9060824" y="4019979"/>
                    <a:pt x="8937938" y="4056845"/>
                  </a:cubicBezTo>
                  <a:cubicBezTo>
                    <a:pt x="8911932" y="4064647"/>
                    <a:pt x="8860665" y="4082603"/>
                    <a:pt x="8860665" y="4082603"/>
                  </a:cubicBezTo>
                  <a:cubicBezTo>
                    <a:pt x="8856372" y="4095482"/>
                    <a:pt x="8852553" y="4108529"/>
                    <a:pt x="8847786" y="4121240"/>
                  </a:cubicBezTo>
                  <a:cubicBezTo>
                    <a:pt x="8839669" y="4142886"/>
                    <a:pt x="8827635" y="4163206"/>
                    <a:pt x="8822028" y="4185634"/>
                  </a:cubicBezTo>
                  <a:cubicBezTo>
                    <a:pt x="8814666" y="4215083"/>
                    <a:pt x="8822724" y="4248635"/>
                    <a:pt x="8809149" y="4275786"/>
                  </a:cubicBezTo>
                  <a:cubicBezTo>
                    <a:pt x="8803078" y="4287928"/>
                    <a:pt x="8783974" y="4286909"/>
                    <a:pt x="8770513" y="4288665"/>
                  </a:cubicBezTo>
                  <a:cubicBezTo>
                    <a:pt x="8684950" y="4299825"/>
                    <a:pt x="8598355" y="4302220"/>
                    <a:pt x="8512935" y="4314423"/>
                  </a:cubicBezTo>
                  <a:lnTo>
                    <a:pt x="8422783" y="4327302"/>
                  </a:lnTo>
                  <a:cubicBezTo>
                    <a:pt x="8418490" y="4348767"/>
                    <a:pt x="8420764" y="4372690"/>
                    <a:pt x="8409904" y="4391696"/>
                  </a:cubicBezTo>
                  <a:cubicBezTo>
                    <a:pt x="8393948" y="4419619"/>
                    <a:pt x="8356153" y="4417265"/>
                    <a:pt x="8332631" y="4430333"/>
                  </a:cubicBezTo>
                  <a:cubicBezTo>
                    <a:pt x="8270887" y="4464635"/>
                    <a:pt x="8273211" y="4463995"/>
                    <a:pt x="8242479" y="4494727"/>
                  </a:cubicBezTo>
                </a:path>
              </a:pathLst>
            </a:custGeom>
            <a:solidFill>
              <a:srgbClr val="95282D"/>
            </a:solidFill>
            <a:ln>
              <a:solidFill>
                <a:srgbClr val="36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" name="椭圆 4"/>
            <p:cNvSpPr/>
            <p:nvPr/>
          </p:nvSpPr>
          <p:spPr>
            <a:xfrm>
              <a:off x="9358125" y="4818606"/>
              <a:ext cx="93664" cy="308006"/>
            </a:xfrm>
            <a:prstGeom prst="ellipse">
              <a:avLst/>
            </a:prstGeom>
            <a:solidFill>
              <a:srgbClr val="FFFF00"/>
            </a:solidFill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1820863" y="1720850"/>
            <a:ext cx="7427912" cy="3416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sz="36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    当头发长到那么长的时候，我就已经有十个妹妹了。我只要悠闲地坐在椅子上就行了，十个妹妹会卖力地给我梳头的。好玩极了！</a:t>
            </a:r>
            <a:endParaRPr lang="zh-CN" altLang="en-US" sz="36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27800" y="438150"/>
            <a:ext cx="752475" cy="952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35613" y="438150"/>
            <a:ext cx="752475" cy="952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7350" y="438150"/>
            <a:ext cx="752475" cy="952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03575" y="438150"/>
            <a:ext cx="752475" cy="952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41550" y="739775"/>
            <a:ext cx="754063" cy="952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44625" y="1622425"/>
            <a:ext cx="752475" cy="9540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94813" y="914400"/>
            <a:ext cx="752475" cy="952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80350" y="695325"/>
            <a:ext cx="752475" cy="9540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7725" y="2946400"/>
            <a:ext cx="752475" cy="9540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8388" y="4430713"/>
            <a:ext cx="752475" cy="952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" name="矩形 16"/>
          <p:cNvSpPr/>
          <p:nvPr/>
        </p:nvSpPr>
        <p:spPr>
          <a:xfrm>
            <a:off x="4357688" y="5159375"/>
            <a:ext cx="2428875" cy="768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44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十个妹妹</a:t>
            </a:r>
            <a:endParaRPr lang="zh-CN" altLang="en-US" sz="4400" b="1" dirty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9174163" y="2151063"/>
            <a:ext cx="744537" cy="212248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4400" b="1" dirty="0">
                <a:solidFill>
                  <a:srgbClr val="FF0000"/>
                </a:solidFill>
                <a:latin typeface="Calibri" panose="020F0502020204030204" pitchFamily="34" charset="0"/>
              </a:rPr>
              <a:t>真</a:t>
            </a:r>
            <a:endParaRPr lang="en-US" altLang="zh-CN" sz="4400" b="1" dirty="0">
              <a:solidFill>
                <a:srgbClr val="FF0000"/>
              </a:solidFill>
              <a:latin typeface="Calibri" panose="020F0502020204030204" pitchFamily="34" charset="0"/>
            </a:endParaRPr>
          </a:p>
          <a:p>
            <a:r>
              <a:rPr lang="zh-CN" altLang="en-US" sz="4400" b="1" dirty="0">
                <a:solidFill>
                  <a:srgbClr val="FF0000"/>
                </a:solidFill>
                <a:latin typeface="Calibri" panose="020F0502020204030204" pitchFamily="34" charset="0"/>
              </a:rPr>
              <a:t>敢</a:t>
            </a:r>
            <a:endParaRPr lang="en-US" altLang="zh-CN" sz="4400" b="1" dirty="0">
              <a:solidFill>
                <a:srgbClr val="FF0000"/>
              </a:solidFill>
              <a:latin typeface="Calibri" panose="020F0502020204030204" pitchFamily="34" charset="0"/>
            </a:endParaRPr>
          </a:p>
          <a:p>
            <a:r>
              <a:rPr lang="zh-CN" altLang="en-US" sz="4400" b="1" dirty="0">
                <a:solidFill>
                  <a:srgbClr val="FF0000"/>
                </a:solidFill>
                <a:latin typeface="Calibri" panose="020F0502020204030204" pitchFamily="34" charset="0"/>
              </a:rPr>
              <a:t>想</a:t>
            </a:r>
            <a:endParaRPr lang="zh-CN" altLang="en-US" sz="4400" b="1" dirty="0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500"/>
                            </p:stCondLst>
                            <p:childTnLst>
                              <p:par>
                                <p:cTn id="3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500"/>
                            </p:stCondLst>
                            <p:childTnLst>
                              <p:par>
                                <p:cTn id="4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500"/>
                            </p:stCondLst>
                            <p:childTnLst>
                              <p:par>
                                <p:cTn id="4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6500"/>
                            </p:stCondLst>
                            <p:childTnLst>
                              <p:par>
                                <p:cTn id="5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7500"/>
                            </p:stCondLst>
                            <p:childTnLst>
                              <p:par>
                                <p:cTn id="5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8500"/>
                            </p:stCondLst>
                            <p:childTnLst>
                              <p:par>
                                <p:cTn id="6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9500"/>
                            </p:stCondLst>
                            <p:childTnLst>
                              <p:par>
                                <p:cTn id="7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7" grpId="0"/>
      <p:bldP spid="1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" name="组合 1"/>
          <p:cNvGrpSpPr/>
          <p:nvPr/>
        </p:nvGrpSpPr>
        <p:grpSpPr>
          <a:xfrm>
            <a:off x="1004888" y="695325"/>
            <a:ext cx="10071100" cy="5640388"/>
            <a:chOff x="1004552" y="695459"/>
            <a:chExt cx="10071279" cy="5640947"/>
          </a:xfrm>
        </p:grpSpPr>
        <p:pic>
          <p:nvPicPr>
            <p:cNvPr id="34825" name="图片 2"/>
            <p:cNvPicPr>
              <a:picLocks noChangeAspect="1"/>
            </p:cNvPicPr>
            <p:nvPr/>
          </p:nvPicPr>
          <p:blipFill>
            <a:blip r:embed="rId1"/>
            <a:srcRect b="-95"/>
            <a:stretch>
              <a:fillRect/>
            </a:stretch>
          </p:blipFill>
          <p:spPr>
            <a:xfrm>
              <a:off x="8032924" y="4356902"/>
              <a:ext cx="1449422" cy="193542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" name="任意多边形 3"/>
            <p:cNvSpPr/>
            <p:nvPr/>
          </p:nvSpPr>
          <p:spPr>
            <a:xfrm>
              <a:off x="1004552" y="695459"/>
              <a:ext cx="10071279" cy="5640947"/>
            </a:xfrm>
            <a:custGeom>
              <a:avLst/>
              <a:gdLst>
                <a:gd name="connsiteX0" fmla="*/ 8306873 w 10071279"/>
                <a:gd name="connsiteY0" fmla="*/ 4443211 h 5640947"/>
                <a:gd name="connsiteX1" fmla="*/ 8332631 w 10071279"/>
                <a:gd name="connsiteY1" fmla="*/ 4378817 h 5640947"/>
                <a:gd name="connsiteX2" fmla="*/ 8384147 w 10071279"/>
                <a:gd name="connsiteY2" fmla="*/ 4301544 h 5640947"/>
                <a:gd name="connsiteX3" fmla="*/ 8409904 w 10071279"/>
                <a:gd name="connsiteY3" fmla="*/ 4224271 h 5640947"/>
                <a:gd name="connsiteX4" fmla="*/ 8448541 w 10071279"/>
                <a:gd name="connsiteY4" fmla="*/ 4198513 h 5640947"/>
                <a:gd name="connsiteX5" fmla="*/ 8577330 w 10071279"/>
                <a:gd name="connsiteY5" fmla="*/ 4159876 h 5640947"/>
                <a:gd name="connsiteX6" fmla="*/ 8706118 w 10071279"/>
                <a:gd name="connsiteY6" fmla="*/ 4121240 h 5640947"/>
                <a:gd name="connsiteX7" fmla="*/ 8783392 w 10071279"/>
                <a:gd name="connsiteY7" fmla="*/ 4082603 h 5640947"/>
                <a:gd name="connsiteX8" fmla="*/ 8860665 w 10071279"/>
                <a:gd name="connsiteY8" fmla="*/ 4056845 h 5640947"/>
                <a:gd name="connsiteX9" fmla="*/ 8886423 w 10071279"/>
                <a:gd name="connsiteY9" fmla="*/ 4018209 h 5640947"/>
                <a:gd name="connsiteX10" fmla="*/ 8925059 w 10071279"/>
                <a:gd name="connsiteY10" fmla="*/ 3992451 h 5640947"/>
                <a:gd name="connsiteX11" fmla="*/ 8976575 w 10071279"/>
                <a:gd name="connsiteY11" fmla="*/ 3915178 h 5640947"/>
                <a:gd name="connsiteX12" fmla="*/ 8989454 w 10071279"/>
                <a:gd name="connsiteY12" fmla="*/ 3786389 h 5640947"/>
                <a:gd name="connsiteX13" fmla="*/ 8976575 w 10071279"/>
                <a:gd name="connsiteY13" fmla="*/ 3747752 h 5640947"/>
                <a:gd name="connsiteX14" fmla="*/ 8989454 w 10071279"/>
                <a:gd name="connsiteY14" fmla="*/ 3670479 h 5640947"/>
                <a:gd name="connsiteX15" fmla="*/ 9131121 w 10071279"/>
                <a:gd name="connsiteY15" fmla="*/ 3541690 h 5640947"/>
                <a:gd name="connsiteX16" fmla="*/ 9182637 w 10071279"/>
                <a:gd name="connsiteY16" fmla="*/ 3515933 h 5640947"/>
                <a:gd name="connsiteX17" fmla="*/ 9221273 w 10071279"/>
                <a:gd name="connsiteY17" fmla="*/ 3490175 h 5640947"/>
                <a:gd name="connsiteX18" fmla="*/ 9285668 w 10071279"/>
                <a:gd name="connsiteY18" fmla="*/ 3438659 h 5640947"/>
                <a:gd name="connsiteX19" fmla="*/ 9311425 w 10071279"/>
                <a:gd name="connsiteY19" fmla="*/ 3400023 h 5640947"/>
                <a:gd name="connsiteX20" fmla="*/ 9362941 w 10071279"/>
                <a:gd name="connsiteY20" fmla="*/ 3374265 h 5640947"/>
                <a:gd name="connsiteX21" fmla="*/ 9375820 w 10071279"/>
                <a:gd name="connsiteY21" fmla="*/ 3335628 h 5640947"/>
                <a:gd name="connsiteX22" fmla="*/ 9414456 w 10071279"/>
                <a:gd name="connsiteY22" fmla="*/ 3296992 h 5640947"/>
                <a:gd name="connsiteX23" fmla="*/ 9453093 w 10071279"/>
                <a:gd name="connsiteY23" fmla="*/ 3245476 h 5640947"/>
                <a:gd name="connsiteX24" fmla="*/ 9504609 w 10071279"/>
                <a:gd name="connsiteY24" fmla="*/ 3168203 h 5640947"/>
                <a:gd name="connsiteX25" fmla="*/ 9517487 w 10071279"/>
                <a:gd name="connsiteY25" fmla="*/ 3129566 h 5640947"/>
                <a:gd name="connsiteX26" fmla="*/ 9543245 w 10071279"/>
                <a:gd name="connsiteY26" fmla="*/ 3065172 h 5640947"/>
                <a:gd name="connsiteX27" fmla="*/ 9556124 w 10071279"/>
                <a:gd name="connsiteY27" fmla="*/ 3000778 h 5640947"/>
                <a:gd name="connsiteX28" fmla="*/ 9569003 w 10071279"/>
                <a:gd name="connsiteY28" fmla="*/ 2846231 h 5640947"/>
                <a:gd name="connsiteX29" fmla="*/ 9581882 w 10071279"/>
                <a:gd name="connsiteY29" fmla="*/ 2781837 h 5640947"/>
                <a:gd name="connsiteX30" fmla="*/ 9594761 w 10071279"/>
                <a:gd name="connsiteY30" fmla="*/ 2678806 h 5640947"/>
                <a:gd name="connsiteX31" fmla="*/ 9633397 w 10071279"/>
                <a:gd name="connsiteY31" fmla="*/ 2640169 h 5640947"/>
                <a:gd name="connsiteX32" fmla="*/ 9762186 w 10071279"/>
                <a:gd name="connsiteY32" fmla="*/ 2562896 h 5640947"/>
                <a:gd name="connsiteX33" fmla="*/ 9865217 w 10071279"/>
                <a:gd name="connsiteY33" fmla="*/ 2511380 h 5640947"/>
                <a:gd name="connsiteX34" fmla="*/ 9955369 w 10071279"/>
                <a:gd name="connsiteY34" fmla="*/ 2434107 h 5640947"/>
                <a:gd name="connsiteX35" fmla="*/ 9981127 w 10071279"/>
                <a:gd name="connsiteY35" fmla="*/ 2395471 h 5640947"/>
                <a:gd name="connsiteX36" fmla="*/ 10019763 w 10071279"/>
                <a:gd name="connsiteY36" fmla="*/ 2343955 h 5640947"/>
                <a:gd name="connsiteX37" fmla="*/ 10045521 w 10071279"/>
                <a:gd name="connsiteY37" fmla="*/ 2266682 h 5640947"/>
                <a:gd name="connsiteX38" fmla="*/ 10058400 w 10071279"/>
                <a:gd name="connsiteY38" fmla="*/ 2228045 h 5640947"/>
                <a:gd name="connsiteX39" fmla="*/ 10071279 w 10071279"/>
                <a:gd name="connsiteY39" fmla="*/ 2176530 h 5640947"/>
                <a:gd name="connsiteX40" fmla="*/ 10058400 w 10071279"/>
                <a:gd name="connsiteY40" fmla="*/ 1584102 h 5640947"/>
                <a:gd name="connsiteX41" fmla="*/ 9955369 w 10071279"/>
                <a:gd name="connsiteY41" fmla="*/ 1493949 h 5640947"/>
                <a:gd name="connsiteX42" fmla="*/ 9826580 w 10071279"/>
                <a:gd name="connsiteY42" fmla="*/ 1378040 h 5640947"/>
                <a:gd name="connsiteX43" fmla="*/ 9775065 w 10071279"/>
                <a:gd name="connsiteY43" fmla="*/ 1326524 h 5640947"/>
                <a:gd name="connsiteX44" fmla="*/ 9697792 w 10071279"/>
                <a:gd name="connsiteY44" fmla="*/ 1262130 h 5640947"/>
                <a:gd name="connsiteX45" fmla="*/ 9465972 w 10071279"/>
                <a:gd name="connsiteY45" fmla="*/ 1094704 h 5640947"/>
                <a:gd name="connsiteX46" fmla="*/ 9414456 w 10071279"/>
                <a:gd name="connsiteY46" fmla="*/ 1068947 h 5640947"/>
                <a:gd name="connsiteX47" fmla="*/ 9362941 w 10071279"/>
                <a:gd name="connsiteY47" fmla="*/ 1056068 h 5640947"/>
                <a:gd name="connsiteX48" fmla="*/ 9272789 w 10071279"/>
                <a:gd name="connsiteY48" fmla="*/ 953037 h 5640947"/>
                <a:gd name="connsiteX49" fmla="*/ 9156879 w 10071279"/>
                <a:gd name="connsiteY49" fmla="*/ 850006 h 5640947"/>
                <a:gd name="connsiteX50" fmla="*/ 9118242 w 10071279"/>
                <a:gd name="connsiteY50" fmla="*/ 811369 h 5640947"/>
                <a:gd name="connsiteX51" fmla="*/ 9002333 w 10071279"/>
                <a:gd name="connsiteY51" fmla="*/ 746975 h 5640947"/>
                <a:gd name="connsiteX52" fmla="*/ 8976575 w 10071279"/>
                <a:gd name="connsiteY52" fmla="*/ 708338 h 5640947"/>
                <a:gd name="connsiteX53" fmla="*/ 8886423 w 10071279"/>
                <a:gd name="connsiteY53" fmla="*/ 643944 h 5640947"/>
                <a:gd name="connsiteX54" fmla="*/ 8834907 w 10071279"/>
                <a:gd name="connsiteY54" fmla="*/ 618186 h 5640947"/>
                <a:gd name="connsiteX55" fmla="*/ 8783392 w 10071279"/>
                <a:gd name="connsiteY55" fmla="*/ 579549 h 5640947"/>
                <a:gd name="connsiteX56" fmla="*/ 8744755 w 10071279"/>
                <a:gd name="connsiteY56" fmla="*/ 566671 h 5640947"/>
                <a:gd name="connsiteX57" fmla="*/ 8693240 w 10071279"/>
                <a:gd name="connsiteY57" fmla="*/ 553792 h 5640947"/>
                <a:gd name="connsiteX58" fmla="*/ 8538693 w 10071279"/>
                <a:gd name="connsiteY58" fmla="*/ 528034 h 5640947"/>
                <a:gd name="connsiteX59" fmla="*/ 7624293 w 10071279"/>
                <a:gd name="connsiteY59" fmla="*/ 502276 h 5640947"/>
                <a:gd name="connsiteX60" fmla="*/ 7521262 w 10071279"/>
                <a:gd name="connsiteY60" fmla="*/ 476518 h 5640947"/>
                <a:gd name="connsiteX61" fmla="*/ 7431110 w 10071279"/>
                <a:gd name="connsiteY61" fmla="*/ 399245 h 5640947"/>
                <a:gd name="connsiteX62" fmla="*/ 7289442 w 10071279"/>
                <a:gd name="connsiteY62" fmla="*/ 321972 h 5640947"/>
                <a:gd name="connsiteX63" fmla="*/ 7225048 w 10071279"/>
                <a:gd name="connsiteY63" fmla="*/ 283335 h 5640947"/>
                <a:gd name="connsiteX64" fmla="*/ 7044744 w 10071279"/>
                <a:gd name="connsiteY64" fmla="*/ 206062 h 5640947"/>
                <a:gd name="connsiteX65" fmla="*/ 6928834 w 10071279"/>
                <a:gd name="connsiteY65" fmla="*/ 154547 h 5640947"/>
                <a:gd name="connsiteX66" fmla="*/ 6800045 w 10071279"/>
                <a:gd name="connsiteY66" fmla="*/ 128789 h 5640947"/>
                <a:gd name="connsiteX67" fmla="*/ 6478073 w 10071279"/>
                <a:gd name="connsiteY67" fmla="*/ 90152 h 5640947"/>
                <a:gd name="connsiteX68" fmla="*/ 6168980 w 10071279"/>
                <a:gd name="connsiteY68" fmla="*/ 154547 h 5640947"/>
                <a:gd name="connsiteX69" fmla="*/ 6065949 w 10071279"/>
                <a:gd name="connsiteY69" fmla="*/ 206062 h 5640947"/>
                <a:gd name="connsiteX70" fmla="*/ 6014434 w 10071279"/>
                <a:gd name="connsiteY70" fmla="*/ 218941 h 5640947"/>
                <a:gd name="connsiteX71" fmla="*/ 5911403 w 10071279"/>
                <a:gd name="connsiteY71" fmla="*/ 270456 h 5640947"/>
                <a:gd name="connsiteX72" fmla="*/ 5859887 w 10071279"/>
                <a:gd name="connsiteY72" fmla="*/ 296214 h 5640947"/>
                <a:gd name="connsiteX73" fmla="*/ 5795493 w 10071279"/>
                <a:gd name="connsiteY73" fmla="*/ 309093 h 5640947"/>
                <a:gd name="connsiteX74" fmla="*/ 5640947 w 10071279"/>
                <a:gd name="connsiteY74" fmla="*/ 296214 h 5640947"/>
                <a:gd name="connsiteX75" fmla="*/ 5512158 w 10071279"/>
                <a:gd name="connsiteY75" fmla="*/ 206062 h 5640947"/>
                <a:gd name="connsiteX76" fmla="*/ 5331854 w 10071279"/>
                <a:gd name="connsiteY76" fmla="*/ 103031 h 5640947"/>
                <a:gd name="connsiteX77" fmla="*/ 5215944 w 10071279"/>
                <a:gd name="connsiteY77" fmla="*/ 77273 h 5640947"/>
                <a:gd name="connsiteX78" fmla="*/ 5061397 w 10071279"/>
                <a:gd name="connsiteY78" fmla="*/ 25758 h 5640947"/>
                <a:gd name="connsiteX79" fmla="*/ 4803820 w 10071279"/>
                <a:gd name="connsiteY79" fmla="*/ 12879 h 5640947"/>
                <a:gd name="connsiteX80" fmla="*/ 4636394 w 10071279"/>
                <a:gd name="connsiteY80" fmla="*/ 0 h 5640947"/>
                <a:gd name="connsiteX81" fmla="*/ 4353059 w 10071279"/>
                <a:gd name="connsiteY81" fmla="*/ 25758 h 5640947"/>
                <a:gd name="connsiteX82" fmla="*/ 4198513 w 10071279"/>
                <a:gd name="connsiteY82" fmla="*/ 64395 h 5640947"/>
                <a:gd name="connsiteX83" fmla="*/ 3979572 w 10071279"/>
                <a:gd name="connsiteY83" fmla="*/ 141668 h 5640947"/>
                <a:gd name="connsiteX84" fmla="*/ 3786389 w 10071279"/>
                <a:gd name="connsiteY84" fmla="*/ 244699 h 5640947"/>
                <a:gd name="connsiteX85" fmla="*/ 3683358 w 10071279"/>
                <a:gd name="connsiteY85" fmla="*/ 283335 h 5640947"/>
                <a:gd name="connsiteX86" fmla="*/ 3567448 w 10071279"/>
                <a:gd name="connsiteY86" fmla="*/ 347730 h 5640947"/>
                <a:gd name="connsiteX87" fmla="*/ 3335628 w 10071279"/>
                <a:gd name="connsiteY87" fmla="*/ 309093 h 5640947"/>
                <a:gd name="connsiteX88" fmla="*/ 2833352 w 10071279"/>
                <a:gd name="connsiteY88" fmla="*/ 90152 h 5640947"/>
                <a:gd name="connsiteX89" fmla="*/ 2678806 w 10071279"/>
                <a:gd name="connsiteY89" fmla="*/ 38637 h 5640947"/>
                <a:gd name="connsiteX90" fmla="*/ 2524259 w 10071279"/>
                <a:gd name="connsiteY90" fmla="*/ 0 h 5640947"/>
                <a:gd name="connsiteX91" fmla="*/ 2485623 w 10071279"/>
                <a:gd name="connsiteY91" fmla="*/ 12879 h 5640947"/>
                <a:gd name="connsiteX92" fmla="*/ 2408349 w 10071279"/>
                <a:gd name="connsiteY92" fmla="*/ 64395 h 5640947"/>
                <a:gd name="connsiteX93" fmla="*/ 2189409 w 10071279"/>
                <a:gd name="connsiteY93" fmla="*/ 141668 h 5640947"/>
                <a:gd name="connsiteX94" fmla="*/ 1957589 w 10071279"/>
                <a:gd name="connsiteY94" fmla="*/ 270456 h 5640947"/>
                <a:gd name="connsiteX95" fmla="*/ 1828800 w 10071279"/>
                <a:gd name="connsiteY95" fmla="*/ 321972 h 5640947"/>
                <a:gd name="connsiteX96" fmla="*/ 1790163 w 10071279"/>
                <a:gd name="connsiteY96" fmla="*/ 360609 h 5640947"/>
                <a:gd name="connsiteX97" fmla="*/ 1712890 w 10071279"/>
                <a:gd name="connsiteY97" fmla="*/ 412124 h 5640947"/>
                <a:gd name="connsiteX98" fmla="*/ 1687133 w 10071279"/>
                <a:gd name="connsiteY98" fmla="*/ 450761 h 5640947"/>
                <a:gd name="connsiteX99" fmla="*/ 1648496 w 10071279"/>
                <a:gd name="connsiteY99" fmla="*/ 528034 h 5640947"/>
                <a:gd name="connsiteX100" fmla="*/ 1545465 w 10071279"/>
                <a:gd name="connsiteY100" fmla="*/ 566671 h 5640947"/>
                <a:gd name="connsiteX101" fmla="*/ 1506828 w 10071279"/>
                <a:gd name="connsiteY101" fmla="*/ 579549 h 5640947"/>
                <a:gd name="connsiteX102" fmla="*/ 1378040 w 10071279"/>
                <a:gd name="connsiteY102" fmla="*/ 618186 h 5640947"/>
                <a:gd name="connsiteX103" fmla="*/ 1313645 w 10071279"/>
                <a:gd name="connsiteY103" fmla="*/ 643944 h 5640947"/>
                <a:gd name="connsiteX104" fmla="*/ 1275009 w 10071279"/>
                <a:gd name="connsiteY104" fmla="*/ 656823 h 5640947"/>
                <a:gd name="connsiteX105" fmla="*/ 1171978 w 10071279"/>
                <a:gd name="connsiteY105" fmla="*/ 708338 h 5640947"/>
                <a:gd name="connsiteX106" fmla="*/ 1068947 w 10071279"/>
                <a:gd name="connsiteY106" fmla="*/ 901521 h 5640947"/>
                <a:gd name="connsiteX107" fmla="*/ 1068947 w 10071279"/>
                <a:gd name="connsiteY107" fmla="*/ 1068947 h 5640947"/>
                <a:gd name="connsiteX108" fmla="*/ 1120462 w 10071279"/>
                <a:gd name="connsiteY108" fmla="*/ 1146220 h 5640947"/>
                <a:gd name="connsiteX109" fmla="*/ 1133341 w 10071279"/>
                <a:gd name="connsiteY109" fmla="*/ 1184856 h 5640947"/>
                <a:gd name="connsiteX110" fmla="*/ 1159099 w 10071279"/>
                <a:gd name="connsiteY110" fmla="*/ 1287887 h 5640947"/>
                <a:gd name="connsiteX111" fmla="*/ 1184856 w 10071279"/>
                <a:gd name="connsiteY111" fmla="*/ 1339403 h 5640947"/>
                <a:gd name="connsiteX112" fmla="*/ 1056068 w 10071279"/>
                <a:gd name="connsiteY112" fmla="*/ 1416676 h 5640947"/>
                <a:gd name="connsiteX113" fmla="*/ 927279 w 10071279"/>
                <a:gd name="connsiteY113" fmla="*/ 1455313 h 5640947"/>
                <a:gd name="connsiteX114" fmla="*/ 772733 w 10071279"/>
                <a:gd name="connsiteY114" fmla="*/ 1532586 h 5640947"/>
                <a:gd name="connsiteX115" fmla="*/ 708338 w 10071279"/>
                <a:gd name="connsiteY115" fmla="*/ 1558344 h 5640947"/>
                <a:gd name="connsiteX116" fmla="*/ 553792 w 10071279"/>
                <a:gd name="connsiteY116" fmla="*/ 1635617 h 5640947"/>
                <a:gd name="connsiteX117" fmla="*/ 489397 w 10071279"/>
                <a:gd name="connsiteY117" fmla="*/ 1661375 h 5640947"/>
                <a:gd name="connsiteX118" fmla="*/ 437882 w 10071279"/>
                <a:gd name="connsiteY118" fmla="*/ 1700011 h 5640947"/>
                <a:gd name="connsiteX119" fmla="*/ 360609 w 10071279"/>
                <a:gd name="connsiteY119" fmla="*/ 1738648 h 5640947"/>
                <a:gd name="connsiteX120" fmla="*/ 321972 w 10071279"/>
                <a:gd name="connsiteY120" fmla="*/ 1790164 h 5640947"/>
                <a:gd name="connsiteX121" fmla="*/ 296214 w 10071279"/>
                <a:gd name="connsiteY121" fmla="*/ 1828800 h 5640947"/>
                <a:gd name="connsiteX122" fmla="*/ 347730 w 10071279"/>
                <a:gd name="connsiteY122" fmla="*/ 2021983 h 5640947"/>
                <a:gd name="connsiteX123" fmla="*/ 386366 w 10071279"/>
                <a:gd name="connsiteY123" fmla="*/ 2047741 h 5640947"/>
                <a:gd name="connsiteX124" fmla="*/ 412124 w 10071279"/>
                <a:gd name="connsiteY124" fmla="*/ 2137893 h 5640947"/>
                <a:gd name="connsiteX125" fmla="*/ 386366 w 10071279"/>
                <a:gd name="connsiteY125" fmla="*/ 2331076 h 5640947"/>
                <a:gd name="connsiteX126" fmla="*/ 373487 w 10071279"/>
                <a:gd name="connsiteY126" fmla="*/ 2382592 h 5640947"/>
                <a:gd name="connsiteX127" fmla="*/ 347730 w 10071279"/>
                <a:gd name="connsiteY127" fmla="*/ 2421228 h 5640947"/>
                <a:gd name="connsiteX128" fmla="*/ 283335 w 10071279"/>
                <a:gd name="connsiteY128" fmla="*/ 2537138 h 5640947"/>
                <a:gd name="connsiteX129" fmla="*/ 257578 w 10071279"/>
                <a:gd name="connsiteY129" fmla="*/ 2614411 h 5640947"/>
                <a:gd name="connsiteX130" fmla="*/ 206062 w 10071279"/>
                <a:gd name="connsiteY130" fmla="*/ 2704564 h 5640947"/>
                <a:gd name="connsiteX131" fmla="*/ 193183 w 10071279"/>
                <a:gd name="connsiteY131" fmla="*/ 2756079 h 5640947"/>
                <a:gd name="connsiteX132" fmla="*/ 64394 w 10071279"/>
                <a:gd name="connsiteY132" fmla="*/ 2871989 h 5640947"/>
                <a:gd name="connsiteX133" fmla="*/ 0 w 10071279"/>
                <a:gd name="connsiteY133" fmla="*/ 2987899 h 5640947"/>
                <a:gd name="connsiteX134" fmla="*/ 12879 w 10071279"/>
                <a:gd name="connsiteY134" fmla="*/ 3078051 h 5640947"/>
                <a:gd name="connsiteX135" fmla="*/ 64394 w 10071279"/>
                <a:gd name="connsiteY135" fmla="*/ 3116687 h 5640947"/>
                <a:gd name="connsiteX136" fmla="*/ 115910 w 10071279"/>
                <a:gd name="connsiteY136" fmla="*/ 3168203 h 5640947"/>
                <a:gd name="connsiteX137" fmla="*/ 128789 w 10071279"/>
                <a:gd name="connsiteY137" fmla="*/ 3206840 h 5640947"/>
                <a:gd name="connsiteX138" fmla="*/ 180304 w 10071279"/>
                <a:gd name="connsiteY138" fmla="*/ 3284113 h 5640947"/>
                <a:gd name="connsiteX139" fmla="*/ 218941 w 10071279"/>
                <a:gd name="connsiteY139" fmla="*/ 3412902 h 5640947"/>
                <a:gd name="connsiteX140" fmla="*/ 231820 w 10071279"/>
                <a:gd name="connsiteY140" fmla="*/ 3451538 h 5640947"/>
                <a:gd name="connsiteX141" fmla="*/ 283335 w 10071279"/>
                <a:gd name="connsiteY141" fmla="*/ 3580327 h 5640947"/>
                <a:gd name="connsiteX142" fmla="*/ 296214 w 10071279"/>
                <a:gd name="connsiteY142" fmla="*/ 3618964 h 5640947"/>
                <a:gd name="connsiteX143" fmla="*/ 321972 w 10071279"/>
                <a:gd name="connsiteY143" fmla="*/ 3670479 h 5640947"/>
                <a:gd name="connsiteX144" fmla="*/ 399245 w 10071279"/>
                <a:gd name="connsiteY144" fmla="*/ 3876541 h 5640947"/>
                <a:gd name="connsiteX145" fmla="*/ 450761 w 10071279"/>
                <a:gd name="connsiteY145" fmla="*/ 3928056 h 5640947"/>
                <a:gd name="connsiteX146" fmla="*/ 489397 w 10071279"/>
                <a:gd name="connsiteY146" fmla="*/ 4005330 h 5640947"/>
                <a:gd name="connsiteX147" fmla="*/ 528034 w 10071279"/>
                <a:gd name="connsiteY147" fmla="*/ 4056845 h 5640947"/>
                <a:gd name="connsiteX148" fmla="*/ 515155 w 10071279"/>
                <a:gd name="connsiteY148" fmla="*/ 4095482 h 5640947"/>
                <a:gd name="connsiteX149" fmla="*/ 463640 w 10071279"/>
                <a:gd name="connsiteY149" fmla="*/ 4185634 h 5640947"/>
                <a:gd name="connsiteX150" fmla="*/ 515155 w 10071279"/>
                <a:gd name="connsiteY150" fmla="*/ 4572000 h 5640947"/>
                <a:gd name="connsiteX151" fmla="*/ 528034 w 10071279"/>
                <a:gd name="connsiteY151" fmla="*/ 4610637 h 5640947"/>
                <a:gd name="connsiteX152" fmla="*/ 566671 w 10071279"/>
                <a:gd name="connsiteY152" fmla="*/ 4636395 h 5640947"/>
                <a:gd name="connsiteX153" fmla="*/ 656823 w 10071279"/>
                <a:gd name="connsiteY153" fmla="*/ 4765183 h 5640947"/>
                <a:gd name="connsiteX154" fmla="*/ 734096 w 10071279"/>
                <a:gd name="connsiteY154" fmla="*/ 4881093 h 5640947"/>
                <a:gd name="connsiteX155" fmla="*/ 824248 w 10071279"/>
                <a:gd name="connsiteY155" fmla="*/ 4945487 h 5640947"/>
                <a:gd name="connsiteX156" fmla="*/ 862885 w 10071279"/>
                <a:gd name="connsiteY156" fmla="*/ 4958366 h 5640947"/>
                <a:gd name="connsiteX157" fmla="*/ 1017431 w 10071279"/>
                <a:gd name="connsiteY157" fmla="*/ 5022761 h 5640947"/>
                <a:gd name="connsiteX158" fmla="*/ 1056068 w 10071279"/>
                <a:gd name="connsiteY158" fmla="*/ 5035640 h 5640947"/>
                <a:gd name="connsiteX159" fmla="*/ 1171978 w 10071279"/>
                <a:gd name="connsiteY159" fmla="*/ 5048518 h 5640947"/>
                <a:gd name="connsiteX160" fmla="*/ 1275009 w 10071279"/>
                <a:gd name="connsiteY160" fmla="*/ 5035640 h 5640947"/>
                <a:gd name="connsiteX161" fmla="*/ 1313645 w 10071279"/>
                <a:gd name="connsiteY161" fmla="*/ 5022761 h 5640947"/>
                <a:gd name="connsiteX162" fmla="*/ 1506828 w 10071279"/>
                <a:gd name="connsiteY162" fmla="*/ 5035640 h 5640947"/>
                <a:gd name="connsiteX163" fmla="*/ 1558344 w 10071279"/>
                <a:gd name="connsiteY163" fmla="*/ 5112913 h 5640947"/>
                <a:gd name="connsiteX164" fmla="*/ 1622738 w 10071279"/>
                <a:gd name="connsiteY164" fmla="*/ 5203065 h 5640947"/>
                <a:gd name="connsiteX165" fmla="*/ 1648496 w 10071279"/>
                <a:gd name="connsiteY165" fmla="*/ 5254580 h 5640947"/>
                <a:gd name="connsiteX166" fmla="*/ 1828800 w 10071279"/>
                <a:gd name="connsiteY166" fmla="*/ 5422006 h 5640947"/>
                <a:gd name="connsiteX167" fmla="*/ 1944710 w 10071279"/>
                <a:gd name="connsiteY167" fmla="*/ 5486400 h 5640947"/>
                <a:gd name="connsiteX168" fmla="*/ 2266682 w 10071279"/>
                <a:gd name="connsiteY168" fmla="*/ 5563673 h 5640947"/>
                <a:gd name="connsiteX169" fmla="*/ 2537138 w 10071279"/>
                <a:gd name="connsiteY169" fmla="*/ 5537916 h 5640947"/>
                <a:gd name="connsiteX170" fmla="*/ 2562896 w 10071279"/>
                <a:gd name="connsiteY170" fmla="*/ 5499279 h 5640947"/>
                <a:gd name="connsiteX171" fmla="*/ 2627290 w 10071279"/>
                <a:gd name="connsiteY171" fmla="*/ 5460642 h 5640947"/>
                <a:gd name="connsiteX172" fmla="*/ 2665927 w 10071279"/>
                <a:gd name="connsiteY172" fmla="*/ 5434885 h 5640947"/>
                <a:gd name="connsiteX173" fmla="*/ 2756079 w 10071279"/>
                <a:gd name="connsiteY173" fmla="*/ 5370490 h 5640947"/>
                <a:gd name="connsiteX174" fmla="*/ 2846231 w 10071279"/>
                <a:gd name="connsiteY174" fmla="*/ 5357611 h 5640947"/>
                <a:gd name="connsiteX175" fmla="*/ 2884868 w 10071279"/>
                <a:gd name="connsiteY175" fmla="*/ 5331854 h 5640947"/>
                <a:gd name="connsiteX176" fmla="*/ 3271234 w 10071279"/>
                <a:gd name="connsiteY176" fmla="*/ 5331854 h 5640947"/>
                <a:gd name="connsiteX177" fmla="*/ 3335628 w 10071279"/>
                <a:gd name="connsiteY177" fmla="*/ 5383369 h 5640947"/>
                <a:gd name="connsiteX178" fmla="*/ 3425780 w 10071279"/>
                <a:gd name="connsiteY178" fmla="*/ 5473521 h 5640947"/>
                <a:gd name="connsiteX179" fmla="*/ 3580327 w 10071279"/>
                <a:gd name="connsiteY179" fmla="*/ 5550795 h 5640947"/>
                <a:gd name="connsiteX180" fmla="*/ 3644721 w 10071279"/>
                <a:gd name="connsiteY180" fmla="*/ 5576552 h 5640947"/>
                <a:gd name="connsiteX181" fmla="*/ 3747752 w 10071279"/>
                <a:gd name="connsiteY181" fmla="*/ 5589431 h 5640947"/>
                <a:gd name="connsiteX182" fmla="*/ 3825025 w 10071279"/>
                <a:gd name="connsiteY182" fmla="*/ 5576552 h 5640947"/>
                <a:gd name="connsiteX183" fmla="*/ 3953814 w 10071279"/>
                <a:gd name="connsiteY183" fmla="*/ 5499279 h 5640947"/>
                <a:gd name="connsiteX184" fmla="*/ 4018209 w 10071279"/>
                <a:gd name="connsiteY184" fmla="*/ 5473521 h 5640947"/>
                <a:gd name="connsiteX185" fmla="*/ 4095482 w 10071279"/>
                <a:gd name="connsiteY185" fmla="*/ 5447764 h 5640947"/>
                <a:gd name="connsiteX186" fmla="*/ 4159876 w 10071279"/>
                <a:gd name="connsiteY186" fmla="*/ 5434885 h 5640947"/>
                <a:gd name="connsiteX187" fmla="*/ 4211392 w 10071279"/>
                <a:gd name="connsiteY187" fmla="*/ 5422006 h 5640947"/>
                <a:gd name="connsiteX188" fmla="*/ 4288665 w 10071279"/>
                <a:gd name="connsiteY188" fmla="*/ 5383369 h 5640947"/>
                <a:gd name="connsiteX189" fmla="*/ 4327302 w 10071279"/>
                <a:gd name="connsiteY189" fmla="*/ 5370490 h 5640947"/>
                <a:gd name="connsiteX190" fmla="*/ 4404575 w 10071279"/>
                <a:gd name="connsiteY190" fmla="*/ 5331854 h 5640947"/>
                <a:gd name="connsiteX191" fmla="*/ 4456090 w 10071279"/>
                <a:gd name="connsiteY191" fmla="*/ 5383369 h 5640947"/>
                <a:gd name="connsiteX192" fmla="*/ 4572000 w 10071279"/>
                <a:gd name="connsiteY192" fmla="*/ 5525037 h 5640947"/>
                <a:gd name="connsiteX193" fmla="*/ 5009882 w 10071279"/>
                <a:gd name="connsiteY193" fmla="*/ 5499279 h 5640947"/>
                <a:gd name="connsiteX194" fmla="*/ 5048518 w 10071279"/>
                <a:gd name="connsiteY194" fmla="*/ 5486400 h 5640947"/>
                <a:gd name="connsiteX195" fmla="*/ 5087155 w 10071279"/>
                <a:gd name="connsiteY195" fmla="*/ 5460642 h 5640947"/>
                <a:gd name="connsiteX196" fmla="*/ 5318975 w 10071279"/>
                <a:gd name="connsiteY196" fmla="*/ 5473521 h 5640947"/>
                <a:gd name="connsiteX197" fmla="*/ 5563673 w 10071279"/>
                <a:gd name="connsiteY197" fmla="*/ 5512158 h 5640947"/>
                <a:gd name="connsiteX198" fmla="*/ 5589431 w 10071279"/>
                <a:gd name="connsiteY198" fmla="*/ 5550795 h 5640947"/>
                <a:gd name="connsiteX199" fmla="*/ 5666704 w 10071279"/>
                <a:gd name="connsiteY199" fmla="*/ 5589431 h 5640947"/>
                <a:gd name="connsiteX200" fmla="*/ 5705341 w 10071279"/>
                <a:gd name="connsiteY200" fmla="*/ 5615189 h 5640947"/>
                <a:gd name="connsiteX201" fmla="*/ 5756856 w 10071279"/>
                <a:gd name="connsiteY201" fmla="*/ 5628068 h 5640947"/>
                <a:gd name="connsiteX202" fmla="*/ 5795493 w 10071279"/>
                <a:gd name="connsiteY202" fmla="*/ 5640947 h 5640947"/>
                <a:gd name="connsiteX203" fmla="*/ 5988676 w 10071279"/>
                <a:gd name="connsiteY203" fmla="*/ 5628068 h 5640947"/>
                <a:gd name="connsiteX204" fmla="*/ 6027313 w 10071279"/>
                <a:gd name="connsiteY204" fmla="*/ 5615189 h 5640947"/>
                <a:gd name="connsiteX205" fmla="*/ 6104586 w 10071279"/>
                <a:gd name="connsiteY205" fmla="*/ 5563673 h 5640947"/>
                <a:gd name="connsiteX206" fmla="*/ 6143223 w 10071279"/>
                <a:gd name="connsiteY206" fmla="*/ 5525037 h 5640947"/>
                <a:gd name="connsiteX207" fmla="*/ 6168980 w 10071279"/>
                <a:gd name="connsiteY207" fmla="*/ 5486400 h 5640947"/>
                <a:gd name="connsiteX208" fmla="*/ 6246254 w 10071279"/>
                <a:gd name="connsiteY208" fmla="*/ 5434885 h 5640947"/>
                <a:gd name="connsiteX209" fmla="*/ 6272011 w 10071279"/>
                <a:gd name="connsiteY209" fmla="*/ 5396248 h 5640947"/>
                <a:gd name="connsiteX210" fmla="*/ 6310648 w 10071279"/>
                <a:gd name="connsiteY210" fmla="*/ 5383369 h 5640947"/>
                <a:gd name="connsiteX211" fmla="*/ 6349285 w 10071279"/>
                <a:gd name="connsiteY211" fmla="*/ 5344733 h 5640947"/>
                <a:gd name="connsiteX212" fmla="*/ 6362163 w 10071279"/>
                <a:gd name="connsiteY212" fmla="*/ 5306096 h 5640947"/>
                <a:gd name="connsiteX213" fmla="*/ 6272011 w 10071279"/>
                <a:gd name="connsiteY213" fmla="*/ 5344733 h 5640947"/>
                <a:gd name="connsiteX214" fmla="*/ 6194738 w 10071279"/>
                <a:gd name="connsiteY214" fmla="*/ 5370490 h 5640947"/>
                <a:gd name="connsiteX215" fmla="*/ 6156102 w 10071279"/>
                <a:gd name="connsiteY215" fmla="*/ 5383369 h 5640947"/>
                <a:gd name="connsiteX216" fmla="*/ 6001555 w 10071279"/>
                <a:gd name="connsiteY216" fmla="*/ 5409127 h 5640947"/>
                <a:gd name="connsiteX217" fmla="*/ 5692462 w 10071279"/>
                <a:gd name="connsiteY217" fmla="*/ 5396248 h 5640947"/>
                <a:gd name="connsiteX218" fmla="*/ 5640947 w 10071279"/>
                <a:gd name="connsiteY218" fmla="*/ 5383369 h 5640947"/>
                <a:gd name="connsiteX219" fmla="*/ 5576552 w 10071279"/>
                <a:gd name="connsiteY219" fmla="*/ 5370490 h 5640947"/>
                <a:gd name="connsiteX220" fmla="*/ 5525037 w 10071279"/>
                <a:gd name="connsiteY220" fmla="*/ 5383369 h 5640947"/>
                <a:gd name="connsiteX221" fmla="*/ 5525037 w 10071279"/>
                <a:gd name="connsiteY221" fmla="*/ 5473521 h 5640947"/>
                <a:gd name="connsiteX222" fmla="*/ 5563673 w 10071279"/>
                <a:gd name="connsiteY222" fmla="*/ 5499279 h 5640947"/>
                <a:gd name="connsiteX223" fmla="*/ 5525037 w 10071279"/>
                <a:gd name="connsiteY223" fmla="*/ 5486400 h 5640947"/>
                <a:gd name="connsiteX224" fmla="*/ 5512158 w 10071279"/>
                <a:gd name="connsiteY224" fmla="*/ 5447764 h 5640947"/>
                <a:gd name="connsiteX225" fmla="*/ 5473521 w 10071279"/>
                <a:gd name="connsiteY225" fmla="*/ 5434885 h 5640947"/>
                <a:gd name="connsiteX226" fmla="*/ 5396248 w 10071279"/>
                <a:gd name="connsiteY226" fmla="*/ 5422006 h 5640947"/>
                <a:gd name="connsiteX227" fmla="*/ 5434885 w 10071279"/>
                <a:gd name="connsiteY227" fmla="*/ 5396248 h 5640947"/>
                <a:gd name="connsiteX228" fmla="*/ 5525037 w 10071279"/>
                <a:gd name="connsiteY228" fmla="*/ 5383369 h 5640947"/>
                <a:gd name="connsiteX229" fmla="*/ 5512158 w 10071279"/>
                <a:gd name="connsiteY229" fmla="*/ 5344733 h 5640947"/>
                <a:gd name="connsiteX230" fmla="*/ 5473521 w 10071279"/>
                <a:gd name="connsiteY230" fmla="*/ 5331854 h 5640947"/>
                <a:gd name="connsiteX231" fmla="*/ 5434885 w 10071279"/>
                <a:gd name="connsiteY231" fmla="*/ 5344733 h 5640947"/>
                <a:gd name="connsiteX232" fmla="*/ 5383369 w 10071279"/>
                <a:gd name="connsiteY232" fmla="*/ 5357611 h 5640947"/>
                <a:gd name="connsiteX233" fmla="*/ 5318975 w 10071279"/>
                <a:gd name="connsiteY233" fmla="*/ 5434885 h 5640947"/>
                <a:gd name="connsiteX234" fmla="*/ 5267459 w 10071279"/>
                <a:gd name="connsiteY234" fmla="*/ 5460642 h 5640947"/>
                <a:gd name="connsiteX235" fmla="*/ 5151549 w 10071279"/>
                <a:gd name="connsiteY235" fmla="*/ 5447764 h 5640947"/>
                <a:gd name="connsiteX236" fmla="*/ 5100034 w 10071279"/>
                <a:gd name="connsiteY236" fmla="*/ 5434885 h 5640947"/>
                <a:gd name="connsiteX237" fmla="*/ 5241702 w 10071279"/>
                <a:gd name="connsiteY237" fmla="*/ 5422006 h 5640947"/>
                <a:gd name="connsiteX238" fmla="*/ 5318975 w 10071279"/>
                <a:gd name="connsiteY238" fmla="*/ 5370490 h 5640947"/>
                <a:gd name="connsiteX239" fmla="*/ 5280338 w 10071279"/>
                <a:gd name="connsiteY239" fmla="*/ 5344733 h 5640947"/>
                <a:gd name="connsiteX240" fmla="*/ 5112913 w 10071279"/>
                <a:gd name="connsiteY240" fmla="*/ 5370490 h 5640947"/>
                <a:gd name="connsiteX241" fmla="*/ 5074276 w 10071279"/>
                <a:gd name="connsiteY241" fmla="*/ 5396248 h 5640947"/>
                <a:gd name="connsiteX242" fmla="*/ 5087155 w 10071279"/>
                <a:gd name="connsiteY242" fmla="*/ 5434885 h 5640947"/>
                <a:gd name="connsiteX243" fmla="*/ 5074276 w 10071279"/>
                <a:gd name="connsiteY243" fmla="*/ 5486400 h 5640947"/>
                <a:gd name="connsiteX244" fmla="*/ 5009882 w 10071279"/>
                <a:gd name="connsiteY244" fmla="*/ 5370490 h 5640947"/>
                <a:gd name="connsiteX245" fmla="*/ 4945487 w 10071279"/>
                <a:gd name="connsiteY245" fmla="*/ 5383369 h 5640947"/>
                <a:gd name="connsiteX246" fmla="*/ 4932609 w 10071279"/>
                <a:gd name="connsiteY246" fmla="*/ 5422006 h 5640947"/>
                <a:gd name="connsiteX247" fmla="*/ 4919730 w 10071279"/>
                <a:gd name="connsiteY247" fmla="*/ 5512158 h 5640947"/>
                <a:gd name="connsiteX248" fmla="*/ 4868214 w 10071279"/>
                <a:gd name="connsiteY248" fmla="*/ 5434885 h 5640947"/>
                <a:gd name="connsiteX249" fmla="*/ 4855335 w 10071279"/>
                <a:gd name="connsiteY249" fmla="*/ 5396248 h 5640947"/>
                <a:gd name="connsiteX250" fmla="*/ 4816699 w 10071279"/>
                <a:gd name="connsiteY250" fmla="*/ 5383369 h 5640947"/>
                <a:gd name="connsiteX251" fmla="*/ 4752304 w 10071279"/>
                <a:gd name="connsiteY251" fmla="*/ 5396248 h 5640947"/>
                <a:gd name="connsiteX252" fmla="*/ 4675031 w 10071279"/>
                <a:gd name="connsiteY252" fmla="*/ 5473521 h 5640947"/>
                <a:gd name="connsiteX253" fmla="*/ 4636394 w 10071279"/>
                <a:gd name="connsiteY253" fmla="*/ 5499279 h 5640947"/>
                <a:gd name="connsiteX254" fmla="*/ 4623516 w 10071279"/>
                <a:gd name="connsiteY254" fmla="*/ 5537916 h 5640947"/>
                <a:gd name="connsiteX255" fmla="*/ 4584879 w 10071279"/>
                <a:gd name="connsiteY255" fmla="*/ 5499279 h 5640947"/>
                <a:gd name="connsiteX256" fmla="*/ 4559121 w 10071279"/>
                <a:gd name="connsiteY256" fmla="*/ 5422006 h 5640947"/>
                <a:gd name="connsiteX257" fmla="*/ 4546242 w 10071279"/>
                <a:gd name="connsiteY257" fmla="*/ 5344733 h 5640947"/>
                <a:gd name="connsiteX258" fmla="*/ 4391696 w 10071279"/>
                <a:gd name="connsiteY258" fmla="*/ 5306096 h 5640947"/>
                <a:gd name="connsiteX259" fmla="*/ 4314423 w 10071279"/>
                <a:gd name="connsiteY259" fmla="*/ 5280338 h 5640947"/>
                <a:gd name="connsiteX260" fmla="*/ 4262907 w 10071279"/>
                <a:gd name="connsiteY260" fmla="*/ 5293217 h 5640947"/>
                <a:gd name="connsiteX261" fmla="*/ 4172755 w 10071279"/>
                <a:gd name="connsiteY261" fmla="*/ 5331854 h 5640947"/>
                <a:gd name="connsiteX262" fmla="*/ 4121240 w 10071279"/>
                <a:gd name="connsiteY262" fmla="*/ 5370490 h 5640947"/>
                <a:gd name="connsiteX263" fmla="*/ 4108361 w 10071279"/>
                <a:gd name="connsiteY263" fmla="*/ 5409127 h 5640947"/>
                <a:gd name="connsiteX264" fmla="*/ 4121240 w 10071279"/>
                <a:gd name="connsiteY264" fmla="*/ 5447764 h 5640947"/>
                <a:gd name="connsiteX265" fmla="*/ 4005330 w 10071279"/>
                <a:gd name="connsiteY265" fmla="*/ 5370490 h 5640947"/>
                <a:gd name="connsiteX266" fmla="*/ 3966693 w 10071279"/>
                <a:gd name="connsiteY266" fmla="*/ 5344733 h 5640947"/>
                <a:gd name="connsiteX267" fmla="*/ 3928056 w 10071279"/>
                <a:gd name="connsiteY267" fmla="*/ 5357611 h 5640947"/>
                <a:gd name="connsiteX268" fmla="*/ 3889420 w 10071279"/>
                <a:gd name="connsiteY268" fmla="*/ 5499279 h 5640947"/>
                <a:gd name="connsiteX269" fmla="*/ 3850783 w 10071279"/>
                <a:gd name="connsiteY269" fmla="*/ 5525037 h 5640947"/>
                <a:gd name="connsiteX270" fmla="*/ 3825025 w 10071279"/>
                <a:gd name="connsiteY270" fmla="*/ 5486400 h 5640947"/>
                <a:gd name="connsiteX271" fmla="*/ 3786389 w 10071279"/>
                <a:gd name="connsiteY271" fmla="*/ 5460642 h 5640947"/>
                <a:gd name="connsiteX272" fmla="*/ 3734873 w 10071279"/>
                <a:gd name="connsiteY272" fmla="*/ 5409127 h 5640947"/>
                <a:gd name="connsiteX273" fmla="*/ 3644721 w 10071279"/>
                <a:gd name="connsiteY273" fmla="*/ 5422006 h 5640947"/>
                <a:gd name="connsiteX274" fmla="*/ 3567448 w 10071279"/>
                <a:gd name="connsiteY274" fmla="*/ 5473521 h 5640947"/>
                <a:gd name="connsiteX275" fmla="*/ 3528811 w 10071279"/>
                <a:gd name="connsiteY275" fmla="*/ 5460642 h 5640947"/>
                <a:gd name="connsiteX276" fmla="*/ 3515933 w 10071279"/>
                <a:gd name="connsiteY276" fmla="*/ 5422006 h 5640947"/>
                <a:gd name="connsiteX277" fmla="*/ 3490175 w 10071279"/>
                <a:gd name="connsiteY277" fmla="*/ 5383369 h 5640947"/>
                <a:gd name="connsiteX278" fmla="*/ 3451538 w 10071279"/>
                <a:gd name="connsiteY278" fmla="*/ 5357611 h 5640947"/>
                <a:gd name="connsiteX279" fmla="*/ 3374265 w 10071279"/>
                <a:gd name="connsiteY279" fmla="*/ 5331854 h 5640947"/>
                <a:gd name="connsiteX280" fmla="*/ 3348507 w 10071279"/>
                <a:gd name="connsiteY280" fmla="*/ 5318975 h 5640947"/>
                <a:gd name="connsiteX281" fmla="*/ 3309871 w 10071279"/>
                <a:gd name="connsiteY281" fmla="*/ 5267459 h 5640947"/>
                <a:gd name="connsiteX282" fmla="*/ 3206840 w 10071279"/>
                <a:gd name="connsiteY282" fmla="*/ 5215944 h 5640947"/>
                <a:gd name="connsiteX283" fmla="*/ 3013656 w 10071279"/>
                <a:gd name="connsiteY283" fmla="*/ 5267459 h 5640947"/>
                <a:gd name="connsiteX284" fmla="*/ 2987899 w 10071279"/>
                <a:gd name="connsiteY284" fmla="*/ 5357611 h 5640947"/>
                <a:gd name="connsiteX285" fmla="*/ 2884868 w 10071279"/>
                <a:gd name="connsiteY285" fmla="*/ 5370490 h 5640947"/>
                <a:gd name="connsiteX286" fmla="*/ 2756079 w 10071279"/>
                <a:gd name="connsiteY286" fmla="*/ 5383369 h 5640947"/>
                <a:gd name="connsiteX287" fmla="*/ 2717442 w 10071279"/>
                <a:gd name="connsiteY287" fmla="*/ 5357611 h 5640947"/>
                <a:gd name="connsiteX288" fmla="*/ 2678806 w 10071279"/>
                <a:gd name="connsiteY288" fmla="*/ 5370490 h 5640947"/>
                <a:gd name="connsiteX289" fmla="*/ 2665927 w 10071279"/>
                <a:gd name="connsiteY289" fmla="*/ 5409127 h 5640947"/>
                <a:gd name="connsiteX290" fmla="*/ 2601533 w 10071279"/>
                <a:gd name="connsiteY290" fmla="*/ 5486400 h 5640947"/>
                <a:gd name="connsiteX291" fmla="*/ 2575775 w 10071279"/>
                <a:gd name="connsiteY291" fmla="*/ 5563673 h 5640947"/>
                <a:gd name="connsiteX292" fmla="*/ 2485623 w 10071279"/>
                <a:gd name="connsiteY292" fmla="*/ 5615189 h 5640947"/>
                <a:gd name="connsiteX293" fmla="*/ 2434107 w 10071279"/>
                <a:gd name="connsiteY293" fmla="*/ 5628068 h 5640947"/>
                <a:gd name="connsiteX294" fmla="*/ 2356834 w 10071279"/>
                <a:gd name="connsiteY294" fmla="*/ 5615189 h 5640947"/>
                <a:gd name="connsiteX295" fmla="*/ 2343955 w 10071279"/>
                <a:gd name="connsiteY295" fmla="*/ 5525037 h 5640947"/>
                <a:gd name="connsiteX296" fmla="*/ 2279561 w 10071279"/>
                <a:gd name="connsiteY296" fmla="*/ 5422006 h 5640947"/>
                <a:gd name="connsiteX297" fmla="*/ 2150772 w 10071279"/>
                <a:gd name="connsiteY297" fmla="*/ 5447764 h 5640947"/>
                <a:gd name="connsiteX298" fmla="*/ 2073499 w 10071279"/>
                <a:gd name="connsiteY298" fmla="*/ 5499279 h 5640947"/>
                <a:gd name="connsiteX299" fmla="*/ 2021983 w 10071279"/>
                <a:gd name="connsiteY299" fmla="*/ 5525037 h 5640947"/>
                <a:gd name="connsiteX300" fmla="*/ 1906073 w 10071279"/>
                <a:gd name="connsiteY300" fmla="*/ 5499279 h 5640947"/>
                <a:gd name="connsiteX301" fmla="*/ 1893194 w 10071279"/>
                <a:gd name="connsiteY301" fmla="*/ 5460642 h 5640947"/>
                <a:gd name="connsiteX302" fmla="*/ 1880316 w 10071279"/>
                <a:gd name="connsiteY302" fmla="*/ 5331854 h 5640947"/>
                <a:gd name="connsiteX303" fmla="*/ 1777285 w 10071279"/>
                <a:gd name="connsiteY303" fmla="*/ 5267459 h 5640947"/>
                <a:gd name="connsiteX304" fmla="*/ 1481071 w 10071279"/>
                <a:gd name="connsiteY304" fmla="*/ 5254580 h 5640947"/>
                <a:gd name="connsiteX305" fmla="*/ 1481071 w 10071279"/>
                <a:gd name="connsiteY305" fmla="*/ 5164428 h 5640947"/>
                <a:gd name="connsiteX306" fmla="*/ 1506828 w 10071279"/>
                <a:gd name="connsiteY306" fmla="*/ 5087155 h 5640947"/>
                <a:gd name="connsiteX307" fmla="*/ 1493949 w 10071279"/>
                <a:gd name="connsiteY307" fmla="*/ 4971245 h 5640947"/>
                <a:gd name="connsiteX308" fmla="*/ 1429555 w 10071279"/>
                <a:gd name="connsiteY308" fmla="*/ 4958366 h 5640947"/>
                <a:gd name="connsiteX309" fmla="*/ 1378040 w 10071279"/>
                <a:gd name="connsiteY309" fmla="*/ 4945487 h 5640947"/>
                <a:gd name="connsiteX310" fmla="*/ 1339403 w 10071279"/>
                <a:gd name="connsiteY310" fmla="*/ 4958366 h 5640947"/>
                <a:gd name="connsiteX311" fmla="*/ 1300766 w 10071279"/>
                <a:gd name="connsiteY311" fmla="*/ 5009882 h 5640947"/>
                <a:gd name="connsiteX312" fmla="*/ 1262130 w 10071279"/>
                <a:gd name="connsiteY312" fmla="*/ 5048518 h 5640947"/>
                <a:gd name="connsiteX313" fmla="*/ 1223493 w 10071279"/>
                <a:gd name="connsiteY313" fmla="*/ 5035640 h 5640947"/>
                <a:gd name="connsiteX314" fmla="*/ 1197735 w 10071279"/>
                <a:gd name="connsiteY314" fmla="*/ 4958366 h 5640947"/>
                <a:gd name="connsiteX315" fmla="*/ 1133341 w 10071279"/>
                <a:gd name="connsiteY315" fmla="*/ 4945487 h 5640947"/>
                <a:gd name="connsiteX316" fmla="*/ 1068947 w 10071279"/>
                <a:gd name="connsiteY316" fmla="*/ 4958366 h 5640947"/>
                <a:gd name="connsiteX317" fmla="*/ 1030310 w 10071279"/>
                <a:gd name="connsiteY317" fmla="*/ 4984124 h 5640947"/>
                <a:gd name="connsiteX318" fmla="*/ 991673 w 10071279"/>
                <a:gd name="connsiteY318" fmla="*/ 4945487 h 5640947"/>
                <a:gd name="connsiteX319" fmla="*/ 965916 w 10071279"/>
                <a:gd name="connsiteY319" fmla="*/ 4893972 h 5640947"/>
                <a:gd name="connsiteX320" fmla="*/ 940158 w 10071279"/>
                <a:gd name="connsiteY320" fmla="*/ 4816699 h 5640947"/>
                <a:gd name="connsiteX321" fmla="*/ 862885 w 10071279"/>
                <a:gd name="connsiteY321" fmla="*/ 4790941 h 5640947"/>
                <a:gd name="connsiteX322" fmla="*/ 772733 w 10071279"/>
                <a:gd name="connsiteY322" fmla="*/ 4765183 h 5640947"/>
                <a:gd name="connsiteX323" fmla="*/ 682580 w 10071279"/>
                <a:gd name="connsiteY323" fmla="*/ 4752304 h 5640947"/>
                <a:gd name="connsiteX324" fmla="*/ 708338 w 10071279"/>
                <a:gd name="connsiteY324" fmla="*/ 4713668 h 5640947"/>
                <a:gd name="connsiteX325" fmla="*/ 695459 w 10071279"/>
                <a:gd name="connsiteY325" fmla="*/ 4584879 h 5640947"/>
                <a:gd name="connsiteX326" fmla="*/ 656823 w 10071279"/>
                <a:gd name="connsiteY326" fmla="*/ 4494727 h 5640947"/>
                <a:gd name="connsiteX327" fmla="*/ 579549 w 10071279"/>
                <a:gd name="connsiteY327" fmla="*/ 4456090 h 5640947"/>
                <a:gd name="connsiteX328" fmla="*/ 605307 w 10071279"/>
                <a:gd name="connsiteY328" fmla="*/ 4417454 h 5640947"/>
                <a:gd name="connsiteX329" fmla="*/ 618186 w 10071279"/>
                <a:gd name="connsiteY329" fmla="*/ 4224271 h 5640947"/>
                <a:gd name="connsiteX330" fmla="*/ 579549 w 10071279"/>
                <a:gd name="connsiteY330" fmla="*/ 4185634 h 5640947"/>
                <a:gd name="connsiteX331" fmla="*/ 566671 w 10071279"/>
                <a:gd name="connsiteY331" fmla="*/ 4146997 h 5640947"/>
                <a:gd name="connsiteX332" fmla="*/ 631065 w 10071279"/>
                <a:gd name="connsiteY332" fmla="*/ 4069724 h 5640947"/>
                <a:gd name="connsiteX333" fmla="*/ 618186 w 10071279"/>
                <a:gd name="connsiteY333" fmla="*/ 3902299 h 5640947"/>
                <a:gd name="connsiteX334" fmla="*/ 579549 w 10071279"/>
                <a:gd name="connsiteY334" fmla="*/ 3889420 h 5640947"/>
                <a:gd name="connsiteX335" fmla="*/ 502276 w 10071279"/>
                <a:gd name="connsiteY335" fmla="*/ 3876541 h 5640947"/>
                <a:gd name="connsiteX336" fmla="*/ 540913 w 10071279"/>
                <a:gd name="connsiteY336" fmla="*/ 3657600 h 5640947"/>
                <a:gd name="connsiteX337" fmla="*/ 515155 w 10071279"/>
                <a:gd name="connsiteY337" fmla="*/ 3618964 h 5640947"/>
                <a:gd name="connsiteX338" fmla="*/ 437882 w 10071279"/>
                <a:gd name="connsiteY338" fmla="*/ 3554569 h 5640947"/>
                <a:gd name="connsiteX339" fmla="*/ 360609 w 10071279"/>
                <a:gd name="connsiteY339" fmla="*/ 3528811 h 5640947"/>
                <a:gd name="connsiteX340" fmla="*/ 373487 w 10071279"/>
                <a:gd name="connsiteY340" fmla="*/ 3451538 h 5640947"/>
                <a:gd name="connsiteX341" fmla="*/ 360609 w 10071279"/>
                <a:gd name="connsiteY341" fmla="*/ 3284113 h 5640947"/>
                <a:gd name="connsiteX342" fmla="*/ 347730 w 10071279"/>
                <a:gd name="connsiteY342" fmla="*/ 3245476 h 5640947"/>
                <a:gd name="connsiteX343" fmla="*/ 309093 w 10071279"/>
                <a:gd name="connsiteY343" fmla="*/ 3219718 h 5640947"/>
                <a:gd name="connsiteX344" fmla="*/ 257578 w 10071279"/>
                <a:gd name="connsiteY344" fmla="*/ 3206840 h 5640947"/>
                <a:gd name="connsiteX345" fmla="*/ 218941 w 10071279"/>
                <a:gd name="connsiteY345" fmla="*/ 3193961 h 5640947"/>
                <a:gd name="connsiteX346" fmla="*/ 244699 w 10071279"/>
                <a:gd name="connsiteY346" fmla="*/ 3155324 h 5640947"/>
                <a:gd name="connsiteX347" fmla="*/ 283335 w 10071279"/>
                <a:gd name="connsiteY347" fmla="*/ 3142445 h 5640947"/>
                <a:gd name="connsiteX348" fmla="*/ 309093 w 10071279"/>
                <a:gd name="connsiteY348" fmla="*/ 3090930 h 5640947"/>
                <a:gd name="connsiteX349" fmla="*/ 296214 w 10071279"/>
                <a:gd name="connsiteY349" fmla="*/ 2975020 h 5640947"/>
                <a:gd name="connsiteX350" fmla="*/ 257578 w 10071279"/>
                <a:gd name="connsiteY350" fmla="*/ 2949262 h 5640947"/>
                <a:gd name="connsiteX351" fmla="*/ 231820 w 10071279"/>
                <a:gd name="connsiteY351" fmla="*/ 2910626 h 5640947"/>
                <a:gd name="connsiteX352" fmla="*/ 244699 w 10071279"/>
                <a:gd name="connsiteY352" fmla="*/ 2871989 h 5640947"/>
                <a:gd name="connsiteX353" fmla="*/ 283335 w 10071279"/>
                <a:gd name="connsiteY353" fmla="*/ 2846231 h 5640947"/>
                <a:gd name="connsiteX354" fmla="*/ 360609 w 10071279"/>
                <a:gd name="connsiteY354" fmla="*/ 2781837 h 5640947"/>
                <a:gd name="connsiteX355" fmla="*/ 373487 w 10071279"/>
                <a:gd name="connsiteY355" fmla="*/ 2743200 h 5640947"/>
                <a:gd name="connsiteX356" fmla="*/ 373487 w 10071279"/>
                <a:gd name="connsiteY356" fmla="*/ 2653048 h 5640947"/>
                <a:gd name="connsiteX357" fmla="*/ 412124 w 10071279"/>
                <a:gd name="connsiteY357" fmla="*/ 2640169 h 5640947"/>
                <a:gd name="connsiteX358" fmla="*/ 450761 w 10071279"/>
                <a:gd name="connsiteY358" fmla="*/ 2614411 h 5640947"/>
                <a:gd name="connsiteX359" fmla="*/ 463640 w 10071279"/>
                <a:gd name="connsiteY359" fmla="*/ 2421228 h 5640947"/>
                <a:gd name="connsiteX360" fmla="*/ 502276 w 10071279"/>
                <a:gd name="connsiteY360" fmla="*/ 2408349 h 5640947"/>
                <a:gd name="connsiteX361" fmla="*/ 515155 w 10071279"/>
                <a:gd name="connsiteY361" fmla="*/ 2331076 h 5640947"/>
                <a:gd name="connsiteX362" fmla="*/ 528034 w 10071279"/>
                <a:gd name="connsiteY362" fmla="*/ 2279561 h 5640947"/>
                <a:gd name="connsiteX363" fmla="*/ 605307 w 10071279"/>
                <a:gd name="connsiteY363" fmla="*/ 2253803 h 5640947"/>
                <a:gd name="connsiteX364" fmla="*/ 592428 w 10071279"/>
                <a:gd name="connsiteY364" fmla="*/ 2163651 h 5640947"/>
                <a:gd name="connsiteX365" fmla="*/ 528034 w 10071279"/>
                <a:gd name="connsiteY365" fmla="*/ 2073499 h 5640947"/>
                <a:gd name="connsiteX366" fmla="*/ 489397 w 10071279"/>
                <a:gd name="connsiteY366" fmla="*/ 2047741 h 5640947"/>
                <a:gd name="connsiteX367" fmla="*/ 450761 w 10071279"/>
                <a:gd name="connsiteY367" fmla="*/ 2034862 h 5640947"/>
                <a:gd name="connsiteX368" fmla="*/ 489397 w 10071279"/>
                <a:gd name="connsiteY368" fmla="*/ 2009104 h 5640947"/>
                <a:gd name="connsiteX369" fmla="*/ 528034 w 10071279"/>
                <a:gd name="connsiteY369" fmla="*/ 1996226 h 5640947"/>
                <a:gd name="connsiteX370" fmla="*/ 476518 w 10071279"/>
                <a:gd name="connsiteY370" fmla="*/ 1867437 h 5640947"/>
                <a:gd name="connsiteX371" fmla="*/ 669702 w 10071279"/>
                <a:gd name="connsiteY371" fmla="*/ 1815921 h 5640947"/>
                <a:gd name="connsiteX372" fmla="*/ 682580 w 10071279"/>
                <a:gd name="connsiteY372" fmla="*/ 1777285 h 5640947"/>
                <a:gd name="connsiteX373" fmla="*/ 695459 w 10071279"/>
                <a:gd name="connsiteY373" fmla="*/ 1674254 h 5640947"/>
                <a:gd name="connsiteX374" fmla="*/ 734096 w 10071279"/>
                <a:gd name="connsiteY374" fmla="*/ 1661375 h 5640947"/>
                <a:gd name="connsiteX375" fmla="*/ 875763 w 10071279"/>
                <a:gd name="connsiteY375" fmla="*/ 1648496 h 5640947"/>
                <a:gd name="connsiteX376" fmla="*/ 940158 w 10071279"/>
                <a:gd name="connsiteY376" fmla="*/ 1596980 h 5640947"/>
                <a:gd name="connsiteX377" fmla="*/ 953037 w 10071279"/>
                <a:gd name="connsiteY377" fmla="*/ 1545465 h 5640947"/>
                <a:gd name="connsiteX378" fmla="*/ 1120462 w 10071279"/>
                <a:gd name="connsiteY378" fmla="*/ 1506828 h 5640947"/>
                <a:gd name="connsiteX379" fmla="*/ 1159099 w 10071279"/>
                <a:gd name="connsiteY379" fmla="*/ 1493949 h 5640947"/>
                <a:gd name="connsiteX380" fmla="*/ 1197735 w 10071279"/>
                <a:gd name="connsiteY380" fmla="*/ 1416676 h 5640947"/>
                <a:gd name="connsiteX381" fmla="*/ 1326524 w 10071279"/>
                <a:gd name="connsiteY381" fmla="*/ 1378040 h 5640947"/>
                <a:gd name="connsiteX382" fmla="*/ 1300766 w 10071279"/>
                <a:gd name="connsiteY382" fmla="*/ 1326524 h 5640947"/>
                <a:gd name="connsiteX383" fmla="*/ 1287887 w 10071279"/>
                <a:gd name="connsiteY383" fmla="*/ 1287887 h 5640947"/>
                <a:gd name="connsiteX384" fmla="*/ 1249251 w 10071279"/>
                <a:gd name="connsiteY384" fmla="*/ 1262130 h 5640947"/>
                <a:gd name="connsiteX385" fmla="*/ 1236372 w 10071279"/>
                <a:gd name="connsiteY385" fmla="*/ 1081826 h 5640947"/>
                <a:gd name="connsiteX386" fmla="*/ 1197735 w 10071279"/>
                <a:gd name="connsiteY386" fmla="*/ 1056068 h 5640947"/>
                <a:gd name="connsiteX387" fmla="*/ 1068947 w 10071279"/>
                <a:gd name="connsiteY387" fmla="*/ 914400 h 5640947"/>
                <a:gd name="connsiteX388" fmla="*/ 1017431 w 10071279"/>
                <a:gd name="connsiteY388" fmla="*/ 862885 h 5640947"/>
                <a:gd name="connsiteX389" fmla="*/ 991673 w 10071279"/>
                <a:gd name="connsiteY389" fmla="*/ 811369 h 5640947"/>
                <a:gd name="connsiteX390" fmla="*/ 1081825 w 10071279"/>
                <a:gd name="connsiteY390" fmla="*/ 837127 h 5640947"/>
                <a:gd name="connsiteX391" fmla="*/ 1159099 w 10071279"/>
                <a:gd name="connsiteY391" fmla="*/ 901521 h 5640947"/>
                <a:gd name="connsiteX392" fmla="*/ 1184856 w 10071279"/>
                <a:gd name="connsiteY392" fmla="*/ 940158 h 5640947"/>
                <a:gd name="connsiteX393" fmla="*/ 1236372 w 10071279"/>
                <a:gd name="connsiteY393" fmla="*/ 953037 h 5640947"/>
                <a:gd name="connsiteX394" fmla="*/ 1326524 w 10071279"/>
                <a:gd name="connsiteY394" fmla="*/ 940158 h 5640947"/>
                <a:gd name="connsiteX395" fmla="*/ 1300766 w 10071279"/>
                <a:gd name="connsiteY395" fmla="*/ 824248 h 5640947"/>
                <a:gd name="connsiteX396" fmla="*/ 1313645 w 10071279"/>
                <a:gd name="connsiteY396" fmla="*/ 695459 h 5640947"/>
                <a:gd name="connsiteX397" fmla="*/ 1352282 w 10071279"/>
                <a:gd name="connsiteY397" fmla="*/ 656823 h 5640947"/>
                <a:gd name="connsiteX398" fmla="*/ 1378040 w 10071279"/>
                <a:gd name="connsiteY398" fmla="*/ 618186 h 5640947"/>
                <a:gd name="connsiteX399" fmla="*/ 1416676 w 10071279"/>
                <a:gd name="connsiteY399" fmla="*/ 605307 h 5640947"/>
                <a:gd name="connsiteX400" fmla="*/ 1455313 w 10071279"/>
                <a:gd name="connsiteY400" fmla="*/ 579549 h 5640947"/>
                <a:gd name="connsiteX401" fmla="*/ 1609859 w 10071279"/>
                <a:gd name="connsiteY401" fmla="*/ 592428 h 5640947"/>
                <a:gd name="connsiteX402" fmla="*/ 1648496 w 10071279"/>
                <a:gd name="connsiteY402" fmla="*/ 605307 h 5640947"/>
                <a:gd name="connsiteX403" fmla="*/ 1738648 w 10071279"/>
                <a:gd name="connsiteY403" fmla="*/ 592428 h 5640947"/>
                <a:gd name="connsiteX404" fmla="*/ 1880316 w 10071279"/>
                <a:gd name="connsiteY404" fmla="*/ 553792 h 5640947"/>
                <a:gd name="connsiteX405" fmla="*/ 1957589 w 10071279"/>
                <a:gd name="connsiteY405" fmla="*/ 489397 h 5640947"/>
                <a:gd name="connsiteX406" fmla="*/ 1970468 w 10071279"/>
                <a:gd name="connsiteY406" fmla="*/ 450761 h 5640947"/>
                <a:gd name="connsiteX407" fmla="*/ 2060620 w 10071279"/>
                <a:gd name="connsiteY407" fmla="*/ 347730 h 5640947"/>
                <a:gd name="connsiteX408" fmla="*/ 2189409 w 10071279"/>
                <a:gd name="connsiteY408" fmla="*/ 360609 h 5640947"/>
                <a:gd name="connsiteX409" fmla="*/ 2228045 w 10071279"/>
                <a:gd name="connsiteY409" fmla="*/ 321972 h 5640947"/>
                <a:gd name="connsiteX410" fmla="*/ 2395471 w 10071279"/>
                <a:gd name="connsiteY410" fmla="*/ 283335 h 5640947"/>
                <a:gd name="connsiteX411" fmla="*/ 2446986 w 10071279"/>
                <a:gd name="connsiteY411" fmla="*/ 90152 h 5640947"/>
                <a:gd name="connsiteX412" fmla="*/ 2472744 w 10071279"/>
                <a:gd name="connsiteY412" fmla="*/ 128789 h 5640947"/>
                <a:gd name="connsiteX413" fmla="*/ 2498502 w 10071279"/>
                <a:gd name="connsiteY413" fmla="*/ 206062 h 5640947"/>
                <a:gd name="connsiteX414" fmla="*/ 2575775 w 10071279"/>
                <a:gd name="connsiteY414" fmla="*/ 218941 h 5640947"/>
                <a:gd name="connsiteX415" fmla="*/ 2640169 w 10071279"/>
                <a:gd name="connsiteY415" fmla="*/ 206062 h 5640947"/>
                <a:gd name="connsiteX416" fmla="*/ 2717442 w 10071279"/>
                <a:gd name="connsiteY416" fmla="*/ 180304 h 5640947"/>
                <a:gd name="connsiteX417" fmla="*/ 2768958 w 10071279"/>
                <a:gd name="connsiteY417" fmla="*/ 257578 h 5640947"/>
                <a:gd name="connsiteX418" fmla="*/ 2807594 w 10071279"/>
                <a:gd name="connsiteY418" fmla="*/ 270456 h 5640947"/>
                <a:gd name="connsiteX419" fmla="*/ 2962141 w 10071279"/>
                <a:gd name="connsiteY419" fmla="*/ 270456 h 5640947"/>
                <a:gd name="connsiteX420" fmla="*/ 3000778 w 10071279"/>
                <a:gd name="connsiteY420" fmla="*/ 309093 h 5640947"/>
                <a:gd name="connsiteX421" fmla="*/ 3090930 w 10071279"/>
                <a:gd name="connsiteY421" fmla="*/ 347730 h 5640947"/>
                <a:gd name="connsiteX422" fmla="*/ 3232597 w 10071279"/>
                <a:gd name="connsiteY422" fmla="*/ 360609 h 5640947"/>
                <a:gd name="connsiteX423" fmla="*/ 3245476 w 10071279"/>
                <a:gd name="connsiteY423" fmla="*/ 399245 h 5640947"/>
                <a:gd name="connsiteX424" fmla="*/ 3284113 w 10071279"/>
                <a:gd name="connsiteY424" fmla="*/ 412124 h 5640947"/>
                <a:gd name="connsiteX425" fmla="*/ 3335628 w 10071279"/>
                <a:gd name="connsiteY425" fmla="*/ 425003 h 5640947"/>
                <a:gd name="connsiteX426" fmla="*/ 3425780 w 10071279"/>
                <a:gd name="connsiteY426" fmla="*/ 450761 h 5640947"/>
                <a:gd name="connsiteX427" fmla="*/ 3567448 w 10071279"/>
                <a:gd name="connsiteY427" fmla="*/ 437882 h 5640947"/>
                <a:gd name="connsiteX428" fmla="*/ 3644721 w 10071279"/>
                <a:gd name="connsiteY428" fmla="*/ 412124 h 5640947"/>
                <a:gd name="connsiteX429" fmla="*/ 3734873 w 10071279"/>
                <a:gd name="connsiteY429" fmla="*/ 373487 h 5640947"/>
                <a:gd name="connsiteX430" fmla="*/ 3760631 w 10071279"/>
                <a:gd name="connsiteY430" fmla="*/ 334851 h 5640947"/>
                <a:gd name="connsiteX431" fmla="*/ 3837904 w 10071279"/>
                <a:gd name="connsiteY431" fmla="*/ 309093 h 5640947"/>
                <a:gd name="connsiteX432" fmla="*/ 3928056 w 10071279"/>
                <a:gd name="connsiteY432" fmla="*/ 347730 h 5640947"/>
                <a:gd name="connsiteX433" fmla="*/ 3992451 w 10071279"/>
                <a:gd name="connsiteY433" fmla="*/ 334851 h 5640947"/>
                <a:gd name="connsiteX434" fmla="*/ 4108361 w 10071279"/>
                <a:gd name="connsiteY434" fmla="*/ 296214 h 5640947"/>
                <a:gd name="connsiteX435" fmla="*/ 4185634 w 10071279"/>
                <a:gd name="connsiteY435" fmla="*/ 270456 h 5640947"/>
                <a:gd name="connsiteX436" fmla="*/ 4224271 w 10071279"/>
                <a:gd name="connsiteY436" fmla="*/ 257578 h 5640947"/>
                <a:gd name="connsiteX437" fmla="*/ 4301544 w 10071279"/>
                <a:gd name="connsiteY437" fmla="*/ 206062 h 5640947"/>
                <a:gd name="connsiteX438" fmla="*/ 4391696 w 10071279"/>
                <a:gd name="connsiteY438" fmla="*/ 167426 h 5640947"/>
                <a:gd name="connsiteX439" fmla="*/ 4636394 w 10071279"/>
                <a:gd name="connsiteY439" fmla="*/ 167426 h 5640947"/>
                <a:gd name="connsiteX440" fmla="*/ 4687910 w 10071279"/>
                <a:gd name="connsiteY440" fmla="*/ 141668 h 5640947"/>
                <a:gd name="connsiteX441" fmla="*/ 4829578 w 10071279"/>
                <a:gd name="connsiteY441" fmla="*/ 154547 h 5640947"/>
                <a:gd name="connsiteX442" fmla="*/ 4906851 w 10071279"/>
                <a:gd name="connsiteY442" fmla="*/ 206062 h 5640947"/>
                <a:gd name="connsiteX443" fmla="*/ 4958366 w 10071279"/>
                <a:gd name="connsiteY443" fmla="*/ 218941 h 5640947"/>
                <a:gd name="connsiteX444" fmla="*/ 5254580 w 10071279"/>
                <a:gd name="connsiteY444" fmla="*/ 206062 h 5640947"/>
                <a:gd name="connsiteX445" fmla="*/ 5344733 w 10071279"/>
                <a:gd name="connsiteY445" fmla="*/ 257578 h 5640947"/>
                <a:gd name="connsiteX446" fmla="*/ 5383369 w 10071279"/>
                <a:gd name="connsiteY446" fmla="*/ 296214 h 5640947"/>
                <a:gd name="connsiteX447" fmla="*/ 5550794 w 10071279"/>
                <a:gd name="connsiteY447" fmla="*/ 309093 h 5640947"/>
                <a:gd name="connsiteX448" fmla="*/ 5602310 w 10071279"/>
                <a:gd name="connsiteY448" fmla="*/ 386366 h 5640947"/>
                <a:gd name="connsiteX449" fmla="*/ 5628068 w 10071279"/>
                <a:gd name="connsiteY449" fmla="*/ 425003 h 5640947"/>
                <a:gd name="connsiteX450" fmla="*/ 6297769 w 10071279"/>
                <a:gd name="connsiteY450" fmla="*/ 412124 h 5640947"/>
                <a:gd name="connsiteX451" fmla="*/ 6310648 w 10071279"/>
                <a:gd name="connsiteY451" fmla="*/ 270456 h 5640947"/>
                <a:gd name="connsiteX452" fmla="*/ 6349285 w 10071279"/>
                <a:gd name="connsiteY452" fmla="*/ 257578 h 5640947"/>
                <a:gd name="connsiteX453" fmla="*/ 6516710 w 10071279"/>
                <a:gd name="connsiteY453" fmla="*/ 270456 h 5640947"/>
                <a:gd name="connsiteX454" fmla="*/ 6568225 w 10071279"/>
                <a:gd name="connsiteY454" fmla="*/ 296214 h 5640947"/>
                <a:gd name="connsiteX455" fmla="*/ 6606862 w 10071279"/>
                <a:gd name="connsiteY455" fmla="*/ 309093 h 5640947"/>
                <a:gd name="connsiteX456" fmla="*/ 6697014 w 10071279"/>
                <a:gd name="connsiteY456" fmla="*/ 347730 h 5640947"/>
                <a:gd name="connsiteX457" fmla="*/ 6903076 w 10071279"/>
                <a:gd name="connsiteY457" fmla="*/ 334851 h 5640947"/>
                <a:gd name="connsiteX458" fmla="*/ 6941713 w 10071279"/>
                <a:gd name="connsiteY458" fmla="*/ 309093 h 5640947"/>
                <a:gd name="connsiteX459" fmla="*/ 7070502 w 10071279"/>
                <a:gd name="connsiteY459" fmla="*/ 321972 h 5640947"/>
                <a:gd name="connsiteX460" fmla="*/ 7147775 w 10071279"/>
                <a:gd name="connsiteY460" fmla="*/ 386366 h 5640947"/>
                <a:gd name="connsiteX461" fmla="*/ 7237927 w 10071279"/>
                <a:gd name="connsiteY461" fmla="*/ 437882 h 5640947"/>
                <a:gd name="connsiteX462" fmla="*/ 7276563 w 10071279"/>
                <a:gd name="connsiteY462" fmla="*/ 450761 h 5640947"/>
                <a:gd name="connsiteX463" fmla="*/ 7353837 w 10071279"/>
                <a:gd name="connsiteY463" fmla="*/ 528034 h 5640947"/>
                <a:gd name="connsiteX464" fmla="*/ 7456868 w 10071279"/>
                <a:gd name="connsiteY464" fmla="*/ 553792 h 5640947"/>
                <a:gd name="connsiteX465" fmla="*/ 7495504 w 10071279"/>
                <a:gd name="connsiteY465" fmla="*/ 566671 h 5640947"/>
                <a:gd name="connsiteX466" fmla="*/ 7675809 w 10071279"/>
                <a:gd name="connsiteY466" fmla="*/ 579549 h 5640947"/>
                <a:gd name="connsiteX467" fmla="*/ 7765961 w 10071279"/>
                <a:gd name="connsiteY467" fmla="*/ 605307 h 5640947"/>
                <a:gd name="connsiteX468" fmla="*/ 7817476 w 10071279"/>
                <a:gd name="connsiteY468" fmla="*/ 656823 h 5640947"/>
                <a:gd name="connsiteX469" fmla="*/ 7984902 w 10071279"/>
                <a:gd name="connsiteY469" fmla="*/ 643944 h 5640947"/>
                <a:gd name="connsiteX470" fmla="*/ 8113690 w 10071279"/>
                <a:gd name="connsiteY470" fmla="*/ 643944 h 5640947"/>
                <a:gd name="connsiteX471" fmla="*/ 8190963 w 10071279"/>
                <a:gd name="connsiteY471" fmla="*/ 669702 h 5640947"/>
                <a:gd name="connsiteX472" fmla="*/ 8293994 w 10071279"/>
                <a:gd name="connsiteY472" fmla="*/ 721217 h 5640947"/>
                <a:gd name="connsiteX473" fmla="*/ 8706118 w 10071279"/>
                <a:gd name="connsiteY473" fmla="*/ 734096 h 5640947"/>
                <a:gd name="connsiteX474" fmla="*/ 8796271 w 10071279"/>
                <a:gd name="connsiteY474" fmla="*/ 785611 h 5640947"/>
                <a:gd name="connsiteX475" fmla="*/ 8873544 w 10071279"/>
                <a:gd name="connsiteY475" fmla="*/ 837127 h 5640947"/>
                <a:gd name="connsiteX476" fmla="*/ 8899302 w 10071279"/>
                <a:gd name="connsiteY476" fmla="*/ 875764 h 5640947"/>
                <a:gd name="connsiteX477" fmla="*/ 8989454 w 10071279"/>
                <a:gd name="connsiteY477" fmla="*/ 914400 h 5640947"/>
                <a:gd name="connsiteX478" fmla="*/ 9028090 w 10071279"/>
                <a:gd name="connsiteY478" fmla="*/ 940158 h 5640947"/>
                <a:gd name="connsiteX479" fmla="*/ 9105363 w 10071279"/>
                <a:gd name="connsiteY479" fmla="*/ 965916 h 5640947"/>
                <a:gd name="connsiteX480" fmla="*/ 9131121 w 10071279"/>
                <a:gd name="connsiteY480" fmla="*/ 1004552 h 5640947"/>
                <a:gd name="connsiteX481" fmla="*/ 9144000 w 10071279"/>
                <a:gd name="connsiteY481" fmla="*/ 1043189 h 5640947"/>
                <a:gd name="connsiteX482" fmla="*/ 9272789 w 10071279"/>
                <a:gd name="connsiteY482" fmla="*/ 1081826 h 5640947"/>
                <a:gd name="connsiteX483" fmla="*/ 9350062 w 10071279"/>
                <a:gd name="connsiteY483" fmla="*/ 1107583 h 5640947"/>
                <a:gd name="connsiteX484" fmla="*/ 9388699 w 10071279"/>
                <a:gd name="connsiteY484" fmla="*/ 1120462 h 5640947"/>
                <a:gd name="connsiteX485" fmla="*/ 9453093 w 10071279"/>
                <a:gd name="connsiteY485" fmla="*/ 1223493 h 5640947"/>
                <a:gd name="connsiteX486" fmla="*/ 9478851 w 10071279"/>
                <a:gd name="connsiteY486" fmla="*/ 1275009 h 5640947"/>
                <a:gd name="connsiteX487" fmla="*/ 9491730 w 10071279"/>
                <a:gd name="connsiteY487" fmla="*/ 1313645 h 5640947"/>
                <a:gd name="connsiteX488" fmla="*/ 9556124 w 10071279"/>
                <a:gd name="connsiteY488" fmla="*/ 1403797 h 5640947"/>
                <a:gd name="connsiteX489" fmla="*/ 9684913 w 10071279"/>
                <a:gd name="connsiteY489" fmla="*/ 1455313 h 5640947"/>
                <a:gd name="connsiteX490" fmla="*/ 9762186 w 10071279"/>
                <a:gd name="connsiteY490" fmla="*/ 1493949 h 5640947"/>
                <a:gd name="connsiteX491" fmla="*/ 9787944 w 10071279"/>
                <a:gd name="connsiteY491" fmla="*/ 1571223 h 5640947"/>
                <a:gd name="connsiteX492" fmla="*/ 9800823 w 10071279"/>
                <a:gd name="connsiteY492" fmla="*/ 1661375 h 5640947"/>
                <a:gd name="connsiteX493" fmla="*/ 9878096 w 10071279"/>
                <a:gd name="connsiteY493" fmla="*/ 1687133 h 5640947"/>
                <a:gd name="connsiteX494" fmla="*/ 9916733 w 10071279"/>
                <a:gd name="connsiteY494" fmla="*/ 1712890 h 5640947"/>
                <a:gd name="connsiteX495" fmla="*/ 9929611 w 10071279"/>
                <a:gd name="connsiteY495" fmla="*/ 1751527 h 5640947"/>
                <a:gd name="connsiteX496" fmla="*/ 9878096 w 10071279"/>
                <a:gd name="connsiteY496" fmla="*/ 1996226 h 5640947"/>
                <a:gd name="connsiteX497" fmla="*/ 9813702 w 10071279"/>
                <a:gd name="connsiteY497" fmla="*/ 2047741 h 5640947"/>
                <a:gd name="connsiteX498" fmla="*/ 9839459 w 10071279"/>
                <a:gd name="connsiteY498" fmla="*/ 2099256 h 5640947"/>
                <a:gd name="connsiteX499" fmla="*/ 9890975 w 10071279"/>
                <a:gd name="connsiteY499" fmla="*/ 2176530 h 5640947"/>
                <a:gd name="connsiteX500" fmla="*/ 9878096 w 10071279"/>
                <a:gd name="connsiteY500" fmla="*/ 2240924 h 5640947"/>
                <a:gd name="connsiteX501" fmla="*/ 9852338 w 10071279"/>
                <a:gd name="connsiteY501" fmla="*/ 2279561 h 5640947"/>
                <a:gd name="connsiteX502" fmla="*/ 9787944 w 10071279"/>
                <a:gd name="connsiteY502" fmla="*/ 2369713 h 5640947"/>
                <a:gd name="connsiteX503" fmla="*/ 9775065 w 10071279"/>
                <a:gd name="connsiteY503" fmla="*/ 2511380 h 5640947"/>
                <a:gd name="connsiteX504" fmla="*/ 9736428 w 10071279"/>
                <a:gd name="connsiteY504" fmla="*/ 2550017 h 5640947"/>
                <a:gd name="connsiteX505" fmla="*/ 9672034 w 10071279"/>
                <a:gd name="connsiteY505" fmla="*/ 2601533 h 5640947"/>
                <a:gd name="connsiteX506" fmla="*/ 9607640 w 10071279"/>
                <a:gd name="connsiteY506" fmla="*/ 2653048 h 5640947"/>
                <a:gd name="connsiteX507" fmla="*/ 9581882 w 10071279"/>
                <a:gd name="connsiteY507" fmla="*/ 2691685 h 5640947"/>
                <a:gd name="connsiteX508" fmla="*/ 9543245 w 10071279"/>
                <a:gd name="connsiteY508" fmla="*/ 2717442 h 5640947"/>
                <a:gd name="connsiteX509" fmla="*/ 9517487 w 10071279"/>
                <a:gd name="connsiteY509" fmla="*/ 2794716 h 5640947"/>
                <a:gd name="connsiteX510" fmla="*/ 9504609 w 10071279"/>
                <a:gd name="connsiteY510" fmla="*/ 2833352 h 5640947"/>
                <a:gd name="connsiteX511" fmla="*/ 9517487 w 10071279"/>
                <a:gd name="connsiteY511" fmla="*/ 2962141 h 5640947"/>
                <a:gd name="connsiteX512" fmla="*/ 9530366 w 10071279"/>
                <a:gd name="connsiteY512" fmla="*/ 3129566 h 5640947"/>
                <a:gd name="connsiteX513" fmla="*/ 9491730 w 10071279"/>
                <a:gd name="connsiteY513" fmla="*/ 3142445 h 5640947"/>
                <a:gd name="connsiteX514" fmla="*/ 9401578 w 10071279"/>
                <a:gd name="connsiteY514" fmla="*/ 3206840 h 5640947"/>
                <a:gd name="connsiteX515" fmla="*/ 9324304 w 10071279"/>
                <a:gd name="connsiteY515" fmla="*/ 3258355 h 5640947"/>
                <a:gd name="connsiteX516" fmla="*/ 9285668 w 10071279"/>
                <a:gd name="connsiteY516" fmla="*/ 3309871 h 5640947"/>
                <a:gd name="connsiteX517" fmla="*/ 9259910 w 10071279"/>
                <a:gd name="connsiteY517" fmla="*/ 3387144 h 5640947"/>
                <a:gd name="connsiteX518" fmla="*/ 9247031 w 10071279"/>
                <a:gd name="connsiteY518" fmla="*/ 3593206 h 5640947"/>
                <a:gd name="connsiteX519" fmla="*/ 9208394 w 10071279"/>
                <a:gd name="connsiteY519" fmla="*/ 3606085 h 5640947"/>
                <a:gd name="connsiteX520" fmla="*/ 9079606 w 10071279"/>
                <a:gd name="connsiteY520" fmla="*/ 3631842 h 5640947"/>
                <a:gd name="connsiteX521" fmla="*/ 9040969 w 10071279"/>
                <a:gd name="connsiteY521" fmla="*/ 3644721 h 5640947"/>
                <a:gd name="connsiteX522" fmla="*/ 9002333 w 10071279"/>
                <a:gd name="connsiteY522" fmla="*/ 3773510 h 5640947"/>
                <a:gd name="connsiteX523" fmla="*/ 9040969 w 10071279"/>
                <a:gd name="connsiteY523" fmla="*/ 3863662 h 5640947"/>
                <a:gd name="connsiteX524" fmla="*/ 9079606 w 10071279"/>
                <a:gd name="connsiteY524" fmla="*/ 3876541 h 5640947"/>
                <a:gd name="connsiteX525" fmla="*/ 9092485 w 10071279"/>
                <a:gd name="connsiteY525" fmla="*/ 3992451 h 5640947"/>
                <a:gd name="connsiteX526" fmla="*/ 9053848 w 10071279"/>
                <a:gd name="connsiteY526" fmla="*/ 4005330 h 5640947"/>
                <a:gd name="connsiteX527" fmla="*/ 8937938 w 10071279"/>
                <a:gd name="connsiteY527" fmla="*/ 4056845 h 5640947"/>
                <a:gd name="connsiteX528" fmla="*/ 8860665 w 10071279"/>
                <a:gd name="connsiteY528" fmla="*/ 4082603 h 5640947"/>
                <a:gd name="connsiteX529" fmla="*/ 8847786 w 10071279"/>
                <a:gd name="connsiteY529" fmla="*/ 4121240 h 5640947"/>
                <a:gd name="connsiteX530" fmla="*/ 8822028 w 10071279"/>
                <a:gd name="connsiteY530" fmla="*/ 4185634 h 5640947"/>
                <a:gd name="connsiteX531" fmla="*/ 8809149 w 10071279"/>
                <a:gd name="connsiteY531" fmla="*/ 4275786 h 5640947"/>
                <a:gd name="connsiteX532" fmla="*/ 8770513 w 10071279"/>
                <a:gd name="connsiteY532" fmla="*/ 4288665 h 5640947"/>
                <a:gd name="connsiteX533" fmla="*/ 8512935 w 10071279"/>
                <a:gd name="connsiteY533" fmla="*/ 4314423 h 5640947"/>
                <a:gd name="connsiteX534" fmla="*/ 8422783 w 10071279"/>
                <a:gd name="connsiteY534" fmla="*/ 4327302 h 5640947"/>
                <a:gd name="connsiteX535" fmla="*/ 8409904 w 10071279"/>
                <a:gd name="connsiteY535" fmla="*/ 4391696 h 5640947"/>
                <a:gd name="connsiteX536" fmla="*/ 8332631 w 10071279"/>
                <a:gd name="connsiteY536" fmla="*/ 4430333 h 5640947"/>
                <a:gd name="connsiteX537" fmla="*/ 8242479 w 10071279"/>
                <a:gd name="connsiteY537" fmla="*/ 4494727 h 56409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</a:cxnLst>
              <a:rect l="l" t="t" r="r" b="b"/>
              <a:pathLst>
                <a:path w="10071279" h="5640947">
                  <a:moveTo>
                    <a:pt x="8306873" y="4443211"/>
                  </a:moveTo>
                  <a:cubicBezTo>
                    <a:pt x="8315459" y="4421746"/>
                    <a:pt x="8321561" y="4399112"/>
                    <a:pt x="8332631" y="4378817"/>
                  </a:cubicBezTo>
                  <a:cubicBezTo>
                    <a:pt x="8347455" y="4351640"/>
                    <a:pt x="8384147" y="4301544"/>
                    <a:pt x="8384147" y="4301544"/>
                  </a:cubicBezTo>
                  <a:cubicBezTo>
                    <a:pt x="8392733" y="4275786"/>
                    <a:pt x="8387313" y="4239332"/>
                    <a:pt x="8409904" y="4224271"/>
                  </a:cubicBezTo>
                  <a:cubicBezTo>
                    <a:pt x="8422783" y="4215685"/>
                    <a:pt x="8434396" y="4204800"/>
                    <a:pt x="8448541" y="4198513"/>
                  </a:cubicBezTo>
                  <a:cubicBezTo>
                    <a:pt x="8538113" y="4158703"/>
                    <a:pt x="8502403" y="4184852"/>
                    <a:pt x="8577330" y="4159876"/>
                  </a:cubicBezTo>
                  <a:cubicBezTo>
                    <a:pt x="8704404" y="4117518"/>
                    <a:pt x="8578949" y="4146672"/>
                    <a:pt x="8706118" y="4121240"/>
                  </a:cubicBezTo>
                  <a:cubicBezTo>
                    <a:pt x="8731876" y="4108361"/>
                    <a:pt x="8756809" y="4093679"/>
                    <a:pt x="8783392" y="4082603"/>
                  </a:cubicBezTo>
                  <a:cubicBezTo>
                    <a:pt x="8808454" y="4072160"/>
                    <a:pt x="8860665" y="4056845"/>
                    <a:pt x="8860665" y="4056845"/>
                  </a:cubicBezTo>
                  <a:cubicBezTo>
                    <a:pt x="8869251" y="4043966"/>
                    <a:pt x="8875478" y="4029154"/>
                    <a:pt x="8886423" y="4018209"/>
                  </a:cubicBezTo>
                  <a:cubicBezTo>
                    <a:pt x="8897368" y="4007264"/>
                    <a:pt x="8914866" y="4004100"/>
                    <a:pt x="8925059" y="3992451"/>
                  </a:cubicBezTo>
                  <a:cubicBezTo>
                    <a:pt x="8945444" y="3969153"/>
                    <a:pt x="8976575" y="3915178"/>
                    <a:pt x="8976575" y="3915178"/>
                  </a:cubicBezTo>
                  <a:cubicBezTo>
                    <a:pt x="9005634" y="3828002"/>
                    <a:pt x="9010415" y="3859753"/>
                    <a:pt x="8989454" y="3786389"/>
                  </a:cubicBezTo>
                  <a:cubicBezTo>
                    <a:pt x="8985724" y="3773336"/>
                    <a:pt x="8980868" y="3760631"/>
                    <a:pt x="8976575" y="3747752"/>
                  </a:cubicBezTo>
                  <a:cubicBezTo>
                    <a:pt x="8980868" y="3721994"/>
                    <a:pt x="8975768" y="3692718"/>
                    <a:pt x="8989454" y="3670479"/>
                  </a:cubicBezTo>
                  <a:cubicBezTo>
                    <a:pt x="9007787" y="3640689"/>
                    <a:pt x="9089548" y="3567673"/>
                    <a:pt x="9131121" y="3541690"/>
                  </a:cubicBezTo>
                  <a:cubicBezTo>
                    <a:pt x="9147402" y="3531515"/>
                    <a:pt x="9165968" y="3525458"/>
                    <a:pt x="9182637" y="3515933"/>
                  </a:cubicBezTo>
                  <a:cubicBezTo>
                    <a:pt x="9196076" y="3508254"/>
                    <a:pt x="9208394" y="3498761"/>
                    <a:pt x="9221273" y="3490175"/>
                  </a:cubicBezTo>
                  <a:cubicBezTo>
                    <a:pt x="9295091" y="3379447"/>
                    <a:pt x="9196800" y="3509754"/>
                    <a:pt x="9285668" y="3438659"/>
                  </a:cubicBezTo>
                  <a:cubicBezTo>
                    <a:pt x="9297754" y="3428990"/>
                    <a:pt x="9299534" y="3409932"/>
                    <a:pt x="9311425" y="3400023"/>
                  </a:cubicBezTo>
                  <a:cubicBezTo>
                    <a:pt x="9326174" y="3387732"/>
                    <a:pt x="9345769" y="3382851"/>
                    <a:pt x="9362941" y="3374265"/>
                  </a:cubicBezTo>
                  <a:cubicBezTo>
                    <a:pt x="9367234" y="3361386"/>
                    <a:pt x="9368290" y="3346924"/>
                    <a:pt x="9375820" y="3335628"/>
                  </a:cubicBezTo>
                  <a:cubicBezTo>
                    <a:pt x="9385923" y="3320474"/>
                    <a:pt x="9402603" y="3310820"/>
                    <a:pt x="9414456" y="3296992"/>
                  </a:cubicBezTo>
                  <a:cubicBezTo>
                    <a:pt x="9428425" y="3280695"/>
                    <a:pt x="9440784" y="3263061"/>
                    <a:pt x="9453093" y="3245476"/>
                  </a:cubicBezTo>
                  <a:cubicBezTo>
                    <a:pt x="9470846" y="3220115"/>
                    <a:pt x="9504609" y="3168203"/>
                    <a:pt x="9504609" y="3168203"/>
                  </a:cubicBezTo>
                  <a:cubicBezTo>
                    <a:pt x="9508902" y="3155324"/>
                    <a:pt x="9512720" y="3142277"/>
                    <a:pt x="9517487" y="3129566"/>
                  </a:cubicBezTo>
                  <a:cubicBezTo>
                    <a:pt x="9525604" y="3107920"/>
                    <a:pt x="9536602" y="3087315"/>
                    <a:pt x="9543245" y="3065172"/>
                  </a:cubicBezTo>
                  <a:cubicBezTo>
                    <a:pt x="9549535" y="3044205"/>
                    <a:pt x="9551831" y="3022243"/>
                    <a:pt x="9556124" y="3000778"/>
                  </a:cubicBezTo>
                  <a:cubicBezTo>
                    <a:pt x="9560417" y="2949262"/>
                    <a:pt x="9562963" y="2897571"/>
                    <a:pt x="9569003" y="2846231"/>
                  </a:cubicBezTo>
                  <a:cubicBezTo>
                    <a:pt x="9571561" y="2824491"/>
                    <a:pt x="9578553" y="2803472"/>
                    <a:pt x="9581882" y="2781837"/>
                  </a:cubicBezTo>
                  <a:cubicBezTo>
                    <a:pt x="9587145" y="2747629"/>
                    <a:pt x="9582933" y="2711333"/>
                    <a:pt x="9594761" y="2678806"/>
                  </a:cubicBezTo>
                  <a:cubicBezTo>
                    <a:pt x="9600985" y="2661689"/>
                    <a:pt x="9618422" y="2650536"/>
                    <a:pt x="9633397" y="2640169"/>
                  </a:cubicBezTo>
                  <a:cubicBezTo>
                    <a:pt x="9674559" y="2611672"/>
                    <a:pt x="9720530" y="2590667"/>
                    <a:pt x="9762186" y="2562896"/>
                  </a:cubicBezTo>
                  <a:cubicBezTo>
                    <a:pt x="9893883" y="2475098"/>
                    <a:pt x="9676191" y="2616394"/>
                    <a:pt x="9865217" y="2511380"/>
                  </a:cubicBezTo>
                  <a:cubicBezTo>
                    <a:pt x="9891686" y="2496675"/>
                    <a:pt x="9935172" y="2458343"/>
                    <a:pt x="9955369" y="2434107"/>
                  </a:cubicBezTo>
                  <a:cubicBezTo>
                    <a:pt x="9965278" y="2422216"/>
                    <a:pt x="9972130" y="2408066"/>
                    <a:pt x="9981127" y="2395471"/>
                  </a:cubicBezTo>
                  <a:cubicBezTo>
                    <a:pt x="9993603" y="2378004"/>
                    <a:pt x="10006884" y="2361127"/>
                    <a:pt x="10019763" y="2343955"/>
                  </a:cubicBezTo>
                  <a:lnTo>
                    <a:pt x="10045521" y="2266682"/>
                  </a:lnTo>
                  <a:cubicBezTo>
                    <a:pt x="10049814" y="2253803"/>
                    <a:pt x="10055107" y="2241215"/>
                    <a:pt x="10058400" y="2228045"/>
                  </a:cubicBezTo>
                  <a:lnTo>
                    <a:pt x="10071279" y="2176530"/>
                  </a:lnTo>
                  <a:cubicBezTo>
                    <a:pt x="10066986" y="1979054"/>
                    <a:pt x="10070471" y="1781255"/>
                    <a:pt x="10058400" y="1584102"/>
                  </a:cubicBezTo>
                  <a:cubicBezTo>
                    <a:pt x="10056116" y="1546805"/>
                    <a:pt x="9964229" y="1499856"/>
                    <a:pt x="9955369" y="1493949"/>
                  </a:cubicBezTo>
                  <a:cubicBezTo>
                    <a:pt x="9881371" y="1444617"/>
                    <a:pt x="9927681" y="1479141"/>
                    <a:pt x="9826580" y="1378040"/>
                  </a:cubicBezTo>
                  <a:cubicBezTo>
                    <a:pt x="9809408" y="1360868"/>
                    <a:pt x="9789636" y="1345952"/>
                    <a:pt x="9775065" y="1326524"/>
                  </a:cubicBezTo>
                  <a:cubicBezTo>
                    <a:pt x="9728283" y="1264149"/>
                    <a:pt x="9756791" y="1281797"/>
                    <a:pt x="9697792" y="1262130"/>
                  </a:cubicBezTo>
                  <a:cubicBezTo>
                    <a:pt x="9553375" y="1143971"/>
                    <a:pt x="9595463" y="1165335"/>
                    <a:pt x="9465972" y="1094704"/>
                  </a:cubicBezTo>
                  <a:cubicBezTo>
                    <a:pt x="9449117" y="1085511"/>
                    <a:pt x="9432432" y="1075688"/>
                    <a:pt x="9414456" y="1068947"/>
                  </a:cubicBezTo>
                  <a:cubicBezTo>
                    <a:pt x="9397883" y="1062732"/>
                    <a:pt x="9380113" y="1060361"/>
                    <a:pt x="9362941" y="1056068"/>
                  </a:cubicBezTo>
                  <a:cubicBezTo>
                    <a:pt x="9215981" y="909108"/>
                    <a:pt x="9396940" y="1094924"/>
                    <a:pt x="9272789" y="953037"/>
                  </a:cubicBezTo>
                  <a:cubicBezTo>
                    <a:pt x="9219057" y="891629"/>
                    <a:pt x="9220744" y="905887"/>
                    <a:pt x="9156879" y="850006"/>
                  </a:cubicBezTo>
                  <a:cubicBezTo>
                    <a:pt x="9143172" y="838012"/>
                    <a:pt x="9133687" y="821022"/>
                    <a:pt x="9118242" y="811369"/>
                  </a:cubicBezTo>
                  <a:cubicBezTo>
                    <a:pt x="8882124" y="663794"/>
                    <a:pt x="9213280" y="905184"/>
                    <a:pt x="9002333" y="746975"/>
                  </a:cubicBezTo>
                  <a:cubicBezTo>
                    <a:pt x="8993747" y="734096"/>
                    <a:pt x="8987520" y="719283"/>
                    <a:pt x="8976575" y="708338"/>
                  </a:cubicBezTo>
                  <a:cubicBezTo>
                    <a:pt x="8967366" y="699129"/>
                    <a:pt x="8903482" y="653692"/>
                    <a:pt x="8886423" y="643944"/>
                  </a:cubicBezTo>
                  <a:cubicBezTo>
                    <a:pt x="8869754" y="634419"/>
                    <a:pt x="8851188" y="628361"/>
                    <a:pt x="8834907" y="618186"/>
                  </a:cubicBezTo>
                  <a:cubicBezTo>
                    <a:pt x="8816705" y="606810"/>
                    <a:pt x="8802029" y="590198"/>
                    <a:pt x="8783392" y="579549"/>
                  </a:cubicBezTo>
                  <a:cubicBezTo>
                    <a:pt x="8771605" y="572814"/>
                    <a:pt x="8757808" y="570400"/>
                    <a:pt x="8744755" y="566671"/>
                  </a:cubicBezTo>
                  <a:cubicBezTo>
                    <a:pt x="8727736" y="561809"/>
                    <a:pt x="8710637" y="557054"/>
                    <a:pt x="8693240" y="553792"/>
                  </a:cubicBezTo>
                  <a:cubicBezTo>
                    <a:pt x="8641908" y="544167"/>
                    <a:pt x="8588239" y="544549"/>
                    <a:pt x="8538693" y="528034"/>
                  </a:cubicBezTo>
                  <a:cubicBezTo>
                    <a:pt x="8223085" y="422831"/>
                    <a:pt x="8513630" y="515355"/>
                    <a:pt x="7624293" y="502276"/>
                  </a:cubicBezTo>
                  <a:cubicBezTo>
                    <a:pt x="7589949" y="493690"/>
                    <a:pt x="7550717" y="496154"/>
                    <a:pt x="7521262" y="476518"/>
                  </a:cubicBezTo>
                  <a:cubicBezTo>
                    <a:pt x="7402712" y="397488"/>
                    <a:pt x="7587245" y="524154"/>
                    <a:pt x="7431110" y="399245"/>
                  </a:cubicBezTo>
                  <a:cubicBezTo>
                    <a:pt x="7335923" y="323095"/>
                    <a:pt x="7381592" y="368048"/>
                    <a:pt x="7289442" y="321972"/>
                  </a:cubicBezTo>
                  <a:cubicBezTo>
                    <a:pt x="7267053" y="310777"/>
                    <a:pt x="7247670" y="294051"/>
                    <a:pt x="7225048" y="283335"/>
                  </a:cubicBezTo>
                  <a:cubicBezTo>
                    <a:pt x="7165954" y="255343"/>
                    <a:pt x="7104710" y="232134"/>
                    <a:pt x="7044744" y="206062"/>
                  </a:cubicBezTo>
                  <a:cubicBezTo>
                    <a:pt x="7005970" y="189204"/>
                    <a:pt x="6970294" y="162839"/>
                    <a:pt x="6928834" y="154547"/>
                  </a:cubicBezTo>
                  <a:cubicBezTo>
                    <a:pt x="6885904" y="145961"/>
                    <a:pt x="6843275" y="135706"/>
                    <a:pt x="6800045" y="128789"/>
                  </a:cubicBezTo>
                  <a:cubicBezTo>
                    <a:pt x="6668962" y="107815"/>
                    <a:pt x="6601861" y="102531"/>
                    <a:pt x="6478073" y="90152"/>
                  </a:cubicBezTo>
                  <a:cubicBezTo>
                    <a:pt x="6378520" y="106744"/>
                    <a:pt x="6265449" y="113204"/>
                    <a:pt x="6168980" y="154547"/>
                  </a:cubicBezTo>
                  <a:cubicBezTo>
                    <a:pt x="6133687" y="169672"/>
                    <a:pt x="6101393" y="191294"/>
                    <a:pt x="6065949" y="206062"/>
                  </a:cubicBezTo>
                  <a:cubicBezTo>
                    <a:pt x="6049610" y="212870"/>
                    <a:pt x="6030773" y="212133"/>
                    <a:pt x="6014434" y="218941"/>
                  </a:cubicBezTo>
                  <a:cubicBezTo>
                    <a:pt x="5978990" y="233709"/>
                    <a:pt x="5945747" y="253284"/>
                    <a:pt x="5911403" y="270456"/>
                  </a:cubicBezTo>
                  <a:cubicBezTo>
                    <a:pt x="5894231" y="279042"/>
                    <a:pt x="5878713" y="292449"/>
                    <a:pt x="5859887" y="296214"/>
                  </a:cubicBezTo>
                  <a:lnTo>
                    <a:pt x="5795493" y="309093"/>
                  </a:lnTo>
                  <a:cubicBezTo>
                    <a:pt x="5743978" y="304800"/>
                    <a:pt x="5689529" y="313880"/>
                    <a:pt x="5640947" y="296214"/>
                  </a:cubicBezTo>
                  <a:cubicBezTo>
                    <a:pt x="5591700" y="278306"/>
                    <a:pt x="5556595" y="233835"/>
                    <a:pt x="5512158" y="206062"/>
                  </a:cubicBezTo>
                  <a:cubicBezTo>
                    <a:pt x="5453458" y="169375"/>
                    <a:pt x="5395335" y="130632"/>
                    <a:pt x="5331854" y="103031"/>
                  </a:cubicBezTo>
                  <a:cubicBezTo>
                    <a:pt x="5295557" y="87250"/>
                    <a:pt x="5253915" y="88441"/>
                    <a:pt x="5215944" y="77273"/>
                  </a:cubicBezTo>
                  <a:cubicBezTo>
                    <a:pt x="5193159" y="70572"/>
                    <a:pt x="5101774" y="29123"/>
                    <a:pt x="5061397" y="25758"/>
                  </a:cubicBezTo>
                  <a:cubicBezTo>
                    <a:pt x="4975728" y="18619"/>
                    <a:pt x="4889629" y="18080"/>
                    <a:pt x="4803820" y="12879"/>
                  </a:cubicBezTo>
                  <a:cubicBezTo>
                    <a:pt x="4747949" y="9493"/>
                    <a:pt x="4692203" y="4293"/>
                    <a:pt x="4636394" y="0"/>
                  </a:cubicBezTo>
                  <a:cubicBezTo>
                    <a:pt x="4541949" y="8586"/>
                    <a:pt x="4446884" y="11960"/>
                    <a:pt x="4353059" y="25758"/>
                  </a:cubicBezTo>
                  <a:cubicBezTo>
                    <a:pt x="4300523" y="33484"/>
                    <a:pt x="4249571" y="49807"/>
                    <a:pt x="4198513" y="64395"/>
                  </a:cubicBezTo>
                  <a:cubicBezTo>
                    <a:pt x="4159618" y="75508"/>
                    <a:pt x="4020037" y="123965"/>
                    <a:pt x="3979572" y="141668"/>
                  </a:cubicBezTo>
                  <a:cubicBezTo>
                    <a:pt x="3640572" y="289980"/>
                    <a:pt x="4094675" y="100832"/>
                    <a:pt x="3786389" y="244699"/>
                  </a:cubicBezTo>
                  <a:cubicBezTo>
                    <a:pt x="3753151" y="260210"/>
                    <a:pt x="3717071" y="268886"/>
                    <a:pt x="3683358" y="283335"/>
                  </a:cubicBezTo>
                  <a:cubicBezTo>
                    <a:pt x="3619578" y="310669"/>
                    <a:pt x="3615353" y="315794"/>
                    <a:pt x="3567448" y="347730"/>
                  </a:cubicBezTo>
                  <a:cubicBezTo>
                    <a:pt x="3520445" y="341015"/>
                    <a:pt x="3363810" y="319802"/>
                    <a:pt x="3335628" y="309093"/>
                  </a:cubicBezTo>
                  <a:cubicBezTo>
                    <a:pt x="3164899" y="244216"/>
                    <a:pt x="3006620" y="147908"/>
                    <a:pt x="2833352" y="90152"/>
                  </a:cubicBezTo>
                  <a:cubicBezTo>
                    <a:pt x="2781837" y="72980"/>
                    <a:pt x="2730936" y="53842"/>
                    <a:pt x="2678806" y="38637"/>
                  </a:cubicBezTo>
                  <a:cubicBezTo>
                    <a:pt x="2627829" y="23769"/>
                    <a:pt x="2524259" y="0"/>
                    <a:pt x="2524259" y="0"/>
                  </a:cubicBezTo>
                  <a:cubicBezTo>
                    <a:pt x="2511380" y="4293"/>
                    <a:pt x="2497490" y="6286"/>
                    <a:pt x="2485623" y="12879"/>
                  </a:cubicBezTo>
                  <a:cubicBezTo>
                    <a:pt x="2458562" y="27913"/>
                    <a:pt x="2437541" y="54092"/>
                    <a:pt x="2408349" y="64395"/>
                  </a:cubicBezTo>
                  <a:cubicBezTo>
                    <a:pt x="2335369" y="90153"/>
                    <a:pt x="2253804" y="98739"/>
                    <a:pt x="2189409" y="141668"/>
                  </a:cubicBezTo>
                  <a:cubicBezTo>
                    <a:pt x="2064211" y="225132"/>
                    <a:pt x="2139826" y="179337"/>
                    <a:pt x="1957589" y="270456"/>
                  </a:cubicBezTo>
                  <a:cubicBezTo>
                    <a:pt x="1864483" y="317009"/>
                    <a:pt x="1908255" y="302108"/>
                    <a:pt x="1828800" y="321972"/>
                  </a:cubicBezTo>
                  <a:cubicBezTo>
                    <a:pt x="1815921" y="334851"/>
                    <a:pt x="1804540" y="349427"/>
                    <a:pt x="1790163" y="360609"/>
                  </a:cubicBezTo>
                  <a:cubicBezTo>
                    <a:pt x="1765727" y="379615"/>
                    <a:pt x="1712890" y="412124"/>
                    <a:pt x="1712890" y="412124"/>
                  </a:cubicBezTo>
                  <a:cubicBezTo>
                    <a:pt x="1704304" y="425003"/>
                    <a:pt x="1694055" y="436917"/>
                    <a:pt x="1687133" y="450761"/>
                  </a:cubicBezTo>
                  <a:cubicBezTo>
                    <a:pt x="1666185" y="492658"/>
                    <a:pt x="1685404" y="491126"/>
                    <a:pt x="1648496" y="528034"/>
                  </a:cubicBezTo>
                  <a:cubicBezTo>
                    <a:pt x="1613162" y="563368"/>
                    <a:pt x="1594609" y="554385"/>
                    <a:pt x="1545465" y="566671"/>
                  </a:cubicBezTo>
                  <a:cubicBezTo>
                    <a:pt x="1532295" y="569963"/>
                    <a:pt x="1519881" y="575820"/>
                    <a:pt x="1506828" y="579549"/>
                  </a:cubicBezTo>
                  <a:cubicBezTo>
                    <a:pt x="1417150" y="605171"/>
                    <a:pt x="1490241" y="577385"/>
                    <a:pt x="1378040" y="618186"/>
                  </a:cubicBezTo>
                  <a:cubicBezTo>
                    <a:pt x="1356313" y="626087"/>
                    <a:pt x="1335292" y="635826"/>
                    <a:pt x="1313645" y="643944"/>
                  </a:cubicBezTo>
                  <a:cubicBezTo>
                    <a:pt x="1300934" y="648711"/>
                    <a:pt x="1287368" y="651205"/>
                    <a:pt x="1275009" y="656823"/>
                  </a:cubicBezTo>
                  <a:cubicBezTo>
                    <a:pt x="1240053" y="672712"/>
                    <a:pt x="1171978" y="708338"/>
                    <a:pt x="1171978" y="708338"/>
                  </a:cubicBezTo>
                  <a:cubicBezTo>
                    <a:pt x="1096388" y="859516"/>
                    <a:pt x="1132277" y="795970"/>
                    <a:pt x="1068947" y="901521"/>
                  </a:cubicBezTo>
                  <a:cubicBezTo>
                    <a:pt x="1055855" y="966980"/>
                    <a:pt x="1042957" y="996174"/>
                    <a:pt x="1068947" y="1068947"/>
                  </a:cubicBezTo>
                  <a:cubicBezTo>
                    <a:pt x="1079359" y="1098100"/>
                    <a:pt x="1110672" y="1116852"/>
                    <a:pt x="1120462" y="1146220"/>
                  </a:cubicBezTo>
                  <a:cubicBezTo>
                    <a:pt x="1124755" y="1159099"/>
                    <a:pt x="1129769" y="1171759"/>
                    <a:pt x="1133341" y="1184856"/>
                  </a:cubicBezTo>
                  <a:cubicBezTo>
                    <a:pt x="1142656" y="1219009"/>
                    <a:pt x="1147904" y="1254303"/>
                    <a:pt x="1159099" y="1287887"/>
                  </a:cubicBezTo>
                  <a:cubicBezTo>
                    <a:pt x="1165170" y="1306101"/>
                    <a:pt x="1176270" y="1322231"/>
                    <a:pt x="1184856" y="1339403"/>
                  </a:cubicBezTo>
                  <a:cubicBezTo>
                    <a:pt x="1134270" y="1377344"/>
                    <a:pt x="1120385" y="1392557"/>
                    <a:pt x="1056068" y="1416676"/>
                  </a:cubicBezTo>
                  <a:cubicBezTo>
                    <a:pt x="1014102" y="1432413"/>
                    <a:pt x="968762" y="1438343"/>
                    <a:pt x="927279" y="1455313"/>
                  </a:cubicBezTo>
                  <a:cubicBezTo>
                    <a:pt x="873971" y="1477121"/>
                    <a:pt x="826209" y="1511195"/>
                    <a:pt x="772733" y="1532586"/>
                  </a:cubicBezTo>
                  <a:cubicBezTo>
                    <a:pt x="751268" y="1541172"/>
                    <a:pt x="729256" y="1548500"/>
                    <a:pt x="708338" y="1558344"/>
                  </a:cubicBezTo>
                  <a:cubicBezTo>
                    <a:pt x="656224" y="1582868"/>
                    <a:pt x="607268" y="1614226"/>
                    <a:pt x="553792" y="1635617"/>
                  </a:cubicBezTo>
                  <a:cubicBezTo>
                    <a:pt x="532327" y="1644203"/>
                    <a:pt x="509606" y="1650148"/>
                    <a:pt x="489397" y="1661375"/>
                  </a:cubicBezTo>
                  <a:cubicBezTo>
                    <a:pt x="470634" y="1671799"/>
                    <a:pt x="456288" y="1688968"/>
                    <a:pt x="437882" y="1700011"/>
                  </a:cubicBezTo>
                  <a:cubicBezTo>
                    <a:pt x="413188" y="1714827"/>
                    <a:pt x="386367" y="1725769"/>
                    <a:pt x="360609" y="1738648"/>
                  </a:cubicBezTo>
                  <a:cubicBezTo>
                    <a:pt x="347730" y="1755820"/>
                    <a:pt x="334448" y="1772697"/>
                    <a:pt x="321972" y="1790164"/>
                  </a:cubicBezTo>
                  <a:cubicBezTo>
                    <a:pt x="312975" y="1802759"/>
                    <a:pt x="297244" y="1813356"/>
                    <a:pt x="296214" y="1828800"/>
                  </a:cubicBezTo>
                  <a:cubicBezTo>
                    <a:pt x="288310" y="1947355"/>
                    <a:pt x="280394" y="1965870"/>
                    <a:pt x="347730" y="2021983"/>
                  </a:cubicBezTo>
                  <a:cubicBezTo>
                    <a:pt x="359621" y="2031892"/>
                    <a:pt x="373487" y="2039155"/>
                    <a:pt x="386366" y="2047741"/>
                  </a:cubicBezTo>
                  <a:cubicBezTo>
                    <a:pt x="391875" y="2064269"/>
                    <a:pt x="412859" y="2123928"/>
                    <a:pt x="412124" y="2137893"/>
                  </a:cubicBezTo>
                  <a:cubicBezTo>
                    <a:pt x="408710" y="2202767"/>
                    <a:pt x="396498" y="2266907"/>
                    <a:pt x="386366" y="2331076"/>
                  </a:cubicBezTo>
                  <a:cubicBezTo>
                    <a:pt x="383605" y="2348560"/>
                    <a:pt x="380459" y="2366323"/>
                    <a:pt x="373487" y="2382592"/>
                  </a:cubicBezTo>
                  <a:cubicBezTo>
                    <a:pt x="367390" y="2396819"/>
                    <a:pt x="355247" y="2407698"/>
                    <a:pt x="347730" y="2421228"/>
                  </a:cubicBezTo>
                  <a:cubicBezTo>
                    <a:pt x="271805" y="2557894"/>
                    <a:pt x="341388" y="2450060"/>
                    <a:pt x="283335" y="2537138"/>
                  </a:cubicBezTo>
                  <a:cubicBezTo>
                    <a:pt x="274749" y="2562896"/>
                    <a:pt x="269720" y="2590127"/>
                    <a:pt x="257578" y="2614411"/>
                  </a:cubicBezTo>
                  <a:cubicBezTo>
                    <a:pt x="224898" y="2679772"/>
                    <a:pt x="242470" y="2649953"/>
                    <a:pt x="206062" y="2704564"/>
                  </a:cubicBezTo>
                  <a:cubicBezTo>
                    <a:pt x="201769" y="2721736"/>
                    <a:pt x="203594" y="2741764"/>
                    <a:pt x="193183" y="2756079"/>
                  </a:cubicBezTo>
                  <a:cubicBezTo>
                    <a:pt x="145608" y="2821495"/>
                    <a:pt x="118898" y="2835653"/>
                    <a:pt x="64394" y="2871989"/>
                  </a:cubicBezTo>
                  <a:cubicBezTo>
                    <a:pt x="5349" y="2960558"/>
                    <a:pt x="22668" y="2919894"/>
                    <a:pt x="0" y="2987899"/>
                  </a:cubicBezTo>
                  <a:cubicBezTo>
                    <a:pt x="4293" y="3017950"/>
                    <a:pt x="-697" y="3050900"/>
                    <a:pt x="12879" y="3078051"/>
                  </a:cubicBezTo>
                  <a:cubicBezTo>
                    <a:pt x="22478" y="3097249"/>
                    <a:pt x="48240" y="3102553"/>
                    <a:pt x="64394" y="3116687"/>
                  </a:cubicBezTo>
                  <a:cubicBezTo>
                    <a:pt x="82670" y="3132679"/>
                    <a:pt x="98738" y="3151031"/>
                    <a:pt x="115910" y="3168203"/>
                  </a:cubicBezTo>
                  <a:cubicBezTo>
                    <a:pt x="120203" y="3181082"/>
                    <a:pt x="122196" y="3194973"/>
                    <a:pt x="128789" y="3206840"/>
                  </a:cubicBezTo>
                  <a:cubicBezTo>
                    <a:pt x="143823" y="3233901"/>
                    <a:pt x="180304" y="3284113"/>
                    <a:pt x="180304" y="3284113"/>
                  </a:cubicBezTo>
                  <a:cubicBezTo>
                    <a:pt x="200009" y="3382634"/>
                    <a:pt x="182633" y="3316082"/>
                    <a:pt x="218941" y="3412902"/>
                  </a:cubicBezTo>
                  <a:cubicBezTo>
                    <a:pt x="223708" y="3425613"/>
                    <a:pt x="226947" y="3438868"/>
                    <a:pt x="231820" y="3451538"/>
                  </a:cubicBezTo>
                  <a:cubicBezTo>
                    <a:pt x="248418" y="3494693"/>
                    <a:pt x="268714" y="3536463"/>
                    <a:pt x="283335" y="3580327"/>
                  </a:cubicBezTo>
                  <a:cubicBezTo>
                    <a:pt x="287628" y="3593206"/>
                    <a:pt x="290866" y="3606486"/>
                    <a:pt x="296214" y="3618964"/>
                  </a:cubicBezTo>
                  <a:cubicBezTo>
                    <a:pt x="303777" y="3636610"/>
                    <a:pt x="313386" y="3653307"/>
                    <a:pt x="321972" y="3670479"/>
                  </a:cubicBezTo>
                  <a:cubicBezTo>
                    <a:pt x="337848" y="3733982"/>
                    <a:pt x="361271" y="3838568"/>
                    <a:pt x="399245" y="3876541"/>
                  </a:cubicBezTo>
                  <a:lnTo>
                    <a:pt x="450761" y="3928056"/>
                  </a:lnTo>
                  <a:cubicBezTo>
                    <a:pt x="463640" y="3953814"/>
                    <a:pt x="474581" y="3980636"/>
                    <a:pt x="489397" y="4005330"/>
                  </a:cubicBezTo>
                  <a:cubicBezTo>
                    <a:pt x="500440" y="4023736"/>
                    <a:pt x="522137" y="4036206"/>
                    <a:pt x="528034" y="4056845"/>
                  </a:cubicBezTo>
                  <a:cubicBezTo>
                    <a:pt x="531764" y="4069898"/>
                    <a:pt x="520503" y="4083004"/>
                    <a:pt x="515155" y="4095482"/>
                  </a:cubicBezTo>
                  <a:cubicBezTo>
                    <a:pt x="495549" y="4141230"/>
                    <a:pt x="489506" y="4146834"/>
                    <a:pt x="463640" y="4185634"/>
                  </a:cubicBezTo>
                  <a:cubicBezTo>
                    <a:pt x="478455" y="4496772"/>
                    <a:pt x="447977" y="4370467"/>
                    <a:pt x="515155" y="4572000"/>
                  </a:cubicBezTo>
                  <a:cubicBezTo>
                    <a:pt x="519448" y="4584879"/>
                    <a:pt x="516738" y="4603107"/>
                    <a:pt x="528034" y="4610637"/>
                  </a:cubicBezTo>
                  <a:lnTo>
                    <a:pt x="566671" y="4636395"/>
                  </a:lnTo>
                  <a:cubicBezTo>
                    <a:pt x="596722" y="4679324"/>
                    <a:pt x="629863" y="4720248"/>
                    <a:pt x="656823" y="4765183"/>
                  </a:cubicBezTo>
                  <a:cubicBezTo>
                    <a:pt x="675220" y="4795845"/>
                    <a:pt x="707264" y="4854261"/>
                    <a:pt x="734096" y="4881093"/>
                  </a:cubicBezTo>
                  <a:cubicBezTo>
                    <a:pt x="739935" y="4886932"/>
                    <a:pt x="809618" y="4938172"/>
                    <a:pt x="824248" y="4945487"/>
                  </a:cubicBezTo>
                  <a:cubicBezTo>
                    <a:pt x="836391" y="4951558"/>
                    <a:pt x="850479" y="4952852"/>
                    <a:pt x="862885" y="4958366"/>
                  </a:cubicBezTo>
                  <a:cubicBezTo>
                    <a:pt x="1015222" y="5026072"/>
                    <a:pt x="864963" y="4971938"/>
                    <a:pt x="1017431" y="5022761"/>
                  </a:cubicBezTo>
                  <a:cubicBezTo>
                    <a:pt x="1030310" y="5027054"/>
                    <a:pt x="1042575" y="5034141"/>
                    <a:pt x="1056068" y="5035640"/>
                  </a:cubicBezTo>
                  <a:lnTo>
                    <a:pt x="1171978" y="5048518"/>
                  </a:lnTo>
                  <a:cubicBezTo>
                    <a:pt x="1206322" y="5044225"/>
                    <a:pt x="1240956" y="5041831"/>
                    <a:pt x="1275009" y="5035640"/>
                  </a:cubicBezTo>
                  <a:cubicBezTo>
                    <a:pt x="1288365" y="5033212"/>
                    <a:pt x="1300070" y="5022761"/>
                    <a:pt x="1313645" y="5022761"/>
                  </a:cubicBezTo>
                  <a:cubicBezTo>
                    <a:pt x="1378182" y="5022761"/>
                    <a:pt x="1442434" y="5031347"/>
                    <a:pt x="1506828" y="5035640"/>
                  </a:cubicBezTo>
                  <a:cubicBezTo>
                    <a:pt x="1580071" y="5108881"/>
                    <a:pt x="1521066" y="5038359"/>
                    <a:pt x="1558344" y="5112913"/>
                  </a:cubicBezTo>
                  <a:cubicBezTo>
                    <a:pt x="1571961" y="5140146"/>
                    <a:pt x="1608164" y="5179747"/>
                    <a:pt x="1622738" y="5203065"/>
                  </a:cubicBezTo>
                  <a:cubicBezTo>
                    <a:pt x="1632913" y="5219345"/>
                    <a:pt x="1636205" y="5239831"/>
                    <a:pt x="1648496" y="5254580"/>
                  </a:cubicBezTo>
                  <a:cubicBezTo>
                    <a:pt x="1675836" y="5287387"/>
                    <a:pt x="1782835" y="5391362"/>
                    <a:pt x="1828800" y="5422006"/>
                  </a:cubicBezTo>
                  <a:cubicBezTo>
                    <a:pt x="1865576" y="5446523"/>
                    <a:pt x="1902657" y="5472795"/>
                    <a:pt x="1944710" y="5486400"/>
                  </a:cubicBezTo>
                  <a:cubicBezTo>
                    <a:pt x="2049723" y="5520374"/>
                    <a:pt x="2159358" y="5537915"/>
                    <a:pt x="2266682" y="5563673"/>
                  </a:cubicBezTo>
                  <a:cubicBezTo>
                    <a:pt x="2356834" y="5555087"/>
                    <a:pt x="2448645" y="5557154"/>
                    <a:pt x="2537138" y="5537916"/>
                  </a:cubicBezTo>
                  <a:cubicBezTo>
                    <a:pt x="2552263" y="5534628"/>
                    <a:pt x="2551144" y="5509352"/>
                    <a:pt x="2562896" y="5499279"/>
                  </a:cubicBezTo>
                  <a:cubicBezTo>
                    <a:pt x="2581902" y="5482988"/>
                    <a:pt x="2606063" y="5473909"/>
                    <a:pt x="2627290" y="5460642"/>
                  </a:cubicBezTo>
                  <a:cubicBezTo>
                    <a:pt x="2640416" y="5452438"/>
                    <a:pt x="2653332" y="5443882"/>
                    <a:pt x="2665927" y="5434885"/>
                  </a:cubicBezTo>
                  <a:cubicBezTo>
                    <a:pt x="2665995" y="5434836"/>
                    <a:pt x="2745611" y="5373630"/>
                    <a:pt x="2756079" y="5370490"/>
                  </a:cubicBezTo>
                  <a:cubicBezTo>
                    <a:pt x="2785155" y="5361767"/>
                    <a:pt x="2816180" y="5361904"/>
                    <a:pt x="2846231" y="5357611"/>
                  </a:cubicBezTo>
                  <a:cubicBezTo>
                    <a:pt x="2859110" y="5349025"/>
                    <a:pt x="2870184" y="5336749"/>
                    <a:pt x="2884868" y="5331854"/>
                  </a:cubicBezTo>
                  <a:cubicBezTo>
                    <a:pt x="2984310" y="5298707"/>
                    <a:pt x="3250189" y="5330977"/>
                    <a:pt x="3271234" y="5331854"/>
                  </a:cubicBezTo>
                  <a:cubicBezTo>
                    <a:pt x="3292699" y="5349026"/>
                    <a:pt x="3315365" y="5364795"/>
                    <a:pt x="3335628" y="5383369"/>
                  </a:cubicBezTo>
                  <a:cubicBezTo>
                    <a:pt x="3366956" y="5412086"/>
                    <a:pt x="3390419" y="5449947"/>
                    <a:pt x="3425780" y="5473521"/>
                  </a:cubicBezTo>
                  <a:cubicBezTo>
                    <a:pt x="3556036" y="5560358"/>
                    <a:pt x="3447031" y="5497478"/>
                    <a:pt x="3580327" y="5550795"/>
                  </a:cubicBezTo>
                  <a:cubicBezTo>
                    <a:pt x="3601792" y="5559381"/>
                    <a:pt x="3622195" y="5571354"/>
                    <a:pt x="3644721" y="5576552"/>
                  </a:cubicBezTo>
                  <a:cubicBezTo>
                    <a:pt x="3678446" y="5584334"/>
                    <a:pt x="3713408" y="5585138"/>
                    <a:pt x="3747752" y="5589431"/>
                  </a:cubicBezTo>
                  <a:cubicBezTo>
                    <a:pt x="3773510" y="5585138"/>
                    <a:pt x="3800252" y="5584810"/>
                    <a:pt x="3825025" y="5576552"/>
                  </a:cubicBezTo>
                  <a:cubicBezTo>
                    <a:pt x="3936672" y="5539337"/>
                    <a:pt x="3867950" y="5546981"/>
                    <a:pt x="3953814" y="5499279"/>
                  </a:cubicBezTo>
                  <a:cubicBezTo>
                    <a:pt x="3974023" y="5488052"/>
                    <a:pt x="3996482" y="5481422"/>
                    <a:pt x="4018209" y="5473521"/>
                  </a:cubicBezTo>
                  <a:cubicBezTo>
                    <a:pt x="4043725" y="5464242"/>
                    <a:pt x="4069288" y="5454908"/>
                    <a:pt x="4095482" y="5447764"/>
                  </a:cubicBezTo>
                  <a:cubicBezTo>
                    <a:pt x="4116600" y="5442004"/>
                    <a:pt x="4138508" y="5439634"/>
                    <a:pt x="4159876" y="5434885"/>
                  </a:cubicBezTo>
                  <a:cubicBezTo>
                    <a:pt x="4177155" y="5431045"/>
                    <a:pt x="4194373" y="5426869"/>
                    <a:pt x="4211392" y="5422006"/>
                  </a:cubicBezTo>
                  <a:cubicBezTo>
                    <a:pt x="4286923" y="5400425"/>
                    <a:pt x="4213408" y="5420998"/>
                    <a:pt x="4288665" y="5383369"/>
                  </a:cubicBezTo>
                  <a:cubicBezTo>
                    <a:pt x="4300807" y="5377298"/>
                    <a:pt x="4315160" y="5376561"/>
                    <a:pt x="4327302" y="5370490"/>
                  </a:cubicBezTo>
                  <a:cubicBezTo>
                    <a:pt x="4427167" y="5320558"/>
                    <a:pt x="4307459" y="5364226"/>
                    <a:pt x="4404575" y="5331854"/>
                  </a:cubicBezTo>
                  <a:cubicBezTo>
                    <a:pt x="4421747" y="5349026"/>
                    <a:pt x="4441284" y="5364121"/>
                    <a:pt x="4456090" y="5383369"/>
                  </a:cubicBezTo>
                  <a:cubicBezTo>
                    <a:pt x="4569062" y="5530234"/>
                    <a:pt x="4485688" y="5467496"/>
                    <a:pt x="4572000" y="5525037"/>
                  </a:cubicBezTo>
                  <a:cubicBezTo>
                    <a:pt x="4721070" y="5519897"/>
                    <a:pt x="4866617" y="5535096"/>
                    <a:pt x="5009882" y="5499279"/>
                  </a:cubicBezTo>
                  <a:cubicBezTo>
                    <a:pt x="5023052" y="5495986"/>
                    <a:pt x="5036376" y="5492471"/>
                    <a:pt x="5048518" y="5486400"/>
                  </a:cubicBezTo>
                  <a:cubicBezTo>
                    <a:pt x="5062362" y="5479478"/>
                    <a:pt x="5074276" y="5469228"/>
                    <a:pt x="5087155" y="5460642"/>
                  </a:cubicBezTo>
                  <a:lnTo>
                    <a:pt x="5318975" y="5473521"/>
                  </a:lnTo>
                  <a:cubicBezTo>
                    <a:pt x="5539145" y="5486472"/>
                    <a:pt x="5468076" y="5448425"/>
                    <a:pt x="5563673" y="5512158"/>
                  </a:cubicBezTo>
                  <a:cubicBezTo>
                    <a:pt x="5572259" y="5525037"/>
                    <a:pt x="5578486" y="5539850"/>
                    <a:pt x="5589431" y="5550795"/>
                  </a:cubicBezTo>
                  <a:cubicBezTo>
                    <a:pt x="5626338" y="5587702"/>
                    <a:pt x="5624808" y="5568483"/>
                    <a:pt x="5666704" y="5589431"/>
                  </a:cubicBezTo>
                  <a:cubicBezTo>
                    <a:pt x="5680548" y="5596353"/>
                    <a:pt x="5691114" y="5609092"/>
                    <a:pt x="5705341" y="5615189"/>
                  </a:cubicBezTo>
                  <a:cubicBezTo>
                    <a:pt x="5721610" y="5622162"/>
                    <a:pt x="5739837" y="5623205"/>
                    <a:pt x="5756856" y="5628068"/>
                  </a:cubicBezTo>
                  <a:cubicBezTo>
                    <a:pt x="5769909" y="5631798"/>
                    <a:pt x="5782614" y="5636654"/>
                    <a:pt x="5795493" y="5640947"/>
                  </a:cubicBezTo>
                  <a:cubicBezTo>
                    <a:pt x="5859887" y="5636654"/>
                    <a:pt x="5924533" y="5635195"/>
                    <a:pt x="5988676" y="5628068"/>
                  </a:cubicBezTo>
                  <a:cubicBezTo>
                    <a:pt x="6002169" y="5626569"/>
                    <a:pt x="6015446" y="5621782"/>
                    <a:pt x="6027313" y="5615189"/>
                  </a:cubicBezTo>
                  <a:cubicBezTo>
                    <a:pt x="6054374" y="5600155"/>
                    <a:pt x="6082696" y="5585563"/>
                    <a:pt x="6104586" y="5563673"/>
                  </a:cubicBezTo>
                  <a:cubicBezTo>
                    <a:pt x="6117465" y="5550794"/>
                    <a:pt x="6131563" y="5539029"/>
                    <a:pt x="6143223" y="5525037"/>
                  </a:cubicBezTo>
                  <a:cubicBezTo>
                    <a:pt x="6153132" y="5513146"/>
                    <a:pt x="6157331" y="5496593"/>
                    <a:pt x="6168980" y="5486400"/>
                  </a:cubicBezTo>
                  <a:cubicBezTo>
                    <a:pt x="6192278" y="5466015"/>
                    <a:pt x="6246254" y="5434885"/>
                    <a:pt x="6246254" y="5434885"/>
                  </a:cubicBezTo>
                  <a:cubicBezTo>
                    <a:pt x="6254840" y="5422006"/>
                    <a:pt x="6259924" y="5405917"/>
                    <a:pt x="6272011" y="5396248"/>
                  </a:cubicBezTo>
                  <a:cubicBezTo>
                    <a:pt x="6282612" y="5387767"/>
                    <a:pt x="6299352" y="5390899"/>
                    <a:pt x="6310648" y="5383369"/>
                  </a:cubicBezTo>
                  <a:cubicBezTo>
                    <a:pt x="6325803" y="5373266"/>
                    <a:pt x="6336406" y="5357612"/>
                    <a:pt x="6349285" y="5344733"/>
                  </a:cubicBezTo>
                  <a:cubicBezTo>
                    <a:pt x="6353578" y="5331854"/>
                    <a:pt x="6373459" y="5313626"/>
                    <a:pt x="6362163" y="5306096"/>
                  </a:cubicBezTo>
                  <a:cubicBezTo>
                    <a:pt x="6338316" y="5290198"/>
                    <a:pt x="6288049" y="5337605"/>
                    <a:pt x="6272011" y="5344733"/>
                  </a:cubicBezTo>
                  <a:cubicBezTo>
                    <a:pt x="6247200" y="5355760"/>
                    <a:pt x="6220496" y="5361904"/>
                    <a:pt x="6194738" y="5370490"/>
                  </a:cubicBezTo>
                  <a:cubicBezTo>
                    <a:pt x="6181859" y="5374783"/>
                    <a:pt x="6169414" y="5380707"/>
                    <a:pt x="6156102" y="5383369"/>
                  </a:cubicBezTo>
                  <a:cubicBezTo>
                    <a:pt x="6061941" y="5402201"/>
                    <a:pt x="6113377" y="5393152"/>
                    <a:pt x="6001555" y="5409127"/>
                  </a:cubicBezTo>
                  <a:cubicBezTo>
                    <a:pt x="5898524" y="5404834"/>
                    <a:pt x="5795320" y="5403595"/>
                    <a:pt x="5692462" y="5396248"/>
                  </a:cubicBezTo>
                  <a:cubicBezTo>
                    <a:pt x="5674807" y="5394987"/>
                    <a:pt x="5658226" y="5387209"/>
                    <a:pt x="5640947" y="5383369"/>
                  </a:cubicBezTo>
                  <a:cubicBezTo>
                    <a:pt x="5619578" y="5378620"/>
                    <a:pt x="5598017" y="5374783"/>
                    <a:pt x="5576552" y="5370490"/>
                  </a:cubicBezTo>
                  <a:cubicBezTo>
                    <a:pt x="5559380" y="5374783"/>
                    <a:pt x="5538858" y="5372312"/>
                    <a:pt x="5525037" y="5383369"/>
                  </a:cubicBezTo>
                  <a:cubicBezTo>
                    <a:pt x="5502369" y="5401503"/>
                    <a:pt x="5514330" y="5457461"/>
                    <a:pt x="5525037" y="5473521"/>
                  </a:cubicBezTo>
                  <a:cubicBezTo>
                    <a:pt x="5533623" y="5486400"/>
                    <a:pt x="5563673" y="5483801"/>
                    <a:pt x="5563673" y="5499279"/>
                  </a:cubicBezTo>
                  <a:cubicBezTo>
                    <a:pt x="5563673" y="5512854"/>
                    <a:pt x="5537916" y="5490693"/>
                    <a:pt x="5525037" y="5486400"/>
                  </a:cubicBezTo>
                  <a:cubicBezTo>
                    <a:pt x="5520744" y="5473521"/>
                    <a:pt x="5521757" y="5457363"/>
                    <a:pt x="5512158" y="5447764"/>
                  </a:cubicBezTo>
                  <a:cubicBezTo>
                    <a:pt x="5502558" y="5438165"/>
                    <a:pt x="5486773" y="5437830"/>
                    <a:pt x="5473521" y="5434885"/>
                  </a:cubicBezTo>
                  <a:cubicBezTo>
                    <a:pt x="5448030" y="5429220"/>
                    <a:pt x="5422006" y="5426299"/>
                    <a:pt x="5396248" y="5422006"/>
                  </a:cubicBezTo>
                  <a:cubicBezTo>
                    <a:pt x="5409127" y="5413420"/>
                    <a:pt x="5420059" y="5400696"/>
                    <a:pt x="5434885" y="5396248"/>
                  </a:cubicBezTo>
                  <a:cubicBezTo>
                    <a:pt x="5463961" y="5387525"/>
                    <a:pt x="5499779" y="5400207"/>
                    <a:pt x="5525037" y="5383369"/>
                  </a:cubicBezTo>
                  <a:cubicBezTo>
                    <a:pt x="5536332" y="5375839"/>
                    <a:pt x="5521757" y="5354332"/>
                    <a:pt x="5512158" y="5344733"/>
                  </a:cubicBezTo>
                  <a:cubicBezTo>
                    <a:pt x="5502558" y="5335134"/>
                    <a:pt x="5486400" y="5336147"/>
                    <a:pt x="5473521" y="5331854"/>
                  </a:cubicBezTo>
                  <a:cubicBezTo>
                    <a:pt x="5460642" y="5336147"/>
                    <a:pt x="5447938" y="5341004"/>
                    <a:pt x="5434885" y="5344733"/>
                  </a:cubicBezTo>
                  <a:cubicBezTo>
                    <a:pt x="5417866" y="5349596"/>
                    <a:pt x="5398737" y="5348829"/>
                    <a:pt x="5383369" y="5357611"/>
                  </a:cubicBezTo>
                  <a:cubicBezTo>
                    <a:pt x="5307513" y="5400957"/>
                    <a:pt x="5377166" y="5386393"/>
                    <a:pt x="5318975" y="5434885"/>
                  </a:cubicBezTo>
                  <a:cubicBezTo>
                    <a:pt x="5304226" y="5447176"/>
                    <a:pt x="5284631" y="5452056"/>
                    <a:pt x="5267459" y="5460642"/>
                  </a:cubicBezTo>
                  <a:cubicBezTo>
                    <a:pt x="5228822" y="5456349"/>
                    <a:pt x="5189971" y="5453675"/>
                    <a:pt x="5151549" y="5447764"/>
                  </a:cubicBezTo>
                  <a:cubicBezTo>
                    <a:pt x="5134055" y="5445073"/>
                    <a:pt x="5083015" y="5439748"/>
                    <a:pt x="5100034" y="5434885"/>
                  </a:cubicBezTo>
                  <a:cubicBezTo>
                    <a:pt x="5145627" y="5421858"/>
                    <a:pt x="5194479" y="5426299"/>
                    <a:pt x="5241702" y="5422006"/>
                  </a:cubicBezTo>
                  <a:cubicBezTo>
                    <a:pt x="5254369" y="5419473"/>
                    <a:pt x="5339510" y="5421826"/>
                    <a:pt x="5318975" y="5370490"/>
                  </a:cubicBezTo>
                  <a:cubicBezTo>
                    <a:pt x="5313226" y="5356119"/>
                    <a:pt x="5293217" y="5353319"/>
                    <a:pt x="5280338" y="5344733"/>
                  </a:cubicBezTo>
                  <a:cubicBezTo>
                    <a:pt x="5243398" y="5348427"/>
                    <a:pt x="5159328" y="5347282"/>
                    <a:pt x="5112913" y="5370490"/>
                  </a:cubicBezTo>
                  <a:cubicBezTo>
                    <a:pt x="5099069" y="5377412"/>
                    <a:pt x="5087155" y="5387662"/>
                    <a:pt x="5074276" y="5396248"/>
                  </a:cubicBezTo>
                  <a:cubicBezTo>
                    <a:pt x="5078569" y="5409127"/>
                    <a:pt x="5087155" y="5421309"/>
                    <a:pt x="5087155" y="5434885"/>
                  </a:cubicBezTo>
                  <a:cubicBezTo>
                    <a:pt x="5087155" y="5452585"/>
                    <a:pt x="5090710" y="5492974"/>
                    <a:pt x="5074276" y="5486400"/>
                  </a:cubicBezTo>
                  <a:cubicBezTo>
                    <a:pt x="5040211" y="5472774"/>
                    <a:pt x="5021595" y="5405630"/>
                    <a:pt x="5009882" y="5370490"/>
                  </a:cubicBezTo>
                  <a:cubicBezTo>
                    <a:pt x="4988417" y="5374783"/>
                    <a:pt x="4963701" y="5371226"/>
                    <a:pt x="4945487" y="5383369"/>
                  </a:cubicBezTo>
                  <a:cubicBezTo>
                    <a:pt x="4934192" y="5390899"/>
                    <a:pt x="4935271" y="5408694"/>
                    <a:pt x="4932609" y="5422006"/>
                  </a:cubicBezTo>
                  <a:cubicBezTo>
                    <a:pt x="4926656" y="5451772"/>
                    <a:pt x="4924023" y="5482107"/>
                    <a:pt x="4919730" y="5512158"/>
                  </a:cubicBezTo>
                  <a:cubicBezTo>
                    <a:pt x="4902558" y="5486400"/>
                    <a:pt x="4878003" y="5464253"/>
                    <a:pt x="4868214" y="5434885"/>
                  </a:cubicBezTo>
                  <a:cubicBezTo>
                    <a:pt x="4863921" y="5422006"/>
                    <a:pt x="4864934" y="5405848"/>
                    <a:pt x="4855335" y="5396248"/>
                  </a:cubicBezTo>
                  <a:cubicBezTo>
                    <a:pt x="4845736" y="5386649"/>
                    <a:pt x="4829578" y="5387662"/>
                    <a:pt x="4816699" y="5383369"/>
                  </a:cubicBezTo>
                  <a:cubicBezTo>
                    <a:pt x="4795234" y="5387662"/>
                    <a:pt x="4770772" y="5384496"/>
                    <a:pt x="4752304" y="5396248"/>
                  </a:cubicBezTo>
                  <a:cubicBezTo>
                    <a:pt x="4721572" y="5415805"/>
                    <a:pt x="4705340" y="5453315"/>
                    <a:pt x="4675031" y="5473521"/>
                  </a:cubicBezTo>
                  <a:lnTo>
                    <a:pt x="4636394" y="5499279"/>
                  </a:lnTo>
                  <a:cubicBezTo>
                    <a:pt x="4632101" y="5512158"/>
                    <a:pt x="4637092" y="5537916"/>
                    <a:pt x="4623516" y="5537916"/>
                  </a:cubicBezTo>
                  <a:cubicBezTo>
                    <a:pt x="4605302" y="5537916"/>
                    <a:pt x="4593724" y="5515201"/>
                    <a:pt x="4584879" y="5499279"/>
                  </a:cubicBezTo>
                  <a:cubicBezTo>
                    <a:pt x="4571693" y="5475545"/>
                    <a:pt x="4559121" y="5422006"/>
                    <a:pt x="4559121" y="5422006"/>
                  </a:cubicBezTo>
                  <a:cubicBezTo>
                    <a:pt x="4554828" y="5396248"/>
                    <a:pt x="4557920" y="5368089"/>
                    <a:pt x="4546242" y="5344733"/>
                  </a:cubicBezTo>
                  <a:cubicBezTo>
                    <a:pt x="4525365" y="5302978"/>
                    <a:pt x="4397152" y="5306702"/>
                    <a:pt x="4391696" y="5306096"/>
                  </a:cubicBezTo>
                  <a:cubicBezTo>
                    <a:pt x="4365938" y="5297510"/>
                    <a:pt x="4340763" y="5273753"/>
                    <a:pt x="4314423" y="5280338"/>
                  </a:cubicBezTo>
                  <a:cubicBezTo>
                    <a:pt x="4297251" y="5284631"/>
                    <a:pt x="4279926" y="5288354"/>
                    <a:pt x="4262907" y="5293217"/>
                  </a:cubicBezTo>
                  <a:cubicBezTo>
                    <a:pt x="4230621" y="5302442"/>
                    <a:pt x="4201675" y="5313779"/>
                    <a:pt x="4172755" y="5331854"/>
                  </a:cubicBezTo>
                  <a:cubicBezTo>
                    <a:pt x="4154553" y="5343230"/>
                    <a:pt x="4138412" y="5357611"/>
                    <a:pt x="4121240" y="5370490"/>
                  </a:cubicBezTo>
                  <a:cubicBezTo>
                    <a:pt x="4116947" y="5383369"/>
                    <a:pt x="4108361" y="5395551"/>
                    <a:pt x="4108361" y="5409127"/>
                  </a:cubicBezTo>
                  <a:cubicBezTo>
                    <a:pt x="4108361" y="5422703"/>
                    <a:pt x="4134552" y="5450426"/>
                    <a:pt x="4121240" y="5447764"/>
                  </a:cubicBezTo>
                  <a:cubicBezTo>
                    <a:pt x="4121235" y="5447763"/>
                    <a:pt x="4024651" y="5383370"/>
                    <a:pt x="4005330" y="5370490"/>
                  </a:cubicBezTo>
                  <a:lnTo>
                    <a:pt x="3966693" y="5344733"/>
                  </a:lnTo>
                  <a:cubicBezTo>
                    <a:pt x="3953814" y="5349026"/>
                    <a:pt x="3938657" y="5349130"/>
                    <a:pt x="3928056" y="5357611"/>
                  </a:cubicBezTo>
                  <a:cubicBezTo>
                    <a:pt x="3880202" y="5395894"/>
                    <a:pt x="3910702" y="5446075"/>
                    <a:pt x="3889420" y="5499279"/>
                  </a:cubicBezTo>
                  <a:cubicBezTo>
                    <a:pt x="3883671" y="5513651"/>
                    <a:pt x="3863662" y="5516451"/>
                    <a:pt x="3850783" y="5525037"/>
                  </a:cubicBezTo>
                  <a:cubicBezTo>
                    <a:pt x="3842197" y="5512158"/>
                    <a:pt x="3835970" y="5497345"/>
                    <a:pt x="3825025" y="5486400"/>
                  </a:cubicBezTo>
                  <a:cubicBezTo>
                    <a:pt x="3814080" y="5475455"/>
                    <a:pt x="3796058" y="5472729"/>
                    <a:pt x="3786389" y="5460642"/>
                  </a:cubicBezTo>
                  <a:cubicBezTo>
                    <a:pt x="3736436" y="5398200"/>
                    <a:pt x="3819171" y="5437226"/>
                    <a:pt x="3734873" y="5409127"/>
                  </a:cubicBezTo>
                  <a:cubicBezTo>
                    <a:pt x="3704822" y="5413420"/>
                    <a:pt x="3673053" y="5411109"/>
                    <a:pt x="3644721" y="5422006"/>
                  </a:cubicBezTo>
                  <a:cubicBezTo>
                    <a:pt x="3615828" y="5433119"/>
                    <a:pt x="3567448" y="5473521"/>
                    <a:pt x="3567448" y="5473521"/>
                  </a:cubicBezTo>
                  <a:cubicBezTo>
                    <a:pt x="3554569" y="5469228"/>
                    <a:pt x="3538410" y="5470241"/>
                    <a:pt x="3528811" y="5460642"/>
                  </a:cubicBezTo>
                  <a:cubicBezTo>
                    <a:pt x="3519212" y="5451043"/>
                    <a:pt x="3522004" y="5434148"/>
                    <a:pt x="3515933" y="5422006"/>
                  </a:cubicBezTo>
                  <a:cubicBezTo>
                    <a:pt x="3509011" y="5408161"/>
                    <a:pt x="3501120" y="5394314"/>
                    <a:pt x="3490175" y="5383369"/>
                  </a:cubicBezTo>
                  <a:cubicBezTo>
                    <a:pt x="3479230" y="5372424"/>
                    <a:pt x="3465683" y="5363897"/>
                    <a:pt x="3451538" y="5357611"/>
                  </a:cubicBezTo>
                  <a:cubicBezTo>
                    <a:pt x="3426727" y="5346584"/>
                    <a:pt x="3374265" y="5331854"/>
                    <a:pt x="3374265" y="5331854"/>
                  </a:cubicBezTo>
                  <a:cubicBezTo>
                    <a:pt x="3350828" y="5402164"/>
                    <a:pt x="3371147" y="5364255"/>
                    <a:pt x="3348507" y="5318975"/>
                  </a:cubicBezTo>
                  <a:cubicBezTo>
                    <a:pt x="3338908" y="5299776"/>
                    <a:pt x="3327230" y="5280084"/>
                    <a:pt x="3309871" y="5267459"/>
                  </a:cubicBezTo>
                  <a:cubicBezTo>
                    <a:pt x="3278818" y="5244875"/>
                    <a:pt x="3206840" y="5215944"/>
                    <a:pt x="3206840" y="5215944"/>
                  </a:cubicBezTo>
                  <a:cubicBezTo>
                    <a:pt x="3027483" y="5228755"/>
                    <a:pt x="3042325" y="5171894"/>
                    <a:pt x="3013656" y="5267459"/>
                  </a:cubicBezTo>
                  <a:cubicBezTo>
                    <a:pt x="3004676" y="5297394"/>
                    <a:pt x="3012304" y="5338087"/>
                    <a:pt x="2987899" y="5357611"/>
                  </a:cubicBezTo>
                  <a:cubicBezTo>
                    <a:pt x="2960872" y="5379232"/>
                    <a:pt x="2919267" y="5366668"/>
                    <a:pt x="2884868" y="5370490"/>
                  </a:cubicBezTo>
                  <a:cubicBezTo>
                    <a:pt x="2841988" y="5375254"/>
                    <a:pt x="2799009" y="5379076"/>
                    <a:pt x="2756079" y="5383369"/>
                  </a:cubicBezTo>
                  <a:cubicBezTo>
                    <a:pt x="2743200" y="5374783"/>
                    <a:pt x="2732710" y="5360156"/>
                    <a:pt x="2717442" y="5357611"/>
                  </a:cubicBezTo>
                  <a:cubicBezTo>
                    <a:pt x="2704051" y="5355379"/>
                    <a:pt x="2688405" y="5360891"/>
                    <a:pt x="2678806" y="5370490"/>
                  </a:cubicBezTo>
                  <a:cubicBezTo>
                    <a:pt x="2669207" y="5380090"/>
                    <a:pt x="2671998" y="5396985"/>
                    <a:pt x="2665927" y="5409127"/>
                  </a:cubicBezTo>
                  <a:cubicBezTo>
                    <a:pt x="2647997" y="5444988"/>
                    <a:pt x="2630016" y="5457917"/>
                    <a:pt x="2601533" y="5486400"/>
                  </a:cubicBezTo>
                  <a:cubicBezTo>
                    <a:pt x="2592947" y="5512158"/>
                    <a:pt x="2598366" y="5548612"/>
                    <a:pt x="2575775" y="5563673"/>
                  </a:cubicBezTo>
                  <a:cubicBezTo>
                    <a:pt x="2543749" y="5585024"/>
                    <a:pt x="2522970" y="5601184"/>
                    <a:pt x="2485623" y="5615189"/>
                  </a:cubicBezTo>
                  <a:cubicBezTo>
                    <a:pt x="2469050" y="5621404"/>
                    <a:pt x="2451279" y="5623775"/>
                    <a:pt x="2434107" y="5628068"/>
                  </a:cubicBezTo>
                  <a:cubicBezTo>
                    <a:pt x="2408349" y="5623775"/>
                    <a:pt x="2374029" y="5634841"/>
                    <a:pt x="2356834" y="5615189"/>
                  </a:cubicBezTo>
                  <a:cubicBezTo>
                    <a:pt x="2336845" y="5592344"/>
                    <a:pt x="2350781" y="5554615"/>
                    <a:pt x="2343955" y="5525037"/>
                  </a:cubicBezTo>
                  <a:cubicBezTo>
                    <a:pt x="2324449" y="5440511"/>
                    <a:pt x="2334433" y="5458589"/>
                    <a:pt x="2279561" y="5422006"/>
                  </a:cubicBezTo>
                  <a:cubicBezTo>
                    <a:pt x="2257163" y="5425206"/>
                    <a:pt x="2181896" y="5430473"/>
                    <a:pt x="2150772" y="5447764"/>
                  </a:cubicBezTo>
                  <a:cubicBezTo>
                    <a:pt x="2123711" y="5462798"/>
                    <a:pt x="2101188" y="5485435"/>
                    <a:pt x="2073499" y="5499279"/>
                  </a:cubicBezTo>
                  <a:lnTo>
                    <a:pt x="2021983" y="5525037"/>
                  </a:lnTo>
                  <a:cubicBezTo>
                    <a:pt x="1983346" y="5516451"/>
                    <a:pt x="1941474" y="5516979"/>
                    <a:pt x="1906073" y="5499279"/>
                  </a:cubicBezTo>
                  <a:cubicBezTo>
                    <a:pt x="1893931" y="5493208"/>
                    <a:pt x="1895258" y="5474060"/>
                    <a:pt x="1893194" y="5460642"/>
                  </a:cubicBezTo>
                  <a:cubicBezTo>
                    <a:pt x="1886634" y="5418000"/>
                    <a:pt x="1893004" y="5373090"/>
                    <a:pt x="1880316" y="5331854"/>
                  </a:cubicBezTo>
                  <a:cubicBezTo>
                    <a:pt x="1870665" y="5300487"/>
                    <a:pt x="1801050" y="5270005"/>
                    <a:pt x="1777285" y="5267459"/>
                  </a:cubicBezTo>
                  <a:cubicBezTo>
                    <a:pt x="1679016" y="5256930"/>
                    <a:pt x="1579809" y="5258873"/>
                    <a:pt x="1481071" y="5254580"/>
                  </a:cubicBezTo>
                  <a:cubicBezTo>
                    <a:pt x="1463900" y="5203068"/>
                    <a:pt x="1463197" y="5224008"/>
                    <a:pt x="1481071" y="5164428"/>
                  </a:cubicBezTo>
                  <a:cubicBezTo>
                    <a:pt x="1488873" y="5138422"/>
                    <a:pt x="1506828" y="5087155"/>
                    <a:pt x="1506828" y="5087155"/>
                  </a:cubicBezTo>
                  <a:cubicBezTo>
                    <a:pt x="1502535" y="5048518"/>
                    <a:pt x="1513950" y="5004580"/>
                    <a:pt x="1493949" y="4971245"/>
                  </a:cubicBezTo>
                  <a:cubicBezTo>
                    <a:pt x="1482687" y="4952475"/>
                    <a:pt x="1450923" y="4963115"/>
                    <a:pt x="1429555" y="4958366"/>
                  </a:cubicBezTo>
                  <a:cubicBezTo>
                    <a:pt x="1412276" y="4954526"/>
                    <a:pt x="1395212" y="4949780"/>
                    <a:pt x="1378040" y="4945487"/>
                  </a:cubicBezTo>
                  <a:cubicBezTo>
                    <a:pt x="1365161" y="4949780"/>
                    <a:pt x="1349832" y="4949675"/>
                    <a:pt x="1339403" y="4958366"/>
                  </a:cubicBezTo>
                  <a:cubicBezTo>
                    <a:pt x="1322913" y="4972108"/>
                    <a:pt x="1314735" y="4993585"/>
                    <a:pt x="1300766" y="5009882"/>
                  </a:cubicBezTo>
                  <a:cubicBezTo>
                    <a:pt x="1288913" y="5023710"/>
                    <a:pt x="1275009" y="5035639"/>
                    <a:pt x="1262130" y="5048518"/>
                  </a:cubicBezTo>
                  <a:cubicBezTo>
                    <a:pt x="1249251" y="5044225"/>
                    <a:pt x="1231384" y="5046687"/>
                    <a:pt x="1223493" y="5035640"/>
                  </a:cubicBezTo>
                  <a:cubicBezTo>
                    <a:pt x="1207712" y="5013546"/>
                    <a:pt x="1224359" y="4963691"/>
                    <a:pt x="1197735" y="4958366"/>
                  </a:cubicBezTo>
                  <a:lnTo>
                    <a:pt x="1133341" y="4945487"/>
                  </a:lnTo>
                  <a:cubicBezTo>
                    <a:pt x="1111876" y="4949780"/>
                    <a:pt x="1089443" y="4950680"/>
                    <a:pt x="1068947" y="4958366"/>
                  </a:cubicBezTo>
                  <a:cubicBezTo>
                    <a:pt x="1054454" y="4963801"/>
                    <a:pt x="1045578" y="4986669"/>
                    <a:pt x="1030310" y="4984124"/>
                  </a:cubicBezTo>
                  <a:cubicBezTo>
                    <a:pt x="1012344" y="4981130"/>
                    <a:pt x="1004552" y="4958366"/>
                    <a:pt x="991673" y="4945487"/>
                  </a:cubicBezTo>
                  <a:cubicBezTo>
                    <a:pt x="983087" y="4928315"/>
                    <a:pt x="973046" y="4911797"/>
                    <a:pt x="965916" y="4893972"/>
                  </a:cubicBezTo>
                  <a:cubicBezTo>
                    <a:pt x="955832" y="4868763"/>
                    <a:pt x="965916" y="4825285"/>
                    <a:pt x="940158" y="4816699"/>
                  </a:cubicBezTo>
                  <a:lnTo>
                    <a:pt x="862885" y="4790941"/>
                  </a:lnTo>
                  <a:cubicBezTo>
                    <a:pt x="829784" y="4779907"/>
                    <a:pt x="808307" y="4771651"/>
                    <a:pt x="772733" y="4765183"/>
                  </a:cubicBezTo>
                  <a:cubicBezTo>
                    <a:pt x="742867" y="4759753"/>
                    <a:pt x="712631" y="4756597"/>
                    <a:pt x="682580" y="4752304"/>
                  </a:cubicBezTo>
                  <a:cubicBezTo>
                    <a:pt x="691166" y="4739425"/>
                    <a:pt x="707151" y="4729101"/>
                    <a:pt x="708338" y="4713668"/>
                  </a:cubicBezTo>
                  <a:cubicBezTo>
                    <a:pt x="711647" y="4670651"/>
                    <a:pt x="701561" y="4627589"/>
                    <a:pt x="695459" y="4584879"/>
                  </a:cubicBezTo>
                  <a:cubicBezTo>
                    <a:pt x="690533" y="4550397"/>
                    <a:pt x="682160" y="4520065"/>
                    <a:pt x="656823" y="4494727"/>
                  </a:cubicBezTo>
                  <a:cubicBezTo>
                    <a:pt x="631857" y="4469761"/>
                    <a:pt x="610973" y="4466565"/>
                    <a:pt x="579549" y="4456090"/>
                  </a:cubicBezTo>
                  <a:cubicBezTo>
                    <a:pt x="588135" y="4443211"/>
                    <a:pt x="597628" y="4430893"/>
                    <a:pt x="605307" y="4417454"/>
                  </a:cubicBezTo>
                  <a:cubicBezTo>
                    <a:pt x="646052" y="4346151"/>
                    <a:pt x="648161" y="4329182"/>
                    <a:pt x="618186" y="4224271"/>
                  </a:cubicBezTo>
                  <a:cubicBezTo>
                    <a:pt x="613182" y="4206758"/>
                    <a:pt x="592428" y="4198513"/>
                    <a:pt x="579549" y="4185634"/>
                  </a:cubicBezTo>
                  <a:cubicBezTo>
                    <a:pt x="575256" y="4172755"/>
                    <a:pt x="564439" y="4160388"/>
                    <a:pt x="566671" y="4146997"/>
                  </a:cubicBezTo>
                  <a:cubicBezTo>
                    <a:pt x="570257" y="4125480"/>
                    <a:pt x="619461" y="4081328"/>
                    <a:pt x="631065" y="4069724"/>
                  </a:cubicBezTo>
                  <a:cubicBezTo>
                    <a:pt x="626772" y="4013916"/>
                    <a:pt x="633563" y="3956119"/>
                    <a:pt x="618186" y="3902299"/>
                  </a:cubicBezTo>
                  <a:cubicBezTo>
                    <a:pt x="614456" y="3889246"/>
                    <a:pt x="592801" y="3892365"/>
                    <a:pt x="579549" y="3889420"/>
                  </a:cubicBezTo>
                  <a:cubicBezTo>
                    <a:pt x="554058" y="3883755"/>
                    <a:pt x="528034" y="3880834"/>
                    <a:pt x="502276" y="3876541"/>
                  </a:cubicBezTo>
                  <a:cubicBezTo>
                    <a:pt x="569580" y="3775586"/>
                    <a:pt x="572700" y="3805940"/>
                    <a:pt x="540913" y="3657600"/>
                  </a:cubicBezTo>
                  <a:cubicBezTo>
                    <a:pt x="537670" y="3642465"/>
                    <a:pt x="525064" y="3630855"/>
                    <a:pt x="515155" y="3618964"/>
                  </a:cubicBezTo>
                  <a:cubicBezTo>
                    <a:pt x="497315" y="3597556"/>
                    <a:pt x="464698" y="3566487"/>
                    <a:pt x="437882" y="3554569"/>
                  </a:cubicBezTo>
                  <a:cubicBezTo>
                    <a:pt x="413071" y="3543542"/>
                    <a:pt x="360609" y="3528811"/>
                    <a:pt x="360609" y="3528811"/>
                  </a:cubicBezTo>
                  <a:cubicBezTo>
                    <a:pt x="320555" y="3408653"/>
                    <a:pt x="365603" y="3577678"/>
                    <a:pt x="373487" y="3451538"/>
                  </a:cubicBezTo>
                  <a:cubicBezTo>
                    <a:pt x="376979" y="3395674"/>
                    <a:pt x="367551" y="3339654"/>
                    <a:pt x="360609" y="3284113"/>
                  </a:cubicBezTo>
                  <a:cubicBezTo>
                    <a:pt x="358925" y="3270642"/>
                    <a:pt x="356211" y="3256077"/>
                    <a:pt x="347730" y="3245476"/>
                  </a:cubicBezTo>
                  <a:cubicBezTo>
                    <a:pt x="338061" y="3233389"/>
                    <a:pt x="323320" y="3225815"/>
                    <a:pt x="309093" y="3219718"/>
                  </a:cubicBezTo>
                  <a:cubicBezTo>
                    <a:pt x="292824" y="3212746"/>
                    <a:pt x="274597" y="3211702"/>
                    <a:pt x="257578" y="3206840"/>
                  </a:cubicBezTo>
                  <a:cubicBezTo>
                    <a:pt x="244525" y="3203111"/>
                    <a:pt x="231820" y="3198254"/>
                    <a:pt x="218941" y="3193961"/>
                  </a:cubicBezTo>
                  <a:cubicBezTo>
                    <a:pt x="227527" y="3181082"/>
                    <a:pt x="232612" y="3164994"/>
                    <a:pt x="244699" y="3155324"/>
                  </a:cubicBezTo>
                  <a:cubicBezTo>
                    <a:pt x="255299" y="3146843"/>
                    <a:pt x="273736" y="3152044"/>
                    <a:pt x="283335" y="3142445"/>
                  </a:cubicBezTo>
                  <a:cubicBezTo>
                    <a:pt x="296910" y="3128870"/>
                    <a:pt x="300507" y="3108102"/>
                    <a:pt x="309093" y="3090930"/>
                  </a:cubicBezTo>
                  <a:cubicBezTo>
                    <a:pt x="304800" y="3052293"/>
                    <a:pt x="309499" y="3011554"/>
                    <a:pt x="296214" y="2975020"/>
                  </a:cubicBezTo>
                  <a:cubicBezTo>
                    <a:pt x="290924" y="2960474"/>
                    <a:pt x="268523" y="2960207"/>
                    <a:pt x="257578" y="2949262"/>
                  </a:cubicBezTo>
                  <a:cubicBezTo>
                    <a:pt x="246633" y="2938317"/>
                    <a:pt x="240406" y="2923505"/>
                    <a:pt x="231820" y="2910626"/>
                  </a:cubicBezTo>
                  <a:cubicBezTo>
                    <a:pt x="236113" y="2897747"/>
                    <a:pt x="236218" y="2882590"/>
                    <a:pt x="244699" y="2871989"/>
                  </a:cubicBezTo>
                  <a:cubicBezTo>
                    <a:pt x="254368" y="2859902"/>
                    <a:pt x="271444" y="2856140"/>
                    <a:pt x="283335" y="2846231"/>
                  </a:cubicBezTo>
                  <a:cubicBezTo>
                    <a:pt x="382493" y="2763600"/>
                    <a:pt x="264686" y="2845786"/>
                    <a:pt x="360609" y="2781837"/>
                  </a:cubicBezTo>
                  <a:cubicBezTo>
                    <a:pt x="364902" y="2768958"/>
                    <a:pt x="373487" y="2756776"/>
                    <a:pt x="373487" y="2743200"/>
                  </a:cubicBezTo>
                  <a:cubicBezTo>
                    <a:pt x="373487" y="2710525"/>
                    <a:pt x="342610" y="2683926"/>
                    <a:pt x="373487" y="2653048"/>
                  </a:cubicBezTo>
                  <a:cubicBezTo>
                    <a:pt x="383086" y="2643448"/>
                    <a:pt x="399982" y="2646240"/>
                    <a:pt x="412124" y="2640169"/>
                  </a:cubicBezTo>
                  <a:cubicBezTo>
                    <a:pt x="425969" y="2633247"/>
                    <a:pt x="437882" y="2622997"/>
                    <a:pt x="450761" y="2614411"/>
                  </a:cubicBezTo>
                  <a:cubicBezTo>
                    <a:pt x="455054" y="2550017"/>
                    <a:pt x="447988" y="2483838"/>
                    <a:pt x="463640" y="2421228"/>
                  </a:cubicBezTo>
                  <a:cubicBezTo>
                    <a:pt x="466932" y="2408058"/>
                    <a:pt x="495541" y="2420136"/>
                    <a:pt x="502276" y="2408349"/>
                  </a:cubicBezTo>
                  <a:cubicBezTo>
                    <a:pt x="515232" y="2385677"/>
                    <a:pt x="510034" y="2356682"/>
                    <a:pt x="515155" y="2331076"/>
                  </a:cubicBezTo>
                  <a:cubicBezTo>
                    <a:pt x="518626" y="2313720"/>
                    <a:pt x="514595" y="2291080"/>
                    <a:pt x="528034" y="2279561"/>
                  </a:cubicBezTo>
                  <a:cubicBezTo>
                    <a:pt x="548649" y="2261891"/>
                    <a:pt x="605307" y="2253803"/>
                    <a:pt x="605307" y="2253803"/>
                  </a:cubicBezTo>
                  <a:cubicBezTo>
                    <a:pt x="601014" y="2223752"/>
                    <a:pt x="600415" y="2192937"/>
                    <a:pt x="592428" y="2163651"/>
                  </a:cubicBezTo>
                  <a:cubicBezTo>
                    <a:pt x="581705" y="2124332"/>
                    <a:pt x="558257" y="2098685"/>
                    <a:pt x="528034" y="2073499"/>
                  </a:cubicBezTo>
                  <a:cubicBezTo>
                    <a:pt x="516143" y="2063590"/>
                    <a:pt x="503241" y="2054663"/>
                    <a:pt x="489397" y="2047741"/>
                  </a:cubicBezTo>
                  <a:cubicBezTo>
                    <a:pt x="477255" y="2041670"/>
                    <a:pt x="463640" y="2039155"/>
                    <a:pt x="450761" y="2034862"/>
                  </a:cubicBezTo>
                  <a:cubicBezTo>
                    <a:pt x="463640" y="2026276"/>
                    <a:pt x="475553" y="2016026"/>
                    <a:pt x="489397" y="2009104"/>
                  </a:cubicBezTo>
                  <a:cubicBezTo>
                    <a:pt x="501539" y="2003033"/>
                    <a:pt x="525372" y="2009538"/>
                    <a:pt x="528034" y="1996226"/>
                  </a:cubicBezTo>
                  <a:cubicBezTo>
                    <a:pt x="551399" y="1879404"/>
                    <a:pt x="538854" y="1888216"/>
                    <a:pt x="476518" y="1867437"/>
                  </a:cubicBezTo>
                  <a:cubicBezTo>
                    <a:pt x="605965" y="1857479"/>
                    <a:pt x="627666" y="1899995"/>
                    <a:pt x="669702" y="1815921"/>
                  </a:cubicBezTo>
                  <a:cubicBezTo>
                    <a:pt x="675773" y="1803779"/>
                    <a:pt x="678287" y="1790164"/>
                    <a:pt x="682580" y="1777285"/>
                  </a:cubicBezTo>
                  <a:cubicBezTo>
                    <a:pt x="686873" y="1742941"/>
                    <a:pt x="681402" y="1705882"/>
                    <a:pt x="695459" y="1674254"/>
                  </a:cubicBezTo>
                  <a:cubicBezTo>
                    <a:pt x="700973" y="1661848"/>
                    <a:pt x="720657" y="1663295"/>
                    <a:pt x="734096" y="1661375"/>
                  </a:cubicBezTo>
                  <a:cubicBezTo>
                    <a:pt x="781036" y="1654669"/>
                    <a:pt x="828541" y="1652789"/>
                    <a:pt x="875763" y="1648496"/>
                  </a:cubicBezTo>
                  <a:cubicBezTo>
                    <a:pt x="916920" y="1634777"/>
                    <a:pt x="920740" y="1642289"/>
                    <a:pt x="940158" y="1596980"/>
                  </a:cubicBezTo>
                  <a:cubicBezTo>
                    <a:pt x="947131" y="1580711"/>
                    <a:pt x="939598" y="1556984"/>
                    <a:pt x="953037" y="1545465"/>
                  </a:cubicBezTo>
                  <a:cubicBezTo>
                    <a:pt x="981323" y="1521220"/>
                    <a:pt x="1090398" y="1511123"/>
                    <a:pt x="1120462" y="1506828"/>
                  </a:cubicBezTo>
                  <a:cubicBezTo>
                    <a:pt x="1133341" y="1502535"/>
                    <a:pt x="1149499" y="1503548"/>
                    <a:pt x="1159099" y="1493949"/>
                  </a:cubicBezTo>
                  <a:cubicBezTo>
                    <a:pt x="1203541" y="1449507"/>
                    <a:pt x="1134041" y="1456485"/>
                    <a:pt x="1197735" y="1416676"/>
                  </a:cubicBezTo>
                  <a:cubicBezTo>
                    <a:pt x="1218641" y="1403610"/>
                    <a:pt x="1296362" y="1385580"/>
                    <a:pt x="1326524" y="1378040"/>
                  </a:cubicBezTo>
                  <a:cubicBezTo>
                    <a:pt x="1376013" y="1303806"/>
                    <a:pt x="1351389" y="1367022"/>
                    <a:pt x="1300766" y="1326524"/>
                  </a:cubicBezTo>
                  <a:cubicBezTo>
                    <a:pt x="1290165" y="1318043"/>
                    <a:pt x="1296368" y="1298488"/>
                    <a:pt x="1287887" y="1287887"/>
                  </a:cubicBezTo>
                  <a:cubicBezTo>
                    <a:pt x="1278218" y="1275801"/>
                    <a:pt x="1262130" y="1270716"/>
                    <a:pt x="1249251" y="1262130"/>
                  </a:cubicBezTo>
                  <a:cubicBezTo>
                    <a:pt x="1244958" y="1202029"/>
                    <a:pt x="1250986" y="1140281"/>
                    <a:pt x="1236372" y="1081826"/>
                  </a:cubicBezTo>
                  <a:cubicBezTo>
                    <a:pt x="1232618" y="1066810"/>
                    <a:pt x="1209304" y="1066351"/>
                    <a:pt x="1197735" y="1056068"/>
                  </a:cubicBezTo>
                  <a:cubicBezTo>
                    <a:pt x="1094421" y="964233"/>
                    <a:pt x="1148201" y="1003560"/>
                    <a:pt x="1068947" y="914400"/>
                  </a:cubicBezTo>
                  <a:cubicBezTo>
                    <a:pt x="1052813" y="896249"/>
                    <a:pt x="1034603" y="880057"/>
                    <a:pt x="1017431" y="862885"/>
                  </a:cubicBezTo>
                  <a:cubicBezTo>
                    <a:pt x="1008845" y="845713"/>
                    <a:pt x="973847" y="818499"/>
                    <a:pt x="991673" y="811369"/>
                  </a:cubicBezTo>
                  <a:cubicBezTo>
                    <a:pt x="1020691" y="799762"/>
                    <a:pt x="1052807" y="825520"/>
                    <a:pt x="1081825" y="837127"/>
                  </a:cubicBezTo>
                  <a:cubicBezTo>
                    <a:pt x="1107150" y="847257"/>
                    <a:pt x="1143012" y="882217"/>
                    <a:pt x="1159099" y="901521"/>
                  </a:cubicBezTo>
                  <a:cubicBezTo>
                    <a:pt x="1169008" y="913412"/>
                    <a:pt x="1171977" y="931572"/>
                    <a:pt x="1184856" y="940158"/>
                  </a:cubicBezTo>
                  <a:cubicBezTo>
                    <a:pt x="1199584" y="949977"/>
                    <a:pt x="1219200" y="948744"/>
                    <a:pt x="1236372" y="953037"/>
                  </a:cubicBezTo>
                  <a:lnTo>
                    <a:pt x="1326524" y="940158"/>
                  </a:lnTo>
                  <a:cubicBezTo>
                    <a:pt x="1337404" y="927465"/>
                    <a:pt x="1308391" y="847122"/>
                    <a:pt x="1300766" y="824248"/>
                  </a:cubicBezTo>
                  <a:cubicBezTo>
                    <a:pt x="1305059" y="781318"/>
                    <a:pt x="1300957" y="736695"/>
                    <a:pt x="1313645" y="695459"/>
                  </a:cubicBezTo>
                  <a:cubicBezTo>
                    <a:pt x="1319001" y="678051"/>
                    <a:pt x="1340622" y="670815"/>
                    <a:pt x="1352282" y="656823"/>
                  </a:cubicBezTo>
                  <a:cubicBezTo>
                    <a:pt x="1362191" y="644932"/>
                    <a:pt x="1365953" y="627856"/>
                    <a:pt x="1378040" y="618186"/>
                  </a:cubicBezTo>
                  <a:cubicBezTo>
                    <a:pt x="1388640" y="609705"/>
                    <a:pt x="1404534" y="611378"/>
                    <a:pt x="1416676" y="605307"/>
                  </a:cubicBezTo>
                  <a:cubicBezTo>
                    <a:pt x="1430520" y="598385"/>
                    <a:pt x="1442434" y="588135"/>
                    <a:pt x="1455313" y="579549"/>
                  </a:cubicBezTo>
                  <a:cubicBezTo>
                    <a:pt x="1506828" y="583842"/>
                    <a:pt x="1558619" y="585596"/>
                    <a:pt x="1609859" y="592428"/>
                  </a:cubicBezTo>
                  <a:cubicBezTo>
                    <a:pt x="1623316" y="594222"/>
                    <a:pt x="1634920" y="605307"/>
                    <a:pt x="1648496" y="605307"/>
                  </a:cubicBezTo>
                  <a:cubicBezTo>
                    <a:pt x="1678852" y="605307"/>
                    <a:pt x="1708882" y="598381"/>
                    <a:pt x="1738648" y="592428"/>
                  </a:cubicBezTo>
                  <a:cubicBezTo>
                    <a:pt x="1811278" y="577902"/>
                    <a:pt x="1824804" y="572296"/>
                    <a:pt x="1880316" y="553792"/>
                  </a:cubicBezTo>
                  <a:cubicBezTo>
                    <a:pt x="1908825" y="534786"/>
                    <a:pt x="1937756" y="519145"/>
                    <a:pt x="1957589" y="489397"/>
                  </a:cubicBezTo>
                  <a:cubicBezTo>
                    <a:pt x="1965119" y="478102"/>
                    <a:pt x="1963875" y="462628"/>
                    <a:pt x="1970468" y="450761"/>
                  </a:cubicBezTo>
                  <a:cubicBezTo>
                    <a:pt x="2014661" y="371213"/>
                    <a:pt x="2004179" y="385356"/>
                    <a:pt x="2060620" y="347730"/>
                  </a:cubicBezTo>
                  <a:cubicBezTo>
                    <a:pt x="2154685" y="379084"/>
                    <a:pt x="2111553" y="380072"/>
                    <a:pt x="2189409" y="360609"/>
                  </a:cubicBezTo>
                  <a:cubicBezTo>
                    <a:pt x="2202288" y="347730"/>
                    <a:pt x="2213224" y="332558"/>
                    <a:pt x="2228045" y="321972"/>
                  </a:cubicBezTo>
                  <a:cubicBezTo>
                    <a:pt x="2283676" y="282235"/>
                    <a:pt x="2322551" y="291437"/>
                    <a:pt x="2395471" y="283335"/>
                  </a:cubicBezTo>
                  <a:cubicBezTo>
                    <a:pt x="2500940" y="248178"/>
                    <a:pt x="2390216" y="298305"/>
                    <a:pt x="2446986" y="90152"/>
                  </a:cubicBezTo>
                  <a:cubicBezTo>
                    <a:pt x="2451059" y="75219"/>
                    <a:pt x="2466457" y="114644"/>
                    <a:pt x="2472744" y="128789"/>
                  </a:cubicBezTo>
                  <a:cubicBezTo>
                    <a:pt x="2483771" y="153600"/>
                    <a:pt x="2471720" y="201598"/>
                    <a:pt x="2498502" y="206062"/>
                  </a:cubicBezTo>
                  <a:lnTo>
                    <a:pt x="2575775" y="218941"/>
                  </a:lnTo>
                  <a:cubicBezTo>
                    <a:pt x="2597240" y="214648"/>
                    <a:pt x="2620590" y="215851"/>
                    <a:pt x="2640169" y="206062"/>
                  </a:cubicBezTo>
                  <a:cubicBezTo>
                    <a:pt x="2717347" y="167474"/>
                    <a:pt x="2639956" y="154477"/>
                    <a:pt x="2717442" y="180304"/>
                  </a:cubicBezTo>
                  <a:cubicBezTo>
                    <a:pt x="2730944" y="220811"/>
                    <a:pt x="2727613" y="230015"/>
                    <a:pt x="2768958" y="257578"/>
                  </a:cubicBezTo>
                  <a:cubicBezTo>
                    <a:pt x="2780253" y="265108"/>
                    <a:pt x="2794715" y="266163"/>
                    <a:pt x="2807594" y="270456"/>
                  </a:cubicBezTo>
                  <a:cubicBezTo>
                    <a:pt x="2863790" y="261091"/>
                    <a:pt x="2905945" y="245480"/>
                    <a:pt x="2962141" y="270456"/>
                  </a:cubicBezTo>
                  <a:cubicBezTo>
                    <a:pt x="2978785" y="277853"/>
                    <a:pt x="2986786" y="297433"/>
                    <a:pt x="3000778" y="309093"/>
                  </a:cubicBezTo>
                  <a:cubicBezTo>
                    <a:pt x="3038896" y="340858"/>
                    <a:pt x="3041832" y="335456"/>
                    <a:pt x="3090930" y="347730"/>
                  </a:cubicBezTo>
                  <a:cubicBezTo>
                    <a:pt x="3145351" y="340927"/>
                    <a:pt x="3193771" y="312076"/>
                    <a:pt x="3232597" y="360609"/>
                  </a:cubicBezTo>
                  <a:cubicBezTo>
                    <a:pt x="3241077" y="371210"/>
                    <a:pt x="3235877" y="389646"/>
                    <a:pt x="3245476" y="399245"/>
                  </a:cubicBezTo>
                  <a:cubicBezTo>
                    <a:pt x="3255076" y="408844"/>
                    <a:pt x="3271060" y="408394"/>
                    <a:pt x="3284113" y="412124"/>
                  </a:cubicBezTo>
                  <a:cubicBezTo>
                    <a:pt x="3301132" y="416987"/>
                    <a:pt x="3318609" y="420140"/>
                    <a:pt x="3335628" y="425003"/>
                  </a:cubicBezTo>
                  <a:cubicBezTo>
                    <a:pt x="3464961" y="461956"/>
                    <a:pt x="3264738" y="410500"/>
                    <a:pt x="3425780" y="450761"/>
                  </a:cubicBezTo>
                  <a:cubicBezTo>
                    <a:pt x="3473003" y="446468"/>
                    <a:pt x="3520752" y="446123"/>
                    <a:pt x="3567448" y="437882"/>
                  </a:cubicBezTo>
                  <a:cubicBezTo>
                    <a:pt x="3594186" y="433164"/>
                    <a:pt x="3618963" y="420710"/>
                    <a:pt x="3644721" y="412124"/>
                  </a:cubicBezTo>
                  <a:cubicBezTo>
                    <a:pt x="3701572" y="393173"/>
                    <a:pt x="3671214" y="405317"/>
                    <a:pt x="3734873" y="373487"/>
                  </a:cubicBezTo>
                  <a:cubicBezTo>
                    <a:pt x="3743459" y="360608"/>
                    <a:pt x="3747505" y="343054"/>
                    <a:pt x="3760631" y="334851"/>
                  </a:cubicBezTo>
                  <a:cubicBezTo>
                    <a:pt x="3783655" y="320461"/>
                    <a:pt x="3837904" y="309093"/>
                    <a:pt x="3837904" y="309093"/>
                  </a:cubicBezTo>
                  <a:cubicBezTo>
                    <a:pt x="3847961" y="314122"/>
                    <a:pt x="3909107" y="347730"/>
                    <a:pt x="3928056" y="347730"/>
                  </a:cubicBezTo>
                  <a:cubicBezTo>
                    <a:pt x="3949946" y="347730"/>
                    <a:pt x="3970986" y="339144"/>
                    <a:pt x="3992451" y="334851"/>
                  </a:cubicBezTo>
                  <a:cubicBezTo>
                    <a:pt x="4086901" y="287625"/>
                    <a:pt x="3998510" y="326174"/>
                    <a:pt x="4108361" y="296214"/>
                  </a:cubicBezTo>
                  <a:cubicBezTo>
                    <a:pt x="4134555" y="289070"/>
                    <a:pt x="4159876" y="279042"/>
                    <a:pt x="4185634" y="270456"/>
                  </a:cubicBezTo>
                  <a:lnTo>
                    <a:pt x="4224271" y="257578"/>
                  </a:lnTo>
                  <a:cubicBezTo>
                    <a:pt x="4269543" y="189668"/>
                    <a:pt x="4223923" y="239328"/>
                    <a:pt x="4301544" y="206062"/>
                  </a:cubicBezTo>
                  <a:cubicBezTo>
                    <a:pt x="4426053" y="152700"/>
                    <a:pt x="4243805" y="204396"/>
                    <a:pt x="4391696" y="167426"/>
                  </a:cubicBezTo>
                  <a:cubicBezTo>
                    <a:pt x="4492436" y="176584"/>
                    <a:pt x="4541345" y="191188"/>
                    <a:pt x="4636394" y="167426"/>
                  </a:cubicBezTo>
                  <a:cubicBezTo>
                    <a:pt x="4655020" y="162770"/>
                    <a:pt x="4670738" y="150254"/>
                    <a:pt x="4687910" y="141668"/>
                  </a:cubicBezTo>
                  <a:cubicBezTo>
                    <a:pt x="4735133" y="145961"/>
                    <a:pt x="4784087" y="141167"/>
                    <a:pt x="4829578" y="154547"/>
                  </a:cubicBezTo>
                  <a:cubicBezTo>
                    <a:pt x="4859277" y="163282"/>
                    <a:pt x="4876819" y="198554"/>
                    <a:pt x="4906851" y="206062"/>
                  </a:cubicBezTo>
                  <a:lnTo>
                    <a:pt x="4958366" y="218941"/>
                  </a:lnTo>
                  <a:cubicBezTo>
                    <a:pt x="5177154" y="187685"/>
                    <a:pt x="5078330" y="186478"/>
                    <a:pt x="5254580" y="206062"/>
                  </a:cubicBezTo>
                  <a:cubicBezTo>
                    <a:pt x="5305511" y="223039"/>
                    <a:pt x="5295115" y="215049"/>
                    <a:pt x="5344733" y="257578"/>
                  </a:cubicBezTo>
                  <a:cubicBezTo>
                    <a:pt x="5358561" y="269431"/>
                    <a:pt x="5365700" y="291797"/>
                    <a:pt x="5383369" y="296214"/>
                  </a:cubicBezTo>
                  <a:cubicBezTo>
                    <a:pt x="5437671" y="309789"/>
                    <a:pt x="5494986" y="304800"/>
                    <a:pt x="5550794" y="309093"/>
                  </a:cubicBezTo>
                  <a:lnTo>
                    <a:pt x="5602310" y="386366"/>
                  </a:lnTo>
                  <a:lnTo>
                    <a:pt x="5628068" y="425003"/>
                  </a:lnTo>
                  <a:cubicBezTo>
                    <a:pt x="5851302" y="420710"/>
                    <a:pt x="6080006" y="461429"/>
                    <a:pt x="6297769" y="412124"/>
                  </a:cubicBezTo>
                  <a:cubicBezTo>
                    <a:pt x="6344016" y="401653"/>
                    <a:pt x="6295653" y="315440"/>
                    <a:pt x="6310648" y="270456"/>
                  </a:cubicBezTo>
                  <a:cubicBezTo>
                    <a:pt x="6314941" y="257577"/>
                    <a:pt x="6336406" y="261871"/>
                    <a:pt x="6349285" y="257578"/>
                  </a:cubicBezTo>
                  <a:cubicBezTo>
                    <a:pt x="6405093" y="261871"/>
                    <a:pt x="6461589" y="260729"/>
                    <a:pt x="6516710" y="270456"/>
                  </a:cubicBezTo>
                  <a:cubicBezTo>
                    <a:pt x="6535616" y="273792"/>
                    <a:pt x="6550579" y="288651"/>
                    <a:pt x="6568225" y="296214"/>
                  </a:cubicBezTo>
                  <a:cubicBezTo>
                    <a:pt x="6580703" y="301562"/>
                    <a:pt x="6594720" y="303022"/>
                    <a:pt x="6606862" y="309093"/>
                  </a:cubicBezTo>
                  <a:cubicBezTo>
                    <a:pt x="6695803" y="353564"/>
                    <a:pt x="6589799" y="320926"/>
                    <a:pt x="6697014" y="347730"/>
                  </a:cubicBezTo>
                  <a:cubicBezTo>
                    <a:pt x="6765701" y="343437"/>
                    <a:pt x="6835097" y="345585"/>
                    <a:pt x="6903076" y="334851"/>
                  </a:cubicBezTo>
                  <a:cubicBezTo>
                    <a:pt x="6918365" y="332437"/>
                    <a:pt x="6926280" y="310280"/>
                    <a:pt x="6941713" y="309093"/>
                  </a:cubicBezTo>
                  <a:cubicBezTo>
                    <a:pt x="6984730" y="305784"/>
                    <a:pt x="7027572" y="317679"/>
                    <a:pt x="7070502" y="321972"/>
                  </a:cubicBezTo>
                  <a:cubicBezTo>
                    <a:pt x="7166428" y="385924"/>
                    <a:pt x="7048612" y="303731"/>
                    <a:pt x="7147775" y="386366"/>
                  </a:cubicBezTo>
                  <a:cubicBezTo>
                    <a:pt x="7170602" y="405389"/>
                    <a:pt x="7211989" y="426766"/>
                    <a:pt x="7237927" y="437882"/>
                  </a:cubicBezTo>
                  <a:cubicBezTo>
                    <a:pt x="7250405" y="443230"/>
                    <a:pt x="7263684" y="446468"/>
                    <a:pt x="7276563" y="450761"/>
                  </a:cubicBezTo>
                  <a:cubicBezTo>
                    <a:pt x="7302321" y="476519"/>
                    <a:pt x="7319279" y="516514"/>
                    <a:pt x="7353837" y="528034"/>
                  </a:cubicBezTo>
                  <a:cubicBezTo>
                    <a:pt x="7442153" y="557474"/>
                    <a:pt x="7332538" y="522709"/>
                    <a:pt x="7456868" y="553792"/>
                  </a:cubicBezTo>
                  <a:cubicBezTo>
                    <a:pt x="7470038" y="557085"/>
                    <a:pt x="7482022" y="565085"/>
                    <a:pt x="7495504" y="566671"/>
                  </a:cubicBezTo>
                  <a:cubicBezTo>
                    <a:pt x="7555346" y="573711"/>
                    <a:pt x="7615707" y="575256"/>
                    <a:pt x="7675809" y="579549"/>
                  </a:cubicBezTo>
                  <a:cubicBezTo>
                    <a:pt x="7676255" y="579660"/>
                    <a:pt x="7759803" y="599149"/>
                    <a:pt x="7765961" y="605307"/>
                  </a:cubicBezTo>
                  <a:cubicBezTo>
                    <a:pt x="7834649" y="673995"/>
                    <a:pt x="7714446" y="622479"/>
                    <a:pt x="7817476" y="656823"/>
                  </a:cubicBezTo>
                  <a:cubicBezTo>
                    <a:pt x="7873285" y="652530"/>
                    <a:pt x="7929312" y="650484"/>
                    <a:pt x="7984902" y="643944"/>
                  </a:cubicBezTo>
                  <a:cubicBezTo>
                    <a:pt x="8074861" y="633360"/>
                    <a:pt x="7999615" y="615425"/>
                    <a:pt x="8113690" y="643944"/>
                  </a:cubicBezTo>
                  <a:cubicBezTo>
                    <a:pt x="8140030" y="650529"/>
                    <a:pt x="8168372" y="654642"/>
                    <a:pt x="8190963" y="669702"/>
                  </a:cubicBezTo>
                  <a:cubicBezTo>
                    <a:pt x="8220113" y="689135"/>
                    <a:pt x="8258128" y="718309"/>
                    <a:pt x="8293994" y="721217"/>
                  </a:cubicBezTo>
                  <a:cubicBezTo>
                    <a:pt x="8430986" y="732325"/>
                    <a:pt x="8568743" y="729803"/>
                    <a:pt x="8706118" y="734096"/>
                  </a:cubicBezTo>
                  <a:cubicBezTo>
                    <a:pt x="8839782" y="823205"/>
                    <a:pt x="8632858" y="687564"/>
                    <a:pt x="8796271" y="785611"/>
                  </a:cubicBezTo>
                  <a:cubicBezTo>
                    <a:pt x="8822816" y="801538"/>
                    <a:pt x="8873544" y="837127"/>
                    <a:pt x="8873544" y="837127"/>
                  </a:cubicBezTo>
                  <a:cubicBezTo>
                    <a:pt x="8882130" y="850006"/>
                    <a:pt x="8887411" y="865855"/>
                    <a:pt x="8899302" y="875764"/>
                  </a:cubicBezTo>
                  <a:cubicBezTo>
                    <a:pt x="8920520" y="893446"/>
                    <a:pt x="8962614" y="905453"/>
                    <a:pt x="8989454" y="914400"/>
                  </a:cubicBezTo>
                  <a:cubicBezTo>
                    <a:pt x="9002333" y="922986"/>
                    <a:pt x="9013946" y="933872"/>
                    <a:pt x="9028090" y="940158"/>
                  </a:cubicBezTo>
                  <a:cubicBezTo>
                    <a:pt x="9052901" y="951185"/>
                    <a:pt x="9105363" y="965916"/>
                    <a:pt x="9105363" y="965916"/>
                  </a:cubicBezTo>
                  <a:cubicBezTo>
                    <a:pt x="9113949" y="978795"/>
                    <a:pt x="9124199" y="990708"/>
                    <a:pt x="9131121" y="1004552"/>
                  </a:cubicBezTo>
                  <a:cubicBezTo>
                    <a:pt x="9137192" y="1016694"/>
                    <a:pt x="9132953" y="1035298"/>
                    <a:pt x="9144000" y="1043189"/>
                  </a:cubicBezTo>
                  <a:cubicBezTo>
                    <a:pt x="9165982" y="1058890"/>
                    <a:pt x="9241926" y="1072567"/>
                    <a:pt x="9272789" y="1081826"/>
                  </a:cubicBezTo>
                  <a:cubicBezTo>
                    <a:pt x="9298795" y="1089628"/>
                    <a:pt x="9324304" y="1098997"/>
                    <a:pt x="9350062" y="1107583"/>
                  </a:cubicBezTo>
                  <a:lnTo>
                    <a:pt x="9388699" y="1120462"/>
                  </a:lnTo>
                  <a:cubicBezTo>
                    <a:pt x="9463031" y="1170018"/>
                    <a:pt x="9399451" y="1116210"/>
                    <a:pt x="9453093" y="1223493"/>
                  </a:cubicBezTo>
                  <a:cubicBezTo>
                    <a:pt x="9461679" y="1240665"/>
                    <a:pt x="9471288" y="1257362"/>
                    <a:pt x="9478851" y="1275009"/>
                  </a:cubicBezTo>
                  <a:cubicBezTo>
                    <a:pt x="9484199" y="1287487"/>
                    <a:pt x="9485659" y="1301503"/>
                    <a:pt x="9491730" y="1313645"/>
                  </a:cubicBezTo>
                  <a:cubicBezTo>
                    <a:pt x="9499045" y="1328275"/>
                    <a:pt x="9550285" y="1397958"/>
                    <a:pt x="9556124" y="1403797"/>
                  </a:cubicBezTo>
                  <a:cubicBezTo>
                    <a:pt x="9590610" y="1438283"/>
                    <a:pt x="9640837" y="1442720"/>
                    <a:pt x="9684913" y="1455313"/>
                  </a:cubicBezTo>
                  <a:cubicBezTo>
                    <a:pt x="9731567" y="1468643"/>
                    <a:pt x="9719854" y="1465729"/>
                    <a:pt x="9762186" y="1493949"/>
                  </a:cubicBezTo>
                  <a:cubicBezTo>
                    <a:pt x="9770772" y="1519707"/>
                    <a:pt x="9784104" y="1544345"/>
                    <a:pt x="9787944" y="1571223"/>
                  </a:cubicBezTo>
                  <a:cubicBezTo>
                    <a:pt x="9792237" y="1601274"/>
                    <a:pt x="9782186" y="1637414"/>
                    <a:pt x="9800823" y="1661375"/>
                  </a:cubicBezTo>
                  <a:cubicBezTo>
                    <a:pt x="9817492" y="1682807"/>
                    <a:pt x="9855505" y="1672073"/>
                    <a:pt x="9878096" y="1687133"/>
                  </a:cubicBezTo>
                  <a:lnTo>
                    <a:pt x="9916733" y="1712890"/>
                  </a:lnTo>
                  <a:cubicBezTo>
                    <a:pt x="9921026" y="1725769"/>
                    <a:pt x="9929611" y="1737951"/>
                    <a:pt x="9929611" y="1751527"/>
                  </a:cubicBezTo>
                  <a:cubicBezTo>
                    <a:pt x="9929611" y="1922271"/>
                    <a:pt x="9961688" y="1923083"/>
                    <a:pt x="9878096" y="1996226"/>
                  </a:cubicBezTo>
                  <a:cubicBezTo>
                    <a:pt x="9857409" y="2014327"/>
                    <a:pt x="9835167" y="2030569"/>
                    <a:pt x="9813702" y="2047741"/>
                  </a:cubicBezTo>
                  <a:cubicBezTo>
                    <a:pt x="9787944" y="2125016"/>
                    <a:pt x="9796530" y="2056327"/>
                    <a:pt x="9839459" y="2099256"/>
                  </a:cubicBezTo>
                  <a:cubicBezTo>
                    <a:pt x="9861349" y="2121146"/>
                    <a:pt x="9890975" y="2176530"/>
                    <a:pt x="9890975" y="2176530"/>
                  </a:cubicBezTo>
                  <a:cubicBezTo>
                    <a:pt x="9886682" y="2197995"/>
                    <a:pt x="9885782" y="2220428"/>
                    <a:pt x="9878096" y="2240924"/>
                  </a:cubicBezTo>
                  <a:cubicBezTo>
                    <a:pt x="9872661" y="2255417"/>
                    <a:pt x="9861335" y="2266966"/>
                    <a:pt x="9852338" y="2279561"/>
                  </a:cubicBezTo>
                  <a:cubicBezTo>
                    <a:pt x="9772465" y="2391383"/>
                    <a:pt x="9848648" y="2278657"/>
                    <a:pt x="9787944" y="2369713"/>
                  </a:cubicBezTo>
                  <a:cubicBezTo>
                    <a:pt x="9783651" y="2416935"/>
                    <a:pt x="9788092" y="2465787"/>
                    <a:pt x="9775065" y="2511380"/>
                  </a:cubicBezTo>
                  <a:cubicBezTo>
                    <a:pt x="9770061" y="2528893"/>
                    <a:pt x="9748088" y="2536025"/>
                    <a:pt x="9736428" y="2550017"/>
                  </a:cubicBezTo>
                  <a:cubicBezTo>
                    <a:pt x="9691617" y="2603791"/>
                    <a:pt x="9735462" y="2580390"/>
                    <a:pt x="9672034" y="2601533"/>
                  </a:cubicBezTo>
                  <a:cubicBezTo>
                    <a:pt x="9598213" y="2712262"/>
                    <a:pt x="9696510" y="2581951"/>
                    <a:pt x="9607640" y="2653048"/>
                  </a:cubicBezTo>
                  <a:cubicBezTo>
                    <a:pt x="9595553" y="2662718"/>
                    <a:pt x="9592827" y="2680740"/>
                    <a:pt x="9581882" y="2691685"/>
                  </a:cubicBezTo>
                  <a:cubicBezTo>
                    <a:pt x="9570937" y="2702630"/>
                    <a:pt x="9556124" y="2708856"/>
                    <a:pt x="9543245" y="2717442"/>
                  </a:cubicBezTo>
                  <a:lnTo>
                    <a:pt x="9517487" y="2794716"/>
                  </a:lnTo>
                  <a:lnTo>
                    <a:pt x="9504609" y="2833352"/>
                  </a:lnTo>
                  <a:cubicBezTo>
                    <a:pt x="9508902" y="2876282"/>
                    <a:pt x="9507786" y="2920102"/>
                    <a:pt x="9517487" y="2962141"/>
                  </a:cubicBezTo>
                  <a:cubicBezTo>
                    <a:pt x="9542006" y="3068391"/>
                    <a:pt x="9614944" y="2896976"/>
                    <a:pt x="9530366" y="3129566"/>
                  </a:cubicBezTo>
                  <a:cubicBezTo>
                    <a:pt x="9525727" y="3142324"/>
                    <a:pt x="9503872" y="3136374"/>
                    <a:pt x="9491730" y="3142445"/>
                  </a:cubicBezTo>
                  <a:cubicBezTo>
                    <a:pt x="9470790" y="3152915"/>
                    <a:pt x="9416168" y="3196627"/>
                    <a:pt x="9401578" y="3206840"/>
                  </a:cubicBezTo>
                  <a:cubicBezTo>
                    <a:pt x="9376217" y="3224593"/>
                    <a:pt x="9324304" y="3258355"/>
                    <a:pt x="9324304" y="3258355"/>
                  </a:cubicBezTo>
                  <a:cubicBezTo>
                    <a:pt x="9311425" y="3275527"/>
                    <a:pt x="9295267" y="3290672"/>
                    <a:pt x="9285668" y="3309871"/>
                  </a:cubicBezTo>
                  <a:cubicBezTo>
                    <a:pt x="9273526" y="3334156"/>
                    <a:pt x="9259910" y="3387144"/>
                    <a:pt x="9259910" y="3387144"/>
                  </a:cubicBezTo>
                  <a:cubicBezTo>
                    <a:pt x="9255617" y="3455831"/>
                    <a:pt x="9262794" y="3526214"/>
                    <a:pt x="9247031" y="3593206"/>
                  </a:cubicBezTo>
                  <a:cubicBezTo>
                    <a:pt x="9243922" y="3606421"/>
                    <a:pt x="9221447" y="3602355"/>
                    <a:pt x="9208394" y="3606085"/>
                  </a:cubicBezTo>
                  <a:cubicBezTo>
                    <a:pt x="9154596" y="3621456"/>
                    <a:pt x="9140332" y="3621722"/>
                    <a:pt x="9079606" y="3631842"/>
                  </a:cubicBezTo>
                  <a:cubicBezTo>
                    <a:pt x="9066727" y="3636135"/>
                    <a:pt x="9051570" y="3636240"/>
                    <a:pt x="9040969" y="3644721"/>
                  </a:cubicBezTo>
                  <a:cubicBezTo>
                    <a:pt x="9003182" y="3674951"/>
                    <a:pt x="9007969" y="3734056"/>
                    <a:pt x="9002333" y="3773510"/>
                  </a:cubicBezTo>
                  <a:cubicBezTo>
                    <a:pt x="9010066" y="3804446"/>
                    <a:pt x="9013174" y="3841426"/>
                    <a:pt x="9040969" y="3863662"/>
                  </a:cubicBezTo>
                  <a:cubicBezTo>
                    <a:pt x="9051570" y="3872143"/>
                    <a:pt x="9066727" y="3872248"/>
                    <a:pt x="9079606" y="3876541"/>
                  </a:cubicBezTo>
                  <a:cubicBezTo>
                    <a:pt x="9107892" y="3918972"/>
                    <a:pt x="9128077" y="3930165"/>
                    <a:pt x="9092485" y="3992451"/>
                  </a:cubicBezTo>
                  <a:cubicBezTo>
                    <a:pt x="9085750" y="4004238"/>
                    <a:pt x="9065990" y="3999259"/>
                    <a:pt x="9053848" y="4005330"/>
                  </a:cubicBezTo>
                  <a:cubicBezTo>
                    <a:pt x="8907688" y="4078409"/>
                    <a:pt x="9060824" y="4019979"/>
                    <a:pt x="8937938" y="4056845"/>
                  </a:cubicBezTo>
                  <a:cubicBezTo>
                    <a:pt x="8911932" y="4064647"/>
                    <a:pt x="8860665" y="4082603"/>
                    <a:pt x="8860665" y="4082603"/>
                  </a:cubicBezTo>
                  <a:cubicBezTo>
                    <a:pt x="8856372" y="4095482"/>
                    <a:pt x="8852553" y="4108529"/>
                    <a:pt x="8847786" y="4121240"/>
                  </a:cubicBezTo>
                  <a:cubicBezTo>
                    <a:pt x="8839669" y="4142886"/>
                    <a:pt x="8827635" y="4163206"/>
                    <a:pt x="8822028" y="4185634"/>
                  </a:cubicBezTo>
                  <a:cubicBezTo>
                    <a:pt x="8814666" y="4215083"/>
                    <a:pt x="8822724" y="4248635"/>
                    <a:pt x="8809149" y="4275786"/>
                  </a:cubicBezTo>
                  <a:cubicBezTo>
                    <a:pt x="8803078" y="4287928"/>
                    <a:pt x="8783974" y="4286909"/>
                    <a:pt x="8770513" y="4288665"/>
                  </a:cubicBezTo>
                  <a:cubicBezTo>
                    <a:pt x="8684950" y="4299825"/>
                    <a:pt x="8598355" y="4302220"/>
                    <a:pt x="8512935" y="4314423"/>
                  </a:cubicBezTo>
                  <a:lnTo>
                    <a:pt x="8422783" y="4327302"/>
                  </a:lnTo>
                  <a:cubicBezTo>
                    <a:pt x="8418490" y="4348767"/>
                    <a:pt x="8420764" y="4372690"/>
                    <a:pt x="8409904" y="4391696"/>
                  </a:cubicBezTo>
                  <a:cubicBezTo>
                    <a:pt x="8393948" y="4419619"/>
                    <a:pt x="8356153" y="4417265"/>
                    <a:pt x="8332631" y="4430333"/>
                  </a:cubicBezTo>
                  <a:cubicBezTo>
                    <a:pt x="8270887" y="4464635"/>
                    <a:pt x="8273211" y="4463995"/>
                    <a:pt x="8242479" y="4494727"/>
                  </a:cubicBezTo>
                </a:path>
              </a:pathLst>
            </a:custGeom>
            <a:solidFill>
              <a:srgbClr val="95282D"/>
            </a:solidFill>
            <a:ln>
              <a:solidFill>
                <a:srgbClr val="36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" name="椭圆 4"/>
            <p:cNvSpPr/>
            <p:nvPr/>
          </p:nvSpPr>
          <p:spPr>
            <a:xfrm>
              <a:off x="9358125" y="4818606"/>
              <a:ext cx="93664" cy="308006"/>
            </a:xfrm>
            <a:prstGeom prst="ellipse">
              <a:avLst/>
            </a:prstGeom>
            <a:solidFill>
              <a:srgbClr val="FFFF00"/>
            </a:solidFill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2109788" y="1763713"/>
            <a:ext cx="7312025" cy="34147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sz="36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    到那时我就把头发烫起来。于是，我的头发就会变成树林！小鸟、松鼠、小虫子们，都来到这里，这片树林别提有多棒了。</a:t>
            </a:r>
            <a:endParaRPr lang="zh-CN" altLang="en-US" sz="36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902200" y="5157788"/>
            <a:ext cx="2427288" cy="768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4400" b="1" dirty="0">
                <a:solidFill>
                  <a:srgbClr val="FF0000"/>
                </a:solidFill>
                <a:latin typeface="Calibri" panose="020F0502020204030204" pitchFamily="34" charset="0"/>
              </a:rPr>
              <a:t>变成树林</a:t>
            </a:r>
            <a:endParaRPr lang="zh-CN" altLang="en-US" sz="4400" b="1" dirty="0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9572625" y="2060575"/>
            <a:ext cx="795338" cy="15684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4800" b="1" dirty="0">
                <a:solidFill>
                  <a:srgbClr val="FF0000"/>
                </a:solidFill>
                <a:latin typeface="Calibri" panose="020F0502020204030204" pitchFamily="34" charset="0"/>
              </a:rPr>
              <a:t>热</a:t>
            </a:r>
            <a:endParaRPr lang="en-US" altLang="zh-CN" sz="4800" b="1" dirty="0">
              <a:solidFill>
                <a:srgbClr val="FF0000"/>
              </a:solidFill>
              <a:latin typeface="Calibri" panose="020F0502020204030204" pitchFamily="34" charset="0"/>
            </a:endParaRPr>
          </a:p>
          <a:p>
            <a:r>
              <a:rPr lang="zh-CN" altLang="en-US" sz="4800" b="1" dirty="0">
                <a:solidFill>
                  <a:srgbClr val="FF0000"/>
                </a:solidFill>
                <a:latin typeface="Calibri" panose="020F0502020204030204" pitchFamily="34" charset="0"/>
              </a:rPr>
              <a:t>闹</a:t>
            </a:r>
            <a:endParaRPr lang="zh-CN" altLang="en-US" sz="4800" b="1" dirty="0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65613" y="-101600"/>
            <a:ext cx="1774825" cy="15954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4823" name="图片 2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9400" y="3983038"/>
            <a:ext cx="1704975" cy="11445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4650" y="739775"/>
            <a:ext cx="2195513" cy="190658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48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48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48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7" grpId="0"/>
      <p:bldP spid="1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5842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284162" y="-74612"/>
            <a:ext cx="4210050" cy="17827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矩形 1"/>
          <p:cNvSpPr/>
          <p:nvPr/>
        </p:nvSpPr>
        <p:spPr>
          <a:xfrm>
            <a:off x="2963863" y="1900238"/>
            <a:ext cx="6524625" cy="708025"/>
          </a:xfrm>
          <a:prstGeom prst="rect">
            <a:avLst/>
          </a:prstGeom>
          <a:noFill/>
          <a:ln w="76200">
            <a:noFill/>
          </a:ln>
        </p:spPr>
        <p:txBody>
          <a:bodyPr>
            <a:spAutoFit/>
          </a:bodyPr>
          <a:p>
            <a:r>
              <a:rPr lang="zh-CN" altLang="en-US" sz="4000" dirty="0">
                <a:latin typeface="隶书" panose="02010509060101010101" pitchFamily="49" charset="-122"/>
                <a:ea typeface="隶书" panose="02010509060101010101" pitchFamily="49" charset="-122"/>
              </a:rPr>
              <a:t>你觉得小真是个怎样的孩子？</a:t>
            </a:r>
            <a:endParaRPr lang="zh-CN" altLang="en-US" sz="4000" dirty="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18454" y="396110"/>
            <a:ext cx="2646879" cy="830997"/>
          </a:xfrm>
          <a:prstGeom prst="rect">
            <a:avLst/>
          </a:prstGeom>
          <a:noFill/>
          <a:effectLst>
            <a:glow rad="63500">
              <a:schemeClr val="accent1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800" b="0" i="0" u="none" strike="noStrike" kern="1200" cap="none" spc="0" normalizeH="0" baseline="0" noProof="1">
                <a:ln w="0"/>
                <a:solidFill>
                  <a:schemeClr val="accent6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畅所欲言</a:t>
            </a:r>
            <a:endParaRPr kumimoji="0" lang="zh-CN" altLang="en-US" sz="4800" b="0" i="0" u="none" strike="noStrike" kern="1200" cap="none" spc="0" normalizeH="0" baseline="0" noProof="1">
              <a:ln w="0"/>
              <a:solidFill>
                <a:schemeClr val="accent6">
                  <a:lumMod val="5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华文新魏" panose="02010800040101010101" pitchFamily="2" charset="-122"/>
              <a:ea typeface="华文新魏" panose="02010800040101010101" pitchFamily="2" charset="-122"/>
              <a:cs typeface="+mn-cs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962275" y="2989263"/>
            <a:ext cx="1403350" cy="768350"/>
          </a:xfrm>
          <a:prstGeom prst="rect">
            <a:avLst/>
          </a:prstGeom>
          <a:noFill/>
          <a:ln w="76200">
            <a:noFill/>
          </a:ln>
        </p:spPr>
        <p:txBody>
          <a:bodyPr>
            <a:spAutoFit/>
          </a:bodyPr>
          <a:p>
            <a:r>
              <a:rPr lang="zh-CN" altLang="en-US" sz="4400" dirty="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天真</a:t>
            </a:r>
            <a:endParaRPr lang="zh-CN" altLang="en-US" sz="4400" dirty="0">
              <a:solidFill>
                <a:srgbClr val="FF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879975" y="2989263"/>
            <a:ext cx="1384300" cy="768350"/>
          </a:xfrm>
          <a:prstGeom prst="rect">
            <a:avLst/>
          </a:prstGeom>
          <a:noFill/>
          <a:ln w="76200">
            <a:noFill/>
          </a:ln>
        </p:spPr>
        <p:txBody>
          <a:bodyPr>
            <a:spAutoFit/>
          </a:bodyPr>
          <a:p>
            <a:r>
              <a:rPr lang="zh-CN" altLang="en-US" sz="4400" dirty="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烂漫</a:t>
            </a:r>
            <a:endParaRPr lang="zh-CN" altLang="en-US" sz="4400" dirty="0">
              <a:solidFill>
                <a:srgbClr val="FF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778625" y="2989263"/>
            <a:ext cx="2492375" cy="768350"/>
          </a:xfrm>
          <a:prstGeom prst="rect">
            <a:avLst/>
          </a:prstGeom>
          <a:noFill/>
          <a:ln w="76200">
            <a:noFill/>
          </a:ln>
        </p:spPr>
        <p:txBody>
          <a:bodyPr>
            <a:spAutoFit/>
          </a:bodyPr>
          <a:p>
            <a:r>
              <a:rPr lang="zh-CN" altLang="en-US" sz="4400" dirty="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奇思妙想</a:t>
            </a:r>
            <a:endParaRPr lang="zh-CN" altLang="en-US" sz="4400" dirty="0">
              <a:solidFill>
                <a:srgbClr val="FF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grpSp>
        <p:nvGrpSpPr>
          <p:cNvPr id="35850" name="组合 10"/>
          <p:cNvGrpSpPr/>
          <p:nvPr/>
        </p:nvGrpSpPr>
        <p:grpSpPr>
          <a:xfrm>
            <a:off x="1190625" y="592138"/>
            <a:ext cx="10071100" cy="5641975"/>
            <a:chOff x="1004552" y="695459"/>
            <a:chExt cx="10071279" cy="5640947"/>
          </a:xfrm>
        </p:grpSpPr>
        <p:pic>
          <p:nvPicPr>
            <p:cNvPr id="35851" name="图片 11"/>
            <p:cNvPicPr>
              <a:picLocks noChangeAspect="1"/>
            </p:cNvPicPr>
            <p:nvPr/>
          </p:nvPicPr>
          <p:blipFill>
            <a:blip r:embed="rId2"/>
            <a:srcRect b="-95"/>
            <a:stretch>
              <a:fillRect/>
            </a:stretch>
          </p:blipFill>
          <p:spPr>
            <a:xfrm>
              <a:off x="8032924" y="4356902"/>
              <a:ext cx="1449422" cy="193542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3" name="任意多边形 12"/>
            <p:cNvSpPr/>
            <p:nvPr/>
          </p:nvSpPr>
          <p:spPr>
            <a:xfrm>
              <a:off x="1004552" y="695459"/>
              <a:ext cx="10071279" cy="5640947"/>
            </a:xfrm>
            <a:custGeom>
              <a:avLst/>
              <a:gdLst>
                <a:gd name="connsiteX0" fmla="*/ 8306873 w 10071279"/>
                <a:gd name="connsiteY0" fmla="*/ 4443211 h 5640947"/>
                <a:gd name="connsiteX1" fmla="*/ 8332631 w 10071279"/>
                <a:gd name="connsiteY1" fmla="*/ 4378817 h 5640947"/>
                <a:gd name="connsiteX2" fmla="*/ 8384147 w 10071279"/>
                <a:gd name="connsiteY2" fmla="*/ 4301544 h 5640947"/>
                <a:gd name="connsiteX3" fmla="*/ 8409904 w 10071279"/>
                <a:gd name="connsiteY3" fmla="*/ 4224271 h 5640947"/>
                <a:gd name="connsiteX4" fmla="*/ 8448541 w 10071279"/>
                <a:gd name="connsiteY4" fmla="*/ 4198513 h 5640947"/>
                <a:gd name="connsiteX5" fmla="*/ 8577330 w 10071279"/>
                <a:gd name="connsiteY5" fmla="*/ 4159876 h 5640947"/>
                <a:gd name="connsiteX6" fmla="*/ 8706118 w 10071279"/>
                <a:gd name="connsiteY6" fmla="*/ 4121240 h 5640947"/>
                <a:gd name="connsiteX7" fmla="*/ 8783392 w 10071279"/>
                <a:gd name="connsiteY7" fmla="*/ 4082603 h 5640947"/>
                <a:gd name="connsiteX8" fmla="*/ 8860665 w 10071279"/>
                <a:gd name="connsiteY8" fmla="*/ 4056845 h 5640947"/>
                <a:gd name="connsiteX9" fmla="*/ 8886423 w 10071279"/>
                <a:gd name="connsiteY9" fmla="*/ 4018209 h 5640947"/>
                <a:gd name="connsiteX10" fmla="*/ 8925059 w 10071279"/>
                <a:gd name="connsiteY10" fmla="*/ 3992451 h 5640947"/>
                <a:gd name="connsiteX11" fmla="*/ 8976575 w 10071279"/>
                <a:gd name="connsiteY11" fmla="*/ 3915178 h 5640947"/>
                <a:gd name="connsiteX12" fmla="*/ 8989454 w 10071279"/>
                <a:gd name="connsiteY12" fmla="*/ 3786389 h 5640947"/>
                <a:gd name="connsiteX13" fmla="*/ 8976575 w 10071279"/>
                <a:gd name="connsiteY13" fmla="*/ 3747752 h 5640947"/>
                <a:gd name="connsiteX14" fmla="*/ 8989454 w 10071279"/>
                <a:gd name="connsiteY14" fmla="*/ 3670479 h 5640947"/>
                <a:gd name="connsiteX15" fmla="*/ 9131121 w 10071279"/>
                <a:gd name="connsiteY15" fmla="*/ 3541690 h 5640947"/>
                <a:gd name="connsiteX16" fmla="*/ 9182637 w 10071279"/>
                <a:gd name="connsiteY16" fmla="*/ 3515933 h 5640947"/>
                <a:gd name="connsiteX17" fmla="*/ 9221273 w 10071279"/>
                <a:gd name="connsiteY17" fmla="*/ 3490175 h 5640947"/>
                <a:gd name="connsiteX18" fmla="*/ 9285668 w 10071279"/>
                <a:gd name="connsiteY18" fmla="*/ 3438659 h 5640947"/>
                <a:gd name="connsiteX19" fmla="*/ 9311425 w 10071279"/>
                <a:gd name="connsiteY19" fmla="*/ 3400023 h 5640947"/>
                <a:gd name="connsiteX20" fmla="*/ 9362941 w 10071279"/>
                <a:gd name="connsiteY20" fmla="*/ 3374265 h 5640947"/>
                <a:gd name="connsiteX21" fmla="*/ 9375820 w 10071279"/>
                <a:gd name="connsiteY21" fmla="*/ 3335628 h 5640947"/>
                <a:gd name="connsiteX22" fmla="*/ 9414456 w 10071279"/>
                <a:gd name="connsiteY22" fmla="*/ 3296992 h 5640947"/>
                <a:gd name="connsiteX23" fmla="*/ 9453093 w 10071279"/>
                <a:gd name="connsiteY23" fmla="*/ 3245476 h 5640947"/>
                <a:gd name="connsiteX24" fmla="*/ 9504609 w 10071279"/>
                <a:gd name="connsiteY24" fmla="*/ 3168203 h 5640947"/>
                <a:gd name="connsiteX25" fmla="*/ 9517487 w 10071279"/>
                <a:gd name="connsiteY25" fmla="*/ 3129566 h 5640947"/>
                <a:gd name="connsiteX26" fmla="*/ 9543245 w 10071279"/>
                <a:gd name="connsiteY26" fmla="*/ 3065172 h 5640947"/>
                <a:gd name="connsiteX27" fmla="*/ 9556124 w 10071279"/>
                <a:gd name="connsiteY27" fmla="*/ 3000778 h 5640947"/>
                <a:gd name="connsiteX28" fmla="*/ 9569003 w 10071279"/>
                <a:gd name="connsiteY28" fmla="*/ 2846231 h 5640947"/>
                <a:gd name="connsiteX29" fmla="*/ 9581882 w 10071279"/>
                <a:gd name="connsiteY29" fmla="*/ 2781837 h 5640947"/>
                <a:gd name="connsiteX30" fmla="*/ 9594761 w 10071279"/>
                <a:gd name="connsiteY30" fmla="*/ 2678806 h 5640947"/>
                <a:gd name="connsiteX31" fmla="*/ 9633397 w 10071279"/>
                <a:gd name="connsiteY31" fmla="*/ 2640169 h 5640947"/>
                <a:gd name="connsiteX32" fmla="*/ 9762186 w 10071279"/>
                <a:gd name="connsiteY32" fmla="*/ 2562896 h 5640947"/>
                <a:gd name="connsiteX33" fmla="*/ 9865217 w 10071279"/>
                <a:gd name="connsiteY33" fmla="*/ 2511380 h 5640947"/>
                <a:gd name="connsiteX34" fmla="*/ 9955369 w 10071279"/>
                <a:gd name="connsiteY34" fmla="*/ 2434107 h 5640947"/>
                <a:gd name="connsiteX35" fmla="*/ 9981127 w 10071279"/>
                <a:gd name="connsiteY35" fmla="*/ 2395471 h 5640947"/>
                <a:gd name="connsiteX36" fmla="*/ 10019763 w 10071279"/>
                <a:gd name="connsiteY36" fmla="*/ 2343955 h 5640947"/>
                <a:gd name="connsiteX37" fmla="*/ 10045521 w 10071279"/>
                <a:gd name="connsiteY37" fmla="*/ 2266682 h 5640947"/>
                <a:gd name="connsiteX38" fmla="*/ 10058400 w 10071279"/>
                <a:gd name="connsiteY38" fmla="*/ 2228045 h 5640947"/>
                <a:gd name="connsiteX39" fmla="*/ 10071279 w 10071279"/>
                <a:gd name="connsiteY39" fmla="*/ 2176530 h 5640947"/>
                <a:gd name="connsiteX40" fmla="*/ 10058400 w 10071279"/>
                <a:gd name="connsiteY40" fmla="*/ 1584102 h 5640947"/>
                <a:gd name="connsiteX41" fmla="*/ 9955369 w 10071279"/>
                <a:gd name="connsiteY41" fmla="*/ 1493949 h 5640947"/>
                <a:gd name="connsiteX42" fmla="*/ 9826580 w 10071279"/>
                <a:gd name="connsiteY42" fmla="*/ 1378040 h 5640947"/>
                <a:gd name="connsiteX43" fmla="*/ 9775065 w 10071279"/>
                <a:gd name="connsiteY43" fmla="*/ 1326524 h 5640947"/>
                <a:gd name="connsiteX44" fmla="*/ 9697792 w 10071279"/>
                <a:gd name="connsiteY44" fmla="*/ 1262130 h 5640947"/>
                <a:gd name="connsiteX45" fmla="*/ 9465972 w 10071279"/>
                <a:gd name="connsiteY45" fmla="*/ 1094704 h 5640947"/>
                <a:gd name="connsiteX46" fmla="*/ 9414456 w 10071279"/>
                <a:gd name="connsiteY46" fmla="*/ 1068947 h 5640947"/>
                <a:gd name="connsiteX47" fmla="*/ 9362941 w 10071279"/>
                <a:gd name="connsiteY47" fmla="*/ 1056068 h 5640947"/>
                <a:gd name="connsiteX48" fmla="*/ 9272789 w 10071279"/>
                <a:gd name="connsiteY48" fmla="*/ 953037 h 5640947"/>
                <a:gd name="connsiteX49" fmla="*/ 9156879 w 10071279"/>
                <a:gd name="connsiteY49" fmla="*/ 850006 h 5640947"/>
                <a:gd name="connsiteX50" fmla="*/ 9118242 w 10071279"/>
                <a:gd name="connsiteY50" fmla="*/ 811369 h 5640947"/>
                <a:gd name="connsiteX51" fmla="*/ 9002333 w 10071279"/>
                <a:gd name="connsiteY51" fmla="*/ 746975 h 5640947"/>
                <a:gd name="connsiteX52" fmla="*/ 8976575 w 10071279"/>
                <a:gd name="connsiteY52" fmla="*/ 708338 h 5640947"/>
                <a:gd name="connsiteX53" fmla="*/ 8886423 w 10071279"/>
                <a:gd name="connsiteY53" fmla="*/ 643944 h 5640947"/>
                <a:gd name="connsiteX54" fmla="*/ 8834907 w 10071279"/>
                <a:gd name="connsiteY54" fmla="*/ 618186 h 5640947"/>
                <a:gd name="connsiteX55" fmla="*/ 8783392 w 10071279"/>
                <a:gd name="connsiteY55" fmla="*/ 579549 h 5640947"/>
                <a:gd name="connsiteX56" fmla="*/ 8744755 w 10071279"/>
                <a:gd name="connsiteY56" fmla="*/ 566671 h 5640947"/>
                <a:gd name="connsiteX57" fmla="*/ 8693240 w 10071279"/>
                <a:gd name="connsiteY57" fmla="*/ 553792 h 5640947"/>
                <a:gd name="connsiteX58" fmla="*/ 8538693 w 10071279"/>
                <a:gd name="connsiteY58" fmla="*/ 528034 h 5640947"/>
                <a:gd name="connsiteX59" fmla="*/ 7624293 w 10071279"/>
                <a:gd name="connsiteY59" fmla="*/ 502276 h 5640947"/>
                <a:gd name="connsiteX60" fmla="*/ 7521262 w 10071279"/>
                <a:gd name="connsiteY60" fmla="*/ 476518 h 5640947"/>
                <a:gd name="connsiteX61" fmla="*/ 7431110 w 10071279"/>
                <a:gd name="connsiteY61" fmla="*/ 399245 h 5640947"/>
                <a:gd name="connsiteX62" fmla="*/ 7289442 w 10071279"/>
                <a:gd name="connsiteY62" fmla="*/ 321972 h 5640947"/>
                <a:gd name="connsiteX63" fmla="*/ 7225048 w 10071279"/>
                <a:gd name="connsiteY63" fmla="*/ 283335 h 5640947"/>
                <a:gd name="connsiteX64" fmla="*/ 7044744 w 10071279"/>
                <a:gd name="connsiteY64" fmla="*/ 206062 h 5640947"/>
                <a:gd name="connsiteX65" fmla="*/ 6928834 w 10071279"/>
                <a:gd name="connsiteY65" fmla="*/ 154547 h 5640947"/>
                <a:gd name="connsiteX66" fmla="*/ 6800045 w 10071279"/>
                <a:gd name="connsiteY66" fmla="*/ 128789 h 5640947"/>
                <a:gd name="connsiteX67" fmla="*/ 6478073 w 10071279"/>
                <a:gd name="connsiteY67" fmla="*/ 90152 h 5640947"/>
                <a:gd name="connsiteX68" fmla="*/ 6168980 w 10071279"/>
                <a:gd name="connsiteY68" fmla="*/ 154547 h 5640947"/>
                <a:gd name="connsiteX69" fmla="*/ 6065949 w 10071279"/>
                <a:gd name="connsiteY69" fmla="*/ 206062 h 5640947"/>
                <a:gd name="connsiteX70" fmla="*/ 6014434 w 10071279"/>
                <a:gd name="connsiteY70" fmla="*/ 218941 h 5640947"/>
                <a:gd name="connsiteX71" fmla="*/ 5911403 w 10071279"/>
                <a:gd name="connsiteY71" fmla="*/ 270456 h 5640947"/>
                <a:gd name="connsiteX72" fmla="*/ 5859887 w 10071279"/>
                <a:gd name="connsiteY72" fmla="*/ 296214 h 5640947"/>
                <a:gd name="connsiteX73" fmla="*/ 5795493 w 10071279"/>
                <a:gd name="connsiteY73" fmla="*/ 309093 h 5640947"/>
                <a:gd name="connsiteX74" fmla="*/ 5640947 w 10071279"/>
                <a:gd name="connsiteY74" fmla="*/ 296214 h 5640947"/>
                <a:gd name="connsiteX75" fmla="*/ 5512158 w 10071279"/>
                <a:gd name="connsiteY75" fmla="*/ 206062 h 5640947"/>
                <a:gd name="connsiteX76" fmla="*/ 5331854 w 10071279"/>
                <a:gd name="connsiteY76" fmla="*/ 103031 h 5640947"/>
                <a:gd name="connsiteX77" fmla="*/ 5215944 w 10071279"/>
                <a:gd name="connsiteY77" fmla="*/ 77273 h 5640947"/>
                <a:gd name="connsiteX78" fmla="*/ 5061397 w 10071279"/>
                <a:gd name="connsiteY78" fmla="*/ 25758 h 5640947"/>
                <a:gd name="connsiteX79" fmla="*/ 4803820 w 10071279"/>
                <a:gd name="connsiteY79" fmla="*/ 12879 h 5640947"/>
                <a:gd name="connsiteX80" fmla="*/ 4636394 w 10071279"/>
                <a:gd name="connsiteY80" fmla="*/ 0 h 5640947"/>
                <a:gd name="connsiteX81" fmla="*/ 4353059 w 10071279"/>
                <a:gd name="connsiteY81" fmla="*/ 25758 h 5640947"/>
                <a:gd name="connsiteX82" fmla="*/ 4198513 w 10071279"/>
                <a:gd name="connsiteY82" fmla="*/ 64395 h 5640947"/>
                <a:gd name="connsiteX83" fmla="*/ 3979572 w 10071279"/>
                <a:gd name="connsiteY83" fmla="*/ 141668 h 5640947"/>
                <a:gd name="connsiteX84" fmla="*/ 3786389 w 10071279"/>
                <a:gd name="connsiteY84" fmla="*/ 244699 h 5640947"/>
                <a:gd name="connsiteX85" fmla="*/ 3683358 w 10071279"/>
                <a:gd name="connsiteY85" fmla="*/ 283335 h 5640947"/>
                <a:gd name="connsiteX86" fmla="*/ 3567448 w 10071279"/>
                <a:gd name="connsiteY86" fmla="*/ 347730 h 5640947"/>
                <a:gd name="connsiteX87" fmla="*/ 3335628 w 10071279"/>
                <a:gd name="connsiteY87" fmla="*/ 309093 h 5640947"/>
                <a:gd name="connsiteX88" fmla="*/ 2833352 w 10071279"/>
                <a:gd name="connsiteY88" fmla="*/ 90152 h 5640947"/>
                <a:gd name="connsiteX89" fmla="*/ 2678806 w 10071279"/>
                <a:gd name="connsiteY89" fmla="*/ 38637 h 5640947"/>
                <a:gd name="connsiteX90" fmla="*/ 2524259 w 10071279"/>
                <a:gd name="connsiteY90" fmla="*/ 0 h 5640947"/>
                <a:gd name="connsiteX91" fmla="*/ 2485623 w 10071279"/>
                <a:gd name="connsiteY91" fmla="*/ 12879 h 5640947"/>
                <a:gd name="connsiteX92" fmla="*/ 2408349 w 10071279"/>
                <a:gd name="connsiteY92" fmla="*/ 64395 h 5640947"/>
                <a:gd name="connsiteX93" fmla="*/ 2189409 w 10071279"/>
                <a:gd name="connsiteY93" fmla="*/ 141668 h 5640947"/>
                <a:gd name="connsiteX94" fmla="*/ 1957589 w 10071279"/>
                <a:gd name="connsiteY94" fmla="*/ 270456 h 5640947"/>
                <a:gd name="connsiteX95" fmla="*/ 1828800 w 10071279"/>
                <a:gd name="connsiteY95" fmla="*/ 321972 h 5640947"/>
                <a:gd name="connsiteX96" fmla="*/ 1790163 w 10071279"/>
                <a:gd name="connsiteY96" fmla="*/ 360609 h 5640947"/>
                <a:gd name="connsiteX97" fmla="*/ 1712890 w 10071279"/>
                <a:gd name="connsiteY97" fmla="*/ 412124 h 5640947"/>
                <a:gd name="connsiteX98" fmla="*/ 1687133 w 10071279"/>
                <a:gd name="connsiteY98" fmla="*/ 450761 h 5640947"/>
                <a:gd name="connsiteX99" fmla="*/ 1648496 w 10071279"/>
                <a:gd name="connsiteY99" fmla="*/ 528034 h 5640947"/>
                <a:gd name="connsiteX100" fmla="*/ 1545465 w 10071279"/>
                <a:gd name="connsiteY100" fmla="*/ 566671 h 5640947"/>
                <a:gd name="connsiteX101" fmla="*/ 1506828 w 10071279"/>
                <a:gd name="connsiteY101" fmla="*/ 579549 h 5640947"/>
                <a:gd name="connsiteX102" fmla="*/ 1378040 w 10071279"/>
                <a:gd name="connsiteY102" fmla="*/ 618186 h 5640947"/>
                <a:gd name="connsiteX103" fmla="*/ 1313645 w 10071279"/>
                <a:gd name="connsiteY103" fmla="*/ 643944 h 5640947"/>
                <a:gd name="connsiteX104" fmla="*/ 1275009 w 10071279"/>
                <a:gd name="connsiteY104" fmla="*/ 656823 h 5640947"/>
                <a:gd name="connsiteX105" fmla="*/ 1171978 w 10071279"/>
                <a:gd name="connsiteY105" fmla="*/ 708338 h 5640947"/>
                <a:gd name="connsiteX106" fmla="*/ 1068947 w 10071279"/>
                <a:gd name="connsiteY106" fmla="*/ 901521 h 5640947"/>
                <a:gd name="connsiteX107" fmla="*/ 1068947 w 10071279"/>
                <a:gd name="connsiteY107" fmla="*/ 1068947 h 5640947"/>
                <a:gd name="connsiteX108" fmla="*/ 1120462 w 10071279"/>
                <a:gd name="connsiteY108" fmla="*/ 1146220 h 5640947"/>
                <a:gd name="connsiteX109" fmla="*/ 1133341 w 10071279"/>
                <a:gd name="connsiteY109" fmla="*/ 1184856 h 5640947"/>
                <a:gd name="connsiteX110" fmla="*/ 1159099 w 10071279"/>
                <a:gd name="connsiteY110" fmla="*/ 1287887 h 5640947"/>
                <a:gd name="connsiteX111" fmla="*/ 1184856 w 10071279"/>
                <a:gd name="connsiteY111" fmla="*/ 1339403 h 5640947"/>
                <a:gd name="connsiteX112" fmla="*/ 1056068 w 10071279"/>
                <a:gd name="connsiteY112" fmla="*/ 1416676 h 5640947"/>
                <a:gd name="connsiteX113" fmla="*/ 927279 w 10071279"/>
                <a:gd name="connsiteY113" fmla="*/ 1455313 h 5640947"/>
                <a:gd name="connsiteX114" fmla="*/ 772733 w 10071279"/>
                <a:gd name="connsiteY114" fmla="*/ 1532586 h 5640947"/>
                <a:gd name="connsiteX115" fmla="*/ 708338 w 10071279"/>
                <a:gd name="connsiteY115" fmla="*/ 1558344 h 5640947"/>
                <a:gd name="connsiteX116" fmla="*/ 553792 w 10071279"/>
                <a:gd name="connsiteY116" fmla="*/ 1635617 h 5640947"/>
                <a:gd name="connsiteX117" fmla="*/ 489397 w 10071279"/>
                <a:gd name="connsiteY117" fmla="*/ 1661375 h 5640947"/>
                <a:gd name="connsiteX118" fmla="*/ 437882 w 10071279"/>
                <a:gd name="connsiteY118" fmla="*/ 1700011 h 5640947"/>
                <a:gd name="connsiteX119" fmla="*/ 360609 w 10071279"/>
                <a:gd name="connsiteY119" fmla="*/ 1738648 h 5640947"/>
                <a:gd name="connsiteX120" fmla="*/ 321972 w 10071279"/>
                <a:gd name="connsiteY120" fmla="*/ 1790164 h 5640947"/>
                <a:gd name="connsiteX121" fmla="*/ 296214 w 10071279"/>
                <a:gd name="connsiteY121" fmla="*/ 1828800 h 5640947"/>
                <a:gd name="connsiteX122" fmla="*/ 347730 w 10071279"/>
                <a:gd name="connsiteY122" fmla="*/ 2021983 h 5640947"/>
                <a:gd name="connsiteX123" fmla="*/ 386366 w 10071279"/>
                <a:gd name="connsiteY123" fmla="*/ 2047741 h 5640947"/>
                <a:gd name="connsiteX124" fmla="*/ 412124 w 10071279"/>
                <a:gd name="connsiteY124" fmla="*/ 2137893 h 5640947"/>
                <a:gd name="connsiteX125" fmla="*/ 386366 w 10071279"/>
                <a:gd name="connsiteY125" fmla="*/ 2331076 h 5640947"/>
                <a:gd name="connsiteX126" fmla="*/ 373487 w 10071279"/>
                <a:gd name="connsiteY126" fmla="*/ 2382592 h 5640947"/>
                <a:gd name="connsiteX127" fmla="*/ 347730 w 10071279"/>
                <a:gd name="connsiteY127" fmla="*/ 2421228 h 5640947"/>
                <a:gd name="connsiteX128" fmla="*/ 283335 w 10071279"/>
                <a:gd name="connsiteY128" fmla="*/ 2537138 h 5640947"/>
                <a:gd name="connsiteX129" fmla="*/ 257578 w 10071279"/>
                <a:gd name="connsiteY129" fmla="*/ 2614411 h 5640947"/>
                <a:gd name="connsiteX130" fmla="*/ 206062 w 10071279"/>
                <a:gd name="connsiteY130" fmla="*/ 2704564 h 5640947"/>
                <a:gd name="connsiteX131" fmla="*/ 193183 w 10071279"/>
                <a:gd name="connsiteY131" fmla="*/ 2756079 h 5640947"/>
                <a:gd name="connsiteX132" fmla="*/ 64394 w 10071279"/>
                <a:gd name="connsiteY132" fmla="*/ 2871989 h 5640947"/>
                <a:gd name="connsiteX133" fmla="*/ 0 w 10071279"/>
                <a:gd name="connsiteY133" fmla="*/ 2987899 h 5640947"/>
                <a:gd name="connsiteX134" fmla="*/ 12879 w 10071279"/>
                <a:gd name="connsiteY134" fmla="*/ 3078051 h 5640947"/>
                <a:gd name="connsiteX135" fmla="*/ 64394 w 10071279"/>
                <a:gd name="connsiteY135" fmla="*/ 3116687 h 5640947"/>
                <a:gd name="connsiteX136" fmla="*/ 115910 w 10071279"/>
                <a:gd name="connsiteY136" fmla="*/ 3168203 h 5640947"/>
                <a:gd name="connsiteX137" fmla="*/ 128789 w 10071279"/>
                <a:gd name="connsiteY137" fmla="*/ 3206840 h 5640947"/>
                <a:gd name="connsiteX138" fmla="*/ 180304 w 10071279"/>
                <a:gd name="connsiteY138" fmla="*/ 3284113 h 5640947"/>
                <a:gd name="connsiteX139" fmla="*/ 218941 w 10071279"/>
                <a:gd name="connsiteY139" fmla="*/ 3412902 h 5640947"/>
                <a:gd name="connsiteX140" fmla="*/ 231820 w 10071279"/>
                <a:gd name="connsiteY140" fmla="*/ 3451538 h 5640947"/>
                <a:gd name="connsiteX141" fmla="*/ 283335 w 10071279"/>
                <a:gd name="connsiteY141" fmla="*/ 3580327 h 5640947"/>
                <a:gd name="connsiteX142" fmla="*/ 296214 w 10071279"/>
                <a:gd name="connsiteY142" fmla="*/ 3618964 h 5640947"/>
                <a:gd name="connsiteX143" fmla="*/ 321972 w 10071279"/>
                <a:gd name="connsiteY143" fmla="*/ 3670479 h 5640947"/>
                <a:gd name="connsiteX144" fmla="*/ 399245 w 10071279"/>
                <a:gd name="connsiteY144" fmla="*/ 3876541 h 5640947"/>
                <a:gd name="connsiteX145" fmla="*/ 450761 w 10071279"/>
                <a:gd name="connsiteY145" fmla="*/ 3928056 h 5640947"/>
                <a:gd name="connsiteX146" fmla="*/ 489397 w 10071279"/>
                <a:gd name="connsiteY146" fmla="*/ 4005330 h 5640947"/>
                <a:gd name="connsiteX147" fmla="*/ 528034 w 10071279"/>
                <a:gd name="connsiteY147" fmla="*/ 4056845 h 5640947"/>
                <a:gd name="connsiteX148" fmla="*/ 515155 w 10071279"/>
                <a:gd name="connsiteY148" fmla="*/ 4095482 h 5640947"/>
                <a:gd name="connsiteX149" fmla="*/ 463640 w 10071279"/>
                <a:gd name="connsiteY149" fmla="*/ 4185634 h 5640947"/>
                <a:gd name="connsiteX150" fmla="*/ 515155 w 10071279"/>
                <a:gd name="connsiteY150" fmla="*/ 4572000 h 5640947"/>
                <a:gd name="connsiteX151" fmla="*/ 528034 w 10071279"/>
                <a:gd name="connsiteY151" fmla="*/ 4610637 h 5640947"/>
                <a:gd name="connsiteX152" fmla="*/ 566671 w 10071279"/>
                <a:gd name="connsiteY152" fmla="*/ 4636395 h 5640947"/>
                <a:gd name="connsiteX153" fmla="*/ 656823 w 10071279"/>
                <a:gd name="connsiteY153" fmla="*/ 4765183 h 5640947"/>
                <a:gd name="connsiteX154" fmla="*/ 734096 w 10071279"/>
                <a:gd name="connsiteY154" fmla="*/ 4881093 h 5640947"/>
                <a:gd name="connsiteX155" fmla="*/ 824248 w 10071279"/>
                <a:gd name="connsiteY155" fmla="*/ 4945487 h 5640947"/>
                <a:gd name="connsiteX156" fmla="*/ 862885 w 10071279"/>
                <a:gd name="connsiteY156" fmla="*/ 4958366 h 5640947"/>
                <a:gd name="connsiteX157" fmla="*/ 1017431 w 10071279"/>
                <a:gd name="connsiteY157" fmla="*/ 5022761 h 5640947"/>
                <a:gd name="connsiteX158" fmla="*/ 1056068 w 10071279"/>
                <a:gd name="connsiteY158" fmla="*/ 5035640 h 5640947"/>
                <a:gd name="connsiteX159" fmla="*/ 1171978 w 10071279"/>
                <a:gd name="connsiteY159" fmla="*/ 5048518 h 5640947"/>
                <a:gd name="connsiteX160" fmla="*/ 1275009 w 10071279"/>
                <a:gd name="connsiteY160" fmla="*/ 5035640 h 5640947"/>
                <a:gd name="connsiteX161" fmla="*/ 1313645 w 10071279"/>
                <a:gd name="connsiteY161" fmla="*/ 5022761 h 5640947"/>
                <a:gd name="connsiteX162" fmla="*/ 1506828 w 10071279"/>
                <a:gd name="connsiteY162" fmla="*/ 5035640 h 5640947"/>
                <a:gd name="connsiteX163" fmla="*/ 1558344 w 10071279"/>
                <a:gd name="connsiteY163" fmla="*/ 5112913 h 5640947"/>
                <a:gd name="connsiteX164" fmla="*/ 1622738 w 10071279"/>
                <a:gd name="connsiteY164" fmla="*/ 5203065 h 5640947"/>
                <a:gd name="connsiteX165" fmla="*/ 1648496 w 10071279"/>
                <a:gd name="connsiteY165" fmla="*/ 5254580 h 5640947"/>
                <a:gd name="connsiteX166" fmla="*/ 1828800 w 10071279"/>
                <a:gd name="connsiteY166" fmla="*/ 5422006 h 5640947"/>
                <a:gd name="connsiteX167" fmla="*/ 1944710 w 10071279"/>
                <a:gd name="connsiteY167" fmla="*/ 5486400 h 5640947"/>
                <a:gd name="connsiteX168" fmla="*/ 2266682 w 10071279"/>
                <a:gd name="connsiteY168" fmla="*/ 5563673 h 5640947"/>
                <a:gd name="connsiteX169" fmla="*/ 2537138 w 10071279"/>
                <a:gd name="connsiteY169" fmla="*/ 5537916 h 5640947"/>
                <a:gd name="connsiteX170" fmla="*/ 2562896 w 10071279"/>
                <a:gd name="connsiteY170" fmla="*/ 5499279 h 5640947"/>
                <a:gd name="connsiteX171" fmla="*/ 2627290 w 10071279"/>
                <a:gd name="connsiteY171" fmla="*/ 5460642 h 5640947"/>
                <a:gd name="connsiteX172" fmla="*/ 2665927 w 10071279"/>
                <a:gd name="connsiteY172" fmla="*/ 5434885 h 5640947"/>
                <a:gd name="connsiteX173" fmla="*/ 2756079 w 10071279"/>
                <a:gd name="connsiteY173" fmla="*/ 5370490 h 5640947"/>
                <a:gd name="connsiteX174" fmla="*/ 2846231 w 10071279"/>
                <a:gd name="connsiteY174" fmla="*/ 5357611 h 5640947"/>
                <a:gd name="connsiteX175" fmla="*/ 2884868 w 10071279"/>
                <a:gd name="connsiteY175" fmla="*/ 5331854 h 5640947"/>
                <a:gd name="connsiteX176" fmla="*/ 3271234 w 10071279"/>
                <a:gd name="connsiteY176" fmla="*/ 5331854 h 5640947"/>
                <a:gd name="connsiteX177" fmla="*/ 3335628 w 10071279"/>
                <a:gd name="connsiteY177" fmla="*/ 5383369 h 5640947"/>
                <a:gd name="connsiteX178" fmla="*/ 3425780 w 10071279"/>
                <a:gd name="connsiteY178" fmla="*/ 5473521 h 5640947"/>
                <a:gd name="connsiteX179" fmla="*/ 3580327 w 10071279"/>
                <a:gd name="connsiteY179" fmla="*/ 5550795 h 5640947"/>
                <a:gd name="connsiteX180" fmla="*/ 3644721 w 10071279"/>
                <a:gd name="connsiteY180" fmla="*/ 5576552 h 5640947"/>
                <a:gd name="connsiteX181" fmla="*/ 3747752 w 10071279"/>
                <a:gd name="connsiteY181" fmla="*/ 5589431 h 5640947"/>
                <a:gd name="connsiteX182" fmla="*/ 3825025 w 10071279"/>
                <a:gd name="connsiteY182" fmla="*/ 5576552 h 5640947"/>
                <a:gd name="connsiteX183" fmla="*/ 3953814 w 10071279"/>
                <a:gd name="connsiteY183" fmla="*/ 5499279 h 5640947"/>
                <a:gd name="connsiteX184" fmla="*/ 4018209 w 10071279"/>
                <a:gd name="connsiteY184" fmla="*/ 5473521 h 5640947"/>
                <a:gd name="connsiteX185" fmla="*/ 4095482 w 10071279"/>
                <a:gd name="connsiteY185" fmla="*/ 5447764 h 5640947"/>
                <a:gd name="connsiteX186" fmla="*/ 4159876 w 10071279"/>
                <a:gd name="connsiteY186" fmla="*/ 5434885 h 5640947"/>
                <a:gd name="connsiteX187" fmla="*/ 4211392 w 10071279"/>
                <a:gd name="connsiteY187" fmla="*/ 5422006 h 5640947"/>
                <a:gd name="connsiteX188" fmla="*/ 4288665 w 10071279"/>
                <a:gd name="connsiteY188" fmla="*/ 5383369 h 5640947"/>
                <a:gd name="connsiteX189" fmla="*/ 4327302 w 10071279"/>
                <a:gd name="connsiteY189" fmla="*/ 5370490 h 5640947"/>
                <a:gd name="connsiteX190" fmla="*/ 4404575 w 10071279"/>
                <a:gd name="connsiteY190" fmla="*/ 5331854 h 5640947"/>
                <a:gd name="connsiteX191" fmla="*/ 4456090 w 10071279"/>
                <a:gd name="connsiteY191" fmla="*/ 5383369 h 5640947"/>
                <a:gd name="connsiteX192" fmla="*/ 4572000 w 10071279"/>
                <a:gd name="connsiteY192" fmla="*/ 5525037 h 5640947"/>
                <a:gd name="connsiteX193" fmla="*/ 5009882 w 10071279"/>
                <a:gd name="connsiteY193" fmla="*/ 5499279 h 5640947"/>
                <a:gd name="connsiteX194" fmla="*/ 5048518 w 10071279"/>
                <a:gd name="connsiteY194" fmla="*/ 5486400 h 5640947"/>
                <a:gd name="connsiteX195" fmla="*/ 5087155 w 10071279"/>
                <a:gd name="connsiteY195" fmla="*/ 5460642 h 5640947"/>
                <a:gd name="connsiteX196" fmla="*/ 5318975 w 10071279"/>
                <a:gd name="connsiteY196" fmla="*/ 5473521 h 5640947"/>
                <a:gd name="connsiteX197" fmla="*/ 5563673 w 10071279"/>
                <a:gd name="connsiteY197" fmla="*/ 5512158 h 5640947"/>
                <a:gd name="connsiteX198" fmla="*/ 5589431 w 10071279"/>
                <a:gd name="connsiteY198" fmla="*/ 5550795 h 5640947"/>
                <a:gd name="connsiteX199" fmla="*/ 5666704 w 10071279"/>
                <a:gd name="connsiteY199" fmla="*/ 5589431 h 5640947"/>
                <a:gd name="connsiteX200" fmla="*/ 5705341 w 10071279"/>
                <a:gd name="connsiteY200" fmla="*/ 5615189 h 5640947"/>
                <a:gd name="connsiteX201" fmla="*/ 5756856 w 10071279"/>
                <a:gd name="connsiteY201" fmla="*/ 5628068 h 5640947"/>
                <a:gd name="connsiteX202" fmla="*/ 5795493 w 10071279"/>
                <a:gd name="connsiteY202" fmla="*/ 5640947 h 5640947"/>
                <a:gd name="connsiteX203" fmla="*/ 5988676 w 10071279"/>
                <a:gd name="connsiteY203" fmla="*/ 5628068 h 5640947"/>
                <a:gd name="connsiteX204" fmla="*/ 6027313 w 10071279"/>
                <a:gd name="connsiteY204" fmla="*/ 5615189 h 5640947"/>
                <a:gd name="connsiteX205" fmla="*/ 6104586 w 10071279"/>
                <a:gd name="connsiteY205" fmla="*/ 5563673 h 5640947"/>
                <a:gd name="connsiteX206" fmla="*/ 6143223 w 10071279"/>
                <a:gd name="connsiteY206" fmla="*/ 5525037 h 5640947"/>
                <a:gd name="connsiteX207" fmla="*/ 6168980 w 10071279"/>
                <a:gd name="connsiteY207" fmla="*/ 5486400 h 5640947"/>
                <a:gd name="connsiteX208" fmla="*/ 6246254 w 10071279"/>
                <a:gd name="connsiteY208" fmla="*/ 5434885 h 5640947"/>
                <a:gd name="connsiteX209" fmla="*/ 6272011 w 10071279"/>
                <a:gd name="connsiteY209" fmla="*/ 5396248 h 5640947"/>
                <a:gd name="connsiteX210" fmla="*/ 6310648 w 10071279"/>
                <a:gd name="connsiteY210" fmla="*/ 5383369 h 5640947"/>
                <a:gd name="connsiteX211" fmla="*/ 6349285 w 10071279"/>
                <a:gd name="connsiteY211" fmla="*/ 5344733 h 5640947"/>
                <a:gd name="connsiteX212" fmla="*/ 6362163 w 10071279"/>
                <a:gd name="connsiteY212" fmla="*/ 5306096 h 5640947"/>
                <a:gd name="connsiteX213" fmla="*/ 6272011 w 10071279"/>
                <a:gd name="connsiteY213" fmla="*/ 5344733 h 5640947"/>
                <a:gd name="connsiteX214" fmla="*/ 6194738 w 10071279"/>
                <a:gd name="connsiteY214" fmla="*/ 5370490 h 5640947"/>
                <a:gd name="connsiteX215" fmla="*/ 6156102 w 10071279"/>
                <a:gd name="connsiteY215" fmla="*/ 5383369 h 5640947"/>
                <a:gd name="connsiteX216" fmla="*/ 6001555 w 10071279"/>
                <a:gd name="connsiteY216" fmla="*/ 5409127 h 5640947"/>
                <a:gd name="connsiteX217" fmla="*/ 5692462 w 10071279"/>
                <a:gd name="connsiteY217" fmla="*/ 5396248 h 5640947"/>
                <a:gd name="connsiteX218" fmla="*/ 5640947 w 10071279"/>
                <a:gd name="connsiteY218" fmla="*/ 5383369 h 5640947"/>
                <a:gd name="connsiteX219" fmla="*/ 5576552 w 10071279"/>
                <a:gd name="connsiteY219" fmla="*/ 5370490 h 5640947"/>
                <a:gd name="connsiteX220" fmla="*/ 5525037 w 10071279"/>
                <a:gd name="connsiteY220" fmla="*/ 5383369 h 5640947"/>
                <a:gd name="connsiteX221" fmla="*/ 5525037 w 10071279"/>
                <a:gd name="connsiteY221" fmla="*/ 5473521 h 5640947"/>
                <a:gd name="connsiteX222" fmla="*/ 5563673 w 10071279"/>
                <a:gd name="connsiteY222" fmla="*/ 5499279 h 5640947"/>
                <a:gd name="connsiteX223" fmla="*/ 5525037 w 10071279"/>
                <a:gd name="connsiteY223" fmla="*/ 5486400 h 5640947"/>
                <a:gd name="connsiteX224" fmla="*/ 5512158 w 10071279"/>
                <a:gd name="connsiteY224" fmla="*/ 5447764 h 5640947"/>
                <a:gd name="connsiteX225" fmla="*/ 5473521 w 10071279"/>
                <a:gd name="connsiteY225" fmla="*/ 5434885 h 5640947"/>
                <a:gd name="connsiteX226" fmla="*/ 5396248 w 10071279"/>
                <a:gd name="connsiteY226" fmla="*/ 5422006 h 5640947"/>
                <a:gd name="connsiteX227" fmla="*/ 5434885 w 10071279"/>
                <a:gd name="connsiteY227" fmla="*/ 5396248 h 5640947"/>
                <a:gd name="connsiteX228" fmla="*/ 5525037 w 10071279"/>
                <a:gd name="connsiteY228" fmla="*/ 5383369 h 5640947"/>
                <a:gd name="connsiteX229" fmla="*/ 5512158 w 10071279"/>
                <a:gd name="connsiteY229" fmla="*/ 5344733 h 5640947"/>
                <a:gd name="connsiteX230" fmla="*/ 5473521 w 10071279"/>
                <a:gd name="connsiteY230" fmla="*/ 5331854 h 5640947"/>
                <a:gd name="connsiteX231" fmla="*/ 5434885 w 10071279"/>
                <a:gd name="connsiteY231" fmla="*/ 5344733 h 5640947"/>
                <a:gd name="connsiteX232" fmla="*/ 5383369 w 10071279"/>
                <a:gd name="connsiteY232" fmla="*/ 5357611 h 5640947"/>
                <a:gd name="connsiteX233" fmla="*/ 5318975 w 10071279"/>
                <a:gd name="connsiteY233" fmla="*/ 5434885 h 5640947"/>
                <a:gd name="connsiteX234" fmla="*/ 5267459 w 10071279"/>
                <a:gd name="connsiteY234" fmla="*/ 5460642 h 5640947"/>
                <a:gd name="connsiteX235" fmla="*/ 5151549 w 10071279"/>
                <a:gd name="connsiteY235" fmla="*/ 5447764 h 5640947"/>
                <a:gd name="connsiteX236" fmla="*/ 5100034 w 10071279"/>
                <a:gd name="connsiteY236" fmla="*/ 5434885 h 5640947"/>
                <a:gd name="connsiteX237" fmla="*/ 5241702 w 10071279"/>
                <a:gd name="connsiteY237" fmla="*/ 5422006 h 5640947"/>
                <a:gd name="connsiteX238" fmla="*/ 5318975 w 10071279"/>
                <a:gd name="connsiteY238" fmla="*/ 5370490 h 5640947"/>
                <a:gd name="connsiteX239" fmla="*/ 5280338 w 10071279"/>
                <a:gd name="connsiteY239" fmla="*/ 5344733 h 5640947"/>
                <a:gd name="connsiteX240" fmla="*/ 5112913 w 10071279"/>
                <a:gd name="connsiteY240" fmla="*/ 5370490 h 5640947"/>
                <a:gd name="connsiteX241" fmla="*/ 5074276 w 10071279"/>
                <a:gd name="connsiteY241" fmla="*/ 5396248 h 5640947"/>
                <a:gd name="connsiteX242" fmla="*/ 5087155 w 10071279"/>
                <a:gd name="connsiteY242" fmla="*/ 5434885 h 5640947"/>
                <a:gd name="connsiteX243" fmla="*/ 5074276 w 10071279"/>
                <a:gd name="connsiteY243" fmla="*/ 5486400 h 5640947"/>
                <a:gd name="connsiteX244" fmla="*/ 5009882 w 10071279"/>
                <a:gd name="connsiteY244" fmla="*/ 5370490 h 5640947"/>
                <a:gd name="connsiteX245" fmla="*/ 4945487 w 10071279"/>
                <a:gd name="connsiteY245" fmla="*/ 5383369 h 5640947"/>
                <a:gd name="connsiteX246" fmla="*/ 4932609 w 10071279"/>
                <a:gd name="connsiteY246" fmla="*/ 5422006 h 5640947"/>
                <a:gd name="connsiteX247" fmla="*/ 4919730 w 10071279"/>
                <a:gd name="connsiteY247" fmla="*/ 5512158 h 5640947"/>
                <a:gd name="connsiteX248" fmla="*/ 4868214 w 10071279"/>
                <a:gd name="connsiteY248" fmla="*/ 5434885 h 5640947"/>
                <a:gd name="connsiteX249" fmla="*/ 4855335 w 10071279"/>
                <a:gd name="connsiteY249" fmla="*/ 5396248 h 5640947"/>
                <a:gd name="connsiteX250" fmla="*/ 4816699 w 10071279"/>
                <a:gd name="connsiteY250" fmla="*/ 5383369 h 5640947"/>
                <a:gd name="connsiteX251" fmla="*/ 4752304 w 10071279"/>
                <a:gd name="connsiteY251" fmla="*/ 5396248 h 5640947"/>
                <a:gd name="connsiteX252" fmla="*/ 4675031 w 10071279"/>
                <a:gd name="connsiteY252" fmla="*/ 5473521 h 5640947"/>
                <a:gd name="connsiteX253" fmla="*/ 4636394 w 10071279"/>
                <a:gd name="connsiteY253" fmla="*/ 5499279 h 5640947"/>
                <a:gd name="connsiteX254" fmla="*/ 4623516 w 10071279"/>
                <a:gd name="connsiteY254" fmla="*/ 5537916 h 5640947"/>
                <a:gd name="connsiteX255" fmla="*/ 4584879 w 10071279"/>
                <a:gd name="connsiteY255" fmla="*/ 5499279 h 5640947"/>
                <a:gd name="connsiteX256" fmla="*/ 4559121 w 10071279"/>
                <a:gd name="connsiteY256" fmla="*/ 5422006 h 5640947"/>
                <a:gd name="connsiteX257" fmla="*/ 4546242 w 10071279"/>
                <a:gd name="connsiteY257" fmla="*/ 5344733 h 5640947"/>
                <a:gd name="connsiteX258" fmla="*/ 4391696 w 10071279"/>
                <a:gd name="connsiteY258" fmla="*/ 5306096 h 5640947"/>
                <a:gd name="connsiteX259" fmla="*/ 4314423 w 10071279"/>
                <a:gd name="connsiteY259" fmla="*/ 5280338 h 5640947"/>
                <a:gd name="connsiteX260" fmla="*/ 4262907 w 10071279"/>
                <a:gd name="connsiteY260" fmla="*/ 5293217 h 5640947"/>
                <a:gd name="connsiteX261" fmla="*/ 4172755 w 10071279"/>
                <a:gd name="connsiteY261" fmla="*/ 5331854 h 5640947"/>
                <a:gd name="connsiteX262" fmla="*/ 4121240 w 10071279"/>
                <a:gd name="connsiteY262" fmla="*/ 5370490 h 5640947"/>
                <a:gd name="connsiteX263" fmla="*/ 4108361 w 10071279"/>
                <a:gd name="connsiteY263" fmla="*/ 5409127 h 5640947"/>
                <a:gd name="connsiteX264" fmla="*/ 4121240 w 10071279"/>
                <a:gd name="connsiteY264" fmla="*/ 5447764 h 5640947"/>
                <a:gd name="connsiteX265" fmla="*/ 4005330 w 10071279"/>
                <a:gd name="connsiteY265" fmla="*/ 5370490 h 5640947"/>
                <a:gd name="connsiteX266" fmla="*/ 3966693 w 10071279"/>
                <a:gd name="connsiteY266" fmla="*/ 5344733 h 5640947"/>
                <a:gd name="connsiteX267" fmla="*/ 3928056 w 10071279"/>
                <a:gd name="connsiteY267" fmla="*/ 5357611 h 5640947"/>
                <a:gd name="connsiteX268" fmla="*/ 3889420 w 10071279"/>
                <a:gd name="connsiteY268" fmla="*/ 5499279 h 5640947"/>
                <a:gd name="connsiteX269" fmla="*/ 3850783 w 10071279"/>
                <a:gd name="connsiteY269" fmla="*/ 5525037 h 5640947"/>
                <a:gd name="connsiteX270" fmla="*/ 3825025 w 10071279"/>
                <a:gd name="connsiteY270" fmla="*/ 5486400 h 5640947"/>
                <a:gd name="connsiteX271" fmla="*/ 3786389 w 10071279"/>
                <a:gd name="connsiteY271" fmla="*/ 5460642 h 5640947"/>
                <a:gd name="connsiteX272" fmla="*/ 3734873 w 10071279"/>
                <a:gd name="connsiteY272" fmla="*/ 5409127 h 5640947"/>
                <a:gd name="connsiteX273" fmla="*/ 3644721 w 10071279"/>
                <a:gd name="connsiteY273" fmla="*/ 5422006 h 5640947"/>
                <a:gd name="connsiteX274" fmla="*/ 3567448 w 10071279"/>
                <a:gd name="connsiteY274" fmla="*/ 5473521 h 5640947"/>
                <a:gd name="connsiteX275" fmla="*/ 3528811 w 10071279"/>
                <a:gd name="connsiteY275" fmla="*/ 5460642 h 5640947"/>
                <a:gd name="connsiteX276" fmla="*/ 3515933 w 10071279"/>
                <a:gd name="connsiteY276" fmla="*/ 5422006 h 5640947"/>
                <a:gd name="connsiteX277" fmla="*/ 3490175 w 10071279"/>
                <a:gd name="connsiteY277" fmla="*/ 5383369 h 5640947"/>
                <a:gd name="connsiteX278" fmla="*/ 3451538 w 10071279"/>
                <a:gd name="connsiteY278" fmla="*/ 5357611 h 5640947"/>
                <a:gd name="connsiteX279" fmla="*/ 3374265 w 10071279"/>
                <a:gd name="connsiteY279" fmla="*/ 5331854 h 5640947"/>
                <a:gd name="connsiteX280" fmla="*/ 3348507 w 10071279"/>
                <a:gd name="connsiteY280" fmla="*/ 5318975 h 5640947"/>
                <a:gd name="connsiteX281" fmla="*/ 3309871 w 10071279"/>
                <a:gd name="connsiteY281" fmla="*/ 5267459 h 5640947"/>
                <a:gd name="connsiteX282" fmla="*/ 3206840 w 10071279"/>
                <a:gd name="connsiteY282" fmla="*/ 5215944 h 5640947"/>
                <a:gd name="connsiteX283" fmla="*/ 3013656 w 10071279"/>
                <a:gd name="connsiteY283" fmla="*/ 5267459 h 5640947"/>
                <a:gd name="connsiteX284" fmla="*/ 2987899 w 10071279"/>
                <a:gd name="connsiteY284" fmla="*/ 5357611 h 5640947"/>
                <a:gd name="connsiteX285" fmla="*/ 2884868 w 10071279"/>
                <a:gd name="connsiteY285" fmla="*/ 5370490 h 5640947"/>
                <a:gd name="connsiteX286" fmla="*/ 2756079 w 10071279"/>
                <a:gd name="connsiteY286" fmla="*/ 5383369 h 5640947"/>
                <a:gd name="connsiteX287" fmla="*/ 2717442 w 10071279"/>
                <a:gd name="connsiteY287" fmla="*/ 5357611 h 5640947"/>
                <a:gd name="connsiteX288" fmla="*/ 2678806 w 10071279"/>
                <a:gd name="connsiteY288" fmla="*/ 5370490 h 5640947"/>
                <a:gd name="connsiteX289" fmla="*/ 2665927 w 10071279"/>
                <a:gd name="connsiteY289" fmla="*/ 5409127 h 5640947"/>
                <a:gd name="connsiteX290" fmla="*/ 2601533 w 10071279"/>
                <a:gd name="connsiteY290" fmla="*/ 5486400 h 5640947"/>
                <a:gd name="connsiteX291" fmla="*/ 2575775 w 10071279"/>
                <a:gd name="connsiteY291" fmla="*/ 5563673 h 5640947"/>
                <a:gd name="connsiteX292" fmla="*/ 2485623 w 10071279"/>
                <a:gd name="connsiteY292" fmla="*/ 5615189 h 5640947"/>
                <a:gd name="connsiteX293" fmla="*/ 2434107 w 10071279"/>
                <a:gd name="connsiteY293" fmla="*/ 5628068 h 5640947"/>
                <a:gd name="connsiteX294" fmla="*/ 2356834 w 10071279"/>
                <a:gd name="connsiteY294" fmla="*/ 5615189 h 5640947"/>
                <a:gd name="connsiteX295" fmla="*/ 2343955 w 10071279"/>
                <a:gd name="connsiteY295" fmla="*/ 5525037 h 5640947"/>
                <a:gd name="connsiteX296" fmla="*/ 2279561 w 10071279"/>
                <a:gd name="connsiteY296" fmla="*/ 5422006 h 5640947"/>
                <a:gd name="connsiteX297" fmla="*/ 2150772 w 10071279"/>
                <a:gd name="connsiteY297" fmla="*/ 5447764 h 5640947"/>
                <a:gd name="connsiteX298" fmla="*/ 2073499 w 10071279"/>
                <a:gd name="connsiteY298" fmla="*/ 5499279 h 5640947"/>
                <a:gd name="connsiteX299" fmla="*/ 2021983 w 10071279"/>
                <a:gd name="connsiteY299" fmla="*/ 5525037 h 5640947"/>
                <a:gd name="connsiteX300" fmla="*/ 1906073 w 10071279"/>
                <a:gd name="connsiteY300" fmla="*/ 5499279 h 5640947"/>
                <a:gd name="connsiteX301" fmla="*/ 1893194 w 10071279"/>
                <a:gd name="connsiteY301" fmla="*/ 5460642 h 5640947"/>
                <a:gd name="connsiteX302" fmla="*/ 1880316 w 10071279"/>
                <a:gd name="connsiteY302" fmla="*/ 5331854 h 5640947"/>
                <a:gd name="connsiteX303" fmla="*/ 1777285 w 10071279"/>
                <a:gd name="connsiteY303" fmla="*/ 5267459 h 5640947"/>
                <a:gd name="connsiteX304" fmla="*/ 1481071 w 10071279"/>
                <a:gd name="connsiteY304" fmla="*/ 5254580 h 5640947"/>
                <a:gd name="connsiteX305" fmla="*/ 1481071 w 10071279"/>
                <a:gd name="connsiteY305" fmla="*/ 5164428 h 5640947"/>
                <a:gd name="connsiteX306" fmla="*/ 1506828 w 10071279"/>
                <a:gd name="connsiteY306" fmla="*/ 5087155 h 5640947"/>
                <a:gd name="connsiteX307" fmla="*/ 1493949 w 10071279"/>
                <a:gd name="connsiteY307" fmla="*/ 4971245 h 5640947"/>
                <a:gd name="connsiteX308" fmla="*/ 1429555 w 10071279"/>
                <a:gd name="connsiteY308" fmla="*/ 4958366 h 5640947"/>
                <a:gd name="connsiteX309" fmla="*/ 1378040 w 10071279"/>
                <a:gd name="connsiteY309" fmla="*/ 4945487 h 5640947"/>
                <a:gd name="connsiteX310" fmla="*/ 1339403 w 10071279"/>
                <a:gd name="connsiteY310" fmla="*/ 4958366 h 5640947"/>
                <a:gd name="connsiteX311" fmla="*/ 1300766 w 10071279"/>
                <a:gd name="connsiteY311" fmla="*/ 5009882 h 5640947"/>
                <a:gd name="connsiteX312" fmla="*/ 1262130 w 10071279"/>
                <a:gd name="connsiteY312" fmla="*/ 5048518 h 5640947"/>
                <a:gd name="connsiteX313" fmla="*/ 1223493 w 10071279"/>
                <a:gd name="connsiteY313" fmla="*/ 5035640 h 5640947"/>
                <a:gd name="connsiteX314" fmla="*/ 1197735 w 10071279"/>
                <a:gd name="connsiteY314" fmla="*/ 4958366 h 5640947"/>
                <a:gd name="connsiteX315" fmla="*/ 1133341 w 10071279"/>
                <a:gd name="connsiteY315" fmla="*/ 4945487 h 5640947"/>
                <a:gd name="connsiteX316" fmla="*/ 1068947 w 10071279"/>
                <a:gd name="connsiteY316" fmla="*/ 4958366 h 5640947"/>
                <a:gd name="connsiteX317" fmla="*/ 1030310 w 10071279"/>
                <a:gd name="connsiteY317" fmla="*/ 4984124 h 5640947"/>
                <a:gd name="connsiteX318" fmla="*/ 991673 w 10071279"/>
                <a:gd name="connsiteY318" fmla="*/ 4945487 h 5640947"/>
                <a:gd name="connsiteX319" fmla="*/ 965916 w 10071279"/>
                <a:gd name="connsiteY319" fmla="*/ 4893972 h 5640947"/>
                <a:gd name="connsiteX320" fmla="*/ 940158 w 10071279"/>
                <a:gd name="connsiteY320" fmla="*/ 4816699 h 5640947"/>
                <a:gd name="connsiteX321" fmla="*/ 862885 w 10071279"/>
                <a:gd name="connsiteY321" fmla="*/ 4790941 h 5640947"/>
                <a:gd name="connsiteX322" fmla="*/ 772733 w 10071279"/>
                <a:gd name="connsiteY322" fmla="*/ 4765183 h 5640947"/>
                <a:gd name="connsiteX323" fmla="*/ 682580 w 10071279"/>
                <a:gd name="connsiteY323" fmla="*/ 4752304 h 5640947"/>
                <a:gd name="connsiteX324" fmla="*/ 708338 w 10071279"/>
                <a:gd name="connsiteY324" fmla="*/ 4713668 h 5640947"/>
                <a:gd name="connsiteX325" fmla="*/ 695459 w 10071279"/>
                <a:gd name="connsiteY325" fmla="*/ 4584879 h 5640947"/>
                <a:gd name="connsiteX326" fmla="*/ 656823 w 10071279"/>
                <a:gd name="connsiteY326" fmla="*/ 4494727 h 5640947"/>
                <a:gd name="connsiteX327" fmla="*/ 579549 w 10071279"/>
                <a:gd name="connsiteY327" fmla="*/ 4456090 h 5640947"/>
                <a:gd name="connsiteX328" fmla="*/ 605307 w 10071279"/>
                <a:gd name="connsiteY328" fmla="*/ 4417454 h 5640947"/>
                <a:gd name="connsiteX329" fmla="*/ 618186 w 10071279"/>
                <a:gd name="connsiteY329" fmla="*/ 4224271 h 5640947"/>
                <a:gd name="connsiteX330" fmla="*/ 579549 w 10071279"/>
                <a:gd name="connsiteY330" fmla="*/ 4185634 h 5640947"/>
                <a:gd name="connsiteX331" fmla="*/ 566671 w 10071279"/>
                <a:gd name="connsiteY331" fmla="*/ 4146997 h 5640947"/>
                <a:gd name="connsiteX332" fmla="*/ 631065 w 10071279"/>
                <a:gd name="connsiteY332" fmla="*/ 4069724 h 5640947"/>
                <a:gd name="connsiteX333" fmla="*/ 618186 w 10071279"/>
                <a:gd name="connsiteY333" fmla="*/ 3902299 h 5640947"/>
                <a:gd name="connsiteX334" fmla="*/ 579549 w 10071279"/>
                <a:gd name="connsiteY334" fmla="*/ 3889420 h 5640947"/>
                <a:gd name="connsiteX335" fmla="*/ 502276 w 10071279"/>
                <a:gd name="connsiteY335" fmla="*/ 3876541 h 5640947"/>
                <a:gd name="connsiteX336" fmla="*/ 540913 w 10071279"/>
                <a:gd name="connsiteY336" fmla="*/ 3657600 h 5640947"/>
                <a:gd name="connsiteX337" fmla="*/ 515155 w 10071279"/>
                <a:gd name="connsiteY337" fmla="*/ 3618964 h 5640947"/>
                <a:gd name="connsiteX338" fmla="*/ 437882 w 10071279"/>
                <a:gd name="connsiteY338" fmla="*/ 3554569 h 5640947"/>
                <a:gd name="connsiteX339" fmla="*/ 360609 w 10071279"/>
                <a:gd name="connsiteY339" fmla="*/ 3528811 h 5640947"/>
                <a:gd name="connsiteX340" fmla="*/ 373487 w 10071279"/>
                <a:gd name="connsiteY340" fmla="*/ 3451538 h 5640947"/>
                <a:gd name="connsiteX341" fmla="*/ 360609 w 10071279"/>
                <a:gd name="connsiteY341" fmla="*/ 3284113 h 5640947"/>
                <a:gd name="connsiteX342" fmla="*/ 347730 w 10071279"/>
                <a:gd name="connsiteY342" fmla="*/ 3245476 h 5640947"/>
                <a:gd name="connsiteX343" fmla="*/ 309093 w 10071279"/>
                <a:gd name="connsiteY343" fmla="*/ 3219718 h 5640947"/>
                <a:gd name="connsiteX344" fmla="*/ 257578 w 10071279"/>
                <a:gd name="connsiteY344" fmla="*/ 3206840 h 5640947"/>
                <a:gd name="connsiteX345" fmla="*/ 218941 w 10071279"/>
                <a:gd name="connsiteY345" fmla="*/ 3193961 h 5640947"/>
                <a:gd name="connsiteX346" fmla="*/ 244699 w 10071279"/>
                <a:gd name="connsiteY346" fmla="*/ 3155324 h 5640947"/>
                <a:gd name="connsiteX347" fmla="*/ 283335 w 10071279"/>
                <a:gd name="connsiteY347" fmla="*/ 3142445 h 5640947"/>
                <a:gd name="connsiteX348" fmla="*/ 309093 w 10071279"/>
                <a:gd name="connsiteY348" fmla="*/ 3090930 h 5640947"/>
                <a:gd name="connsiteX349" fmla="*/ 296214 w 10071279"/>
                <a:gd name="connsiteY349" fmla="*/ 2975020 h 5640947"/>
                <a:gd name="connsiteX350" fmla="*/ 257578 w 10071279"/>
                <a:gd name="connsiteY350" fmla="*/ 2949262 h 5640947"/>
                <a:gd name="connsiteX351" fmla="*/ 231820 w 10071279"/>
                <a:gd name="connsiteY351" fmla="*/ 2910626 h 5640947"/>
                <a:gd name="connsiteX352" fmla="*/ 244699 w 10071279"/>
                <a:gd name="connsiteY352" fmla="*/ 2871989 h 5640947"/>
                <a:gd name="connsiteX353" fmla="*/ 283335 w 10071279"/>
                <a:gd name="connsiteY353" fmla="*/ 2846231 h 5640947"/>
                <a:gd name="connsiteX354" fmla="*/ 360609 w 10071279"/>
                <a:gd name="connsiteY354" fmla="*/ 2781837 h 5640947"/>
                <a:gd name="connsiteX355" fmla="*/ 373487 w 10071279"/>
                <a:gd name="connsiteY355" fmla="*/ 2743200 h 5640947"/>
                <a:gd name="connsiteX356" fmla="*/ 373487 w 10071279"/>
                <a:gd name="connsiteY356" fmla="*/ 2653048 h 5640947"/>
                <a:gd name="connsiteX357" fmla="*/ 412124 w 10071279"/>
                <a:gd name="connsiteY357" fmla="*/ 2640169 h 5640947"/>
                <a:gd name="connsiteX358" fmla="*/ 450761 w 10071279"/>
                <a:gd name="connsiteY358" fmla="*/ 2614411 h 5640947"/>
                <a:gd name="connsiteX359" fmla="*/ 463640 w 10071279"/>
                <a:gd name="connsiteY359" fmla="*/ 2421228 h 5640947"/>
                <a:gd name="connsiteX360" fmla="*/ 502276 w 10071279"/>
                <a:gd name="connsiteY360" fmla="*/ 2408349 h 5640947"/>
                <a:gd name="connsiteX361" fmla="*/ 515155 w 10071279"/>
                <a:gd name="connsiteY361" fmla="*/ 2331076 h 5640947"/>
                <a:gd name="connsiteX362" fmla="*/ 528034 w 10071279"/>
                <a:gd name="connsiteY362" fmla="*/ 2279561 h 5640947"/>
                <a:gd name="connsiteX363" fmla="*/ 605307 w 10071279"/>
                <a:gd name="connsiteY363" fmla="*/ 2253803 h 5640947"/>
                <a:gd name="connsiteX364" fmla="*/ 592428 w 10071279"/>
                <a:gd name="connsiteY364" fmla="*/ 2163651 h 5640947"/>
                <a:gd name="connsiteX365" fmla="*/ 528034 w 10071279"/>
                <a:gd name="connsiteY365" fmla="*/ 2073499 h 5640947"/>
                <a:gd name="connsiteX366" fmla="*/ 489397 w 10071279"/>
                <a:gd name="connsiteY366" fmla="*/ 2047741 h 5640947"/>
                <a:gd name="connsiteX367" fmla="*/ 450761 w 10071279"/>
                <a:gd name="connsiteY367" fmla="*/ 2034862 h 5640947"/>
                <a:gd name="connsiteX368" fmla="*/ 489397 w 10071279"/>
                <a:gd name="connsiteY368" fmla="*/ 2009104 h 5640947"/>
                <a:gd name="connsiteX369" fmla="*/ 528034 w 10071279"/>
                <a:gd name="connsiteY369" fmla="*/ 1996226 h 5640947"/>
                <a:gd name="connsiteX370" fmla="*/ 476518 w 10071279"/>
                <a:gd name="connsiteY370" fmla="*/ 1867437 h 5640947"/>
                <a:gd name="connsiteX371" fmla="*/ 669702 w 10071279"/>
                <a:gd name="connsiteY371" fmla="*/ 1815921 h 5640947"/>
                <a:gd name="connsiteX372" fmla="*/ 682580 w 10071279"/>
                <a:gd name="connsiteY372" fmla="*/ 1777285 h 5640947"/>
                <a:gd name="connsiteX373" fmla="*/ 695459 w 10071279"/>
                <a:gd name="connsiteY373" fmla="*/ 1674254 h 5640947"/>
                <a:gd name="connsiteX374" fmla="*/ 734096 w 10071279"/>
                <a:gd name="connsiteY374" fmla="*/ 1661375 h 5640947"/>
                <a:gd name="connsiteX375" fmla="*/ 875763 w 10071279"/>
                <a:gd name="connsiteY375" fmla="*/ 1648496 h 5640947"/>
                <a:gd name="connsiteX376" fmla="*/ 940158 w 10071279"/>
                <a:gd name="connsiteY376" fmla="*/ 1596980 h 5640947"/>
                <a:gd name="connsiteX377" fmla="*/ 953037 w 10071279"/>
                <a:gd name="connsiteY377" fmla="*/ 1545465 h 5640947"/>
                <a:gd name="connsiteX378" fmla="*/ 1120462 w 10071279"/>
                <a:gd name="connsiteY378" fmla="*/ 1506828 h 5640947"/>
                <a:gd name="connsiteX379" fmla="*/ 1159099 w 10071279"/>
                <a:gd name="connsiteY379" fmla="*/ 1493949 h 5640947"/>
                <a:gd name="connsiteX380" fmla="*/ 1197735 w 10071279"/>
                <a:gd name="connsiteY380" fmla="*/ 1416676 h 5640947"/>
                <a:gd name="connsiteX381" fmla="*/ 1326524 w 10071279"/>
                <a:gd name="connsiteY381" fmla="*/ 1378040 h 5640947"/>
                <a:gd name="connsiteX382" fmla="*/ 1300766 w 10071279"/>
                <a:gd name="connsiteY382" fmla="*/ 1326524 h 5640947"/>
                <a:gd name="connsiteX383" fmla="*/ 1287887 w 10071279"/>
                <a:gd name="connsiteY383" fmla="*/ 1287887 h 5640947"/>
                <a:gd name="connsiteX384" fmla="*/ 1249251 w 10071279"/>
                <a:gd name="connsiteY384" fmla="*/ 1262130 h 5640947"/>
                <a:gd name="connsiteX385" fmla="*/ 1236372 w 10071279"/>
                <a:gd name="connsiteY385" fmla="*/ 1081826 h 5640947"/>
                <a:gd name="connsiteX386" fmla="*/ 1197735 w 10071279"/>
                <a:gd name="connsiteY386" fmla="*/ 1056068 h 5640947"/>
                <a:gd name="connsiteX387" fmla="*/ 1068947 w 10071279"/>
                <a:gd name="connsiteY387" fmla="*/ 914400 h 5640947"/>
                <a:gd name="connsiteX388" fmla="*/ 1017431 w 10071279"/>
                <a:gd name="connsiteY388" fmla="*/ 862885 h 5640947"/>
                <a:gd name="connsiteX389" fmla="*/ 991673 w 10071279"/>
                <a:gd name="connsiteY389" fmla="*/ 811369 h 5640947"/>
                <a:gd name="connsiteX390" fmla="*/ 1081825 w 10071279"/>
                <a:gd name="connsiteY390" fmla="*/ 837127 h 5640947"/>
                <a:gd name="connsiteX391" fmla="*/ 1159099 w 10071279"/>
                <a:gd name="connsiteY391" fmla="*/ 901521 h 5640947"/>
                <a:gd name="connsiteX392" fmla="*/ 1184856 w 10071279"/>
                <a:gd name="connsiteY392" fmla="*/ 940158 h 5640947"/>
                <a:gd name="connsiteX393" fmla="*/ 1236372 w 10071279"/>
                <a:gd name="connsiteY393" fmla="*/ 953037 h 5640947"/>
                <a:gd name="connsiteX394" fmla="*/ 1326524 w 10071279"/>
                <a:gd name="connsiteY394" fmla="*/ 940158 h 5640947"/>
                <a:gd name="connsiteX395" fmla="*/ 1300766 w 10071279"/>
                <a:gd name="connsiteY395" fmla="*/ 824248 h 5640947"/>
                <a:gd name="connsiteX396" fmla="*/ 1313645 w 10071279"/>
                <a:gd name="connsiteY396" fmla="*/ 695459 h 5640947"/>
                <a:gd name="connsiteX397" fmla="*/ 1352282 w 10071279"/>
                <a:gd name="connsiteY397" fmla="*/ 656823 h 5640947"/>
                <a:gd name="connsiteX398" fmla="*/ 1378040 w 10071279"/>
                <a:gd name="connsiteY398" fmla="*/ 618186 h 5640947"/>
                <a:gd name="connsiteX399" fmla="*/ 1416676 w 10071279"/>
                <a:gd name="connsiteY399" fmla="*/ 605307 h 5640947"/>
                <a:gd name="connsiteX400" fmla="*/ 1455313 w 10071279"/>
                <a:gd name="connsiteY400" fmla="*/ 579549 h 5640947"/>
                <a:gd name="connsiteX401" fmla="*/ 1609859 w 10071279"/>
                <a:gd name="connsiteY401" fmla="*/ 592428 h 5640947"/>
                <a:gd name="connsiteX402" fmla="*/ 1648496 w 10071279"/>
                <a:gd name="connsiteY402" fmla="*/ 605307 h 5640947"/>
                <a:gd name="connsiteX403" fmla="*/ 1738648 w 10071279"/>
                <a:gd name="connsiteY403" fmla="*/ 592428 h 5640947"/>
                <a:gd name="connsiteX404" fmla="*/ 1880316 w 10071279"/>
                <a:gd name="connsiteY404" fmla="*/ 553792 h 5640947"/>
                <a:gd name="connsiteX405" fmla="*/ 1957589 w 10071279"/>
                <a:gd name="connsiteY405" fmla="*/ 489397 h 5640947"/>
                <a:gd name="connsiteX406" fmla="*/ 1970468 w 10071279"/>
                <a:gd name="connsiteY406" fmla="*/ 450761 h 5640947"/>
                <a:gd name="connsiteX407" fmla="*/ 2060620 w 10071279"/>
                <a:gd name="connsiteY407" fmla="*/ 347730 h 5640947"/>
                <a:gd name="connsiteX408" fmla="*/ 2189409 w 10071279"/>
                <a:gd name="connsiteY408" fmla="*/ 360609 h 5640947"/>
                <a:gd name="connsiteX409" fmla="*/ 2228045 w 10071279"/>
                <a:gd name="connsiteY409" fmla="*/ 321972 h 5640947"/>
                <a:gd name="connsiteX410" fmla="*/ 2395471 w 10071279"/>
                <a:gd name="connsiteY410" fmla="*/ 283335 h 5640947"/>
                <a:gd name="connsiteX411" fmla="*/ 2446986 w 10071279"/>
                <a:gd name="connsiteY411" fmla="*/ 90152 h 5640947"/>
                <a:gd name="connsiteX412" fmla="*/ 2472744 w 10071279"/>
                <a:gd name="connsiteY412" fmla="*/ 128789 h 5640947"/>
                <a:gd name="connsiteX413" fmla="*/ 2498502 w 10071279"/>
                <a:gd name="connsiteY413" fmla="*/ 206062 h 5640947"/>
                <a:gd name="connsiteX414" fmla="*/ 2575775 w 10071279"/>
                <a:gd name="connsiteY414" fmla="*/ 218941 h 5640947"/>
                <a:gd name="connsiteX415" fmla="*/ 2640169 w 10071279"/>
                <a:gd name="connsiteY415" fmla="*/ 206062 h 5640947"/>
                <a:gd name="connsiteX416" fmla="*/ 2717442 w 10071279"/>
                <a:gd name="connsiteY416" fmla="*/ 180304 h 5640947"/>
                <a:gd name="connsiteX417" fmla="*/ 2768958 w 10071279"/>
                <a:gd name="connsiteY417" fmla="*/ 257578 h 5640947"/>
                <a:gd name="connsiteX418" fmla="*/ 2807594 w 10071279"/>
                <a:gd name="connsiteY418" fmla="*/ 270456 h 5640947"/>
                <a:gd name="connsiteX419" fmla="*/ 2962141 w 10071279"/>
                <a:gd name="connsiteY419" fmla="*/ 270456 h 5640947"/>
                <a:gd name="connsiteX420" fmla="*/ 3000778 w 10071279"/>
                <a:gd name="connsiteY420" fmla="*/ 309093 h 5640947"/>
                <a:gd name="connsiteX421" fmla="*/ 3090930 w 10071279"/>
                <a:gd name="connsiteY421" fmla="*/ 347730 h 5640947"/>
                <a:gd name="connsiteX422" fmla="*/ 3232597 w 10071279"/>
                <a:gd name="connsiteY422" fmla="*/ 360609 h 5640947"/>
                <a:gd name="connsiteX423" fmla="*/ 3245476 w 10071279"/>
                <a:gd name="connsiteY423" fmla="*/ 399245 h 5640947"/>
                <a:gd name="connsiteX424" fmla="*/ 3284113 w 10071279"/>
                <a:gd name="connsiteY424" fmla="*/ 412124 h 5640947"/>
                <a:gd name="connsiteX425" fmla="*/ 3335628 w 10071279"/>
                <a:gd name="connsiteY425" fmla="*/ 425003 h 5640947"/>
                <a:gd name="connsiteX426" fmla="*/ 3425780 w 10071279"/>
                <a:gd name="connsiteY426" fmla="*/ 450761 h 5640947"/>
                <a:gd name="connsiteX427" fmla="*/ 3567448 w 10071279"/>
                <a:gd name="connsiteY427" fmla="*/ 437882 h 5640947"/>
                <a:gd name="connsiteX428" fmla="*/ 3644721 w 10071279"/>
                <a:gd name="connsiteY428" fmla="*/ 412124 h 5640947"/>
                <a:gd name="connsiteX429" fmla="*/ 3734873 w 10071279"/>
                <a:gd name="connsiteY429" fmla="*/ 373487 h 5640947"/>
                <a:gd name="connsiteX430" fmla="*/ 3760631 w 10071279"/>
                <a:gd name="connsiteY430" fmla="*/ 334851 h 5640947"/>
                <a:gd name="connsiteX431" fmla="*/ 3837904 w 10071279"/>
                <a:gd name="connsiteY431" fmla="*/ 309093 h 5640947"/>
                <a:gd name="connsiteX432" fmla="*/ 3928056 w 10071279"/>
                <a:gd name="connsiteY432" fmla="*/ 347730 h 5640947"/>
                <a:gd name="connsiteX433" fmla="*/ 3992451 w 10071279"/>
                <a:gd name="connsiteY433" fmla="*/ 334851 h 5640947"/>
                <a:gd name="connsiteX434" fmla="*/ 4108361 w 10071279"/>
                <a:gd name="connsiteY434" fmla="*/ 296214 h 5640947"/>
                <a:gd name="connsiteX435" fmla="*/ 4185634 w 10071279"/>
                <a:gd name="connsiteY435" fmla="*/ 270456 h 5640947"/>
                <a:gd name="connsiteX436" fmla="*/ 4224271 w 10071279"/>
                <a:gd name="connsiteY436" fmla="*/ 257578 h 5640947"/>
                <a:gd name="connsiteX437" fmla="*/ 4301544 w 10071279"/>
                <a:gd name="connsiteY437" fmla="*/ 206062 h 5640947"/>
                <a:gd name="connsiteX438" fmla="*/ 4391696 w 10071279"/>
                <a:gd name="connsiteY438" fmla="*/ 167426 h 5640947"/>
                <a:gd name="connsiteX439" fmla="*/ 4636394 w 10071279"/>
                <a:gd name="connsiteY439" fmla="*/ 167426 h 5640947"/>
                <a:gd name="connsiteX440" fmla="*/ 4687910 w 10071279"/>
                <a:gd name="connsiteY440" fmla="*/ 141668 h 5640947"/>
                <a:gd name="connsiteX441" fmla="*/ 4829578 w 10071279"/>
                <a:gd name="connsiteY441" fmla="*/ 154547 h 5640947"/>
                <a:gd name="connsiteX442" fmla="*/ 4906851 w 10071279"/>
                <a:gd name="connsiteY442" fmla="*/ 206062 h 5640947"/>
                <a:gd name="connsiteX443" fmla="*/ 4958366 w 10071279"/>
                <a:gd name="connsiteY443" fmla="*/ 218941 h 5640947"/>
                <a:gd name="connsiteX444" fmla="*/ 5254580 w 10071279"/>
                <a:gd name="connsiteY444" fmla="*/ 206062 h 5640947"/>
                <a:gd name="connsiteX445" fmla="*/ 5344733 w 10071279"/>
                <a:gd name="connsiteY445" fmla="*/ 257578 h 5640947"/>
                <a:gd name="connsiteX446" fmla="*/ 5383369 w 10071279"/>
                <a:gd name="connsiteY446" fmla="*/ 296214 h 5640947"/>
                <a:gd name="connsiteX447" fmla="*/ 5550794 w 10071279"/>
                <a:gd name="connsiteY447" fmla="*/ 309093 h 5640947"/>
                <a:gd name="connsiteX448" fmla="*/ 5602310 w 10071279"/>
                <a:gd name="connsiteY448" fmla="*/ 386366 h 5640947"/>
                <a:gd name="connsiteX449" fmla="*/ 5628068 w 10071279"/>
                <a:gd name="connsiteY449" fmla="*/ 425003 h 5640947"/>
                <a:gd name="connsiteX450" fmla="*/ 6297769 w 10071279"/>
                <a:gd name="connsiteY450" fmla="*/ 412124 h 5640947"/>
                <a:gd name="connsiteX451" fmla="*/ 6310648 w 10071279"/>
                <a:gd name="connsiteY451" fmla="*/ 270456 h 5640947"/>
                <a:gd name="connsiteX452" fmla="*/ 6349285 w 10071279"/>
                <a:gd name="connsiteY452" fmla="*/ 257578 h 5640947"/>
                <a:gd name="connsiteX453" fmla="*/ 6516710 w 10071279"/>
                <a:gd name="connsiteY453" fmla="*/ 270456 h 5640947"/>
                <a:gd name="connsiteX454" fmla="*/ 6568225 w 10071279"/>
                <a:gd name="connsiteY454" fmla="*/ 296214 h 5640947"/>
                <a:gd name="connsiteX455" fmla="*/ 6606862 w 10071279"/>
                <a:gd name="connsiteY455" fmla="*/ 309093 h 5640947"/>
                <a:gd name="connsiteX456" fmla="*/ 6697014 w 10071279"/>
                <a:gd name="connsiteY456" fmla="*/ 347730 h 5640947"/>
                <a:gd name="connsiteX457" fmla="*/ 6903076 w 10071279"/>
                <a:gd name="connsiteY457" fmla="*/ 334851 h 5640947"/>
                <a:gd name="connsiteX458" fmla="*/ 6941713 w 10071279"/>
                <a:gd name="connsiteY458" fmla="*/ 309093 h 5640947"/>
                <a:gd name="connsiteX459" fmla="*/ 7070502 w 10071279"/>
                <a:gd name="connsiteY459" fmla="*/ 321972 h 5640947"/>
                <a:gd name="connsiteX460" fmla="*/ 7147775 w 10071279"/>
                <a:gd name="connsiteY460" fmla="*/ 386366 h 5640947"/>
                <a:gd name="connsiteX461" fmla="*/ 7237927 w 10071279"/>
                <a:gd name="connsiteY461" fmla="*/ 437882 h 5640947"/>
                <a:gd name="connsiteX462" fmla="*/ 7276563 w 10071279"/>
                <a:gd name="connsiteY462" fmla="*/ 450761 h 5640947"/>
                <a:gd name="connsiteX463" fmla="*/ 7353837 w 10071279"/>
                <a:gd name="connsiteY463" fmla="*/ 528034 h 5640947"/>
                <a:gd name="connsiteX464" fmla="*/ 7456868 w 10071279"/>
                <a:gd name="connsiteY464" fmla="*/ 553792 h 5640947"/>
                <a:gd name="connsiteX465" fmla="*/ 7495504 w 10071279"/>
                <a:gd name="connsiteY465" fmla="*/ 566671 h 5640947"/>
                <a:gd name="connsiteX466" fmla="*/ 7675809 w 10071279"/>
                <a:gd name="connsiteY466" fmla="*/ 579549 h 5640947"/>
                <a:gd name="connsiteX467" fmla="*/ 7765961 w 10071279"/>
                <a:gd name="connsiteY467" fmla="*/ 605307 h 5640947"/>
                <a:gd name="connsiteX468" fmla="*/ 7817476 w 10071279"/>
                <a:gd name="connsiteY468" fmla="*/ 656823 h 5640947"/>
                <a:gd name="connsiteX469" fmla="*/ 7984902 w 10071279"/>
                <a:gd name="connsiteY469" fmla="*/ 643944 h 5640947"/>
                <a:gd name="connsiteX470" fmla="*/ 8113690 w 10071279"/>
                <a:gd name="connsiteY470" fmla="*/ 643944 h 5640947"/>
                <a:gd name="connsiteX471" fmla="*/ 8190963 w 10071279"/>
                <a:gd name="connsiteY471" fmla="*/ 669702 h 5640947"/>
                <a:gd name="connsiteX472" fmla="*/ 8293994 w 10071279"/>
                <a:gd name="connsiteY472" fmla="*/ 721217 h 5640947"/>
                <a:gd name="connsiteX473" fmla="*/ 8706118 w 10071279"/>
                <a:gd name="connsiteY473" fmla="*/ 734096 h 5640947"/>
                <a:gd name="connsiteX474" fmla="*/ 8796271 w 10071279"/>
                <a:gd name="connsiteY474" fmla="*/ 785611 h 5640947"/>
                <a:gd name="connsiteX475" fmla="*/ 8873544 w 10071279"/>
                <a:gd name="connsiteY475" fmla="*/ 837127 h 5640947"/>
                <a:gd name="connsiteX476" fmla="*/ 8899302 w 10071279"/>
                <a:gd name="connsiteY476" fmla="*/ 875764 h 5640947"/>
                <a:gd name="connsiteX477" fmla="*/ 8989454 w 10071279"/>
                <a:gd name="connsiteY477" fmla="*/ 914400 h 5640947"/>
                <a:gd name="connsiteX478" fmla="*/ 9028090 w 10071279"/>
                <a:gd name="connsiteY478" fmla="*/ 940158 h 5640947"/>
                <a:gd name="connsiteX479" fmla="*/ 9105363 w 10071279"/>
                <a:gd name="connsiteY479" fmla="*/ 965916 h 5640947"/>
                <a:gd name="connsiteX480" fmla="*/ 9131121 w 10071279"/>
                <a:gd name="connsiteY480" fmla="*/ 1004552 h 5640947"/>
                <a:gd name="connsiteX481" fmla="*/ 9144000 w 10071279"/>
                <a:gd name="connsiteY481" fmla="*/ 1043189 h 5640947"/>
                <a:gd name="connsiteX482" fmla="*/ 9272789 w 10071279"/>
                <a:gd name="connsiteY482" fmla="*/ 1081826 h 5640947"/>
                <a:gd name="connsiteX483" fmla="*/ 9350062 w 10071279"/>
                <a:gd name="connsiteY483" fmla="*/ 1107583 h 5640947"/>
                <a:gd name="connsiteX484" fmla="*/ 9388699 w 10071279"/>
                <a:gd name="connsiteY484" fmla="*/ 1120462 h 5640947"/>
                <a:gd name="connsiteX485" fmla="*/ 9453093 w 10071279"/>
                <a:gd name="connsiteY485" fmla="*/ 1223493 h 5640947"/>
                <a:gd name="connsiteX486" fmla="*/ 9478851 w 10071279"/>
                <a:gd name="connsiteY486" fmla="*/ 1275009 h 5640947"/>
                <a:gd name="connsiteX487" fmla="*/ 9491730 w 10071279"/>
                <a:gd name="connsiteY487" fmla="*/ 1313645 h 5640947"/>
                <a:gd name="connsiteX488" fmla="*/ 9556124 w 10071279"/>
                <a:gd name="connsiteY488" fmla="*/ 1403797 h 5640947"/>
                <a:gd name="connsiteX489" fmla="*/ 9684913 w 10071279"/>
                <a:gd name="connsiteY489" fmla="*/ 1455313 h 5640947"/>
                <a:gd name="connsiteX490" fmla="*/ 9762186 w 10071279"/>
                <a:gd name="connsiteY490" fmla="*/ 1493949 h 5640947"/>
                <a:gd name="connsiteX491" fmla="*/ 9787944 w 10071279"/>
                <a:gd name="connsiteY491" fmla="*/ 1571223 h 5640947"/>
                <a:gd name="connsiteX492" fmla="*/ 9800823 w 10071279"/>
                <a:gd name="connsiteY492" fmla="*/ 1661375 h 5640947"/>
                <a:gd name="connsiteX493" fmla="*/ 9878096 w 10071279"/>
                <a:gd name="connsiteY493" fmla="*/ 1687133 h 5640947"/>
                <a:gd name="connsiteX494" fmla="*/ 9916733 w 10071279"/>
                <a:gd name="connsiteY494" fmla="*/ 1712890 h 5640947"/>
                <a:gd name="connsiteX495" fmla="*/ 9929611 w 10071279"/>
                <a:gd name="connsiteY495" fmla="*/ 1751527 h 5640947"/>
                <a:gd name="connsiteX496" fmla="*/ 9878096 w 10071279"/>
                <a:gd name="connsiteY496" fmla="*/ 1996226 h 5640947"/>
                <a:gd name="connsiteX497" fmla="*/ 9813702 w 10071279"/>
                <a:gd name="connsiteY497" fmla="*/ 2047741 h 5640947"/>
                <a:gd name="connsiteX498" fmla="*/ 9839459 w 10071279"/>
                <a:gd name="connsiteY498" fmla="*/ 2099256 h 5640947"/>
                <a:gd name="connsiteX499" fmla="*/ 9890975 w 10071279"/>
                <a:gd name="connsiteY499" fmla="*/ 2176530 h 5640947"/>
                <a:gd name="connsiteX500" fmla="*/ 9878096 w 10071279"/>
                <a:gd name="connsiteY500" fmla="*/ 2240924 h 5640947"/>
                <a:gd name="connsiteX501" fmla="*/ 9852338 w 10071279"/>
                <a:gd name="connsiteY501" fmla="*/ 2279561 h 5640947"/>
                <a:gd name="connsiteX502" fmla="*/ 9787944 w 10071279"/>
                <a:gd name="connsiteY502" fmla="*/ 2369713 h 5640947"/>
                <a:gd name="connsiteX503" fmla="*/ 9775065 w 10071279"/>
                <a:gd name="connsiteY503" fmla="*/ 2511380 h 5640947"/>
                <a:gd name="connsiteX504" fmla="*/ 9736428 w 10071279"/>
                <a:gd name="connsiteY504" fmla="*/ 2550017 h 5640947"/>
                <a:gd name="connsiteX505" fmla="*/ 9672034 w 10071279"/>
                <a:gd name="connsiteY505" fmla="*/ 2601533 h 5640947"/>
                <a:gd name="connsiteX506" fmla="*/ 9607640 w 10071279"/>
                <a:gd name="connsiteY506" fmla="*/ 2653048 h 5640947"/>
                <a:gd name="connsiteX507" fmla="*/ 9581882 w 10071279"/>
                <a:gd name="connsiteY507" fmla="*/ 2691685 h 5640947"/>
                <a:gd name="connsiteX508" fmla="*/ 9543245 w 10071279"/>
                <a:gd name="connsiteY508" fmla="*/ 2717442 h 5640947"/>
                <a:gd name="connsiteX509" fmla="*/ 9517487 w 10071279"/>
                <a:gd name="connsiteY509" fmla="*/ 2794716 h 5640947"/>
                <a:gd name="connsiteX510" fmla="*/ 9504609 w 10071279"/>
                <a:gd name="connsiteY510" fmla="*/ 2833352 h 5640947"/>
                <a:gd name="connsiteX511" fmla="*/ 9517487 w 10071279"/>
                <a:gd name="connsiteY511" fmla="*/ 2962141 h 5640947"/>
                <a:gd name="connsiteX512" fmla="*/ 9530366 w 10071279"/>
                <a:gd name="connsiteY512" fmla="*/ 3129566 h 5640947"/>
                <a:gd name="connsiteX513" fmla="*/ 9491730 w 10071279"/>
                <a:gd name="connsiteY513" fmla="*/ 3142445 h 5640947"/>
                <a:gd name="connsiteX514" fmla="*/ 9401578 w 10071279"/>
                <a:gd name="connsiteY514" fmla="*/ 3206840 h 5640947"/>
                <a:gd name="connsiteX515" fmla="*/ 9324304 w 10071279"/>
                <a:gd name="connsiteY515" fmla="*/ 3258355 h 5640947"/>
                <a:gd name="connsiteX516" fmla="*/ 9285668 w 10071279"/>
                <a:gd name="connsiteY516" fmla="*/ 3309871 h 5640947"/>
                <a:gd name="connsiteX517" fmla="*/ 9259910 w 10071279"/>
                <a:gd name="connsiteY517" fmla="*/ 3387144 h 5640947"/>
                <a:gd name="connsiteX518" fmla="*/ 9247031 w 10071279"/>
                <a:gd name="connsiteY518" fmla="*/ 3593206 h 5640947"/>
                <a:gd name="connsiteX519" fmla="*/ 9208394 w 10071279"/>
                <a:gd name="connsiteY519" fmla="*/ 3606085 h 5640947"/>
                <a:gd name="connsiteX520" fmla="*/ 9079606 w 10071279"/>
                <a:gd name="connsiteY520" fmla="*/ 3631842 h 5640947"/>
                <a:gd name="connsiteX521" fmla="*/ 9040969 w 10071279"/>
                <a:gd name="connsiteY521" fmla="*/ 3644721 h 5640947"/>
                <a:gd name="connsiteX522" fmla="*/ 9002333 w 10071279"/>
                <a:gd name="connsiteY522" fmla="*/ 3773510 h 5640947"/>
                <a:gd name="connsiteX523" fmla="*/ 9040969 w 10071279"/>
                <a:gd name="connsiteY523" fmla="*/ 3863662 h 5640947"/>
                <a:gd name="connsiteX524" fmla="*/ 9079606 w 10071279"/>
                <a:gd name="connsiteY524" fmla="*/ 3876541 h 5640947"/>
                <a:gd name="connsiteX525" fmla="*/ 9092485 w 10071279"/>
                <a:gd name="connsiteY525" fmla="*/ 3992451 h 5640947"/>
                <a:gd name="connsiteX526" fmla="*/ 9053848 w 10071279"/>
                <a:gd name="connsiteY526" fmla="*/ 4005330 h 5640947"/>
                <a:gd name="connsiteX527" fmla="*/ 8937938 w 10071279"/>
                <a:gd name="connsiteY527" fmla="*/ 4056845 h 5640947"/>
                <a:gd name="connsiteX528" fmla="*/ 8860665 w 10071279"/>
                <a:gd name="connsiteY528" fmla="*/ 4082603 h 5640947"/>
                <a:gd name="connsiteX529" fmla="*/ 8847786 w 10071279"/>
                <a:gd name="connsiteY529" fmla="*/ 4121240 h 5640947"/>
                <a:gd name="connsiteX530" fmla="*/ 8822028 w 10071279"/>
                <a:gd name="connsiteY530" fmla="*/ 4185634 h 5640947"/>
                <a:gd name="connsiteX531" fmla="*/ 8809149 w 10071279"/>
                <a:gd name="connsiteY531" fmla="*/ 4275786 h 5640947"/>
                <a:gd name="connsiteX532" fmla="*/ 8770513 w 10071279"/>
                <a:gd name="connsiteY532" fmla="*/ 4288665 h 5640947"/>
                <a:gd name="connsiteX533" fmla="*/ 8512935 w 10071279"/>
                <a:gd name="connsiteY533" fmla="*/ 4314423 h 5640947"/>
                <a:gd name="connsiteX534" fmla="*/ 8422783 w 10071279"/>
                <a:gd name="connsiteY534" fmla="*/ 4327302 h 5640947"/>
                <a:gd name="connsiteX535" fmla="*/ 8409904 w 10071279"/>
                <a:gd name="connsiteY535" fmla="*/ 4391696 h 5640947"/>
                <a:gd name="connsiteX536" fmla="*/ 8332631 w 10071279"/>
                <a:gd name="connsiteY536" fmla="*/ 4430333 h 5640947"/>
                <a:gd name="connsiteX537" fmla="*/ 8242479 w 10071279"/>
                <a:gd name="connsiteY537" fmla="*/ 4494727 h 56409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</a:cxnLst>
              <a:rect l="l" t="t" r="r" b="b"/>
              <a:pathLst>
                <a:path w="10071279" h="5640947">
                  <a:moveTo>
                    <a:pt x="8306873" y="4443211"/>
                  </a:moveTo>
                  <a:cubicBezTo>
                    <a:pt x="8315459" y="4421746"/>
                    <a:pt x="8321561" y="4399112"/>
                    <a:pt x="8332631" y="4378817"/>
                  </a:cubicBezTo>
                  <a:cubicBezTo>
                    <a:pt x="8347455" y="4351640"/>
                    <a:pt x="8384147" y="4301544"/>
                    <a:pt x="8384147" y="4301544"/>
                  </a:cubicBezTo>
                  <a:cubicBezTo>
                    <a:pt x="8392733" y="4275786"/>
                    <a:pt x="8387313" y="4239332"/>
                    <a:pt x="8409904" y="4224271"/>
                  </a:cubicBezTo>
                  <a:cubicBezTo>
                    <a:pt x="8422783" y="4215685"/>
                    <a:pt x="8434396" y="4204800"/>
                    <a:pt x="8448541" y="4198513"/>
                  </a:cubicBezTo>
                  <a:cubicBezTo>
                    <a:pt x="8538113" y="4158703"/>
                    <a:pt x="8502403" y="4184852"/>
                    <a:pt x="8577330" y="4159876"/>
                  </a:cubicBezTo>
                  <a:cubicBezTo>
                    <a:pt x="8704404" y="4117518"/>
                    <a:pt x="8578949" y="4146672"/>
                    <a:pt x="8706118" y="4121240"/>
                  </a:cubicBezTo>
                  <a:cubicBezTo>
                    <a:pt x="8731876" y="4108361"/>
                    <a:pt x="8756809" y="4093679"/>
                    <a:pt x="8783392" y="4082603"/>
                  </a:cubicBezTo>
                  <a:cubicBezTo>
                    <a:pt x="8808454" y="4072160"/>
                    <a:pt x="8860665" y="4056845"/>
                    <a:pt x="8860665" y="4056845"/>
                  </a:cubicBezTo>
                  <a:cubicBezTo>
                    <a:pt x="8869251" y="4043966"/>
                    <a:pt x="8875478" y="4029154"/>
                    <a:pt x="8886423" y="4018209"/>
                  </a:cubicBezTo>
                  <a:cubicBezTo>
                    <a:pt x="8897368" y="4007264"/>
                    <a:pt x="8914866" y="4004100"/>
                    <a:pt x="8925059" y="3992451"/>
                  </a:cubicBezTo>
                  <a:cubicBezTo>
                    <a:pt x="8945444" y="3969153"/>
                    <a:pt x="8976575" y="3915178"/>
                    <a:pt x="8976575" y="3915178"/>
                  </a:cubicBezTo>
                  <a:cubicBezTo>
                    <a:pt x="9005634" y="3828002"/>
                    <a:pt x="9010415" y="3859753"/>
                    <a:pt x="8989454" y="3786389"/>
                  </a:cubicBezTo>
                  <a:cubicBezTo>
                    <a:pt x="8985724" y="3773336"/>
                    <a:pt x="8980868" y="3760631"/>
                    <a:pt x="8976575" y="3747752"/>
                  </a:cubicBezTo>
                  <a:cubicBezTo>
                    <a:pt x="8980868" y="3721994"/>
                    <a:pt x="8975768" y="3692718"/>
                    <a:pt x="8989454" y="3670479"/>
                  </a:cubicBezTo>
                  <a:cubicBezTo>
                    <a:pt x="9007787" y="3640689"/>
                    <a:pt x="9089548" y="3567673"/>
                    <a:pt x="9131121" y="3541690"/>
                  </a:cubicBezTo>
                  <a:cubicBezTo>
                    <a:pt x="9147402" y="3531515"/>
                    <a:pt x="9165968" y="3525458"/>
                    <a:pt x="9182637" y="3515933"/>
                  </a:cubicBezTo>
                  <a:cubicBezTo>
                    <a:pt x="9196076" y="3508254"/>
                    <a:pt x="9208394" y="3498761"/>
                    <a:pt x="9221273" y="3490175"/>
                  </a:cubicBezTo>
                  <a:cubicBezTo>
                    <a:pt x="9295091" y="3379447"/>
                    <a:pt x="9196800" y="3509754"/>
                    <a:pt x="9285668" y="3438659"/>
                  </a:cubicBezTo>
                  <a:cubicBezTo>
                    <a:pt x="9297754" y="3428990"/>
                    <a:pt x="9299534" y="3409932"/>
                    <a:pt x="9311425" y="3400023"/>
                  </a:cubicBezTo>
                  <a:cubicBezTo>
                    <a:pt x="9326174" y="3387732"/>
                    <a:pt x="9345769" y="3382851"/>
                    <a:pt x="9362941" y="3374265"/>
                  </a:cubicBezTo>
                  <a:cubicBezTo>
                    <a:pt x="9367234" y="3361386"/>
                    <a:pt x="9368290" y="3346924"/>
                    <a:pt x="9375820" y="3335628"/>
                  </a:cubicBezTo>
                  <a:cubicBezTo>
                    <a:pt x="9385923" y="3320474"/>
                    <a:pt x="9402603" y="3310820"/>
                    <a:pt x="9414456" y="3296992"/>
                  </a:cubicBezTo>
                  <a:cubicBezTo>
                    <a:pt x="9428425" y="3280695"/>
                    <a:pt x="9440784" y="3263061"/>
                    <a:pt x="9453093" y="3245476"/>
                  </a:cubicBezTo>
                  <a:cubicBezTo>
                    <a:pt x="9470846" y="3220115"/>
                    <a:pt x="9504609" y="3168203"/>
                    <a:pt x="9504609" y="3168203"/>
                  </a:cubicBezTo>
                  <a:cubicBezTo>
                    <a:pt x="9508902" y="3155324"/>
                    <a:pt x="9512720" y="3142277"/>
                    <a:pt x="9517487" y="3129566"/>
                  </a:cubicBezTo>
                  <a:cubicBezTo>
                    <a:pt x="9525604" y="3107920"/>
                    <a:pt x="9536602" y="3087315"/>
                    <a:pt x="9543245" y="3065172"/>
                  </a:cubicBezTo>
                  <a:cubicBezTo>
                    <a:pt x="9549535" y="3044205"/>
                    <a:pt x="9551831" y="3022243"/>
                    <a:pt x="9556124" y="3000778"/>
                  </a:cubicBezTo>
                  <a:cubicBezTo>
                    <a:pt x="9560417" y="2949262"/>
                    <a:pt x="9562963" y="2897571"/>
                    <a:pt x="9569003" y="2846231"/>
                  </a:cubicBezTo>
                  <a:cubicBezTo>
                    <a:pt x="9571561" y="2824491"/>
                    <a:pt x="9578553" y="2803472"/>
                    <a:pt x="9581882" y="2781837"/>
                  </a:cubicBezTo>
                  <a:cubicBezTo>
                    <a:pt x="9587145" y="2747629"/>
                    <a:pt x="9582933" y="2711333"/>
                    <a:pt x="9594761" y="2678806"/>
                  </a:cubicBezTo>
                  <a:cubicBezTo>
                    <a:pt x="9600985" y="2661689"/>
                    <a:pt x="9618422" y="2650536"/>
                    <a:pt x="9633397" y="2640169"/>
                  </a:cubicBezTo>
                  <a:cubicBezTo>
                    <a:pt x="9674559" y="2611672"/>
                    <a:pt x="9720530" y="2590667"/>
                    <a:pt x="9762186" y="2562896"/>
                  </a:cubicBezTo>
                  <a:cubicBezTo>
                    <a:pt x="9893883" y="2475098"/>
                    <a:pt x="9676191" y="2616394"/>
                    <a:pt x="9865217" y="2511380"/>
                  </a:cubicBezTo>
                  <a:cubicBezTo>
                    <a:pt x="9891686" y="2496675"/>
                    <a:pt x="9935172" y="2458343"/>
                    <a:pt x="9955369" y="2434107"/>
                  </a:cubicBezTo>
                  <a:cubicBezTo>
                    <a:pt x="9965278" y="2422216"/>
                    <a:pt x="9972130" y="2408066"/>
                    <a:pt x="9981127" y="2395471"/>
                  </a:cubicBezTo>
                  <a:cubicBezTo>
                    <a:pt x="9993603" y="2378004"/>
                    <a:pt x="10006884" y="2361127"/>
                    <a:pt x="10019763" y="2343955"/>
                  </a:cubicBezTo>
                  <a:lnTo>
                    <a:pt x="10045521" y="2266682"/>
                  </a:lnTo>
                  <a:cubicBezTo>
                    <a:pt x="10049814" y="2253803"/>
                    <a:pt x="10055107" y="2241215"/>
                    <a:pt x="10058400" y="2228045"/>
                  </a:cubicBezTo>
                  <a:lnTo>
                    <a:pt x="10071279" y="2176530"/>
                  </a:lnTo>
                  <a:cubicBezTo>
                    <a:pt x="10066986" y="1979054"/>
                    <a:pt x="10070471" y="1781255"/>
                    <a:pt x="10058400" y="1584102"/>
                  </a:cubicBezTo>
                  <a:cubicBezTo>
                    <a:pt x="10056116" y="1546805"/>
                    <a:pt x="9964229" y="1499856"/>
                    <a:pt x="9955369" y="1493949"/>
                  </a:cubicBezTo>
                  <a:cubicBezTo>
                    <a:pt x="9881371" y="1444617"/>
                    <a:pt x="9927681" y="1479141"/>
                    <a:pt x="9826580" y="1378040"/>
                  </a:cubicBezTo>
                  <a:cubicBezTo>
                    <a:pt x="9809408" y="1360868"/>
                    <a:pt x="9789636" y="1345952"/>
                    <a:pt x="9775065" y="1326524"/>
                  </a:cubicBezTo>
                  <a:cubicBezTo>
                    <a:pt x="9728283" y="1264149"/>
                    <a:pt x="9756791" y="1281797"/>
                    <a:pt x="9697792" y="1262130"/>
                  </a:cubicBezTo>
                  <a:cubicBezTo>
                    <a:pt x="9553375" y="1143971"/>
                    <a:pt x="9595463" y="1165335"/>
                    <a:pt x="9465972" y="1094704"/>
                  </a:cubicBezTo>
                  <a:cubicBezTo>
                    <a:pt x="9449117" y="1085511"/>
                    <a:pt x="9432432" y="1075688"/>
                    <a:pt x="9414456" y="1068947"/>
                  </a:cubicBezTo>
                  <a:cubicBezTo>
                    <a:pt x="9397883" y="1062732"/>
                    <a:pt x="9380113" y="1060361"/>
                    <a:pt x="9362941" y="1056068"/>
                  </a:cubicBezTo>
                  <a:cubicBezTo>
                    <a:pt x="9215981" y="909108"/>
                    <a:pt x="9396940" y="1094924"/>
                    <a:pt x="9272789" y="953037"/>
                  </a:cubicBezTo>
                  <a:cubicBezTo>
                    <a:pt x="9219057" y="891629"/>
                    <a:pt x="9220744" y="905887"/>
                    <a:pt x="9156879" y="850006"/>
                  </a:cubicBezTo>
                  <a:cubicBezTo>
                    <a:pt x="9143172" y="838012"/>
                    <a:pt x="9133687" y="821022"/>
                    <a:pt x="9118242" y="811369"/>
                  </a:cubicBezTo>
                  <a:cubicBezTo>
                    <a:pt x="8882124" y="663794"/>
                    <a:pt x="9213280" y="905184"/>
                    <a:pt x="9002333" y="746975"/>
                  </a:cubicBezTo>
                  <a:cubicBezTo>
                    <a:pt x="8993747" y="734096"/>
                    <a:pt x="8987520" y="719283"/>
                    <a:pt x="8976575" y="708338"/>
                  </a:cubicBezTo>
                  <a:cubicBezTo>
                    <a:pt x="8967366" y="699129"/>
                    <a:pt x="8903482" y="653692"/>
                    <a:pt x="8886423" y="643944"/>
                  </a:cubicBezTo>
                  <a:cubicBezTo>
                    <a:pt x="8869754" y="634419"/>
                    <a:pt x="8851188" y="628361"/>
                    <a:pt x="8834907" y="618186"/>
                  </a:cubicBezTo>
                  <a:cubicBezTo>
                    <a:pt x="8816705" y="606810"/>
                    <a:pt x="8802029" y="590198"/>
                    <a:pt x="8783392" y="579549"/>
                  </a:cubicBezTo>
                  <a:cubicBezTo>
                    <a:pt x="8771605" y="572814"/>
                    <a:pt x="8757808" y="570400"/>
                    <a:pt x="8744755" y="566671"/>
                  </a:cubicBezTo>
                  <a:cubicBezTo>
                    <a:pt x="8727736" y="561809"/>
                    <a:pt x="8710637" y="557054"/>
                    <a:pt x="8693240" y="553792"/>
                  </a:cubicBezTo>
                  <a:cubicBezTo>
                    <a:pt x="8641908" y="544167"/>
                    <a:pt x="8588239" y="544549"/>
                    <a:pt x="8538693" y="528034"/>
                  </a:cubicBezTo>
                  <a:cubicBezTo>
                    <a:pt x="8223085" y="422831"/>
                    <a:pt x="8513630" y="515355"/>
                    <a:pt x="7624293" y="502276"/>
                  </a:cubicBezTo>
                  <a:cubicBezTo>
                    <a:pt x="7589949" y="493690"/>
                    <a:pt x="7550717" y="496154"/>
                    <a:pt x="7521262" y="476518"/>
                  </a:cubicBezTo>
                  <a:cubicBezTo>
                    <a:pt x="7402712" y="397488"/>
                    <a:pt x="7587245" y="524154"/>
                    <a:pt x="7431110" y="399245"/>
                  </a:cubicBezTo>
                  <a:cubicBezTo>
                    <a:pt x="7335923" y="323095"/>
                    <a:pt x="7381592" y="368048"/>
                    <a:pt x="7289442" y="321972"/>
                  </a:cubicBezTo>
                  <a:cubicBezTo>
                    <a:pt x="7267053" y="310777"/>
                    <a:pt x="7247670" y="294051"/>
                    <a:pt x="7225048" y="283335"/>
                  </a:cubicBezTo>
                  <a:cubicBezTo>
                    <a:pt x="7165954" y="255343"/>
                    <a:pt x="7104710" y="232134"/>
                    <a:pt x="7044744" y="206062"/>
                  </a:cubicBezTo>
                  <a:cubicBezTo>
                    <a:pt x="7005970" y="189204"/>
                    <a:pt x="6970294" y="162839"/>
                    <a:pt x="6928834" y="154547"/>
                  </a:cubicBezTo>
                  <a:cubicBezTo>
                    <a:pt x="6885904" y="145961"/>
                    <a:pt x="6843275" y="135706"/>
                    <a:pt x="6800045" y="128789"/>
                  </a:cubicBezTo>
                  <a:cubicBezTo>
                    <a:pt x="6668962" y="107815"/>
                    <a:pt x="6601861" y="102531"/>
                    <a:pt x="6478073" y="90152"/>
                  </a:cubicBezTo>
                  <a:cubicBezTo>
                    <a:pt x="6378520" y="106744"/>
                    <a:pt x="6265449" y="113204"/>
                    <a:pt x="6168980" y="154547"/>
                  </a:cubicBezTo>
                  <a:cubicBezTo>
                    <a:pt x="6133687" y="169672"/>
                    <a:pt x="6101393" y="191294"/>
                    <a:pt x="6065949" y="206062"/>
                  </a:cubicBezTo>
                  <a:cubicBezTo>
                    <a:pt x="6049610" y="212870"/>
                    <a:pt x="6030773" y="212133"/>
                    <a:pt x="6014434" y="218941"/>
                  </a:cubicBezTo>
                  <a:cubicBezTo>
                    <a:pt x="5978990" y="233709"/>
                    <a:pt x="5945747" y="253284"/>
                    <a:pt x="5911403" y="270456"/>
                  </a:cubicBezTo>
                  <a:cubicBezTo>
                    <a:pt x="5894231" y="279042"/>
                    <a:pt x="5878713" y="292449"/>
                    <a:pt x="5859887" y="296214"/>
                  </a:cubicBezTo>
                  <a:lnTo>
                    <a:pt x="5795493" y="309093"/>
                  </a:lnTo>
                  <a:cubicBezTo>
                    <a:pt x="5743978" y="304800"/>
                    <a:pt x="5689529" y="313880"/>
                    <a:pt x="5640947" y="296214"/>
                  </a:cubicBezTo>
                  <a:cubicBezTo>
                    <a:pt x="5591700" y="278306"/>
                    <a:pt x="5556595" y="233835"/>
                    <a:pt x="5512158" y="206062"/>
                  </a:cubicBezTo>
                  <a:cubicBezTo>
                    <a:pt x="5453458" y="169375"/>
                    <a:pt x="5395335" y="130632"/>
                    <a:pt x="5331854" y="103031"/>
                  </a:cubicBezTo>
                  <a:cubicBezTo>
                    <a:pt x="5295557" y="87250"/>
                    <a:pt x="5253915" y="88441"/>
                    <a:pt x="5215944" y="77273"/>
                  </a:cubicBezTo>
                  <a:cubicBezTo>
                    <a:pt x="5193159" y="70572"/>
                    <a:pt x="5101774" y="29123"/>
                    <a:pt x="5061397" y="25758"/>
                  </a:cubicBezTo>
                  <a:cubicBezTo>
                    <a:pt x="4975728" y="18619"/>
                    <a:pt x="4889629" y="18080"/>
                    <a:pt x="4803820" y="12879"/>
                  </a:cubicBezTo>
                  <a:cubicBezTo>
                    <a:pt x="4747949" y="9493"/>
                    <a:pt x="4692203" y="4293"/>
                    <a:pt x="4636394" y="0"/>
                  </a:cubicBezTo>
                  <a:cubicBezTo>
                    <a:pt x="4541949" y="8586"/>
                    <a:pt x="4446884" y="11960"/>
                    <a:pt x="4353059" y="25758"/>
                  </a:cubicBezTo>
                  <a:cubicBezTo>
                    <a:pt x="4300523" y="33484"/>
                    <a:pt x="4249571" y="49807"/>
                    <a:pt x="4198513" y="64395"/>
                  </a:cubicBezTo>
                  <a:cubicBezTo>
                    <a:pt x="4159618" y="75508"/>
                    <a:pt x="4020037" y="123965"/>
                    <a:pt x="3979572" y="141668"/>
                  </a:cubicBezTo>
                  <a:cubicBezTo>
                    <a:pt x="3640572" y="289980"/>
                    <a:pt x="4094675" y="100832"/>
                    <a:pt x="3786389" y="244699"/>
                  </a:cubicBezTo>
                  <a:cubicBezTo>
                    <a:pt x="3753151" y="260210"/>
                    <a:pt x="3717071" y="268886"/>
                    <a:pt x="3683358" y="283335"/>
                  </a:cubicBezTo>
                  <a:cubicBezTo>
                    <a:pt x="3619578" y="310669"/>
                    <a:pt x="3615353" y="315794"/>
                    <a:pt x="3567448" y="347730"/>
                  </a:cubicBezTo>
                  <a:cubicBezTo>
                    <a:pt x="3520445" y="341015"/>
                    <a:pt x="3363810" y="319802"/>
                    <a:pt x="3335628" y="309093"/>
                  </a:cubicBezTo>
                  <a:cubicBezTo>
                    <a:pt x="3164899" y="244216"/>
                    <a:pt x="3006620" y="147908"/>
                    <a:pt x="2833352" y="90152"/>
                  </a:cubicBezTo>
                  <a:cubicBezTo>
                    <a:pt x="2781837" y="72980"/>
                    <a:pt x="2730936" y="53842"/>
                    <a:pt x="2678806" y="38637"/>
                  </a:cubicBezTo>
                  <a:cubicBezTo>
                    <a:pt x="2627829" y="23769"/>
                    <a:pt x="2524259" y="0"/>
                    <a:pt x="2524259" y="0"/>
                  </a:cubicBezTo>
                  <a:cubicBezTo>
                    <a:pt x="2511380" y="4293"/>
                    <a:pt x="2497490" y="6286"/>
                    <a:pt x="2485623" y="12879"/>
                  </a:cubicBezTo>
                  <a:cubicBezTo>
                    <a:pt x="2458562" y="27913"/>
                    <a:pt x="2437541" y="54092"/>
                    <a:pt x="2408349" y="64395"/>
                  </a:cubicBezTo>
                  <a:cubicBezTo>
                    <a:pt x="2335369" y="90153"/>
                    <a:pt x="2253804" y="98739"/>
                    <a:pt x="2189409" y="141668"/>
                  </a:cubicBezTo>
                  <a:cubicBezTo>
                    <a:pt x="2064211" y="225132"/>
                    <a:pt x="2139826" y="179337"/>
                    <a:pt x="1957589" y="270456"/>
                  </a:cubicBezTo>
                  <a:cubicBezTo>
                    <a:pt x="1864483" y="317009"/>
                    <a:pt x="1908255" y="302108"/>
                    <a:pt x="1828800" y="321972"/>
                  </a:cubicBezTo>
                  <a:cubicBezTo>
                    <a:pt x="1815921" y="334851"/>
                    <a:pt x="1804540" y="349427"/>
                    <a:pt x="1790163" y="360609"/>
                  </a:cubicBezTo>
                  <a:cubicBezTo>
                    <a:pt x="1765727" y="379615"/>
                    <a:pt x="1712890" y="412124"/>
                    <a:pt x="1712890" y="412124"/>
                  </a:cubicBezTo>
                  <a:cubicBezTo>
                    <a:pt x="1704304" y="425003"/>
                    <a:pt x="1694055" y="436917"/>
                    <a:pt x="1687133" y="450761"/>
                  </a:cubicBezTo>
                  <a:cubicBezTo>
                    <a:pt x="1666185" y="492658"/>
                    <a:pt x="1685404" y="491126"/>
                    <a:pt x="1648496" y="528034"/>
                  </a:cubicBezTo>
                  <a:cubicBezTo>
                    <a:pt x="1613162" y="563368"/>
                    <a:pt x="1594609" y="554385"/>
                    <a:pt x="1545465" y="566671"/>
                  </a:cubicBezTo>
                  <a:cubicBezTo>
                    <a:pt x="1532295" y="569963"/>
                    <a:pt x="1519881" y="575820"/>
                    <a:pt x="1506828" y="579549"/>
                  </a:cubicBezTo>
                  <a:cubicBezTo>
                    <a:pt x="1417150" y="605171"/>
                    <a:pt x="1490241" y="577385"/>
                    <a:pt x="1378040" y="618186"/>
                  </a:cubicBezTo>
                  <a:cubicBezTo>
                    <a:pt x="1356313" y="626087"/>
                    <a:pt x="1335292" y="635826"/>
                    <a:pt x="1313645" y="643944"/>
                  </a:cubicBezTo>
                  <a:cubicBezTo>
                    <a:pt x="1300934" y="648711"/>
                    <a:pt x="1287368" y="651205"/>
                    <a:pt x="1275009" y="656823"/>
                  </a:cubicBezTo>
                  <a:cubicBezTo>
                    <a:pt x="1240053" y="672712"/>
                    <a:pt x="1171978" y="708338"/>
                    <a:pt x="1171978" y="708338"/>
                  </a:cubicBezTo>
                  <a:cubicBezTo>
                    <a:pt x="1096388" y="859516"/>
                    <a:pt x="1132277" y="795970"/>
                    <a:pt x="1068947" y="901521"/>
                  </a:cubicBezTo>
                  <a:cubicBezTo>
                    <a:pt x="1055855" y="966980"/>
                    <a:pt x="1042957" y="996174"/>
                    <a:pt x="1068947" y="1068947"/>
                  </a:cubicBezTo>
                  <a:cubicBezTo>
                    <a:pt x="1079359" y="1098100"/>
                    <a:pt x="1110672" y="1116852"/>
                    <a:pt x="1120462" y="1146220"/>
                  </a:cubicBezTo>
                  <a:cubicBezTo>
                    <a:pt x="1124755" y="1159099"/>
                    <a:pt x="1129769" y="1171759"/>
                    <a:pt x="1133341" y="1184856"/>
                  </a:cubicBezTo>
                  <a:cubicBezTo>
                    <a:pt x="1142656" y="1219009"/>
                    <a:pt x="1147904" y="1254303"/>
                    <a:pt x="1159099" y="1287887"/>
                  </a:cubicBezTo>
                  <a:cubicBezTo>
                    <a:pt x="1165170" y="1306101"/>
                    <a:pt x="1176270" y="1322231"/>
                    <a:pt x="1184856" y="1339403"/>
                  </a:cubicBezTo>
                  <a:cubicBezTo>
                    <a:pt x="1134270" y="1377344"/>
                    <a:pt x="1120385" y="1392557"/>
                    <a:pt x="1056068" y="1416676"/>
                  </a:cubicBezTo>
                  <a:cubicBezTo>
                    <a:pt x="1014102" y="1432413"/>
                    <a:pt x="968762" y="1438343"/>
                    <a:pt x="927279" y="1455313"/>
                  </a:cubicBezTo>
                  <a:cubicBezTo>
                    <a:pt x="873971" y="1477121"/>
                    <a:pt x="826209" y="1511195"/>
                    <a:pt x="772733" y="1532586"/>
                  </a:cubicBezTo>
                  <a:cubicBezTo>
                    <a:pt x="751268" y="1541172"/>
                    <a:pt x="729256" y="1548500"/>
                    <a:pt x="708338" y="1558344"/>
                  </a:cubicBezTo>
                  <a:cubicBezTo>
                    <a:pt x="656224" y="1582868"/>
                    <a:pt x="607268" y="1614226"/>
                    <a:pt x="553792" y="1635617"/>
                  </a:cubicBezTo>
                  <a:cubicBezTo>
                    <a:pt x="532327" y="1644203"/>
                    <a:pt x="509606" y="1650148"/>
                    <a:pt x="489397" y="1661375"/>
                  </a:cubicBezTo>
                  <a:cubicBezTo>
                    <a:pt x="470634" y="1671799"/>
                    <a:pt x="456288" y="1688968"/>
                    <a:pt x="437882" y="1700011"/>
                  </a:cubicBezTo>
                  <a:cubicBezTo>
                    <a:pt x="413188" y="1714827"/>
                    <a:pt x="386367" y="1725769"/>
                    <a:pt x="360609" y="1738648"/>
                  </a:cubicBezTo>
                  <a:cubicBezTo>
                    <a:pt x="347730" y="1755820"/>
                    <a:pt x="334448" y="1772697"/>
                    <a:pt x="321972" y="1790164"/>
                  </a:cubicBezTo>
                  <a:cubicBezTo>
                    <a:pt x="312975" y="1802759"/>
                    <a:pt x="297244" y="1813356"/>
                    <a:pt x="296214" y="1828800"/>
                  </a:cubicBezTo>
                  <a:cubicBezTo>
                    <a:pt x="288310" y="1947355"/>
                    <a:pt x="280394" y="1965870"/>
                    <a:pt x="347730" y="2021983"/>
                  </a:cubicBezTo>
                  <a:cubicBezTo>
                    <a:pt x="359621" y="2031892"/>
                    <a:pt x="373487" y="2039155"/>
                    <a:pt x="386366" y="2047741"/>
                  </a:cubicBezTo>
                  <a:cubicBezTo>
                    <a:pt x="391875" y="2064269"/>
                    <a:pt x="412859" y="2123928"/>
                    <a:pt x="412124" y="2137893"/>
                  </a:cubicBezTo>
                  <a:cubicBezTo>
                    <a:pt x="408710" y="2202767"/>
                    <a:pt x="396498" y="2266907"/>
                    <a:pt x="386366" y="2331076"/>
                  </a:cubicBezTo>
                  <a:cubicBezTo>
                    <a:pt x="383605" y="2348560"/>
                    <a:pt x="380459" y="2366323"/>
                    <a:pt x="373487" y="2382592"/>
                  </a:cubicBezTo>
                  <a:cubicBezTo>
                    <a:pt x="367390" y="2396819"/>
                    <a:pt x="355247" y="2407698"/>
                    <a:pt x="347730" y="2421228"/>
                  </a:cubicBezTo>
                  <a:cubicBezTo>
                    <a:pt x="271805" y="2557894"/>
                    <a:pt x="341388" y="2450060"/>
                    <a:pt x="283335" y="2537138"/>
                  </a:cubicBezTo>
                  <a:cubicBezTo>
                    <a:pt x="274749" y="2562896"/>
                    <a:pt x="269720" y="2590127"/>
                    <a:pt x="257578" y="2614411"/>
                  </a:cubicBezTo>
                  <a:cubicBezTo>
                    <a:pt x="224898" y="2679772"/>
                    <a:pt x="242470" y="2649953"/>
                    <a:pt x="206062" y="2704564"/>
                  </a:cubicBezTo>
                  <a:cubicBezTo>
                    <a:pt x="201769" y="2721736"/>
                    <a:pt x="203594" y="2741764"/>
                    <a:pt x="193183" y="2756079"/>
                  </a:cubicBezTo>
                  <a:cubicBezTo>
                    <a:pt x="145608" y="2821495"/>
                    <a:pt x="118898" y="2835653"/>
                    <a:pt x="64394" y="2871989"/>
                  </a:cubicBezTo>
                  <a:cubicBezTo>
                    <a:pt x="5349" y="2960558"/>
                    <a:pt x="22668" y="2919894"/>
                    <a:pt x="0" y="2987899"/>
                  </a:cubicBezTo>
                  <a:cubicBezTo>
                    <a:pt x="4293" y="3017950"/>
                    <a:pt x="-697" y="3050900"/>
                    <a:pt x="12879" y="3078051"/>
                  </a:cubicBezTo>
                  <a:cubicBezTo>
                    <a:pt x="22478" y="3097249"/>
                    <a:pt x="48240" y="3102553"/>
                    <a:pt x="64394" y="3116687"/>
                  </a:cubicBezTo>
                  <a:cubicBezTo>
                    <a:pt x="82670" y="3132679"/>
                    <a:pt x="98738" y="3151031"/>
                    <a:pt x="115910" y="3168203"/>
                  </a:cubicBezTo>
                  <a:cubicBezTo>
                    <a:pt x="120203" y="3181082"/>
                    <a:pt x="122196" y="3194973"/>
                    <a:pt x="128789" y="3206840"/>
                  </a:cubicBezTo>
                  <a:cubicBezTo>
                    <a:pt x="143823" y="3233901"/>
                    <a:pt x="180304" y="3284113"/>
                    <a:pt x="180304" y="3284113"/>
                  </a:cubicBezTo>
                  <a:cubicBezTo>
                    <a:pt x="200009" y="3382634"/>
                    <a:pt x="182633" y="3316082"/>
                    <a:pt x="218941" y="3412902"/>
                  </a:cubicBezTo>
                  <a:cubicBezTo>
                    <a:pt x="223708" y="3425613"/>
                    <a:pt x="226947" y="3438868"/>
                    <a:pt x="231820" y="3451538"/>
                  </a:cubicBezTo>
                  <a:cubicBezTo>
                    <a:pt x="248418" y="3494693"/>
                    <a:pt x="268714" y="3536463"/>
                    <a:pt x="283335" y="3580327"/>
                  </a:cubicBezTo>
                  <a:cubicBezTo>
                    <a:pt x="287628" y="3593206"/>
                    <a:pt x="290866" y="3606486"/>
                    <a:pt x="296214" y="3618964"/>
                  </a:cubicBezTo>
                  <a:cubicBezTo>
                    <a:pt x="303777" y="3636610"/>
                    <a:pt x="313386" y="3653307"/>
                    <a:pt x="321972" y="3670479"/>
                  </a:cubicBezTo>
                  <a:cubicBezTo>
                    <a:pt x="337848" y="3733982"/>
                    <a:pt x="361271" y="3838568"/>
                    <a:pt x="399245" y="3876541"/>
                  </a:cubicBezTo>
                  <a:lnTo>
                    <a:pt x="450761" y="3928056"/>
                  </a:lnTo>
                  <a:cubicBezTo>
                    <a:pt x="463640" y="3953814"/>
                    <a:pt x="474581" y="3980636"/>
                    <a:pt x="489397" y="4005330"/>
                  </a:cubicBezTo>
                  <a:cubicBezTo>
                    <a:pt x="500440" y="4023736"/>
                    <a:pt x="522137" y="4036206"/>
                    <a:pt x="528034" y="4056845"/>
                  </a:cubicBezTo>
                  <a:cubicBezTo>
                    <a:pt x="531764" y="4069898"/>
                    <a:pt x="520503" y="4083004"/>
                    <a:pt x="515155" y="4095482"/>
                  </a:cubicBezTo>
                  <a:cubicBezTo>
                    <a:pt x="495549" y="4141230"/>
                    <a:pt x="489506" y="4146834"/>
                    <a:pt x="463640" y="4185634"/>
                  </a:cubicBezTo>
                  <a:cubicBezTo>
                    <a:pt x="478455" y="4496772"/>
                    <a:pt x="447977" y="4370467"/>
                    <a:pt x="515155" y="4572000"/>
                  </a:cubicBezTo>
                  <a:cubicBezTo>
                    <a:pt x="519448" y="4584879"/>
                    <a:pt x="516738" y="4603107"/>
                    <a:pt x="528034" y="4610637"/>
                  </a:cubicBezTo>
                  <a:lnTo>
                    <a:pt x="566671" y="4636395"/>
                  </a:lnTo>
                  <a:cubicBezTo>
                    <a:pt x="596722" y="4679324"/>
                    <a:pt x="629863" y="4720248"/>
                    <a:pt x="656823" y="4765183"/>
                  </a:cubicBezTo>
                  <a:cubicBezTo>
                    <a:pt x="675220" y="4795845"/>
                    <a:pt x="707264" y="4854261"/>
                    <a:pt x="734096" y="4881093"/>
                  </a:cubicBezTo>
                  <a:cubicBezTo>
                    <a:pt x="739935" y="4886932"/>
                    <a:pt x="809618" y="4938172"/>
                    <a:pt x="824248" y="4945487"/>
                  </a:cubicBezTo>
                  <a:cubicBezTo>
                    <a:pt x="836391" y="4951558"/>
                    <a:pt x="850479" y="4952852"/>
                    <a:pt x="862885" y="4958366"/>
                  </a:cubicBezTo>
                  <a:cubicBezTo>
                    <a:pt x="1015222" y="5026072"/>
                    <a:pt x="864963" y="4971938"/>
                    <a:pt x="1017431" y="5022761"/>
                  </a:cubicBezTo>
                  <a:cubicBezTo>
                    <a:pt x="1030310" y="5027054"/>
                    <a:pt x="1042575" y="5034141"/>
                    <a:pt x="1056068" y="5035640"/>
                  </a:cubicBezTo>
                  <a:lnTo>
                    <a:pt x="1171978" y="5048518"/>
                  </a:lnTo>
                  <a:cubicBezTo>
                    <a:pt x="1206322" y="5044225"/>
                    <a:pt x="1240956" y="5041831"/>
                    <a:pt x="1275009" y="5035640"/>
                  </a:cubicBezTo>
                  <a:cubicBezTo>
                    <a:pt x="1288365" y="5033212"/>
                    <a:pt x="1300070" y="5022761"/>
                    <a:pt x="1313645" y="5022761"/>
                  </a:cubicBezTo>
                  <a:cubicBezTo>
                    <a:pt x="1378182" y="5022761"/>
                    <a:pt x="1442434" y="5031347"/>
                    <a:pt x="1506828" y="5035640"/>
                  </a:cubicBezTo>
                  <a:cubicBezTo>
                    <a:pt x="1580071" y="5108881"/>
                    <a:pt x="1521066" y="5038359"/>
                    <a:pt x="1558344" y="5112913"/>
                  </a:cubicBezTo>
                  <a:cubicBezTo>
                    <a:pt x="1571961" y="5140146"/>
                    <a:pt x="1608164" y="5179747"/>
                    <a:pt x="1622738" y="5203065"/>
                  </a:cubicBezTo>
                  <a:cubicBezTo>
                    <a:pt x="1632913" y="5219345"/>
                    <a:pt x="1636205" y="5239831"/>
                    <a:pt x="1648496" y="5254580"/>
                  </a:cubicBezTo>
                  <a:cubicBezTo>
                    <a:pt x="1675836" y="5287387"/>
                    <a:pt x="1782835" y="5391362"/>
                    <a:pt x="1828800" y="5422006"/>
                  </a:cubicBezTo>
                  <a:cubicBezTo>
                    <a:pt x="1865576" y="5446523"/>
                    <a:pt x="1902657" y="5472795"/>
                    <a:pt x="1944710" y="5486400"/>
                  </a:cubicBezTo>
                  <a:cubicBezTo>
                    <a:pt x="2049723" y="5520374"/>
                    <a:pt x="2159358" y="5537915"/>
                    <a:pt x="2266682" y="5563673"/>
                  </a:cubicBezTo>
                  <a:cubicBezTo>
                    <a:pt x="2356834" y="5555087"/>
                    <a:pt x="2448645" y="5557154"/>
                    <a:pt x="2537138" y="5537916"/>
                  </a:cubicBezTo>
                  <a:cubicBezTo>
                    <a:pt x="2552263" y="5534628"/>
                    <a:pt x="2551144" y="5509352"/>
                    <a:pt x="2562896" y="5499279"/>
                  </a:cubicBezTo>
                  <a:cubicBezTo>
                    <a:pt x="2581902" y="5482988"/>
                    <a:pt x="2606063" y="5473909"/>
                    <a:pt x="2627290" y="5460642"/>
                  </a:cubicBezTo>
                  <a:cubicBezTo>
                    <a:pt x="2640416" y="5452438"/>
                    <a:pt x="2653332" y="5443882"/>
                    <a:pt x="2665927" y="5434885"/>
                  </a:cubicBezTo>
                  <a:cubicBezTo>
                    <a:pt x="2665995" y="5434836"/>
                    <a:pt x="2745611" y="5373630"/>
                    <a:pt x="2756079" y="5370490"/>
                  </a:cubicBezTo>
                  <a:cubicBezTo>
                    <a:pt x="2785155" y="5361767"/>
                    <a:pt x="2816180" y="5361904"/>
                    <a:pt x="2846231" y="5357611"/>
                  </a:cubicBezTo>
                  <a:cubicBezTo>
                    <a:pt x="2859110" y="5349025"/>
                    <a:pt x="2870184" y="5336749"/>
                    <a:pt x="2884868" y="5331854"/>
                  </a:cubicBezTo>
                  <a:cubicBezTo>
                    <a:pt x="2984310" y="5298707"/>
                    <a:pt x="3250189" y="5330977"/>
                    <a:pt x="3271234" y="5331854"/>
                  </a:cubicBezTo>
                  <a:cubicBezTo>
                    <a:pt x="3292699" y="5349026"/>
                    <a:pt x="3315365" y="5364795"/>
                    <a:pt x="3335628" y="5383369"/>
                  </a:cubicBezTo>
                  <a:cubicBezTo>
                    <a:pt x="3366956" y="5412086"/>
                    <a:pt x="3390419" y="5449947"/>
                    <a:pt x="3425780" y="5473521"/>
                  </a:cubicBezTo>
                  <a:cubicBezTo>
                    <a:pt x="3556036" y="5560358"/>
                    <a:pt x="3447031" y="5497478"/>
                    <a:pt x="3580327" y="5550795"/>
                  </a:cubicBezTo>
                  <a:cubicBezTo>
                    <a:pt x="3601792" y="5559381"/>
                    <a:pt x="3622195" y="5571354"/>
                    <a:pt x="3644721" y="5576552"/>
                  </a:cubicBezTo>
                  <a:cubicBezTo>
                    <a:pt x="3678446" y="5584334"/>
                    <a:pt x="3713408" y="5585138"/>
                    <a:pt x="3747752" y="5589431"/>
                  </a:cubicBezTo>
                  <a:cubicBezTo>
                    <a:pt x="3773510" y="5585138"/>
                    <a:pt x="3800252" y="5584810"/>
                    <a:pt x="3825025" y="5576552"/>
                  </a:cubicBezTo>
                  <a:cubicBezTo>
                    <a:pt x="3936672" y="5539337"/>
                    <a:pt x="3867950" y="5546981"/>
                    <a:pt x="3953814" y="5499279"/>
                  </a:cubicBezTo>
                  <a:cubicBezTo>
                    <a:pt x="3974023" y="5488052"/>
                    <a:pt x="3996482" y="5481422"/>
                    <a:pt x="4018209" y="5473521"/>
                  </a:cubicBezTo>
                  <a:cubicBezTo>
                    <a:pt x="4043725" y="5464242"/>
                    <a:pt x="4069288" y="5454908"/>
                    <a:pt x="4095482" y="5447764"/>
                  </a:cubicBezTo>
                  <a:cubicBezTo>
                    <a:pt x="4116600" y="5442004"/>
                    <a:pt x="4138508" y="5439634"/>
                    <a:pt x="4159876" y="5434885"/>
                  </a:cubicBezTo>
                  <a:cubicBezTo>
                    <a:pt x="4177155" y="5431045"/>
                    <a:pt x="4194373" y="5426869"/>
                    <a:pt x="4211392" y="5422006"/>
                  </a:cubicBezTo>
                  <a:cubicBezTo>
                    <a:pt x="4286923" y="5400425"/>
                    <a:pt x="4213408" y="5420998"/>
                    <a:pt x="4288665" y="5383369"/>
                  </a:cubicBezTo>
                  <a:cubicBezTo>
                    <a:pt x="4300807" y="5377298"/>
                    <a:pt x="4315160" y="5376561"/>
                    <a:pt x="4327302" y="5370490"/>
                  </a:cubicBezTo>
                  <a:cubicBezTo>
                    <a:pt x="4427167" y="5320558"/>
                    <a:pt x="4307459" y="5364226"/>
                    <a:pt x="4404575" y="5331854"/>
                  </a:cubicBezTo>
                  <a:cubicBezTo>
                    <a:pt x="4421747" y="5349026"/>
                    <a:pt x="4441284" y="5364121"/>
                    <a:pt x="4456090" y="5383369"/>
                  </a:cubicBezTo>
                  <a:cubicBezTo>
                    <a:pt x="4569062" y="5530234"/>
                    <a:pt x="4485688" y="5467496"/>
                    <a:pt x="4572000" y="5525037"/>
                  </a:cubicBezTo>
                  <a:cubicBezTo>
                    <a:pt x="4721070" y="5519897"/>
                    <a:pt x="4866617" y="5535096"/>
                    <a:pt x="5009882" y="5499279"/>
                  </a:cubicBezTo>
                  <a:cubicBezTo>
                    <a:pt x="5023052" y="5495986"/>
                    <a:pt x="5036376" y="5492471"/>
                    <a:pt x="5048518" y="5486400"/>
                  </a:cubicBezTo>
                  <a:cubicBezTo>
                    <a:pt x="5062362" y="5479478"/>
                    <a:pt x="5074276" y="5469228"/>
                    <a:pt x="5087155" y="5460642"/>
                  </a:cubicBezTo>
                  <a:lnTo>
                    <a:pt x="5318975" y="5473521"/>
                  </a:lnTo>
                  <a:cubicBezTo>
                    <a:pt x="5539145" y="5486472"/>
                    <a:pt x="5468076" y="5448425"/>
                    <a:pt x="5563673" y="5512158"/>
                  </a:cubicBezTo>
                  <a:cubicBezTo>
                    <a:pt x="5572259" y="5525037"/>
                    <a:pt x="5578486" y="5539850"/>
                    <a:pt x="5589431" y="5550795"/>
                  </a:cubicBezTo>
                  <a:cubicBezTo>
                    <a:pt x="5626338" y="5587702"/>
                    <a:pt x="5624808" y="5568483"/>
                    <a:pt x="5666704" y="5589431"/>
                  </a:cubicBezTo>
                  <a:cubicBezTo>
                    <a:pt x="5680548" y="5596353"/>
                    <a:pt x="5691114" y="5609092"/>
                    <a:pt x="5705341" y="5615189"/>
                  </a:cubicBezTo>
                  <a:cubicBezTo>
                    <a:pt x="5721610" y="5622162"/>
                    <a:pt x="5739837" y="5623205"/>
                    <a:pt x="5756856" y="5628068"/>
                  </a:cubicBezTo>
                  <a:cubicBezTo>
                    <a:pt x="5769909" y="5631798"/>
                    <a:pt x="5782614" y="5636654"/>
                    <a:pt x="5795493" y="5640947"/>
                  </a:cubicBezTo>
                  <a:cubicBezTo>
                    <a:pt x="5859887" y="5636654"/>
                    <a:pt x="5924533" y="5635195"/>
                    <a:pt x="5988676" y="5628068"/>
                  </a:cubicBezTo>
                  <a:cubicBezTo>
                    <a:pt x="6002169" y="5626569"/>
                    <a:pt x="6015446" y="5621782"/>
                    <a:pt x="6027313" y="5615189"/>
                  </a:cubicBezTo>
                  <a:cubicBezTo>
                    <a:pt x="6054374" y="5600155"/>
                    <a:pt x="6082696" y="5585563"/>
                    <a:pt x="6104586" y="5563673"/>
                  </a:cubicBezTo>
                  <a:cubicBezTo>
                    <a:pt x="6117465" y="5550794"/>
                    <a:pt x="6131563" y="5539029"/>
                    <a:pt x="6143223" y="5525037"/>
                  </a:cubicBezTo>
                  <a:cubicBezTo>
                    <a:pt x="6153132" y="5513146"/>
                    <a:pt x="6157331" y="5496593"/>
                    <a:pt x="6168980" y="5486400"/>
                  </a:cubicBezTo>
                  <a:cubicBezTo>
                    <a:pt x="6192278" y="5466015"/>
                    <a:pt x="6246254" y="5434885"/>
                    <a:pt x="6246254" y="5434885"/>
                  </a:cubicBezTo>
                  <a:cubicBezTo>
                    <a:pt x="6254840" y="5422006"/>
                    <a:pt x="6259924" y="5405917"/>
                    <a:pt x="6272011" y="5396248"/>
                  </a:cubicBezTo>
                  <a:cubicBezTo>
                    <a:pt x="6282612" y="5387767"/>
                    <a:pt x="6299352" y="5390899"/>
                    <a:pt x="6310648" y="5383369"/>
                  </a:cubicBezTo>
                  <a:cubicBezTo>
                    <a:pt x="6325803" y="5373266"/>
                    <a:pt x="6336406" y="5357612"/>
                    <a:pt x="6349285" y="5344733"/>
                  </a:cubicBezTo>
                  <a:cubicBezTo>
                    <a:pt x="6353578" y="5331854"/>
                    <a:pt x="6373459" y="5313626"/>
                    <a:pt x="6362163" y="5306096"/>
                  </a:cubicBezTo>
                  <a:cubicBezTo>
                    <a:pt x="6338316" y="5290198"/>
                    <a:pt x="6288049" y="5337605"/>
                    <a:pt x="6272011" y="5344733"/>
                  </a:cubicBezTo>
                  <a:cubicBezTo>
                    <a:pt x="6247200" y="5355760"/>
                    <a:pt x="6220496" y="5361904"/>
                    <a:pt x="6194738" y="5370490"/>
                  </a:cubicBezTo>
                  <a:cubicBezTo>
                    <a:pt x="6181859" y="5374783"/>
                    <a:pt x="6169414" y="5380707"/>
                    <a:pt x="6156102" y="5383369"/>
                  </a:cubicBezTo>
                  <a:cubicBezTo>
                    <a:pt x="6061941" y="5402201"/>
                    <a:pt x="6113377" y="5393152"/>
                    <a:pt x="6001555" y="5409127"/>
                  </a:cubicBezTo>
                  <a:cubicBezTo>
                    <a:pt x="5898524" y="5404834"/>
                    <a:pt x="5795320" y="5403595"/>
                    <a:pt x="5692462" y="5396248"/>
                  </a:cubicBezTo>
                  <a:cubicBezTo>
                    <a:pt x="5674807" y="5394987"/>
                    <a:pt x="5658226" y="5387209"/>
                    <a:pt x="5640947" y="5383369"/>
                  </a:cubicBezTo>
                  <a:cubicBezTo>
                    <a:pt x="5619578" y="5378620"/>
                    <a:pt x="5598017" y="5374783"/>
                    <a:pt x="5576552" y="5370490"/>
                  </a:cubicBezTo>
                  <a:cubicBezTo>
                    <a:pt x="5559380" y="5374783"/>
                    <a:pt x="5538858" y="5372312"/>
                    <a:pt x="5525037" y="5383369"/>
                  </a:cubicBezTo>
                  <a:cubicBezTo>
                    <a:pt x="5502369" y="5401503"/>
                    <a:pt x="5514330" y="5457461"/>
                    <a:pt x="5525037" y="5473521"/>
                  </a:cubicBezTo>
                  <a:cubicBezTo>
                    <a:pt x="5533623" y="5486400"/>
                    <a:pt x="5563673" y="5483801"/>
                    <a:pt x="5563673" y="5499279"/>
                  </a:cubicBezTo>
                  <a:cubicBezTo>
                    <a:pt x="5563673" y="5512854"/>
                    <a:pt x="5537916" y="5490693"/>
                    <a:pt x="5525037" y="5486400"/>
                  </a:cubicBezTo>
                  <a:cubicBezTo>
                    <a:pt x="5520744" y="5473521"/>
                    <a:pt x="5521757" y="5457363"/>
                    <a:pt x="5512158" y="5447764"/>
                  </a:cubicBezTo>
                  <a:cubicBezTo>
                    <a:pt x="5502558" y="5438165"/>
                    <a:pt x="5486773" y="5437830"/>
                    <a:pt x="5473521" y="5434885"/>
                  </a:cubicBezTo>
                  <a:cubicBezTo>
                    <a:pt x="5448030" y="5429220"/>
                    <a:pt x="5422006" y="5426299"/>
                    <a:pt x="5396248" y="5422006"/>
                  </a:cubicBezTo>
                  <a:cubicBezTo>
                    <a:pt x="5409127" y="5413420"/>
                    <a:pt x="5420059" y="5400696"/>
                    <a:pt x="5434885" y="5396248"/>
                  </a:cubicBezTo>
                  <a:cubicBezTo>
                    <a:pt x="5463961" y="5387525"/>
                    <a:pt x="5499779" y="5400207"/>
                    <a:pt x="5525037" y="5383369"/>
                  </a:cubicBezTo>
                  <a:cubicBezTo>
                    <a:pt x="5536332" y="5375839"/>
                    <a:pt x="5521757" y="5354332"/>
                    <a:pt x="5512158" y="5344733"/>
                  </a:cubicBezTo>
                  <a:cubicBezTo>
                    <a:pt x="5502558" y="5335134"/>
                    <a:pt x="5486400" y="5336147"/>
                    <a:pt x="5473521" y="5331854"/>
                  </a:cubicBezTo>
                  <a:cubicBezTo>
                    <a:pt x="5460642" y="5336147"/>
                    <a:pt x="5447938" y="5341004"/>
                    <a:pt x="5434885" y="5344733"/>
                  </a:cubicBezTo>
                  <a:cubicBezTo>
                    <a:pt x="5417866" y="5349596"/>
                    <a:pt x="5398737" y="5348829"/>
                    <a:pt x="5383369" y="5357611"/>
                  </a:cubicBezTo>
                  <a:cubicBezTo>
                    <a:pt x="5307513" y="5400957"/>
                    <a:pt x="5377166" y="5386393"/>
                    <a:pt x="5318975" y="5434885"/>
                  </a:cubicBezTo>
                  <a:cubicBezTo>
                    <a:pt x="5304226" y="5447176"/>
                    <a:pt x="5284631" y="5452056"/>
                    <a:pt x="5267459" y="5460642"/>
                  </a:cubicBezTo>
                  <a:cubicBezTo>
                    <a:pt x="5228822" y="5456349"/>
                    <a:pt x="5189971" y="5453675"/>
                    <a:pt x="5151549" y="5447764"/>
                  </a:cubicBezTo>
                  <a:cubicBezTo>
                    <a:pt x="5134055" y="5445073"/>
                    <a:pt x="5083015" y="5439748"/>
                    <a:pt x="5100034" y="5434885"/>
                  </a:cubicBezTo>
                  <a:cubicBezTo>
                    <a:pt x="5145627" y="5421858"/>
                    <a:pt x="5194479" y="5426299"/>
                    <a:pt x="5241702" y="5422006"/>
                  </a:cubicBezTo>
                  <a:cubicBezTo>
                    <a:pt x="5254369" y="5419473"/>
                    <a:pt x="5339510" y="5421826"/>
                    <a:pt x="5318975" y="5370490"/>
                  </a:cubicBezTo>
                  <a:cubicBezTo>
                    <a:pt x="5313226" y="5356119"/>
                    <a:pt x="5293217" y="5353319"/>
                    <a:pt x="5280338" y="5344733"/>
                  </a:cubicBezTo>
                  <a:cubicBezTo>
                    <a:pt x="5243398" y="5348427"/>
                    <a:pt x="5159328" y="5347282"/>
                    <a:pt x="5112913" y="5370490"/>
                  </a:cubicBezTo>
                  <a:cubicBezTo>
                    <a:pt x="5099069" y="5377412"/>
                    <a:pt x="5087155" y="5387662"/>
                    <a:pt x="5074276" y="5396248"/>
                  </a:cubicBezTo>
                  <a:cubicBezTo>
                    <a:pt x="5078569" y="5409127"/>
                    <a:pt x="5087155" y="5421309"/>
                    <a:pt x="5087155" y="5434885"/>
                  </a:cubicBezTo>
                  <a:cubicBezTo>
                    <a:pt x="5087155" y="5452585"/>
                    <a:pt x="5090710" y="5492974"/>
                    <a:pt x="5074276" y="5486400"/>
                  </a:cubicBezTo>
                  <a:cubicBezTo>
                    <a:pt x="5040211" y="5472774"/>
                    <a:pt x="5021595" y="5405630"/>
                    <a:pt x="5009882" y="5370490"/>
                  </a:cubicBezTo>
                  <a:cubicBezTo>
                    <a:pt x="4988417" y="5374783"/>
                    <a:pt x="4963701" y="5371226"/>
                    <a:pt x="4945487" y="5383369"/>
                  </a:cubicBezTo>
                  <a:cubicBezTo>
                    <a:pt x="4934192" y="5390899"/>
                    <a:pt x="4935271" y="5408694"/>
                    <a:pt x="4932609" y="5422006"/>
                  </a:cubicBezTo>
                  <a:cubicBezTo>
                    <a:pt x="4926656" y="5451772"/>
                    <a:pt x="4924023" y="5482107"/>
                    <a:pt x="4919730" y="5512158"/>
                  </a:cubicBezTo>
                  <a:cubicBezTo>
                    <a:pt x="4902558" y="5486400"/>
                    <a:pt x="4878003" y="5464253"/>
                    <a:pt x="4868214" y="5434885"/>
                  </a:cubicBezTo>
                  <a:cubicBezTo>
                    <a:pt x="4863921" y="5422006"/>
                    <a:pt x="4864934" y="5405848"/>
                    <a:pt x="4855335" y="5396248"/>
                  </a:cubicBezTo>
                  <a:cubicBezTo>
                    <a:pt x="4845736" y="5386649"/>
                    <a:pt x="4829578" y="5387662"/>
                    <a:pt x="4816699" y="5383369"/>
                  </a:cubicBezTo>
                  <a:cubicBezTo>
                    <a:pt x="4795234" y="5387662"/>
                    <a:pt x="4770772" y="5384496"/>
                    <a:pt x="4752304" y="5396248"/>
                  </a:cubicBezTo>
                  <a:cubicBezTo>
                    <a:pt x="4721572" y="5415805"/>
                    <a:pt x="4705340" y="5453315"/>
                    <a:pt x="4675031" y="5473521"/>
                  </a:cubicBezTo>
                  <a:lnTo>
                    <a:pt x="4636394" y="5499279"/>
                  </a:lnTo>
                  <a:cubicBezTo>
                    <a:pt x="4632101" y="5512158"/>
                    <a:pt x="4637092" y="5537916"/>
                    <a:pt x="4623516" y="5537916"/>
                  </a:cubicBezTo>
                  <a:cubicBezTo>
                    <a:pt x="4605302" y="5537916"/>
                    <a:pt x="4593724" y="5515201"/>
                    <a:pt x="4584879" y="5499279"/>
                  </a:cubicBezTo>
                  <a:cubicBezTo>
                    <a:pt x="4571693" y="5475545"/>
                    <a:pt x="4559121" y="5422006"/>
                    <a:pt x="4559121" y="5422006"/>
                  </a:cubicBezTo>
                  <a:cubicBezTo>
                    <a:pt x="4554828" y="5396248"/>
                    <a:pt x="4557920" y="5368089"/>
                    <a:pt x="4546242" y="5344733"/>
                  </a:cubicBezTo>
                  <a:cubicBezTo>
                    <a:pt x="4525365" y="5302978"/>
                    <a:pt x="4397152" y="5306702"/>
                    <a:pt x="4391696" y="5306096"/>
                  </a:cubicBezTo>
                  <a:cubicBezTo>
                    <a:pt x="4365938" y="5297510"/>
                    <a:pt x="4340763" y="5273753"/>
                    <a:pt x="4314423" y="5280338"/>
                  </a:cubicBezTo>
                  <a:cubicBezTo>
                    <a:pt x="4297251" y="5284631"/>
                    <a:pt x="4279926" y="5288354"/>
                    <a:pt x="4262907" y="5293217"/>
                  </a:cubicBezTo>
                  <a:cubicBezTo>
                    <a:pt x="4230621" y="5302442"/>
                    <a:pt x="4201675" y="5313779"/>
                    <a:pt x="4172755" y="5331854"/>
                  </a:cubicBezTo>
                  <a:cubicBezTo>
                    <a:pt x="4154553" y="5343230"/>
                    <a:pt x="4138412" y="5357611"/>
                    <a:pt x="4121240" y="5370490"/>
                  </a:cubicBezTo>
                  <a:cubicBezTo>
                    <a:pt x="4116947" y="5383369"/>
                    <a:pt x="4108361" y="5395551"/>
                    <a:pt x="4108361" y="5409127"/>
                  </a:cubicBezTo>
                  <a:cubicBezTo>
                    <a:pt x="4108361" y="5422703"/>
                    <a:pt x="4134552" y="5450426"/>
                    <a:pt x="4121240" y="5447764"/>
                  </a:cubicBezTo>
                  <a:cubicBezTo>
                    <a:pt x="4121235" y="5447763"/>
                    <a:pt x="4024651" y="5383370"/>
                    <a:pt x="4005330" y="5370490"/>
                  </a:cubicBezTo>
                  <a:lnTo>
                    <a:pt x="3966693" y="5344733"/>
                  </a:lnTo>
                  <a:cubicBezTo>
                    <a:pt x="3953814" y="5349026"/>
                    <a:pt x="3938657" y="5349130"/>
                    <a:pt x="3928056" y="5357611"/>
                  </a:cubicBezTo>
                  <a:cubicBezTo>
                    <a:pt x="3880202" y="5395894"/>
                    <a:pt x="3910702" y="5446075"/>
                    <a:pt x="3889420" y="5499279"/>
                  </a:cubicBezTo>
                  <a:cubicBezTo>
                    <a:pt x="3883671" y="5513651"/>
                    <a:pt x="3863662" y="5516451"/>
                    <a:pt x="3850783" y="5525037"/>
                  </a:cubicBezTo>
                  <a:cubicBezTo>
                    <a:pt x="3842197" y="5512158"/>
                    <a:pt x="3835970" y="5497345"/>
                    <a:pt x="3825025" y="5486400"/>
                  </a:cubicBezTo>
                  <a:cubicBezTo>
                    <a:pt x="3814080" y="5475455"/>
                    <a:pt x="3796058" y="5472729"/>
                    <a:pt x="3786389" y="5460642"/>
                  </a:cubicBezTo>
                  <a:cubicBezTo>
                    <a:pt x="3736436" y="5398200"/>
                    <a:pt x="3819171" y="5437226"/>
                    <a:pt x="3734873" y="5409127"/>
                  </a:cubicBezTo>
                  <a:cubicBezTo>
                    <a:pt x="3704822" y="5413420"/>
                    <a:pt x="3673053" y="5411109"/>
                    <a:pt x="3644721" y="5422006"/>
                  </a:cubicBezTo>
                  <a:cubicBezTo>
                    <a:pt x="3615828" y="5433119"/>
                    <a:pt x="3567448" y="5473521"/>
                    <a:pt x="3567448" y="5473521"/>
                  </a:cubicBezTo>
                  <a:cubicBezTo>
                    <a:pt x="3554569" y="5469228"/>
                    <a:pt x="3538410" y="5470241"/>
                    <a:pt x="3528811" y="5460642"/>
                  </a:cubicBezTo>
                  <a:cubicBezTo>
                    <a:pt x="3519212" y="5451043"/>
                    <a:pt x="3522004" y="5434148"/>
                    <a:pt x="3515933" y="5422006"/>
                  </a:cubicBezTo>
                  <a:cubicBezTo>
                    <a:pt x="3509011" y="5408161"/>
                    <a:pt x="3501120" y="5394314"/>
                    <a:pt x="3490175" y="5383369"/>
                  </a:cubicBezTo>
                  <a:cubicBezTo>
                    <a:pt x="3479230" y="5372424"/>
                    <a:pt x="3465683" y="5363897"/>
                    <a:pt x="3451538" y="5357611"/>
                  </a:cubicBezTo>
                  <a:cubicBezTo>
                    <a:pt x="3426727" y="5346584"/>
                    <a:pt x="3374265" y="5331854"/>
                    <a:pt x="3374265" y="5331854"/>
                  </a:cubicBezTo>
                  <a:cubicBezTo>
                    <a:pt x="3350828" y="5402164"/>
                    <a:pt x="3371147" y="5364255"/>
                    <a:pt x="3348507" y="5318975"/>
                  </a:cubicBezTo>
                  <a:cubicBezTo>
                    <a:pt x="3338908" y="5299776"/>
                    <a:pt x="3327230" y="5280084"/>
                    <a:pt x="3309871" y="5267459"/>
                  </a:cubicBezTo>
                  <a:cubicBezTo>
                    <a:pt x="3278818" y="5244875"/>
                    <a:pt x="3206840" y="5215944"/>
                    <a:pt x="3206840" y="5215944"/>
                  </a:cubicBezTo>
                  <a:cubicBezTo>
                    <a:pt x="3027483" y="5228755"/>
                    <a:pt x="3042325" y="5171894"/>
                    <a:pt x="3013656" y="5267459"/>
                  </a:cubicBezTo>
                  <a:cubicBezTo>
                    <a:pt x="3004676" y="5297394"/>
                    <a:pt x="3012304" y="5338087"/>
                    <a:pt x="2987899" y="5357611"/>
                  </a:cubicBezTo>
                  <a:cubicBezTo>
                    <a:pt x="2960872" y="5379232"/>
                    <a:pt x="2919267" y="5366668"/>
                    <a:pt x="2884868" y="5370490"/>
                  </a:cubicBezTo>
                  <a:cubicBezTo>
                    <a:pt x="2841988" y="5375254"/>
                    <a:pt x="2799009" y="5379076"/>
                    <a:pt x="2756079" y="5383369"/>
                  </a:cubicBezTo>
                  <a:cubicBezTo>
                    <a:pt x="2743200" y="5374783"/>
                    <a:pt x="2732710" y="5360156"/>
                    <a:pt x="2717442" y="5357611"/>
                  </a:cubicBezTo>
                  <a:cubicBezTo>
                    <a:pt x="2704051" y="5355379"/>
                    <a:pt x="2688405" y="5360891"/>
                    <a:pt x="2678806" y="5370490"/>
                  </a:cubicBezTo>
                  <a:cubicBezTo>
                    <a:pt x="2669207" y="5380090"/>
                    <a:pt x="2671998" y="5396985"/>
                    <a:pt x="2665927" y="5409127"/>
                  </a:cubicBezTo>
                  <a:cubicBezTo>
                    <a:pt x="2647997" y="5444988"/>
                    <a:pt x="2630016" y="5457917"/>
                    <a:pt x="2601533" y="5486400"/>
                  </a:cubicBezTo>
                  <a:cubicBezTo>
                    <a:pt x="2592947" y="5512158"/>
                    <a:pt x="2598366" y="5548612"/>
                    <a:pt x="2575775" y="5563673"/>
                  </a:cubicBezTo>
                  <a:cubicBezTo>
                    <a:pt x="2543749" y="5585024"/>
                    <a:pt x="2522970" y="5601184"/>
                    <a:pt x="2485623" y="5615189"/>
                  </a:cubicBezTo>
                  <a:cubicBezTo>
                    <a:pt x="2469050" y="5621404"/>
                    <a:pt x="2451279" y="5623775"/>
                    <a:pt x="2434107" y="5628068"/>
                  </a:cubicBezTo>
                  <a:cubicBezTo>
                    <a:pt x="2408349" y="5623775"/>
                    <a:pt x="2374029" y="5634841"/>
                    <a:pt x="2356834" y="5615189"/>
                  </a:cubicBezTo>
                  <a:cubicBezTo>
                    <a:pt x="2336845" y="5592344"/>
                    <a:pt x="2350781" y="5554615"/>
                    <a:pt x="2343955" y="5525037"/>
                  </a:cubicBezTo>
                  <a:cubicBezTo>
                    <a:pt x="2324449" y="5440511"/>
                    <a:pt x="2334433" y="5458589"/>
                    <a:pt x="2279561" y="5422006"/>
                  </a:cubicBezTo>
                  <a:cubicBezTo>
                    <a:pt x="2257163" y="5425206"/>
                    <a:pt x="2181896" y="5430473"/>
                    <a:pt x="2150772" y="5447764"/>
                  </a:cubicBezTo>
                  <a:cubicBezTo>
                    <a:pt x="2123711" y="5462798"/>
                    <a:pt x="2101188" y="5485435"/>
                    <a:pt x="2073499" y="5499279"/>
                  </a:cubicBezTo>
                  <a:lnTo>
                    <a:pt x="2021983" y="5525037"/>
                  </a:lnTo>
                  <a:cubicBezTo>
                    <a:pt x="1983346" y="5516451"/>
                    <a:pt x="1941474" y="5516979"/>
                    <a:pt x="1906073" y="5499279"/>
                  </a:cubicBezTo>
                  <a:cubicBezTo>
                    <a:pt x="1893931" y="5493208"/>
                    <a:pt x="1895258" y="5474060"/>
                    <a:pt x="1893194" y="5460642"/>
                  </a:cubicBezTo>
                  <a:cubicBezTo>
                    <a:pt x="1886634" y="5418000"/>
                    <a:pt x="1893004" y="5373090"/>
                    <a:pt x="1880316" y="5331854"/>
                  </a:cubicBezTo>
                  <a:cubicBezTo>
                    <a:pt x="1870665" y="5300487"/>
                    <a:pt x="1801050" y="5270005"/>
                    <a:pt x="1777285" y="5267459"/>
                  </a:cubicBezTo>
                  <a:cubicBezTo>
                    <a:pt x="1679016" y="5256930"/>
                    <a:pt x="1579809" y="5258873"/>
                    <a:pt x="1481071" y="5254580"/>
                  </a:cubicBezTo>
                  <a:cubicBezTo>
                    <a:pt x="1463900" y="5203068"/>
                    <a:pt x="1463197" y="5224008"/>
                    <a:pt x="1481071" y="5164428"/>
                  </a:cubicBezTo>
                  <a:cubicBezTo>
                    <a:pt x="1488873" y="5138422"/>
                    <a:pt x="1506828" y="5087155"/>
                    <a:pt x="1506828" y="5087155"/>
                  </a:cubicBezTo>
                  <a:cubicBezTo>
                    <a:pt x="1502535" y="5048518"/>
                    <a:pt x="1513950" y="5004580"/>
                    <a:pt x="1493949" y="4971245"/>
                  </a:cubicBezTo>
                  <a:cubicBezTo>
                    <a:pt x="1482687" y="4952475"/>
                    <a:pt x="1450923" y="4963115"/>
                    <a:pt x="1429555" y="4958366"/>
                  </a:cubicBezTo>
                  <a:cubicBezTo>
                    <a:pt x="1412276" y="4954526"/>
                    <a:pt x="1395212" y="4949780"/>
                    <a:pt x="1378040" y="4945487"/>
                  </a:cubicBezTo>
                  <a:cubicBezTo>
                    <a:pt x="1365161" y="4949780"/>
                    <a:pt x="1349832" y="4949675"/>
                    <a:pt x="1339403" y="4958366"/>
                  </a:cubicBezTo>
                  <a:cubicBezTo>
                    <a:pt x="1322913" y="4972108"/>
                    <a:pt x="1314735" y="4993585"/>
                    <a:pt x="1300766" y="5009882"/>
                  </a:cubicBezTo>
                  <a:cubicBezTo>
                    <a:pt x="1288913" y="5023710"/>
                    <a:pt x="1275009" y="5035639"/>
                    <a:pt x="1262130" y="5048518"/>
                  </a:cubicBezTo>
                  <a:cubicBezTo>
                    <a:pt x="1249251" y="5044225"/>
                    <a:pt x="1231384" y="5046687"/>
                    <a:pt x="1223493" y="5035640"/>
                  </a:cubicBezTo>
                  <a:cubicBezTo>
                    <a:pt x="1207712" y="5013546"/>
                    <a:pt x="1224359" y="4963691"/>
                    <a:pt x="1197735" y="4958366"/>
                  </a:cubicBezTo>
                  <a:lnTo>
                    <a:pt x="1133341" y="4945487"/>
                  </a:lnTo>
                  <a:cubicBezTo>
                    <a:pt x="1111876" y="4949780"/>
                    <a:pt x="1089443" y="4950680"/>
                    <a:pt x="1068947" y="4958366"/>
                  </a:cubicBezTo>
                  <a:cubicBezTo>
                    <a:pt x="1054454" y="4963801"/>
                    <a:pt x="1045578" y="4986669"/>
                    <a:pt x="1030310" y="4984124"/>
                  </a:cubicBezTo>
                  <a:cubicBezTo>
                    <a:pt x="1012344" y="4981130"/>
                    <a:pt x="1004552" y="4958366"/>
                    <a:pt x="991673" y="4945487"/>
                  </a:cubicBezTo>
                  <a:cubicBezTo>
                    <a:pt x="983087" y="4928315"/>
                    <a:pt x="973046" y="4911797"/>
                    <a:pt x="965916" y="4893972"/>
                  </a:cubicBezTo>
                  <a:cubicBezTo>
                    <a:pt x="955832" y="4868763"/>
                    <a:pt x="965916" y="4825285"/>
                    <a:pt x="940158" y="4816699"/>
                  </a:cubicBezTo>
                  <a:lnTo>
                    <a:pt x="862885" y="4790941"/>
                  </a:lnTo>
                  <a:cubicBezTo>
                    <a:pt x="829784" y="4779907"/>
                    <a:pt x="808307" y="4771651"/>
                    <a:pt x="772733" y="4765183"/>
                  </a:cubicBezTo>
                  <a:cubicBezTo>
                    <a:pt x="742867" y="4759753"/>
                    <a:pt x="712631" y="4756597"/>
                    <a:pt x="682580" y="4752304"/>
                  </a:cubicBezTo>
                  <a:cubicBezTo>
                    <a:pt x="691166" y="4739425"/>
                    <a:pt x="707151" y="4729101"/>
                    <a:pt x="708338" y="4713668"/>
                  </a:cubicBezTo>
                  <a:cubicBezTo>
                    <a:pt x="711647" y="4670651"/>
                    <a:pt x="701561" y="4627589"/>
                    <a:pt x="695459" y="4584879"/>
                  </a:cubicBezTo>
                  <a:cubicBezTo>
                    <a:pt x="690533" y="4550397"/>
                    <a:pt x="682160" y="4520065"/>
                    <a:pt x="656823" y="4494727"/>
                  </a:cubicBezTo>
                  <a:cubicBezTo>
                    <a:pt x="631857" y="4469761"/>
                    <a:pt x="610973" y="4466565"/>
                    <a:pt x="579549" y="4456090"/>
                  </a:cubicBezTo>
                  <a:cubicBezTo>
                    <a:pt x="588135" y="4443211"/>
                    <a:pt x="597628" y="4430893"/>
                    <a:pt x="605307" y="4417454"/>
                  </a:cubicBezTo>
                  <a:cubicBezTo>
                    <a:pt x="646052" y="4346151"/>
                    <a:pt x="648161" y="4329182"/>
                    <a:pt x="618186" y="4224271"/>
                  </a:cubicBezTo>
                  <a:cubicBezTo>
                    <a:pt x="613182" y="4206758"/>
                    <a:pt x="592428" y="4198513"/>
                    <a:pt x="579549" y="4185634"/>
                  </a:cubicBezTo>
                  <a:cubicBezTo>
                    <a:pt x="575256" y="4172755"/>
                    <a:pt x="564439" y="4160388"/>
                    <a:pt x="566671" y="4146997"/>
                  </a:cubicBezTo>
                  <a:cubicBezTo>
                    <a:pt x="570257" y="4125480"/>
                    <a:pt x="619461" y="4081328"/>
                    <a:pt x="631065" y="4069724"/>
                  </a:cubicBezTo>
                  <a:cubicBezTo>
                    <a:pt x="626772" y="4013916"/>
                    <a:pt x="633563" y="3956119"/>
                    <a:pt x="618186" y="3902299"/>
                  </a:cubicBezTo>
                  <a:cubicBezTo>
                    <a:pt x="614456" y="3889246"/>
                    <a:pt x="592801" y="3892365"/>
                    <a:pt x="579549" y="3889420"/>
                  </a:cubicBezTo>
                  <a:cubicBezTo>
                    <a:pt x="554058" y="3883755"/>
                    <a:pt x="528034" y="3880834"/>
                    <a:pt x="502276" y="3876541"/>
                  </a:cubicBezTo>
                  <a:cubicBezTo>
                    <a:pt x="569580" y="3775586"/>
                    <a:pt x="572700" y="3805940"/>
                    <a:pt x="540913" y="3657600"/>
                  </a:cubicBezTo>
                  <a:cubicBezTo>
                    <a:pt x="537670" y="3642465"/>
                    <a:pt x="525064" y="3630855"/>
                    <a:pt x="515155" y="3618964"/>
                  </a:cubicBezTo>
                  <a:cubicBezTo>
                    <a:pt x="497315" y="3597556"/>
                    <a:pt x="464698" y="3566487"/>
                    <a:pt x="437882" y="3554569"/>
                  </a:cubicBezTo>
                  <a:cubicBezTo>
                    <a:pt x="413071" y="3543542"/>
                    <a:pt x="360609" y="3528811"/>
                    <a:pt x="360609" y="3528811"/>
                  </a:cubicBezTo>
                  <a:cubicBezTo>
                    <a:pt x="320555" y="3408653"/>
                    <a:pt x="365603" y="3577678"/>
                    <a:pt x="373487" y="3451538"/>
                  </a:cubicBezTo>
                  <a:cubicBezTo>
                    <a:pt x="376979" y="3395674"/>
                    <a:pt x="367551" y="3339654"/>
                    <a:pt x="360609" y="3284113"/>
                  </a:cubicBezTo>
                  <a:cubicBezTo>
                    <a:pt x="358925" y="3270642"/>
                    <a:pt x="356211" y="3256077"/>
                    <a:pt x="347730" y="3245476"/>
                  </a:cubicBezTo>
                  <a:cubicBezTo>
                    <a:pt x="338061" y="3233389"/>
                    <a:pt x="323320" y="3225815"/>
                    <a:pt x="309093" y="3219718"/>
                  </a:cubicBezTo>
                  <a:cubicBezTo>
                    <a:pt x="292824" y="3212746"/>
                    <a:pt x="274597" y="3211702"/>
                    <a:pt x="257578" y="3206840"/>
                  </a:cubicBezTo>
                  <a:cubicBezTo>
                    <a:pt x="244525" y="3203111"/>
                    <a:pt x="231820" y="3198254"/>
                    <a:pt x="218941" y="3193961"/>
                  </a:cubicBezTo>
                  <a:cubicBezTo>
                    <a:pt x="227527" y="3181082"/>
                    <a:pt x="232612" y="3164994"/>
                    <a:pt x="244699" y="3155324"/>
                  </a:cubicBezTo>
                  <a:cubicBezTo>
                    <a:pt x="255299" y="3146843"/>
                    <a:pt x="273736" y="3152044"/>
                    <a:pt x="283335" y="3142445"/>
                  </a:cubicBezTo>
                  <a:cubicBezTo>
                    <a:pt x="296910" y="3128870"/>
                    <a:pt x="300507" y="3108102"/>
                    <a:pt x="309093" y="3090930"/>
                  </a:cubicBezTo>
                  <a:cubicBezTo>
                    <a:pt x="304800" y="3052293"/>
                    <a:pt x="309499" y="3011554"/>
                    <a:pt x="296214" y="2975020"/>
                  </a:cubicBezTo>
                  <a:cubicBezTo>
                    <a:pt x="290924" y="2960474"/>
                    <a:pt x="268523" y="2960207"/>
                    <a:pt x="257578" y="2949262"/>
                  </a:cubicBezTo>
                  <a:cubicBezTo>
                    <a:pt x="246633" y="2938317"/>
                    <a:pt x="240406" y="2923505"/>
                    <a:pt x="231820" y="2910626"/>
                  </a:cubicBezTo>
                  <a:cubicBezTo>
                    <a:pt x="236113" y="2897747"/>
                    <a:pt x="236218" y="2882590"/>
                    <a:pt x="244699" y="2871989"/>
                  </a:cubicBezTo>
                  <a:cubicBezTo>
                    <a:pt x="254368" y="2859902"/>
                    <a:pt x="271444" y="2856140"/>
                    <a:pt x="283335" y="2846231"/>
                  </a:cubicBezTo>
                  <a:cubicBezTo>
                    <a:pt x="382493" y="2763600"/>
                    <a:pt x="264686" y="2845786"/>
                    <a:pt x="360609" y="2781837"/>
                  </a:cubicBezTo>
                  <a:cubicBezTo>
                    <a:pt x="364902" y="2768958"/>
                    <a:pt x="373487" y="2756776"/>
                    <a:pt x="373487" y="2743200"/>
                  </a:cubicBezTo>
                  <a:cubicBezTo>
                    <a:pt x="373487" y="2710525"/>
                    <a:pt x="342610" y="2683926"/>
                    <a:pt x="373487" y="2653048"/>
                  </a:cubicBezTo>
                  <a:cubicBezTo>
                    <a:pt x="383086" y="2643448"/>
                    <a:pt x="399982" y="2646240"/>
                    <a:pt x="412124" y="2640169"/>
                  </a:cubicBezTo>
                  <a:cubicBezTo>
                    <a:pt x="425969" y="2633247"/>
                    <a:pt x="437882" y="2622997"/>
                    <a:pt x="450761" y="2614411"/>
                  </a:cubicBezTo>
                  <a:cubicBezTo>
                    <a:pt x="455054" y="2550017"/>
                    <a:pt x="447988" y="2483838"/>
                    <a:pt x="463640" y="2421228"/>
                  </a:cubicBezTo>
                  <a:cubicBezTo>
                    <a:pt x="466932" y="2408058"/>
                    <a:pt x="495541" y="2420136"/>
                    <a:pt x="502276" y="2408349"/>
                  </a:cubicBezTo>
                  <a:cubicBezTo>
                    <a:pt x="515232" y="2385677"/>
                    <a:pt x="510034" y="2356682"/>
                    <a:pt x="515155" y="2331076"/>
                  </a:cubicBezTo>
                  <a:cubicBezTo>
                    <a:pt x="518626" y="2313720"/>
                    <a:pt x="514595" y="2291080"/>
                    <a:pt x="528034" y="2279561"/>
                  </a:cubicBezTo>
                  <a:cubicBezTo>
                    <a:pt x="548649" y="2261891"/>
                    <a:pt x="605307" y="2253803"/>
                    <a:pt x="605307" y="2253803"/>
                  </a:cubicBezTo>
                  <a:cubicBezTo>
                    <a:pt x="601014" y="2223752"/>
                    <a:pt x="600415" y="2192937"/>
                    <a:pt x="592428" y="2163651"/>
                  </a:cubicBezTo>
                  <a:cubicBezTo>
                    <a:pt x="581705" y="2124332"/>
                    <a:pt x="558257" y="2098685"/>
                    <a:pt x="528034" y="2073499"/>
                  </a:cubicBezTo>
                  <a:cubicBezTo>
                    <a:pt x="516143" y="2063590"/>
                    <a:pt x="503241" y="2054663"/>
                    <a:pt x="489397" y="2047741"/>
                  </a:cubicBezTo>
                  <a:cubicBezTo>
                    <a:pt x="477255" y="2041670"/>
                    <a:pt x="463640" y="2039155"/>
                    <a:pt x="450761" y="2034862"/>
                  </a:cubicBezTo>
                  <a:cubicBezTo>
                    <a:pt x="463640" y="2026276"/>
                    <a:pt x="475553" y="2016026"/>
                    <a:pt x="489397" y="2009104"/>
                  </a:cubicBezTo>
                  <a:cubicBezTo>
                    <a:pt x="501539" y="2003033"/>
                    <a:pt x="525372" y="2009538"/>
                    <a:pt x="528034" y="1996226"/>
                  </a:cubicBezTo>
                  <a:cubicBezTo>
                    <a:pt x="551399" y="1879404"/>
                    <a:pt x="538854" y="1888216"/>
                    <a:pt x="476518" y="1867437"/>
                  </a:cubicBezTo>
                  <a:cubicBezTo>
                    <a:pt x="605965" y="1857479"/>
                    <a:pt x="627666" y="1899995"/>
                    <a:pt x="669702" y="1815921"/>
                  </a:cubicBezTo>
                  <a:cubicBezTo>
                    <a:pt x="675773" y="1803779"/>
                    <a:pt x="678287" y="1790164"/>
                    <a:pt x="682580" y="1777285"/>
                  </a:cubicBezTo>
                  <a:cubicBezTo>
                    <a:pt x="686873" y="1742941"/>
                    <a:pt x="681402" y="1705882"/>
                    <a:pt x="695459" y="1674254"/>
                  </a:cubicBezTo>
                  <a:cubicBezTo>
                    <a:pt x="700973" y="1661848"/>
                    <a:pt x="720657" y="1663295"/>
                    <a:pt x="734096" y="1661375"/>
                  </a:cubicBezTo>
                  <a:cubicBezTo>
                    <a:pt x="781036" y="1654669"/>
                    <a:pt x="828541" y="1652789"/>
                    <a:pt x="875763" y="1648496"/>
                  </a:cubicBezTo>
                  <a:cubicBezTo>
                    <a:pt x="916920" y="1634777"/>
                    <a:pt x="920740" y="1642289"/>
                    <a:pt x="940158" y="1596980"/>
                  </a:cubicBezTo>
                  <a:cubicBezTo>
                    <a:pt x="947131" y="1580711"/>
                    <a:pt x="939598" y="1556984"/>
                    <a:pt x="953037" y="1545465"/>
                  </a:cubicBezTo>
                  <a:cubicBezTo>
                    <a:pt x="981323" y="1521220"/>
                    <a:pt x="1090398" y="1511123"/>
                    <a:pt x="1120462" y="1506828"/>
                  </a:cubicBezTo>
                  <a:cubicBezTo>
                    <a:pt x="1133341" y="1502535"/>
                    <a:pt x="1149499" y="1503548"/>
                    <a:pt x="1159099" y="1493949"/>
                  </a:cubicBezTo>
                  <a:cubicBezTo>
                    <a:pt x="1203541" y="1449507"/>
                    <a:pt x="1134041" y="1456485"/>
                    <a:pt x="1197735" y="1416676"/>
                  </a:cubicBezTo>
                  <a:cubicBezTo>
                    <a:pt x="1218641" y="1403610"/>
                    <a:pt x="1296362" y="1385580"/>
                    <a:pt x="1326524" y="1378040"/>
                  </a:cubicBezTo>
                  <a:cubicBezTo>
                    <a:pt x="1376013" y="1303806"/>
                    <a:pt x="1351389" y="1367022"/>
                    <a:pt x="1300766" y="1326524"/>
                  </a:cubicBezTo>
                  <a:cubicBezTo>
                    <a:pt x="1290165" y="1318043"/>
                    <a:pt x="1296368" y="1298488"/>
                    <a:pt x="1287887" y="1287887"/>
                  </a:cubicBezTo>
                  <a:cubicBezTo>
                    <a:pt x="1278218" y="1275801"/>
                    <a:pt x="1262130" y="1270716"/>
                    <a:pt x="1249251" y="1262130"/>
                  </a:cubicBezTo>
                  <a:cubicBezTo>
                    <a:pt x="1244958" y="1202029"/>
                    <a:pt x="1250986" y="1140281"/>
                    <a:pt x="1236372" y="1081826"/>
                  </a:cubicBezTo>
                  <a:cubicBezTo>
                    <a:pt x="1232618" y="1066810"/>
                    <a:pt x="1209304" y="1066351"/>
                    <a:pt x="1197735" y="1056068"/>
                  </a:cubicBezTo>
                  <a:cubicBezTo>
                    <a:pt x="1094421" y="964233"/>
                    <a:pt x="1148201" y="1003560"/>
                    <a:pt x="1068947" y="914400"/>
                  </a:cubicBezTo>
                  <a:cubicBezTo>
                    <a:pt x="1052813" y="896249"/>
                    <a:pt x="1034603" y="880057"/>
                    <a:pt x="1017431" y="862885"/>
                  </a:cubicBezTo>
                  <a:cubicBezTo>
                    <a:pt x="1008845" y="845713"/>
                    <a:pt x="973847" y="818499"/>
                    <a:pt x="991673" y="811369"/>
                  </a:cubicBezTo>
                  <a:cubicBezTo>
                    <a:pt x="1020691" y="799762"/>
                    <a:pt x="1052807" y="825520"/>
                    <a:pt x="1081825" y="837127"/>
                  </a:cubicBezTo>
                  <a:cubicBezTo>
                    <a:pt x="1107150" y="847257"/>
                    <a:pt x="1143012" y="882217"/>
                    <a:pt x="1159099" y="901521"/>
                  </a:cubicBezTo>
                  <a:cubicBezTo>
                    <a:pt x="1169008" y="913412"/>
                    <a:pt x="1171977" y="931572"/>
                    <a:pt x="1184856" y="940158"/>
                  </a:cubicBezTo>
                  <a:cubicBezTo>
                    <a:pt x="1199584" y="949977"/>
                    <a:pt x="1219200" y="948744"/>
                    <a:pt x="1236372" y="953037"/>
                  </a:cubicBezTo>
                  <a:lnTo>
                    <a:pt x="1326524" y="940158"/>
                  </a:lnTo>
                  <a:cubicBezTo>
                    <a:pt x="1337404" y="927465"/>
                    <a:pt x="1308391" y="847122"/>
                    <a:pt x="1300766" y="824248"/>
                  </a:cubicBezTo>
                  <a:cubicBezTo>
                    <a:pt x="1305059" y="781318"/>
                    <a:pt x="1300957" y="736695"/>
                    <a:pt x="1313645" y="695459"/>
                  </a:cubicBezTo>
                  <a:cubicBezTo>
                    <a:pt x="1319001" y="678051"/>
                    <a:pt x="1340622" y="670815"/>
                    <a:pt x="1352282" y="656823"/>
                  </a:cubicBezTo>
                  <a:cubicBezTo>
                    <a:pt x="1362191" y="644932"/>
                    <a:pt x="1365953" y="627856"/>
                    <a:pt x="1378040" y="618186"/>
                  </a:cubicBezTo>
                  <a:cubicBezTo>
                    <a:pt x="1388640" y="609705"/>
                    <a:pt x="1404534" y="611378"/>
                    <a:pt x="1416676" y="605307"/>
                  </a:cubicBezTo>
                  <a:cubicBezTo>
                    <a:pt x="1430520" y="598385"/>
                    <a:pt x="1442434" y="588135"/>
                    <a:pt x="1455313" y="579549"/>
                  </a:cubicBezTo>
                  <a:cubicBezTo>
                    <a:pt x="1506828" y="583842"/>
                    <a:pt x="1558619" y="585596"/>
                    <a:pt x="1609859" y="592428"/>
                  </a:cubicBezTo>
                  <a:cubicBezTo>
                    <a:pt x="1623316" y="594222"/>
                    <a:pt x="1634920" y="605307"/>
                    <a:pt x="1648496" y="605307"/>
                  </a:cubicBezTo>
                  <a:cubicBezTo>
                    <a:pt x="1678852" y="605307"/>
                    <a:pt x="1708882" y="598381"/>
                    <a:pt x="1738648" y="592428"/>
                  </a:cubicBezTo>
                  <a:cubicBezTo>
                    <a:pt x="1811278" y="577902"/>
                    <a:pt x="1824804" y="572296"/>
                    <a:pt x="1880316" y="553792"/>
                  </a:cubicBezTo>
                  <a:cubicBezTo>
                    <a:pt x="1908825" y="534786"/>
                    <a:pt x="1937756" y="519145"/>
                    <a:pt x="1957589" y="489397"/>
                  </a:cubicBezTo>
                  <a:cubicBezTo>
                    <a:pt x="1965119" y="478102"/>
                    <a:pt x="1963875" y="462628"/>
                    <a:pt x="1970468" y="450761"/>
                  </a:cubicBezTo>
                  <a:cubicBezTo>
                    <a:pt x="2014661" y="371213"/>
                    <a:pt x="2004179" y="385356"/>
                    <a:pt x="2060620" y="347730"/>
                  </a:cubicBezTo>
                  <a:cubicBezTo>
                    <a:pt x="2154685" y="379084"/>
                    <a:pt x="2111553" y="380072"/>
                    <a:pt x="2189409" y="360609"/>
                  </a:cubicBezTo>
                  <a:cubicBezTo>
                    <a:pt x="2202288" y="347730"/>
                    <a:pt x="2213224" y="332558"/>
                    <a:pt x="2228045" y="321972"/>
                  </a:cubicBezTo>
                  <a:cubicBezTo>
                    <a:pt x="2283676" y="282235"/>
                    <a:pt x="2322551" y="291437"/>
                    <a:pt x="2395471" y="283335"/>
                  </a:cubicBezTo>
                  <a:cubicBezTo>
                    <a:pt x="2500940" y="248178"/>
                    <a:pt x="2390216" y="298305"/>
                    <a:pt x="2446986" y="90152"/>
                  </a:cubicBezTo>
                  <a:cubicBezTo>
                    <a:pt x="2451059" y="75219"/>
                    <a:pt x="2466457" y="114644"/>
                    <a:pt x="2472744" y="128789"/>
                  </a:cubicBezTo>
                  <a:cubicBezTo>
                    <a:pt x="2483771" y="153600"/>
                    <a:pt x="2471720" y="201598"/>
                    <a:pt x="2498502" y="206062"/>
                  </a:cubicBezTo>
                  <a:lnTo>
                    <a:pt x="2575775" y="218941"/>
                  </a:lnTo>
                  <a:cubicBezTo>
                    <a:pt x="2597240" y="214648"/>
                    <a:pt x="2620590" y="215851"/>
                    <a:pt x="2640169" y="206062"/>
                  </a:cubicBezTo>
                  <a:cubicBezTo>
                    <a:pt x="2717347" y="167474"/>
                    <a:pt x="2639956" y="154477"/>
                    <a:pt x="2717442" y="180304"/>
                  </a:cubicBezTo>
                  <a:cubicBezTo>
                    <a:pt x="2730944" y="220811"/>
                    <a:pt x="2727613" y="230015"/>
                    <a:pt x="2768958" y="257578"/>
                  </a:cubicBezTo>
                  <a:cubicBezTo>
                    <a:pt x="2780253" y="265108"/>
                    <a:pt x="2794715" y="266163"/>
                    <a:pt x="2807594" y="270456"/>
                  </a:cubicBezTo>
                  <a:cubicBezTo>
                    <a:pt x="2863790" y="261091"/>
                    <a:pt x="2905945" y="245480"/>
                    <a:pt x="2962141" y="270456"/>
                  </a:cubicBezTo>
                  <a:cubicBezTo>
                    <a:pt x="2978785" y="277853"/>
                    <a:pt x="2986786" y="297433"/>
                    <a:pt x="3000778" y="309093"/>
                  </a:cubicBezTo>
                  <a:cubicBezTo>
                    <a:pt x="3038896" y="340858"/>
                    <a:pt x="3041832" y="335456"/>
                    <a:pt x="3090930" y="347730"/>
                  </a:cubicBezTo>
                  <a:cubicBezTo>
                    <a:pt x="3145351" y="340927"/>
                    <a:pt x="3193771" y="312076"/>
                    <a:pt x="3232597" y="360609"/>
                  </a:cubicBezTo>
                  <a:cubicBezTo>
                    <a:pt x="3241077" y="371210"/>
                    <a:pt x="3235877" y="389646"/>
                    <a:pt x="3245476" y="399245"/>
                  </a:cubicBezTo>
                  <a:cubicBezTo>
                    <a:pt x="3255076" y="408844"/>
                    <a:pt x="3271060" y="408394"/>
                    <a:pt x="3284113" y="412124"/>
                  </a:cubicBezTo>
                  <a:cubicBezTo>
                    <a:pt x="3301132" y="416987"/>
                    <a:pt x="3318609" y="420140"/>
                    <a:pt x="3335628" y="425003"/>
                  </a:cubicBezTo>
                  <a:cubicBezTo>
                    <a:pt x="3464961" y="461956"/>
                    <a:pt x="3264738" y="410500"/>
                    <a:pt x="3425780" y="450761"/>
                  </a:cubicBezTo>
                  <a:cubicBezTo>
                    <a:pt x="3473003" y="446468"/>
                    <a:pt x="3520752" y="446123"/>
                    <a:pt x="3567448" y="437882"/>
                  </a:cubicBezTo>
                  <a:cubicBezTo>
                    <a:pt x="3594186" y="433164"/>
                    <a:pt x="3618963" y="420710"/>
                    <a:pt x="3644721" y="412124"/>
                  </a:cubicBezTo>
                  <a:cubicBezTo>
                    <a:pt x="3701572" y="393173"/>
                    <a:pt x="3671214" y="405317"/>
                    <a:pt x="3734873" y="373487"/>
                  </a:cubicBezTo>
                  <a:cubicBezTo>
                    <a:pt x="3743459" y="360608"/>
                    <a:pt x="3747505" y="343054"/>
                    <a:pt x="3760631" y="334851"/>
                  </a:cubicBezTo>
                  <a:cubicBezTo>
                    <a:pt x="3783655" y="320461"/>
                    <a:pt x="3837904" y="309093"/>
                    <a:pt x="3837904" y="309093"/>
                  </a:cubicBezTo>
                  <a:cubicBezTo>
                    <a:pt x="3847961" y="314122"/>
                    <a:pt x="3909107" y="347730"/>
                    <a:pt x="3928056" y="347730"/>
                  </a:cubicBezTo>
                  <a:cubicBezTo>
                    <a:pt x="3949946" y="347730"/>
                    <a:pt x="3970986" y="339144"/>
                    <a:pt x="3992451" y="334851"/>
                  </a:cubicBezTo>
                  <a:cubicBezTo>
                    <a:pt x="4086901" y="287625"/>
                    <a:pt x="3998510" y="326174"/>
                    <a:pt x="4108361" y="296214"/>
                  </a:cubicBezTo>
                  <a:cubicBezTo>
                    <a:pt x="4134555" y="289070"/>
                    <a:pt x="4159876" y="279042"/>
                    <a:pt x="4185634" y="270456"/>
                  </a:cubicBezTo>
                  <a:lnTo>
                    <a:pt x="4224271" y="257578"/>
                  </a:lnTo>
                  <a:cubicBezTo>
                    <a:pt x="4269543" y="189668"/>
                    <a:pt x="4223923" y="239328"/>
                    <a:pt x="4301544" y="206062"/>
                  </a:cubicBezTo>
                  <a:cubicBezTo>
                    <a:pt x="4426053" y="152700"/>
                    <a:pt x="4243805" y="204396"/>
                    <a:pt x="4391696" y="167426"/>
                  </a:cubicBezTo>
                  <a:cubicBezTo>
                    <a:pt x="4492436" y="176584"/>
                    <a:pt x="4541345" y="191188"/>
                    <a:pt x="4636394" y="167426"/>
                  </a:cubicBezTo>
                  <a:cubicBezTo>
                    <a:pt x="4655020" y="162770"/>
                    <a:pt x="4670738" y="150254"/>
                    <a:pt x="4687910" y="141668"/>
                  </a:cubicBezTo>
                  <a:cubicBezTo>
                    <a:pt x="4735133" y="145961"/>
                    <a:pt x="4784087" y="141167"/>
                    <a:pt x="4829578" y="154547"/>
                  </a:cubicBezTo>
                  <a:cubicBezTo>
                    <a:pt x="4859277" y="163282"/>
                    <a:pt x="4876819" y="198554"/>
                    <a:pt x="4906851" y="206062"/>
                  </a:cubicBezTo>
                  <a:lnTo>
                    <a:pt x="4958366" y="218941"/>
                  </a:lnTo>
                  <a:cubicBezTo>
                    <a:pt x="5177154" y="187685"/>
                    <a:pt x="5078330" y="186478"/>
                    <a:pt x="5254580" y="206062"/>
                  </a:cubicBezTo>
                  <a:cubicBezTo>
                    <a:pt x="5305511" y="223039"/>
                    <a:pt x="5295115" y="215049"/>
                    <a:pt x="5344733" y="257578"/>
                  </a:cubicBezTo>
                  <a:cubicBezTo>
                    <a:pt x="5358561" y="269431"/>
                    <a:pt x="5365700" y="291797"/>
                    <a:pt x="5383369" y="296214"/>
                  </a:cubicBezTo>
                  <a:cubicBezTo>
                    <a:pt x="5437671" y="309789"/>
                    <a:pt x="5494986" y="304800"/>
                    <a:pt x="5550794" y="309093"/>
                  </a:cubicBezTo>
                  <a:lnTo>
                    <a:pt x="5602310" y="386366"/>
                  </a:lnTo>
                  <a:lnTo>
                    <a:pt x="5628068" y="425003"/>
                  </a:lnTo>
                  <a:cubicBezTo>
                    <a:pt x="5851302" y="420710"/>
                    <a:pt x="6080006" y="461429"/>
                    <a:pt x="6297769" y="412124"/>
                  </a:cubicBezTo>
                  <a:cubicBezTo>
                    <a:pt x="6344016" y="401653"/>
                    <a:pt x="6295653" y="315440"/>
                    <a:pt x="6310648" y="270456"/>
                  </a:cubicBezTo>
                  <a:cubicBezTo>
                    <a:pt x="6314941" y="257577"/>
                    <a:pt x="6336406" y="261871"/>
                    <a:pt x="6349285" y="257578"/>
                  </a:cubicBezTo>
                  <a:cubicBezTo>
                    <a:pt x="6405093" y="261871"/>
                    <a:pt x="6461589" y="260729"/>
                    <a:pt x="6516710" y="270456"/>
                  </a:cubicBezTo>
                  <a:cubicBezTo>
                    <a:pt x="6535616" y="273792"/>
                    <a:pt x="6550579" y="288651"/>
                    <a:pt x="6568225" y="296214"/>
                  </a:cubicBezTo>
                  <a:cubicBezTo>
                    <a:pt x="6580703" y="301562"/>
                    <a:pt x="6594720" y="303022"/>
                    <a:pt x="6606862" y="309093"/>
                  </a:cubicBezTo>
                  <a:cubicBezTo>
                    <a:pt x="6695803" y="353564"/>
                    <a:pt x="6589799" y="320926"/>
                    <a:pt x="6697014" y="347730"/>
                  </a:cubicBezTo>
                  <a:cubicBezTo>
                    <a:pt x="6765701" y="343437"/>
                    <a:pt x="6835097" y="345585"/>
                    <a:pt x="6903076" y="334851"/>
                  </a:cubicBezTo>
                  <a:cubicBezTo>
                    <a:pt x="6918365" y="332437"/>
                    <a:pt x="6926280" y="310280"/>
                    <a:pt x="6941713" y="309093"/>
                  </a:cubicBezTo>
                  <a:cubicBezTo>
                    <a:pt x="6984730" y="305784"/>
                    <a:pt x="7027572" y="317679"/>
                    <a:pt x="7070502" y="321972"/>
                  </a:cubicBezTo>
                  <a:cubicBezTo>
                    <a:pt x="7166428" y="385924"/>
                    <a:pt x="7048612" y="303731"/>
                    <a:pt x="7147775" y="386366"/>
                  </a:cubicBezTo>
                  <a:cubicBezTo>
                    <a:pt x="7170602" y="405389"/>
                    <a:pt x="7211989" y="426766"/>
                    <a:pt x="7237927" y="437882"/>
                  </a:cubicBezTo>
                  <a:cubicBezTo>
                    <a:pt x="7250405" y="443230"/>
                    <a:pt x="7263684" y="446468"/>
                    <a:pt x="7276563" y="450761"/>
                  </a:cubicBezTo>
                  <a:cubicBezTo>
                    <a:pt x="7302321" y="476519"/>
                    <a:pt x="7319279" y="516514"/>
                    <a:pt x="7353837" y="528034"/>
                  </a:cubicBezTo>
                  <a:cubicBezTo>
                    <a:pt x="7442153" y="557474"/>
                    <a:pt x="7332538" y="522709"/>
                    <a:pt x="7456868" y="553792"/>
                  </a:cubicBezTo>
                  <a:cubicBezTo>
                    <a:pt x="7470038" y="557085"/>
                    <a:pt x="7482022" y="565085"/>
                    <a:pt x="7495504" y="566671"/>
                  </a:cubicBezTo>
                  <a:cubicBezTo>
                    <a:pt x="7555346" y="573711"/>
                    <a:pt x="7615707" y="575256"/>
                    <a:pt x="7675809" y="579549"/>
                  </a:cubicBezTo>
                  <a:cubicBezTo>
                    <a:pt x="7676255" y="579660"/>
                    <a:pt x="7759803" y="599149"/>
                    <a:pt x="7765961" y="605307"/>
                  </a:cubicBezTo>
                  <a:cubicBezTo>
                    <a:pt x="7834649" y="673995"/>
                    <a:pt x="7714446" y="622479"/>
                    <a:pt x="7817476" y="656823"/>
                  </a:cubicBezTo>
                  <a:cubicBezTo>
                    <a:pt x="7873285" y="652530"/>
                    <a:pt x="7929312" y="650484"/>
                    <a:pt x="7984902" y="643944"/>
                  </a:cubicBezTo>
                  <a:cubicBezTo>
                    <a:pt x="8074861" y="633360"/>
                    <a:pt x="7999615" y="615425"/>
                    <a:pt x="8113690" y="643944"/>
                  </a:cubicBezTo>
                  <a:cubicBezTo>
                    <a:pt x="8140030" y="650529"/>
                    <a:pt x="8168372" y="654642"/>
                    <a:pt x="8190963" y="669702"/>
                  </a:cubicBezTo>
                  <a:cubicBezTo>
                    <a:pt x="8220113" y="689135"/>
                    <a:pt x="8258128" y="718309"/>
                    <a:pt x="8293994" y="721217"/>
                  </a:cubicBezTo>
                  <a:cubicBezTo>
                    <a:pt x="8430986" y="732325"/>
                    <a:pt x="8568743" y="729803"/>
                    <a:pt x="8706118" y="734096"/>
                  </a:cubicBezTo>
                  <a:cubicBezTo>
                    <a:pt x="8839782" y="823205"/>
                    <a:pt x="8632858" y="687564"/>
                    <a:pt x="8796271" y="785611"/>
                  </a:cubicBezTo>
                  <a:cubicBezTo>
                    <a:pt x="8822816" y="801538"/>
                    <a:pt x="8873544" y="837127"/>
                    <a:pt x="8873544" y="837127"/>
                  </a:cubicBezTo>
                  <a:cubicBezTo>
                    <a:pt x="8882130" y="850006"/>
                    <a:pt x="8887411" y="865855"/>
                    <a:pt x="8899302" y="875764"/>
                  </a:cubicBezTo>
                  <a:cubicBezTo>
                    <a:pt x="8920520" y="893446"/>
                    <a:pt x="8962614" y="905453"/>
                    <a:pt x="8989454" y="914400"/>
                  </a:cubicBezTo>
                  <a:cubicBezTo>
                    <a:pt x="9002333" y="922986"/>
                    <a:pt x="9013946" y="933872"/>
                    <a:pt x="9028090" y="940158"/>
                  </a:cubicBezTo>
                  <a:cubicBezTo>
                    <a:pt x="9052901" y="951185"/>
                    <a:pt x="9105363" y="965916"/>
                    <a:pt x="9105363" y="965916"/>
                  </a:cubicBezTo>
                  <a:cubicBezTo>
                    <a:pt x="9113949" y="978795"/>
                    <a:pt x="9124199" y="990708"/>
                    <a:pt x="9131121" y="1004552"/>
                  </a:cubicBezTo>
                  <a:cubicBezTo>
                    <a:pt x="9137192" y="1016694"/>
                    <a:pt x="9132953" y="1035298"/>
                    <a:pt x="9144000" y="1043189"/>
                  </a:cubicBezTo>
                  <a:cubicBezTo>
                    <a:pt x="9165982" y="1058890"/>
                    <a:pt x="9241926" y="1072567"/>
                    <a:pt x="9272789" y="1081826"/>
                  </a:cubicBezTo>
                  <a:cubicBezTo>
                    <a:pt x="9298795" y="1089628"/>
                    <a:pt x="9324304" y="1098997"/>
                    <a:pt x="9350062" y="1107583"/>
                  </a:cubicBezTo>
                  <a:lnTo>
                    <a:pt x="9388699" y="1120462"/>
                  </a:lnTo>
                  <a:cubicBezTo>
                    <a:pt x="9463031" y="1170018"/>
                    <a:pt x="9399451" y="1116210"/>
                    <a:pt x="9453093" y="1223493"/>
                  </a:cubicBezTo>
                  <a:cubicBezTo>
                    <a:pt x="9461679" y="1240665"/>
                    <a:pt x="9471288" y="1257362"/>
                    <a:pt x="9478851" y="1275009"/>
                  </a:cubicBezTo>
                  <a:cubicBezTo>
                    <a:pt x="9484199" y="1287487"/>
                    <a:pt x="9485659" y="1301503"/>
                    <a:pt x="9491730" y="1313645"/>
                  </a:cubicBezTo>
                  <a:cubicBezTo>
                    <a:pt x="9499045" y="1328275"/>
                    <a:pt x="9550285" y="1397958"/>
                    <a:pt x="9556124" y="1403797"/>
                  </a:cubicBezTo>
                  <a:cubicBezTo>
                    <a:pt x="9590610" y="1438283"/>
                    <a:pt x="9640837" y="1442720"/>
                    <a:pt x="9684913" y="1455313"/>
                  </a:cubicBezTo>
                  <a:cubicBezTo>
                    <a:pt x="9731567" y="1468643"/>
                    <a:pt x="9719854" y="1465729"/>
                    <a:pt x="9762186" y="1493949"/>
                  </a:cubicBezTo>
                  <a:cubicBezTo>
                    <a:pt x="9770772" y="1519707"/>
                    <a:pt x="9784104" y="1544345"/>
                    <a:pt x="9787944" y="1571223"/>
                  </a:cubicBezTo>
                  <a:cubicBezTo>
                    <a:pt x="9792237" y="1601274"/>
                    <a:pt x="9782186" y="1637414"/>
                    <a:pt x="9800823" y="1661375"/>
                  </a:cubicBezTo>
                  <a:cubicBezTo>
                    <a:pt x="9817492" y="1682807"/>
                    <a:pt x="9855505" y="1672073"/>
                    <a:pt x="9878096" y="1687133"/>
                  </a:cubicBezTo>
                  <a:lnTo>
                    <a:pt x="9916733" y="1712890"/>
                  </a:lnTo>
                  <a:cubicBezTo>
                    <a:pt x="9921026" y="1725769"/>
                    <a:pt x="9929611" y="1737951"/>
                    <a:pt x="9929611" y="1751527"/>
                  </a:cubicBezTo>
                  <a:cubicBezTo>
                    <a:pt x="9929611" y="1922271"/>
                    <a:pt x="9961688" y="1923083"/>
                    <a:pt x="9878096" y="1996226"/>
                  </a:cubicBezTo>
                  <a:cubicBezTo>
                    <a:pt x="9857409" y="2014327"/>
                    <a:pt x="9835167" y="2030569"/>
                    <a:pt x="9813702" y="2047741"/>
                  </a:cubicBezTo>
                  <a:cubicBezTo>
                    <a:pt x="9787944" y="2125016"/>
                    <a:pt x="9796530" y="2056327"/>
                    <a:pt x="9839459" y="2099256"/>
                  </a:cubicBezTo>
                  <a:cubicBezTo>
                    <a:pt x="9861349" y="2121146"/>
                    <a:pt x="9890975" y="2176530"/>
                    <a:pt x="9890975" y="2176530"/>
                  </a:cubicBezTo>
                  <a:cubicBezTo>
                    <a:pt x="9886682" y="2197995"/>
                    <a:pt x="9885782" y="2220428"/>
                    <a:pt x="9878096" y="2240924"/>
                  </a:cubicBezTo>
                  <a:cubicBezTo>
                    <a:pt x="9872661" y="2255417"/>
                    <a:pt x="9861335" y="2266966"/>
                    <a:pt x="9852338" y="2279561"/>
                  </a:cubicBezTo>
                  <a:cubicBezTo>
                    <a:pt x="9772465" y="2391383"/>
                    <a:pt x="9848648" y="2278657"/>
                    <a:pt x="9787944" y="2369713"/>
                  </a:cubicBezTo>
                  <a:cubicBezTo>
                    <a:pt x="9783651" y="2416935"/>
                    <a:pt x="9788092" y="2465787"/>
                    <a:pt x="9775065" y="2511380"/>
                  </a:cubicBezTo>
                  <a:cubicBezTo>
                    <a:pt x="9770061" y="2528893"/>
                    <a:pt x="9748088" y="2536025"/>
                    <a:pt x="9736428" y="2550017"/>
                  </a:cubicBezTo>
                  <a:cubicBezTo>
                    <a:pt x="9691617" y="2603791"/>
                    <a:pt x="9735462" y="2580390"/>
                    <a:pt x="9672034" y="2601533"/>
                  </a:cubicBezTo>
                  <a:cubicBezTo>
                    <a:pt x="9598213" y="2712262"/>
                    <a:pt x="9696510" y="2581951"/>
                    <a:pt x="9607640" y="2653048"/>
                  </a:cubicBezTo>
                  <a:cubicBezTo>
                    <a:pt x="9595553" y="2662718"/>
                    <a:pt x="9592827" y="2680740"/>
                    <a:pt x="9581882" y="2691685"/>
                  </a:cubicBezTo>
                  <a:cubicBezTo>
                    <a:pt x="9570937" y="2702630"/>
                    <a:pt x="9556124" y="2708856"/>
                    <a:pt x="9543245" y="2717442"/>
                  </a:cubicBezTo>
                  <a:lnTo>
                    <a:pt x="9517487" y="2794716"/>
                  </a:lnTo>
                  <a:lnTo>
                    <a:pt x="9504609" y="2833352"/>
                  </a:lnTo>
                  <a:cubicBezTo>
                    <a:pt x="9508902" y="2876282"/>
                    <a:pt x="9507786" y="2920102"/>
                    <a:pt x="9517487" y="2962141"/>
                  </a:cubicBezTo>
                  <a:cubicBezTo>
                    <a:pt x="9542006" y="3068391"/>
                    <a:pt x="9614944" y="2896976"/>
                    <a:pt x="9530366" y="3129566"/>
                  </a:cubicBezTo>
                  <a:cubicBezTo>
                    <a:pt x="9525727" y="3142324"/>
                    <a:pt x="9503872" y="3136374"/>
                    <a:pt x="9491730" y="3142445"/>
                  </a:cubicBezTo>
                  <a:cubicBezTo>
                    <a:pt x="9470790" y="3152915"/>
                    <a:pt x="9416168" y="3196627"/>
                    <a:pt x="9401578" y="3206840"/>
                  </a:cubicBezTo>
                  <a:cubicBezTo>
                    <a:pt x="9376217" y="3224593"/>
                    <a:pt x="9324304" y="3258355"/>
                    <a:pt x="9324304" y="3258355"/>
                  </a:cubicBezTo>
                  <a:cubicBezTo>
                    <a:pt x="9311425" y="3275527"/>
                    <a:pt x="9295267" y="3290672"/>
                    <a:pt x="9285668" y="3309871"/>
                  </a:cubicBezTo>
                  <a:cubicBezTo>
                    <a:pt x="9273526" y="3334156"/>
                    <a:pt x="9259910" y="3387144"/>
                    <a:pt x="9259910" y="3387144"/>
                  </a:cubicBezTo>
                  <a:cubicBezTo>
                    <a:pt x="9255617" y="3455831"/>
                    <a:pt x="9262794" y="3526214"/>
                    <a:pt x="9247031" y="3593206"/>
                  </a:cubicBezTo>
                  <a:cubicBezTo>
                    <a:pt x="9243922" y="3606421"/>
                    <a:pt x="9221447" y="3602355"/>
                    <a:pt x="9208394" y="3606085"/>
                  </a:cubicBezTo>
                  <a:cubicBezTo>
                    <a:pt x="9154596" y="3621456"/>
                    <a:pt x="9140332" y="3621722"/>
                    <a:pt x="9079606" y="3631842"/>
                  </a:cubicBezTo>
                  <a:cubicBezTo>
                    <a:pt x="9066727" y="3636135"/>
                    <a:pt x="9051570" y="3636240"/>
                    <a:pt x="9040969" y="3644721"/>
                  </a:cubicBezTo>
                  <a:cubicBezTo>
                    <a:pt x="9003182" y="3674951"/>
                    <a:pt x="9007969" y="3734056"/>
                    <a:pt x="9002333" y="3773510"/>
                  </a:cubicBezTo>
                  <a:cubicBezTo>
                    <a:pt x="9010066" y="3804446"/>
                    <a:pt x="9013174" y="3841426"/>
                    <a:pt x="9040969" y="3863662"/>
                  </a:cubicBezTo>
                  <a:cubicBezTo>
                    <a:pt x="9051570" y="3872143"/>
                    <a:pt x="9066727" y="3872248"/>
                    <a:pt x="9079606" y="3876541"/>
                  </a:cubicBezTo>
                  <a:cubicBezTo>
                    <a:pt x="9107892" y="3918972"/>
                    <a:pt x="9128077" y="3930165"/>
                    <a:pt x="9092485" y="3992451"/>
                  </a:cubicBezTo>
                  <a:cubicBezTo>
                    <a:pt x="9085750" y="4004238"/>
                    <a:pt x="9065990" y="3999259"/>
                    <a:pt x="9053848" y="4005330"/>
                  </a:cubicBezTo>
                  <a:cubicBezTo>
                    <a:pt x="8907688" y="4078409"/>
                    <a:pt x="9060824" y="4019979"/>
                    <a:pt x="8937938" y="4056845"/>
                  </a:cubicBezTo>
                  <a:cubicBezTo>
                    <a:pt x="8911932" y="4064647"/>
                    <a:pt x="8860665" y="4082603"/>
                    <a:pt x="8860665" y="4082603"/>
                  </a:cubicBezTo>
                  <a:cubicBezTo>
                    <a:pt x="8856372" y="4095482"/>
                    <a:pt x="8852553" y="4108529"/>
                    <a:pt x="8847786" y="4121240"/>
                  </a:cubicBezTo>
                  <a:cubicBezTo>
                    <a:pt x="8839669" y="4142886"/>
                    <a:pt x="8827635" y="4163206"/>
                    <a:pt x="8822028" y="4185634"/>
                  </a:cubicBezTo>
                  <a:cubicBezTo>
                    <a:pt x="8814666" y="4215083"/>
                    <a:pt x="8822724" y="4248635"/>
                    <a:pt x="8809149" y="4275786"/>
                  </a:cubicBezTo>
                  <a:cubicBezTo>
                    <a:pt x="8803078" y="4287928"/>
                    <a:pt x="8783974" y="4286909"/>
                    <a:pt x="8770513" y="4288665"/>
                  </a:cubicBezTo>
                  <a:cubicBezTo>
                    <a:pt x="8684950" y="4299825"/>
                    <a:pt x="8598355" y="4302220"/>
                    <a:pt x="8512935" y="4314423"/>
                  </a:cubicBezTo>
                  <a:lnTo>
                    <a:pt x="8422783" y="4327302"/>
                  </a:lnTo>
                  <a:cubicBezTo>
                    <a:pt x="8418490" y="4348767"/>
                    <a:pt x="8420764" y="4372690"/>
                    <a:pt x="8409904" y="4391696"/>
                  </a:cubicBezTo>
                  <a:cubicBezTo>
                    <a:pt x="8393948" y="4419619"/>
                    <a:pt x="8356153" y="4417265"/>
                    <a:pt x="8332631" y="4430333"/>
                  </a:cubicBezTo>
                  <a:cubicBezTo>
                    <a:pt x="8270887" y="4464635"/>
                    <a:pt x="8273211" y="4463995"/>
                    <a:pt x="8242479" y="4494727"/>
                  </a:cubicBezTo>
                </a:path>
              </a:pathLst>
            </a:custGeom>
            <a:solidFill>
              <a:srgbClr val="95282D"/>
            </a:solidFill>
            <a:ln>
              <a:solidFill>
                <a:srgbClr val="36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4" name="椭圆 13"/>
            <p:cNvSpPr/>
            <p:nvPr/>
          </p:nvSpPr>
          <p:spPr>
            <a:xfrm>
              <a:off x="9358125" y="4817445"/>
              <a:ext cx="93665" cy="309507"/>
            </a:xfrm>
            <a:prstGeom prst="ellipse">
              <a:avLst/>
            </a:prstGeom>
            <a:solidFill>
              <a:srgbClr val="FFFF00"/>
            </a:solidFill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/>
      <p:bldP spid="9" grpId="0"/>
      <p:bldP spid="10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" name="组合 1"/>
          <p:cNvGrpSpPr/>
          <p:nvPr/>
        </p:nvGrpSpPr>
        <p:grpSpPr>
          <a:xfrm>
            <a:off x="0" y="280988"/>
            <a:ext cx="3286125" cy="1104900"/>
            <a:chOff x="2274" y="234572"/>
            <a:chExt cx="3286837" cy="1105105"/>
          </a:xfrm>
        </p:grpSpPr>
        <p:pic>
          <p:nvPicPr>
            <p:cNvPr id="36872" name="图片 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 rot="5400000" flipH="1" flipV="1">
              <a:off x="1121270" y="-828164"/>
              <a:ext cx="1048839" cy="328683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" name="矩形 3"/>
            <p:cNvSpPr/>
            <p:nvPr/>
          </p:nvSpPr>
          <p:spPr>
            <a:xfrm>
              <a:off x="168998" y="234572"/>
              <a:ext cx="2953390" cy="924096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5400" b="0" i="0" u="none" strike="noStrike" kern="1200" cap="none" spc="0" normalizeH="0" baseline="0" noProof="1" smtClean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uLnTx/>
                  <a:uFillTx/>
                  <a:latin typeface="隶书" panose="02010509060101010101" pitchFamily="49" charset="-122"/>
                  <a:ea typeface="隶书" panose="02010509060101010101" pitchFamily="49" charset="-122"/>
                  <a:cs typeface="+mn-cs"/>
                </a:rPr>
                <a:t>内容概要</a:t>
              </a:r>
              <a:endParaRPr kumimoji="0" lang="zh-CN" altLang="en-US" sz="5400" b="0" i="0" u="none" strike="noStrike" kern="1200" cap="none" spc="0" normalizeH="0" baseline="0" noProof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endParaRPr>
            </a:p>
          </p:txBody>
        </p:sp>
      </p:grpSp>
      <p:sp>
        <p:nvSpPr>
          <p:cNvPr id="5" name="矩形 4"/>
          <p:cNvSpPr/>
          <p:nvPr/>
        </p:nvSpPr>
        <p:spPr>
          <a:xfrm>
            <a:off x="2646363" y="1689100"/>
            <a:ext cx="6848475" cy="40925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    作者通过对小真关于长发奇思妙想的描述，表达了对充满纯真、烂漫、富有想象力的孩子的赞美，意在激发同学们敢于大胆想象的兴趣。 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6868" name="组合 6"/>
          <p:cNvGrpSpPr/>
          <p:nvPr/>
        </p:nvGrpSpPr>
        <p:grpSpPr>
          <a:xfrm>
            <a:off x="1166813" y="1122363"/>
            <a:ext cx="10040937" cy="5641975"/>
            <a:chOff x="1004552" y="695459"/>
            <a:chExt cx="10071279" cy="5640947"/>
          </a:xfrm>
        </p:grpSpPr>
        <p:pic>
          <p:nvPicPr>
            <p:cNvPr id="36869" name="图片 7"/>
            <p:cNvPicPr>
              <a:picLocks noChangeAspect="1"/>
            </p:cNvPicPr>
            <p:nvPr/>
          </p:nvPicPr>
          <p:blipFill>
            <a:blip r:embed="rId2"/>
            <a:srcRect b="-95"/>
            <a:stretch>
              <a:fillRect/>
            </a:stretch>
          </p:blipFill>
          <p:spPr>
            <a:xfrm>
              <a:off x="8032924" y="4356902"/>
              <a:ext cx="1449422" cy="193542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9" name="任意多边形 8"/>
            <p:cNvSpPr/>
            <p:nvPr/>
          </p:nvSpPr>
          <p:spPr>
            <a:xfrm>
              <a:off x="1004552" y="695459"/>
              <a:ext cx="10071279" cy="5640947"/>
            </a:xfrm>
            <a:custGeom>
              <a:avLst/>
              <a:gdLst>
                <a:gd name="connsiteX0" fmla="*/ 8306873 w 10071279"/>
                <a:gd name="connsiteY0" fmla="*/ 4443211 h 5640947"/>
                <a:gd name="connsiteX1" fmla="*/ 8332631 w 10071279"/>
                <a:gd name="connsiteY1" fmla="*/ 4378817 h 5640947"/>
                <a:gd name="connsiteX2" fmla="*/ 8384147 w 10071279"/>
                <a:gd name="connsiteY2" fmla="*/ 4301544 h 5640947"/>
                <a:gd name="connsiteX3" fmla="*/ 8409904 w 10071279"/>
                <a:gd name="connsiteY3" fmla="*/ 4224271 h 5640947"/>
                <a:gd name="connsiteX4" fmla="*/ 8448541 w 10071279"/>
                <a:gd name="connsiteY4" fmla="*/ 4198513 h 5640947"/>
                <a:gd name="connsiteX5" fmla="*/ 8577330 w 10071279"/>
                <a:gd name="connsiteY5" fmla="*/ 4159876 h 5640947"/>
                <a:gd name="connsiteX6" fmla="*/ 8706118 w 10071279"/>
                <a:gd name="connsiteY6" fmla="*/ 4121240 h 5640947"/>
                <a:gd name="connsiteX7" fmla="*/ 8783392 w 10071279"/>
                <a:gd name="connsiteY7" fmla="*/ 4082603 h 5640947"/>
                <a:gd name="connsiteX8" fmla="*/ 8860665 w 10071279"/>
                <a:gd name="connsiteY8" fmla="*/ 4056845 h 5640947"/>
                <a:gd name="connsiteX9" fmla="*/ 8886423 w 10071279"/>
                <a:gd name="connsiteY9" fmla="*/ 4018209 h 5640947"/>
                <a:gd name="connsiteX10" fmla="*/ 8925059 w 10071279"/>
                <a:gd name="connsiteY10" fmla="*/ 3992451 h 5640947"/>
                <a:gd name="connsiteX11" fmla="*/ 8976575 w 10071279"/>
                <a:gd name="connsiteY11" fmla="*/ 3915178 h 5640947"/>
                <a:gd name="connsiteX12" fmla="*/ 8989454 w 10071279"/>
                <a:gd name="connsiteY12" fmla="*/ 3786389 h 5640947"/>
                <a:gd name="connsiteX13" fmla="*/ 8976575 w 10071279"/>
                <a:gd name="connsiteY13" fmla="*/ 3747752 h 5640947"/>
                <a:gd name="connsiteX14" fmla="*/ 8989454 w 10071279"/>
                <a:gd name="connsiteY14" fmla="*/ 3670479 h 5640947"/>
                <a:gd name="connsiteX15" fmla="*/ 9131121 w 10071279"/>
                <a:gd name="connsiteY15" fmla="*/ 3541690 h 5640947"/>
                <a:gd name="connsiteX16" fmla="*/ 9182637 w 10071279"/>
                <a:gd name="connsiteY16" fmla="*/ 3515933 h 5640947"/>
                <a:gd name="connsiteX17" fmla="*/ 9221273 w 10071279"/>
                <a:gd name="connsiteY17" fmla="*/ 3490175 h 5640947"/>
                <a:gd name="connsiteX18" fmla="*/ 9285668 w 10071279"/>
                <a:gd name="connsiteY18" fmla="*/ 3438659 h 5640947"/>
                <a:gd name="connsiteX19" fmla="*/ 9311425 w 10071279"/>
                <a:gd name="connsiteY19" fmla="*/ 3400023 h 5640947"/>
                <a:gd name="connsiteX20" fmla="*/ 9362941 w 10071279"/>
                <a:gd name="connsiteY20" fmla="*/ 3374265 h 5640947"/>
                <a:gd name="connsiteX21" fmla="*/ 9375820 w 10071279"/>
                <a:gd name="connsiteY21" fmla="*/ 3335628 h 5640947"/>
                <a:gd name="connsiteX22" fmla="*/ 9414456 w 10071279"/>
                <a:gd name="connsiteY22" fmla="*/ 3296992 h 5640947"/>
                <a:gd name="connsiteX23" fmla="*/ 9453093 w 10071279"/>
                <a:gd name="connsiteY23" fmla="*/ 3245476 h 5640947"/>
                <a:gd name="connsiteX24" fmla="*/ 9504609 w 10071279"/>
                <a:gd name="connsiteY24" fmla="*/ 3168203 h 5640947"/>
                <a:gd name="connsiteX25" fmla="*/ 9517487 w 10071279"/>
                <a:gd name="connsiteY25" fmla="*/ 3129566 h 5640947"/>
                <a:gd name="connsiteX26" fmla="*/ 9543245 w 10071279"/>
                <a:gd name="connsiteY26" fmla="*/ 3065172 h 5640947"/>
                <a:gd name="connsiteX27" fmla="*/ 9556124 w 10071279"/>
                <a:gd name="connsiteY27" fmla="*/ 3000778 h 5640947"/>
                <a:gd name="connsiteX28" fmla="*/ 9569003 w 10071279"/>
                <a:gd name="connsiteY28" fmla="*/ 2846231 h 5640947"/>
                <a:gd name="connsiteX29" fmla="*/ 9581882 w 10071279"/>
                <a:gd name="connsiteY29" fmla="*/ 2781837 h 5640947"/>
                <a:gd name="connsiteX30" fmla="*/ 9594761 w 10071279"/>
                <a:gd name="connsiteY30" fmla="*/ 2678806 h 5640947"/>
                <a:gd name="connsiteX31" fmla="*/ 9633397 w 10071279"/>
                <a:gd name="connsiteY31" fmla="*/ 2640169 h 5640947"/>
                <a:gd name="connsiteX32" fmla="*/ 9762186 w 10071279"/>
                <a:gd name="connsiteY32" fmla="*/ 2562896 h 5640947"/>
                <a:gd name="connsiteX33" fmla="*/ 9865217 w 10071279"/>
                <a:gd name="connsiteY33" fmla="*/ 2511380 h 5640947"/>
                <a:gd name="connsiteX34" fmla="*/ 9955369 w 10071279"/>
                <a:gd name="connsiteY34" fmla="*/ 2434107 h 5640947"/>
                <a:gd name="connsiteX35" fmla="*/ 9981127 w 10071279"/>
                <a:gd name="connsiteY35" fmla="*/ 2395471 h 5640947"/>
                <a:gd name="connsiteX36" fmla="*/ 10019763 w 10071279"/>
                <a:gd name="connsiteY36" fmla="*/ 2343955 h 5640947"/>
                <a:gd name="connsiteX37" fmla="*/ 10045521 w 10071279"/>
                <a:gd name="connsiteY37" fmla="*/ 2266682 h 5640947"/>
                <a:gd name="connsiteX38" fmla="*/ 10058400 w 10071279"/>
                <a:gd name="connsiteY38" fmla="*/ 2228045 h 5640947"/>
                <a:gd name="connsiteX39" fmla="*/ 10071279 w 10071279"/>
                <a:gd name="connsiteY39" fmla="*/ 2176530 h 5640947"/>
                <a:gd name="connsiteX40" fmla="*/ 10058400 w 10071279"/>
                <a:gd name="connsiteY40" fmla="*/ 1584102 h 5640947"/>
                <a:gd name="connsiteX41" fmla="*/ 9955369 w 10071279"/>
                <a:gd name="connsiteY41" fmla="*/ 1493949 h 5640947"/>
                <a:gd name="connsiteX42" fmla="*/ 9826580 w 10071279"/>
                <a:gd name="connsiteY42" fmla="*/ 1378040 h 5640947"/>
                <a:gd name="connsiteX43" fmla="*/ 9775065 w 10071279"/>
                <a:gd name="connsiteY43" fmla="*/ 1326524 h 5640947"/>
                <a:gd name="connsiteX44" fmla="*/ 9697792 w 10071279"/>
                <a:gd name="connsiteY44" fmla="*/ 1262130 h 5640947"/>
                <a:gd name="connsiteX45" fmla="*/ 9465972 w 10071279"/>
                <a:gd name="connsiteY45" fmla="*/ 1094704 h 5640947"/>
                <a:gd name="connsiteX46" fmla="*/ 9414456 w 10071279"/>
                <a:gd name="connsiteY46" fmla="*/ 1068947 h 5640947"/>
                <a:gd name="connsiteX47" fmla="*/ 9362941 w 10071279"/>
                <a:gd name="connsiteY47" fmla="*/ 1056068 h 5640947"/>
                <a:gd name="connsiteX48" fmla="*/ 9272789 w 10071279"/>
                <a:gd name="connsiteY48" fmla="*/ 953037 h 5640947"/>
                <a:gd name="connsiteX49" fmla="*/ 9156879 w 10071279"/>
                <a:gd name="connsiteY49" fmla="*/ 850006 h 5640947"/>
                <a:gd name="connsiteX50" fmla="*/ 9118242 w 10071279"/>
                <a:gd name="connsiteY50" fmla="*/ 811369 h 5640947"/>
                <a:gd name="connsiteX51" fmla="*/ 9002333 w 10071279"/>
                <a:gd name="connsiteY51" fmla="*/ 746975 h 5640947"/>
                <a:gd name="connsiteX52" fmla="*/ 8976575 w 10071279"/>
                <a:gd name="connsiteY52" fmla="*/ 708338 h 5640947"/>
                <a:gd name="connsiteX53" fmla="*/ 8886423 w 10071279"/>
                <a:gd name="connsiteY53" fmla="*/ 643944 h 5640947"/>
                <a:gd name="connsiteX54" fmla="*/ 8834907 w 10071279"/>
                <a:gd name="connsiteY54" fmla="*/ 618186 h 5640947"/>
                <a:gd name="connsiteX55" fmla="*/ 8783392 w 10071279"/>
                <a:gd name="connsiteY55" fmla="*/ 579549 h 5640947"/>
                <a:gd name="connsiteX56" fmla="*/ 8744755 w 10071279"/>
                <a:gd name="connsiteY56" fmla="*/ 566671 h 5640947"/>
                <a:gd name="connsiteX57" fmla="*/ 8693240 w 10071279"/>
                <a:gd name="connsiteY57" fmla="*/ 553792 h 5640947"/>
                <a:gd name="connsiteX58" fmla="*/ 8538693 w 10071279"/>
                <a:gd name="connsiteY58" fmla="*/ 528034 h 5640947"/>
                <a:gd name="connsiteX59" fmla="*/ 7624293 w 10071279"/>
                <a:gd name="connsiteY59" fmla="*/ 502276 h 5640947"/>
                <a:gd name="connsiteX60" fmla="*/ 7521262 w 10071279"/>
                <a:gd name="connsiteY60" fmla="*/ 476518 h 5640947"/>
                <a:gd name="connsiteX61" fmla="*/ 7431110 w 10071279"/>
                <a:gd name="connsiteY61" fmla="*/ 399245 h 5640947"/>
                <a:gd name="connsiteX62" fmla="*/ 7289442 w 10071279"/>
                <a:gd name="connsiteY62" fmla="*/ 321972 h 5640947"/>
                <a:gd name="connsiteX63" fmla="*/ 7225048 w 10071279"/>
                <a:gd name="connsiteY63" fmla="*/ 283335 h 5640947"/>
                <a:gd name="connsiteX64" fmla="*/ 7044744 w 10071279"/>
                <a:gd name="connsiteY64" fmla="*/ 206062 h 5640947"/>
                <a:gd name="connsiteX65" fmla="*/ 6928834 w 10071279"/>
                <a:gd name="connsiteY65" fmla="*/ 154547 h 5640947"/>
                <a:gd name="connsiteX66" fmla="*/ 6800045 w 10071279"/>
                <a:gd name="connsiteY66" fmla="*/ 128789 h 5640947"/>
                <a:gd name="connsiteX67" fmla="*/ 6478073 w 10071279"/>
                <a:gd name="connsiteY67" fmla="*/ 90152 h 5640947"/>
                <a:gd name="connsiteX68" fmla="*/ 6168980 w 10071279"/>
                <a:gd name="connsiteY68" fmla="*/ 154547 h 5640947"/>
                <a:gd name="connsiteX69" fmla="*/ 6065949 w 10071279"/>
                <a:gd name="connsiteY69" fmla="*/ 206062 h 5640947"/>
                <a:gd name="connsiteX70" fmla="*/ 6014434 w 10071279"/>
                <a:gd name="connsiteY70" fmla="*/ 218941 h 5640947"/>
                <a:gd name="connsiteX71" fmla="*/ 5911403 w 10071279"/>
                <a:gd name="connsiteY71" fmla="*/ 270456 h 5640947"/>
                <a:gd name="connsiteX72" fmla="*/ 5859887 w 10071279"/>
                <a:gd name="connsiteY72" fmla="*/ 296214 h 5640947"/>
                <a:gd name="connsiteX73" fmla="*/ 5795493 w 10071279"/>
                <a:gd name="connsiteY73" fmla="*/ 309093 h 5640947"/>
                <a:gd name="connsiteX74" fmla="*/ 5640947 w 10071279"/>
                <a:gd name="connsiteY74" fmla="*/ 296214 h 5640947"/>
                <a:gd name="connsiteX75" fmla="*/ 5512158 w 10071279"/>
                <a:gd name="connsiteY75" fmla="*/ 206062 h 5640947"/>
                <a:gd name="connsiteX76" fmla="*/ 5331854 w 10071279"/>
                <a:gd name="connsiteY76" fmla="*/ 103031 h 5640947"/>
                <a:gd name="connsiteX77" fmla="*/ 5215944 w 10071279"/>
                <a:gd name="connsiteY77" fmla="*/ 77273 h 5640947"/>
                <a:gd name="connsiteX78" fmla="*/ 5061397 w 10071279"/>
                <a:gd name="connsiteY78" fmla="*/ 25758 h 5640947"/>
                <a:gd name="connsiteX79" fmla="*/ 4803820 w 10071279"/>
                <a:gd name="connsiteY79" fmla="*/ 12879 h 5640947"/>
                <a:gd name="connsiteX80" fmla="*/ 4636394 w 10071279"/>
                <a:gd name="connsiteY80" fmla="*/ 0 h 5640947"/>
                <a:gd name="connsiteX81" fmla="*/ 4353059 w 10071279"/>
                <a:gd name="connsiteY81" fmla="*/ 25758 h 5640947"/>
                <a:gd name="connsiteX82" fmla="*/ 4198513 w 10071279"/>
                <a:gd name="connsiteY82" fmla="*/ 64395 h 5640947"/>
                <a:gd name="connsiteX83" fmla="*/ 3979572 w 10071279"/>
                <a:gd name="connsiteY83" fmla="*/ 141668 h 5640947"/>
                <a:gd name="connsiteX84" fmla="*/ 3786389 w 10071279"/>
                <a:gd name="connsiteY84" fmla="*/ 244699 h 5640947"/>
                <a:gd name="connsiteX85" fmla="*/ 3683358 w 10071279"/>
                <a:gd name="connsiteY85" fmla="*/ 283335 h 5640947"/>
                <a:gd name="connsiteX86" fmla="*/ 3567448 w 10071279"/>
                <a:gd name="connsiteY86" fmla="*/ 347730 h 5640947"/>
                <a:gd name="connsiteX87" fmla="*/ 3335628 w 10071279"/>
                <a:gd name="connsiteY87" fmla="*/ 309093 h 5640947"/>
                <a:gd name="connsiteX88" fmla="*/ 2833352 w 10071279"/>
                <a:gd name="connsiteY88" fmla="*/ 90152 h 5640947"/>
                <a:gd name="connsiteX89" fmla="*/ 2678806 w 10071279"/>
                <a:gd name="connsiteY89" fmla="*/ 38637 h 5640947"/>
                <a:gd name="connsiteX90" fmla="*/ 2524259 w 10071279"/>
                <a:gd name="connsiteY90" fmla="*/ 0 h 5640947"/>
                <a:gd name="connsiteX91" fmla="*/ 2485623 w 10071279"/>
                <a:gd name="connsiteY91" fmla="*/ 12879 h 5640947"/>
                <a:gd name="connsiteX92" fmla="*/ 2408349 w 10071279"/>
                <a:gd name="connsiteY92" fmla="*/ 64395 h 5640947"/>
                <a:gd name="connsiteX93" fmla="*/ 2189409 w 10071279"/>
                <a:gd name="connsiteY93" fmla="*/ 141668 h 5640947"/>
                <a:gd name="connsiteX94" fmla="*/ 1957589 w 10071279"/>
                <a:gd name="connsiteY94" fmla="*/ 270456 h 5640947"/>
                <a:gd name="connsiteX95" fmla="*/ 1828800 w 10071279"/>
                <a:gd name="connsiteY95" fmla="*/ 321972 h 5640947"/>
                <a:gd name="connsiteX96" fmla="*/ 1790163 w 10071279"/>
                <a:gd name="connsiteY96" fmla="*/ 360609 h 5640947"/>
                <a:gd name="connsiteX97" fmla="*/ 1712890 w 10071279"/>
                <a:gd name="connsiteY97" fmla="*/ 412124 h 5640947"/>
                <a:gd name="connsiteX98" fmla="*/ 1687133 w 10071279"/>
                <a:gd name="connsiteY98" fmla="*/ 450761 h 5640947"/>
                <a:gd name="connsiteX99" fmla="*/ 1648496 w 10071279"/>
                <a:gd name="connsiteY99" fmla="*/ 528034 h 5640947"/>
                <a:gd name="connsiteX100" fmla="*/ 1545465 w 10071279"/>
                <a:gd name="connsiteY100" fmla="*/ 566671 h 5640947"/>
                <a:gd name="connsiteX101" fmla="*/ 1506828 w 10071279"/>
                <a:gd name="connsiteY101" fmla="*/ 579549 h 5640947"/>
                <a:gd name="connsiteX102" fmla="*/ 1378040 w 10071279"/>
                <a:gd name="connsiteY102" fmla="*/ 618186 h 5640947"/>
                <a:gd name="connsiteX103" fmla="*/ 1313645 w 10071279"/>
                <a:gd name="connsiteY103" fmla="*/ 643944 h 5640947"/>
                <a:gd name="connsiteX104" fmla="*/ 1275009 w 10071279"/>
                <a:gd name="connsiteY104" fmla="*/ 656823 h 5640947"/>
                <a:gd name="connsiteX105" fmla="*/ 1171978 w 10071279"/>
                <a:gd name="connsiteY105" fmla="*/ 708338 h 5640947"/>
                <a:gd name="connsiteX106" fmla="*/ 1068947 w 10071279"/>
                <a:gd name="connsiteY106" fmla="*/ 901521 h 5640947"/>
                <a:gd name="connsiteX107" fmla="*/ 1068947 w 10071279"/>
                <a:gd name="connsiteY107" fmla="*/ 1068947 h 5640947"/>
                <a:gd name="connsiteX108" fmla="*/ 1120462 w 10071279"/>
                <a:gd name="connsiteY108" fmla="*/ 1146220 h 5640947"/>
                <a:gd name="connsiteX109" fmla="*/ 1133341 w 10071279"/>
                <a:gd name="connsiteY109" fmla="*/ 1184856 h 5640947"/>
                <a:gd name="connsiteX110" fmla="*/ 1159099 w 10071279"/>
                <a:gd name="connsiteY110" fmla="*/ 1287887 h 5640947"/>
                <a:gd name="connsiteX111" fmla="*/ 1184856 w 10071279"/>
                <a:gd name="connsiteY111" fmla="*/ 1339403 h 5640947"/>
                <a:gd name="connsiteX112" fmla="*/ 1056068 w 10071279"/>
                <a:gd name="connsiteY112" fmla="*/ 1416676 h 5640947"/>
                <a:gd name="connsiteX113" fmla="*/ 927279 w 10071279"/>
                <a:gd name="connsiteY113" fmla="*/ 1455313 h 5640947"/>
                <a:gd name="connsiteX114" fmla="*/ 772733 w 10071279"/>
                <a:gd name="connsiteY114" fmla="*/ 1532586 h 5640947"/>
                <a:gd name="connsiteX115" fmla="*/ 708338 w 10071279"/>
                <a:gd name="connsiteY115" fmla="*/ 1558344 h 5640947"/>
                <a:gd name="connsiteX116" fmla="*/ 553792 w 10071279"/>
                <a:gd name="connsiteY116" fmla="*/ 1635617 h 5640947"/>
                <a:gd name="connsiteX117" fmla="*/ 489397 w 10071279"/>
                <a:gd name="connsiteY117" fmla="*/ 1661375 h 5640947"/>
                <a:gd name="connsiteX118" fmla="*/ 437882 w 10071279"/>
                <a:gd name="connsiteY118" fmla="*/ 1700011 h 5640947"/>
                <a:gd name="connsiteX119" fmla="*/ 360609 w 10071279"/>
                <a:gd name="connsiteY119" fmla="*/ 1738648 h 5640947"/>
                <a:gd name="connsiteX120" fmla="*/ 321972 w 10071279"/>
                <a:gd name="connsiteY120" fmla="*/ 1790164 h 5640947"/>
                <a:gd name="connsiteX121" fmla="*/ 296214 w 10071279"/>
                <a:gd name="connsiteY121" fmla="*/ 1828800 h 5640947"/>
                <a:gd name="connsiteX122" fmla="*/ 347730 w 10071279"/>
                <a:gd name="connsiteY122" fmla="*/ 2021983 h 5640947"/>
                <a:gd name="connsiteX123" fmla="*/ 386366 w 10071279"/>
                <a:gd name="connsiteY123" fmla="*/ 2047741 h 5640947"/>
                <a:gd name="connsiteX124" fmla="*/ 412124 w 10071279"/>
                <a:gd name="connsiteY124" fmla="*/ 2137893 h 5640947"/>
                <a:gd name="connsiteX125" fmla="*/ 386366 w 10071279"/>
                <a:gd name="connsiteY125" fmla="*/ 2331076 h 5640947"/>
                <a:gd name="connsiteX126" fmla="*/ 373487 w 10071279"/>
                <a:gd name="connsiteY126" fmla="*/ 2382592 h 5640947"/>
                <a:gd name="connsiteX127" fmla="*/ 347730 w 10071279"/>
                <a:gd name="connsiteY127" fmla="*/ 2421228 h 5640947"/>
                <a:gd name="connsiteX128" fmla="*/ 283335 w 10071279"/>
                <a:gd name="connsiteY128" fmla="*/ 2537138 h 5640947"/>
                <a:gd name="connsiteX129" fmla="*/ 257578 w 10071279"/>
                <a:gd name="connsiteY129" fmla="*/ 2614411 h 5640947"/>
                <a:gd name="connsiteX130" fmla="*/ 206062 w 10071279"/>
                <a:gd name="connsiteY130" fmla="*/ 2704564 h 5640947"/>
                <a:gd name="connsiteX131" fmla="*/ 193183 w 10071279"/>
                <a:gd name="connsiteY131" fmla="*/ 2756079 h 5640947"/>
                <a:gd name="connsiteX132" fmla="*/ 64394 w 10071279"/>
                <a:gd name="connsiteY132" fmla="*/ 2871989 h 5640947"/>
                <a:gd name="connsiteX133" fmla="*/ 0 w 10071279"/>
                <a:gd name="connsiteY133" fmla="*/ 2987899 h 5640947"/>
                <a:gd name="connsiteX134" fmla="*/ 12879 w 10071279"/>
                <a:gd name="connsiteY134" fmla="*/ 3078051 h 5640947"/>
                <a:gd name="connsiteX135" fmla="*/ 64394 w 10071279"/>
                <a:gd name="connsiteY135" fmla="*/ 3116687 h 5640947"/>
                <a:gd name="connsiteX136" fmla="*/ 115910 w 10071279"/>
                <a:gd name="connsiteY136" fmla="*/ 3168203 h 5640947"/>
                <a:gd name="connsiteX137" fmla="*/ 128789 w 10071279"/>
                <a:gd name="connsiteY137" fmla="*/ 3206840 h 5640947"/>
                <a:gd name="connsiteX138" fmla="*/ 180304 w 10071279"/>
                <a:gd name="connsiteY138" fmla="*/ 3284113 h 5640947"/>
                <a:gd name="connsiteX139" fmla="*/ 218941 w 10071279"/>
                <a:gd name="connsiteY139" fmla="*/ 3412902 h 5640947"/>
                <a:gd name="connsiteX140" fmla="*/ 231820 w 10071279"/>
                <a:gd name="connsiteY140" fmla="*/ 3451538 h 5640947"/>
                <a:gd name="connsiteX141" fmla="*/ 283335 w 10071279"/>
                <a:gd name="connsiteY141" fmla="*/ 3580327 h 5640947"/>
                <a:gd name="connsiteX142" fmla="*/ 296214 w 10071279"/>
                <a:gd name="connsiteY142" fmla="*/ 3618964 h 5640947"/>
                <a:gd name="connsiteX143" fmla="*/ 321972 w 10071279"/>
                <a:gd name="connsiteY143" fmla="*/ 3670479 h 5640947"/>
                <a:gd name="connsiteX144" fmla="*/ 399245 w 10071279"/>
                <a:gd name="connsiteY144" fmla="*/ 3876541 h 5640947"/>
                <a:gd name="connsiteX145" fmla="*/ 450761 w 10071279"/>
                <a:gd name="connsiteY145" fmla="*/ 3928056 h 5640947"/>
                <a:gd name="connsiteX146" fmla="*/ 489397 w 10071279"/>
                <a:gd name="connsiteY146" fmla="*/ 4005330 h 5640947"/>
                <a:gd name="connsiteX147" fmla="*/ 528034 w 10071279"/>
                <a:gd name="connsiteY147" fmla="*/ 4056845 h 5640947"/>
                <a:gd name="connsiteX148" fmla="*/ 515155 w 10071279"/>
                <a:gd name="connsiteY148" fmla="*/ 4095482 h 5640947"/>
                <a:gd name="connsiteX149" fmla="*/ 463640 w 10071279"/>
                <a:gd name="connsiteY149" fmla="*/ 4185634 h 5640947"/>
                <a:gd name="connsiteX150" fmla="*/ 515155 w 10071279"/>
                <a:gd name="connsiteY150" fmla="*/ 4572000 h 5640947"/>
                <a:gd name="connsiteX151" fmla="*/ 528034 w 10071279"/>
                <a:gd name="connsiteY151" fmla="*/ 4610637 h 5640947"/>
                <a:gd name="connsiteX152" fmla="*/ 566671 w 10071279"/>
                <a:gd name="connsiteY152" fmla="*/ 4636395 h 5640947"/>
                <a:gd name="connsiteX153" fmla="*/ 656823 w 10071279"/>
                <a:gd name="connsiteY153" fmla="*/ 4765183 h 5640947"/>
                <a:gd name="connsiteX154" fmla="*/ 734096 w 10071279"/>
                <a:gd name="connsiteY154" fmla="*/ 4881093 h 5640947"/>
                <a:gd name="connsiteX155" fmla="*/ 824248 w 10071279"/>
                <a:gd name="connsiteY155" fmla="*/ 4945487 h 5640947"/>
                <a:gd name="connsiteX156" fmla="*/ 862885 w 10071279"/>
                <a:gd name="connsiteY156" fmla="*/ 4958366 h 5640947"/>
                <a:gd name="connsiteX157" fmla="*/ 1017431 w 10071279"/>
                <a:gd name="connsiteY157" fmla="*/ 5022761 h 5640947"/>
                <a:gd name="connsiteX158" fmla="*/ 1056068 w 10071279"/>
                <a:gd name="connsiteY158" fmla="*/ 5035640 h 5640947"/>
                <a:gd name="connsiteX159" fmla="*/ 1171978 w 10071279"/>
                <a:gd name="connsiteY159" fmla="*/ 5048518 h 5640947"/>
                <a:gd name="connsiteX160" fmla="*/ 1275009 w 10071279"/>
                <a:gd name="connsiteY160" fmla="*/ 5035640 h 5640947"/>
                <a:gd name="connsiteX161" fmla="*/ 1313645 w 10071279"/>
                <a:gd name="connsiteY161" fmla="*/ 5022761 h 5640947"/>
                <a:gd name="connsiteX162" fmla="*/ 1506828 w 10071279"/>
                <a:gd name="connsiteY162" fmla="*/ 5035640 h 5640947"/>
                <a:gd name="connsiteX163" fmla="*/ 1558344 w 10071279"/>
                <a:gd name="connsiteY163" fmla="*/ 5112913 h 5640947"/>
                <a:gd name="connsiteX164" fmla="*/ 1622738 w 10071279"/>
                <a:gd name="connsiteY164" fmla="*/ 5203065 h 5640947"/>
                <a:gd name="connsiteX165" fmla="*/ 1648496 w 10071279"/>
                <a:gd name="connsiteY165" fmla="*/ 5254580 h 5640947"/>
                <a:gd name="connsiteX166" fmla="*/ 1828800 w 10071279"/>
                <a:gd name="connsiteY166" fmla="*/ 5422006 h 5640947"/>
                <a:gd name="connsiteX167" fmla="*/ 1944710 w 10071279"/>
                <a:gd name="connsiteY167" fmla="*/ 5486400 h 5640947"/>
                <a:gd name="connsiteX168" fmla="*/ 2266682 w 10071279"/>
                <a:gd name="connsiteY168" fmla="*/ 5563673 h 5640947"/>
                <a:gd name="connsiteX169" fmla="*/ 2537138 w 10071279"/>
                <a:gd name="connsiteY169" fmla="*/ 5537916 h 5640947"/>
                <a:gd name="connsiteX170" fmla="*/ 2562896 w 10071279"/>
                <a:gd name="connsiteY170" fmla="*/ 5499279 h 5640947"/>
                <a:gd name="connsiteX171" fmla="*/ 2627290 w 10071279"/>
                <a:gd name="connsiteY171" fmla="*/ 5460642 h 5640947"/>
                <a:gd name="connsiteX172" fmla="*/ 2665927 w 10071279"/>
                <a:gd name="connsiteY172" fmla="*/ 5434885 h 5640947"/>
                <a:gd name="connsiteX173" fmla="*/ 2756079 w 10071279"/>
                <a:gd name="connsiteY173" fmla="*/ 5370490 h 5640947"/>
                <a:gd name="connsiteX174" fmla="*/ 2846231 w 10071279"/>
                <a:gd name="connsiteY174" fmla="*/ 5357611 h 5640947"/>
                <a:gd name="connsiteX175" fmla="*/ 2884868 w 10071279"/>
                <a:gd name="connsiteY175" fmla="*/ 5331854 h 5640947"/>
                <a:gd name="connsiteX176" fmla="*/ 3271234 w 10071279"/>
                <a:gd name="connsiteY176" fmla="*/ 5331854 h 5640947"/>
                <a:gd name="connsiteX177" fmla="*/ 3335628 w 10071279"/>
                <a:gd name="connsiteY177" fmla="*/ 5383369 h 5640947"/>
                <a:gd name="connsiteX178" fmla="*/ 3425780 w 10071279"/>
                <a:gd name="connsiteY178" fmla="*/ 5473521 h 5640947"/>
                <a:gd name="connsiteX179" fmla="*/ 3580327 w 10071279"/>
                <a:gd name="connsiteY179" fmla="*/ 5550795 h 5640947"/>
                <a:gd name="connsiteX180" fmla="*/ 3644721 w 10071279"/>
                <a:gd name="connsiteY180" fmla="*/ 5576552 h 5640947"/>
                <a:gd name="connsiteX181" fmla="*/ 3747752 w 10071279"/>
                <a:gd name="connsiteY181" fmla="*/ 5589431 h 5640947"/>
                <a:gd name="connsiteX182" fmla="*/ 3825025 w 10071279"/>
                <a:gd name="connsiteY182" fmla="*/ 5576552 h 5640947"/>
                <a:gd name="connsiteX183" fmla="*/ 3953814 w 10071279"/>
                <a:gd name="connsiteY183" fmla="*/ 5499279 h 5640947"/>
                <a:gd name="connsiteX184" fmla="*/ 4018209 w 10071279"/>
                <a:gd name="connsiteY184" fmla="*/ 5473521 h 5640947"/>
                <a:gd name="connsiteX185" fmla="*/ 4095482 w 10071279"/>
                <a:gd name="connsiteY185" fmla="*/ 5447764 h 5640947"/>
                <a:gd name="connsiteX186" fmla="*/ 4159876 w 10071279"/>
                <a:gd name="connsiteY186" fmla="*/ 5434885 h 5640947"/>
                <a:gd name="connsiteX187" fmla="*/ 4211392 w 10071279"/>
                <a:gd name="connsiteY187" fmla="*/ 5422006 h 5640947"/>
                <a:gd name="connsiteX188" fmla="*/ 4288665 w 10071279"/>
                <a:gd name="connsiteY188" fmla="*/ 5383369 h 5640947"/>
                <a:gd name="connsiteX189" fmla="*/ 4327302 w 10071279"/>
                <a:gd name="connsiteY189" fmla="*/ 5370490 h 5640947"/>
                <a:gd name="connsiteX190" fmla="*/ 4404575 w 10071279"/>
                <a:gd name="connsiteY190" fmla="*/ 5331854 h 5640947"/>
                <a:gd name="connsiteX191" fmla="*/ 4456090 w 10071279"/>
                <a:gd name="connsiteY191" fmla="*/ 5383369 h 5640947"/>
                <a:gd name="connsiteX192" fmla="*/ 4572000 w 10071279"/>
                <a:gd name="connsiteY192" fmla="*/ 5525037 h 5640947"/>
                <a:gd name="connsiteX193" fmla="*/ 5009882 w 10071279"/>
                <a:gd name="connsiteY193" fmla="*/ 5499279 h 5640947"/>
                <a:gd name="connsiteX194" fmla="*/ 5048518 w 10071279"/>
                <a:gd name="connsiteY194" fmla="*/ 5486400 h 5640947"/>
                <a:gd name="connsiteX195" fmla="*/ 5087155 w 10071279"/>
                <a:gd name="connsiteY195" fmla="*/ 5460642 h 5640947"/>
                <a:gd name="connsiteX196" fmla="*/ 5318975 w 10071279"/>
                <a:gd name="connsiteY196" fmla="*/ 5473521 h 5640947"/>
                <a:gd name="connsiteX197" fmla="*/ 5563673 w 10071279"/>
                <a:gd name="connsiteY197" fmla="*/ 5512158 h 5640947"/>
                <a:gd name="connsiteX198" fmla="*/ 5589431 w 10071279"/>
                <a:gd name="connsiteY198" fmla="*/ 5550795 h 5640947"/>
                <a:gd name="connsiteX199" fmla="*/ 5666704 w 10071279"/>
                <a:gd name="connsiteY199" fmla="*/ 5589431 h 5640947"/>
                <a:gd name="connsiteX200" fmla="*/ 5705341 w 10071279"/>
                <a:gd name="connsiteY200" fmla="*/ 5615189 h 5640947"/>
                <a:gd name="connsiteX201" fmla="*/ 5756856 w 10071279"/>
                <a:gd name="connsiteY201" fmla="*/ 5628068 h 5640947"/>
                <a:gd name="connsiteX202" fmla="*/ 5795493 w 10071279"/>
                <a:gd name="connsiteY202" fmla="*/ 5640947 h 5640947"/>
                <a:gd name="connsiteX203" fmla="*/ 5988676 w 10071279"/>
                <a:gd name="connsiteY203" fmla="*/ 5628068 h 5640947"/>
                <a:gd name="connsiteX204" fmla="*/ 6027313 w 10071279"/>
                <a:gd name="connsiteY204" fmla="*/ 5615189 h 5640947"/>
                <a:gd name="connsiteX205" fmla="*/ 6104586 w 10071279"/>
                <a:gd name="connsiteY205" fmla="*/ 5563673 h 5640947"/>
                <a:gd name="connsiteX206" fmla="*/ 6143223 w 10071279"/>
                <a:gd name="connsiteY206" fmla="*/ 5525037 h 5640947"/>
                <a:gd name="connsiteX207" fmla="*/ 6168980 w 10071279"/>
                <a:gd name="connsiteY207" fmla="*/ 5486400 h 5640947"/>
                <a:gd name="connsiteX208" fmla="*/ 6246254 w 10071279"/>
                <a:gd name="connsiteY208" fmla="*/ 5434885 h 5640947"/>
                <a:gd name="connsiteX209" fmla="*/ 6272011 w 10071279"/>
                <a:gd name="connsiteY209" fmla="*/ 5396248 h 5640947"/>
                <a:gd name="connsiteX210" fmla="*/ 6310648 w 10071279"/>
                <a:gd name="connsiteY210" fmla="*/ 5383369 h 5640947"/>
                <a:gd name="connsiteX211" fmla="*/ 6349285 w 10071279"/>
                <a:gd name="connsiteY211" fmla="*/ 5344733 h 5640947"/>
                <a:gd name="connsiteX212" fmla="*/ 6362163 w 10071279"/>
                <a:gd name="connsiteY212" fmla="*/ 5306096 h 5640947"/>
                <a:gd name="connsiteX213" fmla="*/ 6272011 w 10071279"/>
                <a:gd name="connsiteY213" fmla="*/ 5344733 h 5640947"/>
                <a:gd name="connsiteX214" fmla="*/ 6194738 w 10071279"/>
                <a:gd name="connsiteY214" fmla="*/ 5370490 h 5640947"/>
                <a:gd name="connsiteX215" fmla="*/ 6156102 w 10071279"/>
                <a:gd name="connsiteY215" fmla="*/ 5383369 h 5640947"/>
                <a:gd name="connsiteX216" fmla="*/ 6001555 w 10071279"/>
                <a:gd name="connsiteY216" fmla="*/ 5409127 h 5640947"/>
                <a:gd name="connsiteX217" fmla="*/ 5692462 w 10071279"/>
                <a:gd name="connsiteY217" fmla="*/ 5396248 h 5640947"/>
                <a:gd name="connsiteX218" fmla="*/ 5640947 w 10071279"/>
                <a:gd name="connsiteY218" fmla="*/ 5383369 h 5640947"/>
                <a:gd name="connsiteX219" fmla="*/ 5576552 w 10071279"/>
                <a:gd name="connsiteY219" fmla="*/ 5370490 h 5640947"/>
                <a:gd name="connsiteX220" fmla="*/ 5525037 w 10071279"/>
                <a:gd name="connsiteY220" fmla="*/ 5383369 h 5640947"/>
                <a:gd name="connsiteX221" fmla="*/ 5525037 w 10071279"/>
                <a:gd name="connsiteY221" fmla="*/ 5473521 h 5640947"/>
                <a:gd name="connsiteX222" fmla="*/ 5563673 w 10071279"/>
                <a:gd name="connsiteY222" fmla="*/ 5499279 h 5640947"/>
                <a:gd name="connsiteX223" fmla="*/ 5525037 w 10071279"/>
                <a:gd name="connsiteY223" fmla="*/ 5486400 h 5640947"/>
                <a:gd name="connsiteX224" fmla="*/ 5512158 w 10071279"/>
                <a:gd name="connsiteY224" fmla="*/ 5447764 h 5640947"/>
                <a:gd name="connsiteX225" fmla="*/ 5473521 w 10071279"/>
                <a:gd name="connsiteY225" fmla="*/ 5434885 h 5640947"/>
                <a:gd name="connsiteX226" fmla="*/ 5396248 w 10071279"/>
                <a:gd name="connsiteY226" fmla="*/ 5422006 h 5640947"/>
                <a:gd name="connsiteX227" fmla="*/ 5434885 w 10071279"/>
                <a:gd name="connsiteY227" fmla="*/ 5396248 h 5640947"/>
                <a:gd name="connsiteX228" fmla="*/ 5525037 w 10071279"/>
                <a:gd name="connsiteY228" fmla="*/ 5383369 h 5640947"/>
                <a:gd name="connsiteX229" fmla="*/ 5512158 w 10071279"/>
                <a:gd name="connsiteY229" fmla="*/ 5344733 h 5640947"/>
                <a:gd name="connsiteX230" fmla="*/ 5473521 w 10071279"/>
                <a:gd name="connsiteY230" fmla="*/ 5331854 h 5640947"/>
                <a:gd name="connsiteX231" fmla="*/ 5434885 w 10071279"/>
                <a:gd name="connsiteY231" fmla="*/ 5344733 h 5640947"/>
                <a:gd name="connsiteX232" fmla="*/ 5383369 w 10071279"/>
                <a:gd name="connsiteY232" fmla="*/ 5357611 h 5640947"/>
                <a:gd name="connsiteX233" fmla="*/ 5318975 w 10071279"/>
                <a:gd name="connsiteY233" fmla="*/ 5434885 h 5640947"/>
                <a:gd name="connsiteX234" fmla="*/ 5267459 w 10071279"/>
                <a:gd name="connsiteY234" fmla="*/ 5460642 h 5640947"/>
                <a:gd name="connsiteX235" fmla="*/ 5151549 w 10071279"/>
                <a:gd name="connsiteY235" fmla="*/ 5447764 h 5640947"/>
                <a:gd name="connsiteX236" fmla="*/ 5100034 w 10071279"/>
                <a:gd name="connsiteY236" fmla="*/ 5434885 h 5640947"/>
                <a:gd name="connsiteX237" fmla="*/ 5241702 w 10071279"/>
                <a:gd name="connsiteY237" fmla="*/ 5422006 h 5640947"/>
                <a:gd name="connsiteX238" fmla="*/ 5318975 w 10071279"/>
                <a:gd name="connsiteY238" fmla="*/ 5370490 h 5640947"/>
                <a:gd name="connsiteX239" fmla="*/ 5280338 w 10071279"/>
                <a:gd name="connsiteY239" fmla="*/ 5344733 h 5640947"/>
                <a:gd name="connsiteX240" fmla="*/ 5112913 w 10071279"/>
                <a:gd name="connsiteY240" fmla="*/ 5370490 h 5640947"/>
                <a:gd name="connsiteX241" fmla="*/ 5074276 w 10071279"/>
                <a:gd name="connsiteY241" fmla="*/ 5396248 h 5640947"/>
                <a:gd name="connsiteX242" fmla="*/ 5087155 w 10071279"/>
                <a:gd name="connsiteY242" fmla="*/ 5434885 h 5640947"/>
                <a:gd name="connsiteX243" fmla="*/ 5074276 w 10071279"/>
                <a:gd name="connsiteY243" fmla="*/ 5486400 h 5640947"/>
                <a:gd name="connsiteX244" fmla="*/ 5009882 w 10071279"/>
                <a:gd name="connsiteY244" fmla="*/ 5370490 h 5640947"/>
                <a:gd name="connsiteX245" fmla="*/ 4945487 w 10071279"/>
                <a:gd name="connsiteY245" fmla="*/ 5383369 h 5640947"/>
                <a:gd name="connsiteX246" fmla="*/ 4932609 w 10071279"/>
                <a:gd name="connsiteY246" fmla="*/ 5422006 h 5640947"/>
                <a:gd name="connsiteX247" fmla="*/ 4919730 w 10071279"/>
                <a:gd name="connsiteY247" fmla="*/ 5512158 h 5640947"/>
                <a:gd name="connsiteX248" fmla="*/ 4868214 w 10071279"/>
                <a:gd name="connsiteY248" fmla="*/ 5434885 h 5640947"/>
                <a:gd name="connsiteX249" fmla="*/ 4855335 w 10071279"/>
                <a:gd name="connsiteY249" fmla="*/ 5396248 h 5640947"/>
                <a:gd name="connsiteX250" fmla="*/ 4816699 w 10071279"/>
                <a:gd name="connsiteY250" fmla="*/ 5383369 h 5640947"/>
                <a:gd name="connsiteX251" fmla="*/ 4752304 w 10071279"/>
                <a:gd name="connsiteY251" fmla="*/ 5396248 h 5640947"/>
                <a:gd name="connsiteX252" fmla="*/ 4675031 w 10071279"/>
                <a:gd name="connsiteY252" fmla="*/ 5473521 h 5640947"/>
                <a:gd name="connsiteX253" fmla="*/ 4636394 w 10071279"/>
                <a:gd name="connsiteY253" fmla="*/ 5499279 h 5640947"/>
                <a:gd name="connsiteX254" fmla="*/ 4623516 w 10071279"/>
                <a:gd name="connsiteY254" fmla="*/ 5537916 h 5640947"/>
                <a:gd name="connsiteX255" fmla="*/ 4584879 w 10071279"/>
                <a:gd name="connsiteY255" fmla="*/ 5499279 h 5640947"/>
                <a:gd name="connsiteX256" fmla="*/ 4559121 w 10071279"/>
                <a:gd name="connsiteY256" fmla="*/ 5422006 h 5640947"/>
                <a:gd name="connsiteX257" fmla="*/ 4546242 w 10071279"/>
                <a:gd name="connsiteY257" fmla="*/ 5344733 h 5640947"/>
                <a:gd name="connsiteX258" fmla="*/ 4391696 w 10071279"/>
                <a:gd name="connsiteY258" fmla="*/ 5306096 h 5640947"/>
                <a:gd name="connsiteX259" fmla="*/ 4314423 w 10071279"/>
                <a:gd name="connsiteY259" fmla="*/ 5280338 h 5640947"/>
                <a:gd name="connsiteX260" fmla="*/ 4262907 w 10071279"/>
                <a:gd name="connsiteY260" fmla="*/ 5293217 h 5640947"/>
                <a:gd name="connsiteX261" fmla="*/ 4172755 w 10071279"/>
                <a:gd name="connsiteY261" fmla="*/ 5331854 h 5640947"/>
                <a:gd name="connsiteX262" fmla="*/ 4121240 w 10071279"/>
                <a:gd name="connsiteY262" fmla="*/ 5370490 h 5640947"/>
                <a:gd name="connsiteX263" fmla="*/ 4108361 w 10071279"/>
                <a:gd name="connsiteY263" fmla="*/ 5409127 h 5640947"/>
                <a:gd name="connsiteX264" fmla="*/ 4121240 w 10071279"/>
                <a:gd name="connsiteY264" fmla="*/ 5447764 h 5640947"/>
                <a:gd name="connsiteX265" fmla="*/ 4005330 w 10071279"/>
                <a:gd name="connsiteY265" fmla="*/ 5370490 h 5640947"/>
                <a:gd name="connsiteX266" fmla="*/ 3966693 w 10071279"/>
                <a:gd name="connsiteY266" fmla="*/ 5344733 h 5640947"/>
                <a:gd name="connsiteX267" fmla="*/ 3928056 w 10071279"/>
                <a:gd name="connsiteY267" fmla="*/ 5357611 h 5640947"/>
                <a:gd name="connsiteX268" fmla="*/ 3889420 w 10071279"/>
                <a:gd name="connsiteY268" fmla="*/ 5499279 h 5640947"/>
                <a:gd name="connsiteX269" fmla="*/ 3850783 w 10071279"/>
                <a:gd name="connsiteY269" fmla="*/ 5525037 h 5640947"/>
                <a:gd name="connsiteX270" fmla="*/ 3825025 w 10071279"/>
                <a:gd name="connsiteY270" fmla="*/ 5486400 h 5640947"/>
                <a:gd name="connsiteX271" fmla="*/ 3786389 w 10071279"/>
                <a:gd name="connsiteY271" fmla="*/ 5460642 h 5640947"/>
                <a:gd name="connsiteX272" fmla="*/ 3734873 w 10071279"/>
                <a:gd name="connsiteY272" fmla="*/ 5409127 h 5640947"/>
                <a:gd name="connsiteX273" fmla="*/ 3644721 w 10071279"/>
                <a:gd name="connsiteY273" fmla="*/ 5422006 h 5640947"/>
                <a:gd name="connsiteX274" fmla="*/ 3567448 w 10071279"/>
                <a:gd name="connsiteY274" fmla="*/ 5473521 h 5640947"/>
                <a:gd name="connsiteX275" fmla="*/ 3528811 w 10071279"/>
                <a:gd name="connsiteY275" fmla="*/ 5460642 h 5640947"/>
                <a:gd name="connsiteX276" fmla="*/ 3515933 w 10071279"/>
                <a:gd name="connsiteY276" fmla="*/ 5422006 h 5640947"/>
                <a:gd name="connsiteX277" fmla="*/ 3490175 w 10071279"/>
                <a:gd name="connsiteY277" fmla="*/ 5383369 h 5640947"/>
                <a:gd name="connsiteX278" fmla="*/ 3451538 w 10071279"/>
                <a:gd name="connsiteY278" fmla="*/ 5357611 h 5640947"/>
                <a:gd name="connsiteX279" fmla="*/ 3374265 w 10071279"/>
                <a:gd name="connsiteY279" fmla="*/ 5331854 h 5640947"/>
                <a:gd name="connsiteX280" fmla="*/ 3348507 w 10071279"/>
                <a:gd name="connsiteY280" fmla="*/ 5318975 h 5640947"/>
                <a:gd name="connsiteX281" fmla="*/ 3309871 w 10071279"/>
                <a:gd name="connsiteY281" fmla="*/ 5267459 h 5640947"/>
                <a:gd name="connsiteX282" fmla="*/ 3206840 w 10071279"/>
                <a:gd name="connsiteY282" fmla="*/ 5215944 h 5640947"/>
                <a:gd name="connsiteX283" fmla="*/ 3013656 w 10071279"/>
                <a:gd name="connsiteY283" fmla="*/ 5267459 h 5640947"/>
                <a:gd name="connsiteX284" fmla="*/ 2987899 w 10071279"/>
                <a:gd name="connsiteY284" fmla="*/ 5357611 h 5640947"/>
                <a:gd name="connsiteX285" fmla="*/ 2884868 w 10071279"/>
                <a:gd name="connsiteY285" fmla="*/ 5370490 h 5640947"/>
                <a:gd name="connsiteX286" fmla="*/ 2756079 w 10071279"/>
                <a:gd name="connsiteY286" fmla="*/ 5383369 h 5640947"/>
                <a:gd name="connsiteX287" fmla="*/ 2717442 w 10071279"/>
                <a:gd name="connsiteY287" fmla="*/ 5357611 h 5640947"/>
                <a:gd name="connsiteX288" fmla="*/ 2678806 w 10071279"/>
                <a:gd name="connsiteY288" fmla="*/ 5370490 h 5640947"/>
                <a:gd name="connsiteX289" fmla="*/ 2665927 w 10071279"/>
                <a:gd name="connsiteY289" fmla="*/ 5409127 h 5640947"/>
                <a:gd name="connsiteX290" fmla="*/ 2601533 w 10071279"/>
                <a:gd name="connsiteY290" fmla="*/ 5486400 h 5640947"/>
                <a:gd name="connsiteX291" fmla="*/ 2575775 w 10071279"/>
                <a:gd name="connsiteY291" fmla="*/ 5563673 h 5640947"/>
                <a:gd name="connsiteX292" fmla="*/ 2485623 w 10071279"/>
                <a:gd name="connsiteY292" fmla="*/ 5615189 h 5640947"/>
                <a:gd name="connsiteX293" fmla="*/ 2434107 w 10071279"/>
                <a:gd name="connsiteY293" fmla="*/ 5628068 h 5640947"/>
                <a:gd name="connsiteX294" fmla="*/ 2356834 w 10071279"/>
                <a:gd name="connsiteY294" fmla="*/ 5615189 h 5640947"/>
                <a:gd name="connsiteX295" fmla="*/ 2343955 w 10071279"/>
                <a:gd name="connsiteY295" fmla="*/ 5525037 h 5640947"/>
                <a:gd name="connsiteX296" fmla="*/ 2279561 w 10071279"/>
                <a:gd name="connsiteY296" fmla="*/ 5422006 h 5640947"/>
                <a:gd name="connsiteX297" fmla="*/ 2150772 w 10071279"/>
                <a:gd name="connsiteY297" fmla="*/ 5447764 h 5640947"/>
                <a:gd name="connsiteX298" fmla="*/ 2073499 w 10071279"/>
                <a:gd name="connsiteY298" fmla="*/ 5499279 h 5640947"/>
                <a:gd name="connsiteX299" fmla="*/ 2021983 w 10071279"/>
                <a:gd name="connsiteY299" fmla="*/ 5525037 h 5640947"/>
                <a:gd name="connsiteX300" fmla="*/ 1906073 w 10071279"/>
                <a:gd name="connsiteY300" fmla="*/ 5499279 h 5640947"/>
                <a:gd name="connsiteX301" fmla="*/ 1893194 w 10071279"/>
                <a:gd name="connsiteY301" fmla="*/ 5460642 h 5640947"/>
                <a:gd name="connsiteX302" fmla="*/ 1880316 w 10071279"/>
                <a:gd name="connsiteY302" fmla="*/ 5331854 h 5640947"/>
                <a:gd name="connsiteX303" fmla="*/ 1777285 w 10071279"/>
                <a:gd name="connsiteY303" fmla="*/ 5267459 h 5640947"/>
                <a:gd name="connsiteX304" fmla="*/ 1481071 w 10071279"/>
                <a:gd name="connsiteY304" fmla="*/ 5254580 h 5640947"/>
                <a:gd name="connsiteX305" fmla="*/ 1481071 w 10071279"/>
                <a:gd name="connsiteY305" fmla="*/ 5164428 h 5640947"/>
                <a:gd name="connsiteX306" fmla="*/ 1506828 w 10071279"/>
                <a:gd name="connsiteY306" fmla="*/ 5087155 h 5640947"/>
                <a:gd name="connsiteX307" fmla="*/ 1493949 w 10071279"/>
                <a:gd name="connsiteY307" fmla="*/ 4971245 h 5640947"/>
                <a:gd name="connsiteX308" fmla="*/ 1429555 w 10071279"/>
                <a:gd name="connsiteY308" fmla="*/ 4958366 h 5640947"/>
                <a:gd name="connsiteX309" fmla="*/ 1378040 w 10071279"/>
                <a:gd name="connsiteY309" fmla="*/ 4945487 h 5640947"/>
                <a:gd name="connsiteX310" fmla="*/ 1339403 w 10071279"/>
                <a:gd name="connsiteY310" fmla="*/ 4958366 h 5640947"/>
                <a:gd name="connsiteX311" fmla="*/ 1300766 w 10071279"/>
                <a:gd name="connsiteY311" fmla="*/ 5009882 h 5640947"/>
                <a:gd name="connsiteX312" fmla="*/ 1262130 w 10071279"/>
                <a:gd name="connsiteY312" fmla="*/ 5048518 h 5640947"/>
                <a:gd name="connsiteX313" fmla="*/ 1223493 w 10071279"/>
                <a:gd name="connsiteY313" fmla="*/ 5035640 h 5640947"/>
                <a:gd name="connsiteX314" fmla="*/ 1197735 w 10071279"/>
                <a:gd name="connsiteY314" fmla="*/ 4958366 h 5640947"/>
                <a:gd name="connsiteX315" fmla="*/ 1133341 w 10071279"/>
                <a:gd name="connsiteY315" fmla="*/ 4945487 h 5640947"/>
                <a:gd name="connsiteX316" fmla="*/ 1068947 w 10071279"/>
                <a:gd name="connsiteY316" fmla="*/ 4958366 h 5640947"/>
                <a:gd name="connsiteX317" fmla="*/ 1030310 w 10071279"/>
                <a:gd name="connsiteY317" fmla="*/ 4984124 h 5640947"/>
                <a:gd name="connsiteX318" fmla="*/ 991673 w 10071279"/>
                <a:gd name="connsiteY318" fmla="*/ 4945487 h 5640947"/>
                <a:gd name="connsiteX319" fmla="*/ 965916 w 10071279"/>
                <a:gd name="connsiteY319" fmla="*/ 4893972 h 5640947"/>
                <a:gd name="connsiteX320" fmla="*/ 940158 w 10071279"/>
                <a:gd name="connsiteY320" fmla="*/ 4816699 h 5640947"/>
                <a:gd name="connsiteX321" fmla="*/ 862885 w 10071279"/>
                <a:gd name="connsiteY321" fmla="*/ 4790941 h 5640947"/>
                <a:gd name="connsiteX322" fmla="*/ 772733 w 10071279"/>
                <a:gd name="connsiteY322" fmla="*/ 4765183 h 5640947"/>
                <a:gd name="connsiteX323" fmla="*/ 682580 w 10071279"/>
                <a:gd name="connsiteY323" fmla="*/ 4752304 h 5640947"/>
                <a:gd name="connsiteX324" fmla="*/ 708338 w 10071279"/>
                <a:gd name="connsiteY324" fmla="*/ 4713668 h 5640947"/>
                <a:gd name="connsiteX325" fmla="*/ 695459 w 10071279"/>
                <a:gd name="connsiteY325" fmla="*/ 4584879 h 5640947"/>
                <a:gd name="connsiteX326" fmla="*/ 656823 w 10071279"/>
                <a:gd name="connsiteY326" fmla="*/ 4494727 h 5640947"/>
                <a:gd name="connsiteX327" fmla="*/ 579549 w 10071279"/>
                <a:gd name="connsiteY327" fmla="*/ 4456090 h 5640947"/>
                <a:gd name="connsiteX328" fmla="*/ 605307 w 10071279"/>
                <a:gd name="connsiteY328" fmla="*/ 4417454 h 5640947"/>
                <a:gd name="connsiteX329" fmla="*/ 618186 w 10071279"/>
                <a:gd name="connsiteY329" fmla="*/ 4224271 h 5640947"/>
                <a:gd name="connsiteX330" fmla="*/ 579549 w 10071279"/>
                <a:gd name="connsiteY330" fmla="*/ 4185634 h 5640947"/>
                <a:gd name="connsiteX331" fmla="*/ 566671 w 10071279"/>
                <a:gd name="connsiteY331" fmla="*/ 4146997 h 5640947"/>
                <a:gd name="connsiteX332" fmla="*/ 631065 w 10071279"/>
                <a:gd name="connsiteY332" fmla="*/ 4069724 h 5640947"/>
                <a:gd name="connsiteX333" fmla="*/ 618186 w 10071279"/>
                <a:gd name="connsiteY333" fmla="*/ 3902299 h 5640947"/>
                <a:gd name="connsiteX334" fmla="*/ 579549 w 10071279"/>
                <a:gd name="connsiteY334" fmla="*/ 3889420 h 5640947"/>
                <a:gd name="connsiteX335" fmla="*/ 502276 w 10071279"/>
                <a:gd name="connsiteY335" fmla="*/ 3876541 h 5640947"/>
                <a:gd name="connsiteX336" fmla="*/ 540913 w 10071279"/>
                <a:gd name="connsiteY336" fmla="*/ 3657600 h 5640947"/>
                <a:gd name="connsiteX337" fmla="*/ 515155 w 10071279"/>
                <a:gd name="connsiteY337" fmla="*/ 3618964 h 5640947"/>
                <a:gd name="connsiteX338" fmla="*/ 437882 w 10071279"/>
                <a:gd name="connsiteY338" fmla="*/ 3554569 h 5640947"/>
                <a:gd name="connsiteX339" fmla="*/ 360609 w 10071279"/>
                <a:gd name="connsiteY339" fmla="*/ 3528811 h 5640947"/>
                <a:gd name="connsiteX340" fmla="*/ 373487 w 10071279"/>
                <a:gd name="connsiteY340" fmla="*/ 3451538 h 5640947"/>
                <a:gd name="connsiteX341" fmla="*/ 360609 w 10071279"/>
                <a:gd name="connsiteY341" fmla="*/ 3284113 h 5640947"/>
                <a:gd name="connsiteX342" fmla="*/ 347730 w 10071279"/>
                <a:gd name="connsiteY342" fmla="*/ 3245476 h 5640947"/>
                <a:gd name="connsiteX343" fmla="*/ 309093 w 10071279"/>
                <a:gd name="connsiteY343" fmla="*/ 3219718 h 5640947"/>
                <a:gd name="connsiteX344" fmla="*/ 257578 w 10071279"/>
                <a:gd name="connsiteY344" fmla="*/ 3206840 h 5640947"/>
                <a:gd name="connsiteX345" fmla="*/ 218941 w 10071279"/>
                <a:gd name="connsiteY345" fmla="*/ 3193961 h 5640947"/>
                <a:gd name="connsiteX346" fmla="*/ 244699 w 10071279"/>
                <a:gd name="connsiteY346" fmla="*/ 3155324 h 5640947"/>
                <a:gd name="connsiteX347" fmla="*/ 283335 w 10071279"/>
                <a:gd name="connsiteY347" fmla="*/ 3142445 h 5640947"/>
                <a:gd name="connsiteX348" fmla="*/ 309093 w 10071279"/>
                <a:gd name="connsiteY348" fmla="*/ 3090930 h 5640947"/>
                <a:gd name="connsiteX349" fmla="*/ 296214 w 10071279"/>
                <a:gd name="connsiteY349" fmla="*/ 2975020 h 5640947"/>
                <a:gd name="connsiteX350" fmla="*/ 257578 w 10071279"/>
                <a:gd name="connsiteY350" fmla="*/ 2949262 h 5640947"/>
                <a:gd name="connsiteX351" fmla="*/ 231820 w 10071279"/>
                <a:gd name="connsiteY351" fmla="*/ 2910626 h 5640947"/>
                <a:gd name="connsiteX352" fmla="*/ 244699 w 10071279"/>
                <a:gd name="connsiteY352" fmla="*/ 2871989 h 5640947"/>
                <a:gd name="connsiteX353" fmla="*/ 283335 w 10071279"/>
                <a:gd name="connsiteY353" fmla="*/ 2846231 h 5640947"/>
                <a:gd name="connsiteX354" fmla="*/ 360609 w 10071279"/>
                <a:gd name="connsiteY354" fmla="*/ 2781837 h 5640947"/>
                <a:gd name="connsiteX355" fmla="*/ 373487 w 10071279"/>
                <a:gd name="connsiteY355" fmla="*/ 2743200 h 5640947"/>
                <a:gd name="connsiteX356" fmla="*/ 373487 w 10071279"/>
                <a:gd name="connsiteY356" fmla="*/ 2653048 h 5640947"/>
                <a:gd name="connsiteX357" fmla="*/ 412124 w 10071279"/>
                <a:gd name="connsiteY357" fmla="*/ 2640169 h 5640947"/>
                <a:gd name="connsiteX358" fmla="*/ 450761 w 10071279"/>
                <a:gd name="connsiteY358" fmla="*/ 2614411 h 5640947"/>
                <a:gd name="connsiteX359" fmla="*/ 463640 w 10071279"/>
                <a:gd name="connsiteY359" fmla="*/ 2421228 h 5640947"/>
                <a:gd name="connsiteX360" fmla="*/ 502276 w 10071279"/>
                <a:gd name="connsiteY360" fmla="*/ 2408349 h 5640947"/>
                <a:gd name="connsiteX361" fmla="*/ 515155 w 10071279"/>
                <a:gd name="connsiteY361" fmla="*/ 2331076 h 5640947"/>
                <a:gd name="connsiteX362" fmla="*/ 528034 w 10071279"/>
                <a:gd name="connsiteY362" fmla="*/ 2279561 h 5640947"/>
                <a:gd name="connsiteX363" fmla="*/ 605307 w 10071279"/>
                <a:gd name="connsiteY363" fmla="*/ 2253803 h 5640947"/>
                <a:gd name="connsiteX364" fmla="*/ 592428 w 10071279"/>
                <a:gd name="connsiteY364" fmla="*/ 2163651 h 5640947"/>
                <a:gd name="connsiteX365" fmla="*/ 528034 w 10071279"/>
                <a:gd name="connsiteY365" fmla="*/ 2073499 h 5640947"/>
                <a:gd name="connsiteX366" fmla="*/ 489397 w 10071279"/>
                <a:gd name="connsiteY366" fmla="*/ 2047741 h 5640947"/>
                <a:gd name="connsiteX367" fmla="*/ 450761 w 10071279"/>
                <a:gd name="connsiteY367" fmla="*/ 2034862 h 5640947"/>
                <a:gd name="connsiteX368" fmla="*/ 489397 w 10071279"/>
                <a:gd name="connsiteY368" fmla="*/ 2009104 h 5640947"/>
                <a:gd name="connsiteX369" fmla="*/ 528034 w 10071279"/>
                <a:gd name="connsiteY369" fmla="*/ 1996226 h 5640947"/>
                <a:gd name="connsiteX370" fmla="*/ 476518 w 10071279"/>
                <a:gd name="connsiteY370" fmla="*/ 1867437 h 5640947"/>
                <a:gd name="connsiteX371" fmla="*/ 669702 w 10071279"/>
                <a:gd name="connsiteY371" fmla="*/ 1815921 h 5640947"/>
                <a:gd name="connsiteX372" fmla="*/ 682580 w 10071279"/>
                <a:gd name="connsiteY372" fmla="*/ 1777285 h 5640947"/>
                <a:gd name="connsiteX373" fmla="*/ 695459 w 10071279"/>
                <a:gd name="connsiteY373" fmla="*/ 1674254 h 5640947"/>
                <a:gd name="connsiteX374" fmla="*/ 734096 w 10071279"/>
                <a:gd name="connsiteY374" fmla="*/ 1661375 h 5640947"/>
                <a:gd name="connsiteX375" fmla="*/ 875763 w 10071279"/>
                <a:gd name="connsiteY375" fmla="*/ 1648496 h 5640947"/>
                <a:gd name="connsiteX376" fmla="*/ 940158 w 10071279"/>
                <a:gd name="connsiteY376" fmla="*/ 1596980 h 5640947"/>
                <a:gd name="connsiteX377" fmla="*/ 953037 w 10071279"/>
                <a:gd name="connsiteY377" fmla="*/ 1545465 h 5640947"/>
                <a:gd name="connsiteX378" fmla="*/ 1120462 w 10071279"/>
                <a:gd name="connsiteY378" fmla="*/ 1506828 h 5640947"/>
                <a:gd name="connsiteX379" fmla="*/ 1159099 w 10071279"/>
                <a:gd name="connsiteY379" fmla="*/ 1493949 h 5640947"/>
                <a:gd name="connsiteX380" fmla="*/ 1197735 w 10071279"/>
                <a:gd name="connsiteY380" fmla="*/ 1416676 h 5640947"/>
                <a:gd name="connsiteX381" fmla="*/ 1326524 w 10071279"/>
                <a:gd name="connsiteY381" fmla="*/ 1378040 h 5640947"/>
                <a:gd name="connsiteX382" fmla="*/ 1300766 w 10071279"/>
                <a:gd name="connsiteY382" fmla="*/ 1326524 h 5640947"/>
                <a:gd name="connsiteX383" fmla="*/ 1287887 w 10071279"/>
                <a:gd name="connsiteY383" fmla="*/ 1287887 h 5640947"/>
                <a:gd name="connsiteX384" fmla="*/ 1249251 w 10071279"/>
                <a:gd name="connsiteY384" fmla="*/ 1262130 h 5640947"/>
                <a:gd name="connsiteX385" fmla="*/ 1236372 w 10071279"/>
                <a:gd name="connsiteY385" fmla="*/ 1081826 h 5640947"/>
                <a:gd name="connsiteX386" fmla="*/ 1197735 w 10071279"/>
                <a:gd name="connsiteY386" fmla="*/ 1056068 h 5640947"/>
                <a:gd name="connsiteX387" fmla="*/ 1068947 w 10071279"/>
                <a:gd name="connsiteY387" fmla="*/ 914400 h 5640947"/>
                <a:gd name="connsiteX388" fmla="*/ 1017431 w 10071279"/>
                <a:gd name="connsiteY388" fmla="*/ 862885 h 5640947"/>
                <a:gd name="connsiteX389" fmla="*/ 991673 w 10071279"/>
                <a:gd name="connsiteY389" fmla="*/ 811369 h 5640947"/>
                <a:gd name="connsiteX390" fmla="*/ 1081825 w 10071279"/>
                <a:gd name="connsiteY390" fmla="*/ 837127 h 5640947"/>
                <a:gd name="connsiteX391" fmla="*/ 1159099 w 10071279"/>
                <a:gd name="connsiteY391" fmla="*/ 901521 h 5640947"/>
                <a:gd name="connsiteX392" fmla="*/ 1184856 w 10071279"/>
                <a:gd name="connsiteY392" fmla="*/ 940158 h 5640947"/>
                <a:gd name="connsiteX393" fmla="*/ 1236372 w 10071279"/>
                <a:gd name="connsiteY393" fmla="*/ 953037 h 5640947"/>
                <a:gd name="connsiteX394" fmla="*/ 1326524 w 10071279"/>
                <a:gd name="connsiteY394" fmla="*/ 940158 h 5640947"/>
                <a:gd name="connsiteX395" fmla="*/ 1300766 w 10071279"/>
                <a:gd name="connsiteY395" fmla="*/ 824248 h 5640947"/>
                <a:gd name="connsiteX396" fmla="*/ 1313645 w 10071279"/>
                <a:gd name="connsiteY396" fmla="*/ 695459 h 5640947"/>
                <a:gd name="connsiteX397" fmla="*/ 1352282 w 10071279"/>
                <a:gd name="connsiteY397" fmla="*/ 656823 h 5640947"/>
                <a:gd name="connsiteX398" fmla="*/ 1378040 w 10071279"/>
                <a:gd name="connsiteY398" fmla="*/ 618186 h 5640947"/>
                <a:gd name="connsiteX399" fmla="*/ 1416676 w 10071279"/>
                <a:gd name="connsiteY399" fmla="*/ 605307 h 5640947"/>
                <a:gd name="connsiteX400" fmla="*/ 1455313 w 10071279"/>
                <a:gd name="connsiteY400" fmla="*/ 579549 h 5640947"/>
                <a:gd name="connsiteX401" fmla="*/ 1609859 w 10071279"/>
                <a:gd name="connsiteY401" fmla="*/ 592428 h 5640947"/>
                <a:gd name="connsiteX402" fmla="*/ 1648496 w 10071279"/>
                <a:gd name="connsiteY402" fmla="*/ 605307 h 5640947"/>
                <a:gd name="connsiteX403" fmla="*/ 1738648 w 10071279"/>
                <a:gd name="connsiteY403" fmla="*/ 592428 h 5640947"/>
                <a:gd name="connsiteX404" fmla="*/ 1880316 w 10071279"/>
                <a:gd name="connsiteY404" fmla="*/ 553792 h 5640947"/>
                <a:gd name="connsiteX405" fmla="*/ 1957589 w 10071279"/>
                <a:gd name="connsiteY405" fmla="*/ 489397 h 5640947"/>
                <a:gd name="connsiteX406" fmla="*/ 1970468 w 10071279"/>
                <a:gd name="connsiteY406" fmla="*/ 450761 h 5640947"/>
                <a:gd name="connsiteX407" fmla="*/ 2060620 w 10071279"/>
                <a:gd name="connsiteY407" fmla="*/ 347730 h 5640947"/>
                <a:gd name="connsiteX408" fmla="*/ 2189409 w 10071279"/>
                <a:gd name="connsiteY408" fmla="*/ 360609 h 5640947"/>
                <a:gd name="connsiteX409" fmla="*/ 2228045 w 10071279"/>
                <a:gd name="connsiteY409" fmla="*/ 321972 h 5640947"/>
                <a:gd name="connsiteX410" fmla="*/ 2395471 w 10071279"/>
                <a:gd name="connsiteY410" fmla="*/ 283335 h 5640947"/>
                <a:gd name="connsiteX411" fmla="*/ 2446986 w 10071279"/>
                <a:gd name="connsiteY411" fmla="*/ 90152 h 5640947"/>
                <a:gd name="connsiteX412" fmla="*/ 2472744 w 10071279"/>
                <a:gd name="connsiteY412" fmla="*/ 128789 h 5640947"/>
                <a:gd name="connsiteX413" fmla="*/ 2498502 w 10071279"/>
                <a:gd name="connsiteY413" fmla="*/ 206062 h 5640947"/>
                <a:gd name="connsiteX414" fmla="*/ 2575775 w 10071279"/>
                <a:gd name="connsiteY414" fmla="*/ 218941 h 5640947"/>
                <a:gd name="connsiteX415" fmla="*/ 2640169 w 10071279"/>
                <a:gd name="connsiteY415" fmla="*/ 206062 h 5640947"/>
                <a:gd name="connsiteX416" fmla="*/ 2717442 w 10071279"/>
                <a:gd name="connsiteY416" fmla="*/ 180304 h 5640947"/>
                <a:gd name="connsiteX417" fmla="*/ 2768958 w 10071279"/>
                <a:gd name="connsiteY417" fmla="*/ 257578 h 5640947"/>
                <a:gd name="connsiteX418" fmla="*/ 2807594 w 10071279"/>
                <a:gd name="connsiteY418" fmla="*/ 270456 h 5640947"/>
                <a:gd name="connsiteX419" fmla="*/ 2962141 w 10071279"/>
                <a:gd name="connsiteY419" fmla="*/ 270456 h 5640947"/>
                <a:gd name="connsiteX420" fmla="*/ 3000778 w 10071279"/>
                <a:gd name="connsiteY420" fmla="*/ 309093 h 5640947"/>
                <a:gd name="connsiteX421" fmla="*/ 3090930 w 10071279"/>
                <a:gd name="connsiteY421" fmla="*/ 347730 h 5640947"/>
                <a:gd name="connsiteX422" fmla="*/ 3232597 w 10071279"/>
                <a:gd name="connsiteY422" fmla="*/ 360609 h 5640947"/>
                <a:gd name="connsiteX423" fmla="*/ 3245476 w 10071279"/>
                <a:gd name="connsiteY423" fmla="*/ 399245 h 5640947"/>
                <a:gd name="connsiteX424" fmla="*/ 3284113 w 10071279"/>
                <a:gd name="connsiteY424" fmla="*/ 412124 h 5640947"/>
                <a:gd name="connsiteX425" fmla="*/ 3335628 w 10071279"/>
                <a:gd name="connsiteY425" fmla="*/ 425003 h 5640947"/>
                <a:gd name="connsiteX426" fmla="*/ 3425780 w 10071279"/>
                <a:gd name="connsiteY426" fmla="*/ 450761 h 5640947"/>
                <a:gd name="connsiteX427" fmla="*/ 3567448 w 10071279"/>
                <a:gd name="connsiteY427" fmla="*/ 437882 h 5640947"/>
                <a:gd name="connsiteX428" fmla="*/ 3644721 w 10071279"/>
                <a:gd name="connsiteY428" fmla="*/ 412124 h 5640947"/>
                <a:gd name="connsiteX429" fmla="*/ 3734873 w 10071279"/>
                <a:gd name="connsiteY429" fmla="*/ 373487 h 5640947"/>
                <a:gd name="connsiteX430" fmla="*/ 3760631 w 10071279"/>
                <a:gd name="connsiteY430" fmla="*/ 334851 h 5640947"/>
                <a:gd name="connsiteX431" fmla="*/ 3837904 w 10071279"/>
                <a:gd name="connsiteY431" fmla="*/ 309093 h 5640947"/>
                <a:gd name="connsiteX432" fmla="*/ 3928056 w 10071279"/>
                <a:gd name="connsiteY432" fmla="*/ 347730 h 5640947"/>
                <a:gd name="connsiteX433" fmla="*/ 3992451 w 10071279"/>
                <a:gd name="connsiteY433" fmla="*/ 334851 h 5640947"/>
                <a:gd name="connsiteX434" fmla="*/ 4108361 w 10071279"/>
                <a:gd name="connsiteY434" fmla="*/ 296214 h 5640947"/>
                <a:gd name="connsiteX435" fmla="*/ 4185634 w 10071279"/>
                <a:gd name="connsiteY435" fmla="*/ 270456 h 5640947"/>
                <a:gd name="connsiteX436" fmla="*/ 4224271 w 10071279"/>
                <a:gd name="connsiteY436" fmla="*/ 257578 h 5640947"/>
                <a:gd name="connsiteX437" fmla="*/ 4301544 w 10071279"/>
                <a:gd name="connsiteY437" fmla="*/ 206062 h 5640947"/>
                <a:gd name="connsiteX438" fmla="*/ 4391696 w 10071279"/>
                <a:gd name="connsiteY438" fmla="*/ 167426 h 5640947"/>
                <a:gd name="connsiteX439" fmla="*/ 4636394 w 10071279"/>
                <a:gd name="connsiteY439" fmla="*/ 167426 h 5640947"/>
                <a:gd name="connsiteX440" fmla="*/ 4687910 w 10071279"/>
                <a:gd name="connsiteY440" fmla="*/ 141668 h 5640947"/>
                <a:gd name="connsiteX441" fmla="*/ 4829578 w 10071279"/>
                <a:gd name="connsiteY441" fmla="*/ 154547 h 5640947"/>
                <a:gd name="connsiteX442" fmla="*/ 4906851 w 10071279"/>
                <a:gd name="connsiteY442" fmla="*/ 206062 h 5640947"/>
                <a:gd name="connsiteX443" fmla="*/ 4958366 w 10071279"/>
                <a:gd name="connsiteY443" fmla="*/ 218941 h 5640947"/>
                <a:gd name="connsiteX444" fmla="*/ 5254580 w 10071279"/>
                <a:gd name="connsiteY444" fmla="*/ 206062 h 5640947"/>
                <a:gd name="connsiteX445" fmla="*/ 5344733 w 10071279"/>
                <a:gd name="connsiteY445" fmla="*/ 257578 h 5640947"/>
                <a:gd name="connsiteX446" fmla="*/ 5383369 w 10071279"/>
                <a:gd name="connsiteY446" fmla="*/ 296214 h 5640947"/>
                <a:gd name="connsiteX447" fmla="*/ 5550794 w 10071279"/>
                <a:gd name="connsiteY447" fmla="*/ 309093 h 5640947"/>
                <a:gd name="connsiteX448" fmla="*/ 5602310 w 10071279"/>
                <a:gd name="connsiteY448" fmla="*/ 386366 h 5640947"/>
                <a:gd name="connsiteX449" fmla="*/ 5628068 w 10071279"/>
                <a:gd name="connsiteY449" fmla="*/ 425003 h 5640947"/>
                <a:gd name="connsiteX450" fmla="*/ 6297769 w 10071279"/>
                <a:gd name="connsiteY450" fmla="*/ 412124 h 5640947"/>
                <a:gd name="connsiteX451" fmla="*/ 6310648 w 10071279"/>
                <a:gd name="connsiteY451" fmla="*/ 270456 h 5640947"/>
                <a:gd name="connsiteX452" fmla="*/ 6349285 w 10071279"/>
                <a:gd name="connsiteY452" fmla="*/ 257578 h 5640947"/>
                <a:gd name="connsiteX453" fmla="*/ 6516710 w 10071279"/>
                <a:gd name="connsiteY453" fmla="*/ 270456 h 5640947"/>
                <a:gd name="connsiteX454" fmla="*/ 6568225 w 10071279"/>
                <a:gd name="connsiteY454" fmla="*/ 296214 h 5640947"/>
                <a:gd name="connsiteX455" fmla="*/ 6606862 w 10071279"/>
                <a:gd name="connsiteY455" fmla="*/ 309093 h 5640947"/>
                <a:gd name="connsiteX456" fmla="*/ 6697014 w 10071279"/>
                <a:gd name="connsiteY456" fmla="*/ 347730 h 5640947"/>
                <a:gd name="connsiteX457" fmla="*/ 6903076 w 10071279"/>
                <a:gd name="connsiteY457" fmla="*/ 334851 h 5640947"/>
                <a:gd name="connsiteX458" fmla="*/ 6941713 w 10071279"/>
                <a:gd name="connsiteY458" fmla="*/ 309093 h 5640947"/>
                <a:gd name="connsiteX459" fmla="*/ 7070502 w 10071279"/>
                <a:gd name="connsiteY459" fmla="*/ 321972 h 5640947"/>
                <a:gd name="connsiteX460" fmla="*/ 7147775 w 10071279"/>
                <a:gd name="connsiteY460" fmla="*/ 386366 h 5640947"/>
                <a:gd name="connsiteX461" fmla="*/ 7237927 w 10071279"/>
                <a:gd name="connsiteY461" fmla="*/ 437882 h 5640947"/>
                <a:gd name="connsiteX462" fmla="*/ 7276563 w 10071279"/>
                <a:gd name="connsiteY462" fmla="*/ 450761 h 5640947"/>
                <a:gd name="connsiteX463" fmla="*/ 7353837 w 10071279"/>
                <a:gd name="connsiteY463" fmla="*/ 528034 h 5640947"/>
                <a:gd name="connsiteX464" fmla="*/ 7456868 w 10071279"/>
                <a:gd name="connsiteY464" fmla="*/ 553792 h 5640947"/>
                <a:gd name="connsiteX465" fmla="*/ 7495504 w 10071279"/>
                <a:gd name="connsiteY465" fmla="*/ 566671 h 5640947"/>
                <a:gd name="connsiteX466" fmla="*/ 7675809 w 10071279"/>
                <a:gd name="connsiteY466" fmla="*/ 579549 h 5640947"/>
                <a:gd name="connsiteX467" fmla="*/ 7765961 w 10071279"/>
                <a:gd name="connsiteY467" fmla="*/ 605307 h 5640947"/>
                <a:gd name="connsiteX468" fmla="*/ 7817476 w 10071279"/>
                <a:gd name="connsiteY468" fmla="*/ 656823 h 5640947"/>
                <a:gd name="connsiteX469" fmla="*/ 7984902 w 10071279"/>
                <a:gd name="connsiteY469" fmla="*/ 643944 h 5640947"/>
                <a:gd name="connsiteX470" fmla="*/ 8113690 w 10071279"/>
                <a:gd name="connsiteY470" fmla="*/ 643944 h 5640947"/>
                <a:gd name="connsiteX471" fmla="*/ 8190963 w 10071279"/>
                <a:gd name="connsiteY471" fmla="*/ 669702 h 5640947"/>
                <a:gd name="connsiteX472" fmla="*/ 8293994 w 10071279"/>
                <a:gd name="connsiteY472" fmla="*/ 721217 h 5640947"/>
                <a:gd name="connsiteX473" fmla="*/ 8706118 w 10071279"/>
                <a:gd name="connsiteY473" fmla="*/ 734096 h 5640947"/>
                <a:gd name="connsiteX474" fmla="*/ 8796271 w 10071279"/>
                <a:gd name="connsiteY474" fmla="*/ 785611 h 5640947"/>
                <a:gd name="connsiteX475" fmla="*/ 8873544 w 10071279"/>
                <a:gd name="connsiteY475" fmla="*/ 837127 h 5640947"/>
                <a:gd name="connsiteX476" fmla="*/ 8899302 w 10071279"/>
                <a:gd name="connsiteY476" fmla="*/ 875764 h 5640947"/>
                <a:gd name="connsiteX477" fmla="*/ 8989454 w 10071279"/>
                <a:gd name="connsiteY477" fmla="*/ 914400 h 5640947"/>
                <a:gd name="connsiteX478" fmla="*/ 9028090 w 10071279"/>
                <a:gd name="connsiteY478" fmla="*/ 940158 h 5640947"/>
                <a:gd name="connsiteX479" fmla="*/ 9105363 w 10071279"/>
                <a:gd name="connsiteY479" fmla="*/ 965916 h 5640947"/>
                <a:gd name="connsiteX480" fmla="*/ 9131121 w 10071279"/>
                <a:gd name="connsiteY480" fmla="*/ 1004552 h 5640947"/>
                <a:gd name="connsiteX481" fmla="*/ 9144000 w 10071279"/>
                <a:gd name="connsiteY481" fmla="*/ 1043189 h 5640947"/>
                <a:gd name="connsiteX482" fmla="*/ 9272789 w 10071279"/>
                <a:gd name="connsiteY482" fmla="*/ 1081826 h 5640947"/>
                <a:gd name="connsiteX483" fmla="*/ 9350062 w 10071279"/>
                <a:gd name="connsiteY483" fmla="*/ 1107583 h 5640947"/>
                <a:gd name="connsiteX484" fmla="*/ 9388699 w 10071279"/>
                <a:gd name="connsiteY484" fmla="*/ 1120462 h 5640947"/>
                <a:gd name="connsiteX485" fmla="*/ 9453093 w 10071279"/>
                <a:gd name="connsiteY485" fmla="*/ 1223493 h 5640947"/>
                <a:gd name="connsiteX486" fmla="*/ 9478851 w 10071279"/>
                <a:gd name="connsiteY486" fmla="*/ 1275009 h 5640947"/>
                <a:gd name="connsiteX487" fmla="*/ 9491730 w 10071279"/>
                <a:gd name="connsiteY487" fmla="*/ 1313645 h 5640947"/>
                <a:gd name="connsiteX488" fmla="*/ 9556124 w 10071279"/>
                <a:gd name="connsiteY488" fmla="*/ 1403797 h 5640947"/>
                <a:gd name="connsiteX489" fmla="*/ 9684913 w 10071279"/>
                <a:gd name="connsiteY489" fmla="*/ 1455313 h 5640947"/>
                <a:gd name="connsiteX490" fmla="*/ 9762186 w 10071279"/>
                <a:gd name="connsiteY490" fmla="*/ 1493949 h 5640947"/>
                <a:gd name="connsiteX491" fmla="*/ 9787944 w 10071279"/>
                <a:gd name="connsiteY491" fmla="*/ 1571223 h 5640947"/>
                <a:gd name="connsiteX492" fmla="*/ 9800823 w 10071279"/>
                <a:gd name="connsiteY492" fmla="*/ 1661375 h 5640947"/>
                <a:gd name="connsiteX493" fmla="*/ 9878096 w 10071279"/>
                <a:gd name="connsiteY493" fmla="*/ 1687133 h 5640947"/>
                <a:gd name="connsiteX494" fmla="*/ 9916733 w 10071279"/>
                <a:gd name="connsiteY494" fmla="*/ 1712890 h 5640947"/>
                <a:gd name="connsiteX495" fmla="*/ 9929611 w 10071279"/>
                <a:gd name="connsiteY495" fmla="*/ 1751527 h 5640947"/>
                <a:gd name="connsiteX496" fmla="*/ 9878096 w 10071279"/>
                <a:gd name="connsiteY496" fmla="*/ 1996226 h 5640947"/>
                <a:gd name="connsiteX497" fmla="*/ 9813702 w 10071279"/>
                <a:gd name="connsiteY497" fmla="*/ 2047741 h 5640947"/>
                <a:gd name="connsiteX498" fmla="*/ 9839459 w 10071279"/>
                <a:gd name="connsiteY498" fmla="*/ 2099256 h 5640947"/>
                <a:gd name="connsiteX499" fmla="*/ 9890975 w 10071279"/>
                <a:gd name="connsiteY499" fmla="*/ 2176530 h 5640947"/>
                <a:gd name="connsiteX500" fmla="*/ 9878096 w 10071279"/>
                <a:gd name="connsiteY500" fmla="*/ 2240924 h 5640947"/>
                <a:gd name="connsiteX501" fmla="*/ 9852338 w 10071279"/>
                <a:gd name="connsiteY501" fmla="*/ 2279561 h 5640947"/>
                <a:gd name="connsiteX502" fmla="*/ 9787944 w 10071279"/>
                <a:gd name="connsiteY502" fmla="*/ 2369713 h 5640947"/>
                <a:gd name="connsiteX503" fmla="*/ 9775065 w 10071279"/>
                <a:gd name="connsiteY503" fmla="*/ 2511380 h 5640947"/>
                <a:gd name="connsiteX504" fmla="*/ 9736428 w 10071279"/>
                <a:gd name="connsiteY504" fmla="*/ 2550017 h 5640947"/>
                <a:gd name="connsiteX505" fmla="*/ 9672034 w 10071279"/>
                <a:gd name="connsiteY505" fmla="*/ 2601533 h 5640947"/>
                <a:gd name="connsiteX506" fmla="*/ 9607640 w 10071279"/>
                <a:gd name="connsiteY506" fmla="*/ 2653048 h 5640947"/>
                <a:gd name="connsiteX507" fmla="*/ 9581882 w 10071279"/>
                <a:gd name="connsiteY507" fmla="*/ 2691685 h 5640947"/>
                <a:gd name="connsiteX508" fmla="*/ 9543245 w 10071279"/>
                <a:gd name="connsiteY508" fmla="*/ 2717442 h 5640947"/>
                <a:gd name="connsiteX509" fmla="*/ 9517487 w 10071279"/>
                <a:gd name="connsiteY509" fmla="*/ 2794716 h 5640947"/>
                <a:gd name="connsiteX510" fmla="*/ 9504609 w 10071279"/>
                <a:gd name="connsiteY510" fmla="*/ 2833352 h 5640947"/>
                <a:gd name="connsiteX511" fmla="*/ 9517487 w 10071279"/>
                <a:gd name="connsiteY511" fmla="*/ 2962141 h 5640947"/>
                <a:gd name="connsiteX512" fmla="*/ 9530366 w 10071279"/>
                <a:gd name="connsiteY512" fmla="*/ 3129566 h 5640947"/>
                <a:gd name="connsiteX513" fmla="*/ 9491730 w 10071279"/>
                <a:gd name="connsiteY513" fmla="*/ 3142445 h 5640947"/>
                <a:gd name="connsiteX514" fmla="*/ 9401578 w 10071279"/>
                <a:gd name="connsiteY514" fmla="*/ 3206840 h 5640947"/>
                <a:gd name="connsiteX515" fmla="*/ 9324304 w 10071279"/>
                <a:gd name="connsiteY515" fmla="*/ 3258355 h 5640947"/>
                <a:gd name="connsiteX516" fmla="*/ 9285668 w 10071279"/>
                <a:gd name="connsiteY516" fmla="*/ 3309871 h 5640947"/>
                <a:gd name="connsiteX517" fmla="*/ 9259910 w 10071279"/>
                <a:gd name="connsiteY517" fmla="*/ 3387144 h 5640947"/>
                <a:gd name="connsiteX518" fmla="*/ 9247031 w 10071279"/>
                <a:gd name="connsiteY518" fmla="*/ 3593206 h 5640947"/>
                <a:gd name="connsiteX519" fmla="*/ 9208394 w 10071279"/>
                <a:gd name="connsiteY519" fmla="*/ 3606085 h 5640947"/>
                <a:gd name="connsiteX520" fmla="*/ 9079606 w 10071279"/>
                <a:gd name="connsiteY520" fmla="*/ 3631842 h 5640947"/>
                <a:gd name="connsiteX521" fmla="*/ 9040969 w 10071279"/>
                <a:gd name="connsiteY521" fmla="*/ 3644721 h 5640947"/>
                <a:gd name="connsiteX522" fmla="*/ 9002333 w 10071279"/>
                <a:gd name="connsiteY522" fmla="*/ 3773510 h 5640947"/>
                <a:gd name="connsiteX523" fmla="*/ 9040969 w 10071279"/>
                <a:gd name="connsiteY523" fmla="*/ 3863662 h 5640947"/>
                <a:gd name="connsiteX524" fmla="*/ 9079606 w 10071279"/>
                <a:gd name="connsiteY524" fmla="*/ 3876541 h 5640947"/>
                <a:gd name="connsiteX525" fmla="*/ 9092485 w 10071279"/>
                <a:gd name="connsiteY525" fmla="*/ 3992451 h 5640947"/>
                <a:gd name="connsiteX526" fmla="*/ 9053848 w 10071279"/>
                <a:gd name="connsiteY526" fmla="*/ 4005330 h 5640947"/>
                <a:gd name="connsiteX527" fmla="*/ 8937938 w 10071279"/>
                <a:gd name="connsiteY527" fmla="*/ 4056845 h 5640947"/>
                <a:gd name="connsiteX528" fmla="*/ 8860665 w 10071279"/>
                <a:gd name="connsiteY528" fmla="*/ 4082603 h 5640947"/>
                <a:gd name="connsiteX529" fmla="*/ 8847786 w 10071279"/>
                <a:gd name="connsiteY529" fmla="*/ 4121240 h 5640947"/>
                <a:gd name="connsiteX530" fmla="*/ 8822028 w 10071279"/>
                <a:gd name="connsiteY530" fmla="*/ 4185634 h 5640947"/>
                <a:gd name="connsiteX531" fmla="*/ 8809149 w 10071279"/>
                <a:gd name="connsiteY531" fmla="*/ 4275786 h 5640947"/>
                <a:gd name="connsiteX532" fmla="*/ 8770513 w 10071279"/>
                <a:gd name="connsiteY532" fmla="*/ 4288665 h 5640947"/>
                <a:gd name="connsiteX533" fmla="*/ 8512935 w 10071279"/>
                <a:gd name="connsiteY533" fmla="*/ 4314423 h 5640947"/>
                <a:gd name="connsiteX534" fmla="*/ 8422783 w 10071279"/>
                <a:gd name="connsiteY534" fmla="*/ 4327302 h 5640947"/>
                <a:gd name="connsiteX535" fmla="*/ 8409904 w 10071279"/>
                <a:gd name="connsiteY535" fmla="*/ 4391696 h 5640947"/>
                <a:gd name="connsiteX536" fmla="*/ 8332631 w 10071279"/>
                <a:gd name="connsiteY536" fmla="*/ 4430333 h 5640947"/>
                <a:gd name="connsiteX537" fmla="*/ 8242479 w 10071279"/>
                <a:gd name="connsiteY537" fmla="*/ 4494727 h 56409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</a:cxnLst>
              <a:rect l="l" t="t" r="r" b="b"/>
              <a:pathLst>
                <a:path w="10071279" h="5640947">
                  <a:moveTo>
                    <a:pt x="8306873" y="4443211"/>
                  </a:moveTo>
                  <a:cubicBezTo>
                    <a:pt x="8315459" y="4421746"/>
                    <a:pt x="8321561" y="4399112"/>
                    <a:pt x="8332631" y="4378817"/>
                  </a:cubicBezTo>
                  <a:cubicBezTo>
                    <a:pt x="8347455" y="4351640"/>
                    <a:pt x="8384147" y="4301544"/>
                    <a:pt x="8384147" y="4301544"/>
                  </a:cubicBezTo>
                  <a:cubicBezTo>
                    <a:pt x="8392733" y="4275786"/>
                    <a:pt x="8387313" y="4239332"/>
                    <a:pt x="8409904" y="4224271"/>
                  </a:cubicBezTo>
                  <a:cubicBezTo>
                    <a:pt x="8422783" y="4215685"/>
                    <a:pt x="8434396" y="4204800"/>
                    <a:pt x="8448541" y="4198513"/>
                  </a:cubicBezTo>
                  <a:cubicBezTo>
                    <a:pt x="8538113" y="4158703"/>
                    <a:pt x="8502403" y="4184852"/>
                    <a:pt x="8577330" y="4159876"/>
                  </a:cubicBezTo>
                  <a:cubicBezTo>
                    <a:pt x="8704404" y="4117518"/>
                    <a:pt x="8578949" y="4146672"/>
                    <a:pt x="8706118" y="4121240"/>
                  </a:cubicBezTo>
                  <a:cubicBezTo>
                    <a:pt x="8731876" y="4108361"/>
                    <a:pt x="8756809" y="4093679"/>
                    <a:pt x="8783392" y="4082603"/>
                  </a:cubicBezTo>
                  <a:cubicBezTo>
                    <a:pt x="8808454" y="4072160"/>
                    <a:pt x="8860665" y="4056845"/>
                    <a:pt x="8860665" y="4056845"/>
                  </a:cubicBezTo>
                  <a:cubicBezTo>
                    <a:pt x="8869251" y="4043966"/>
                    <a:pt x="8875478" y="4029154"/>
                    <a:pt x="8886423" y="4018209"/>
                  </a:cubicBezTo>
                  <a:cubicBezTo>
                    <a:pt x="8897368" y="4007264"/>
                    <a:pt x="8914866" y="4004100"/>
                    <a:pt x="8925059" y="3992451"/>
                  </a:cubicBezTo>
                  <a:cubicBezTo>
                    <a:pt x="8945444" y="3969153"/>
                    <a:pt x="8976575" y="3915178"/>
                    <a:pt x="8976575" y="3915178"/>
                  </a:cubicBezTo>
                  <a:cubicBezTo>
                    <a:pt x="9005634" y="3828002"/>
                    <a:pt x="9010415" y="3859753"/>
                    <a:pt x="8989454" y="3786389"/>
                  </a:cubicBezTo>
                  <a:cubicBezTo>
                    <a:pt x="8985724" y="3773336"/>
                    <a:pt x="8980868" y="3760631"/>
                    <a:pt x="8976575" y="3747752"/>
                  </a:cubicBezTo>
                  <a:cubicBezTo>
                    <a:pt x="8980868" y="3721994"/>
                    <a:pt x="8975768" y="3692718"/>
                    <a:pt x="8989454" y="3670479"/>
                  </a:cubicBezTo>
                  <a:cubicBezTo>
                    <a:pt x="9007787" y="3640689"/>
                    <a:pt x="9089548" y="3567673"/>
                    <a:pt x="9131121" y="3541690"/>
                  </a:cubicBezTo>
                  <a:cubicBezTo>
                    <a:pt x="9147402" y="3531515"/>
                    <a:pt x="9165968" y="3525458"/>
                    <a:pt x="9182637" y="3515933"/>
                  </a:cubicBezTo>
                  <a:cubicBezTo>
                    <a:pt x="9196076" y="3508254"/>
                    <a:pt x="9208394" y="3498761"/>
                    <a:pt x="9221273" y="3490175"/>
                  </a:cubicBezTo>
                  <a:cubicBezTo>
                    <a:pt x="9295091" y="3379447"/>
                    <a:pt x="9196800" y="3509754"/>
                    <a:pt x="9285668" y="3438659"/>
                  </a:cubicBezTo>
                  <a:cubicBezTo>
                    <a:pt x="9297754" y="3428990"/>
                    <a:pt x="9299534" y="3409932"/>
                    <a:pt x="9311425" y="3400023"/>
                  </a:cubicBezTo>
                  <a:cubicBezTo>
                    <a:pt x="9326174" y="3387732"/>
                    <a:pt x="9345769" y="3382851"/>
                    <a:pt x="9362941" y="3374265"/>
                  </a:cubicBezTo>
                  <a:cubicBezTo>
                    <a:pt x="9367234" y="3361386"/>
                    <a:pt x="9368290" y="3346924"/>
                    <a:pt x="9375820" y="3335628"/>
                  </a:cubicBezTo>
                  <a:cubicBezTo>
                    <a:pt x="9385923" y="3320474"/>
                    <a:pt x="9402603" y="3310820"/>
                    <a:pt x="9414456" y="3296992"/>
                  </a:cubicBezTo>
                  <a:cubicBezTo>
                    <a:pt x="9428425" y="3280695"/>
                    <a:pt x="9440784" y="3263061"/>
                    <a:pt x="9453093" y="3245476"/>
                  </a:cubicBezTo>
                  <a:cubicBezTo>
                    <a:pt x="9470846" y="3220115"/>
                    <a:pt x="9504609" y="3168203"/>
                    <a:pt x="9504609" y="3168203"/>
                  </a:cubicBezTo>
                  <a:cubicBezTo>
                    <a:pt x="9508902" y="3155324"/>
                    <a:pt x="9512720" y="3142277"/>
                    <a:pt x="9517487" y="3129566"/>
                  </a:cubicBezTo>
                  <a:cubicBezTo>
                    <a:pt x="9525604" y="3107920"/>
                    <a:pt x="9536602" y="3087315"/>
                    <a:pt x="9543245" y="3065172"/>
                  </a:cubicBezTo>
                  <a:cubicBezTo>
                    <a:pt x="9549535" y="3044205"/>
                    <a:pt x="9551831" y="3022243"/>
                    <a:pt x="9556124" y="3000778"/>
                  </a:cubicBezTo>
                  <a:cubicBezTo>
                    <a:pt x="9560417" y="2949262"/>
                    <a:pt x="9562963" y="2897571"/>
                    <a:pt x="9569003" y="2846231"/>
                  </a:cubicBezTo>
                  <a:cubicBezTo>
                    <a:pt x="9571561" y="2824491"/>
                    <a:pt x="9578553" y="2803472"/>
                    <a:pt x="9581882" y="2781837"/>
                  </a:cubicBezTo>
                  <a:cubicBezTo>
                    <a:pt x="9587145" y="2747629"/>
                    <a:pt x="9582933" y="2711333"/>
                    <a:pt x="9594761" y="2678806"/>
                  </a:cubicBezTo>
                  <a:cubicBezTo>
                    <a:pt x="9600985" y="2661689"/>
                    <a:pt x="9618422" y="2650536"/>
                    <a:pt x="9633397" y="2640169"/>
                  </a:cubicBezTo>
                  <a:cubicBezTo>
                    <a:pt x="9674559" y="2611672"/>
                    <a:pt x="9720530" y="2590667"/>
                    <a:pt x="9762186" y="2562896"/>
                  </a:cubicBezTo>
                  <a:cubicBezTo>
                    <a:pt x="9893883" y="2475098"/>
                    <a:pt x="9676191" y="2616394"/>
                    <a:pt x="9865217" y="2511380"/>
                  </a:cubicBezTo>
                  <a:cubicBezTo>
                    <a:pt x="9891686" y="2496675"/>
                    <a:pt x="9935172" y="2458343"/>
                    <a:pt x="9955369" y="2434107"/>
                  </a:cubicBezTo>
                  <a:cubicBezTo>
                    <a:pt x="9965278" y="2422216"/>
                    <a:pt x="9972130" y="2408066"/>
                    <a:pt x="9981127" y="2395471"/>
                  </a:cubicBezTo>
                  <a:cubicBezTo>
                    <a:pt x="9993603" y="2378004"/>
                    <a:pt x="10006884" y="2361127"/>
                    <a:pt x="10019763" y="2343955"/>
                  </a:cubicBezTo>
                  <a:lnTo>
                    <a:pt x="10045521" y="2266682"/>
                  </a:lnTo>
                  <a:cubicBezTo>
                    <a:pt x="10049814" y="2253803"/>
                    <a:pt x="10055107" y="2241215"/>
                    <a:pt x="10058400" y="2228045"/>
                  </a:cubicBezTo>
                  <a:lnTo>
                    <a:pt x="10071279" y="2176530"/>
                  </a:lnTo>
                  <a:cubicBezTo>
                    <a:pt x="10066986" y="1979054"/>
                    <a:pt x="10070471" y="1781255"/>
                    <a:pt x="10058400" y="1584102"/>
                  </a:cubicBezTo>
                  <a:cubicBezTo>
                    <a:pt x="10056116" y="1546805"/>
                    <a:pt x="9964229" y="1499856"/>
                    <a:pt x="9955369" y="1493949"/>
                  </a:cubicBezTo>
                  <a:cubicBezTo>
                    <a:pt x="9881371" y="1444617"/>
                    <a:pt x="9927681" y="1479141"/>
                    <a:pt x="9826580" y="1378040"/>
                  </a:cubicBezTo>
                  <a:cubicBezTo>
                    <a:pt x="9809408" y="1360868"/>
                    <a:pt x="9789636" y="1345952"/>
                    <a:pt x="9775065" y="1326524"/>
                  </a:cubicBezTo>
                  <a:cubicBezTo>
                    <a:pt x="9728283" y="1264149"/>
                    <a:pt x="9756791" y="1281797"/>
                    <a:pt x="9697792" y="1262130"/>
                  </a:cubicBezTo>
                  <a:cubicBezTo>
                    <a:pt x="9553375" y="1143971"/>
                    <a:pt x="9595463" y="1165335"/>
                    <a:pt x="9465972" y="1094704"/>
                  </a:cubicBezTo>
                  <a:cubicBezTo>
                    <a:pt x="9449117" y="1085511"/>
                    <a:pt x="9432432" y="1075688"/>
                    <a:pt x="9414456" y="1068947"/>
                  </a:cubicBezTo>
                  <a:cubicBezTo>
                    <a:pt x="9397883" y="1062732"/>
                    <a:pt x="9380113" y="1060361"/>
                    <a:pt x="9362941" y="1056068"/>
                  </a:cubicBezTo>
                  <a:cubicBezTo>
                    <a:pt x="9215981" y="909108"/>
                    <a:pt x="9396940" y="1094924"/>
                    <a:pt x="9272789" y="953037"/>
                  </a:cubicBezTo>
                  <a:cubicBezTo>
                    <a:pt x="9219057" y="891629"/>
                    <a:pt x="9220744" y="905887"/>
                    <a:pt x="9156879" y="850006"/>
                  </a:cubicBezTo>
                  <a:cubicBezTo>
                    <a:pt x="9143172" y="838012"/>
                    <a:pt x="9133687" y="821022"/>
                    <a:pt x="9118242" y="811369"/>
                  </a:cubicBezTo>
                  <a:cubicBezTo>
                    <a:pt x="8882124" y="663794"/>
                    <a:pt x="9213280" y="905184"/>
                    <a:pt x="9002333" y="746975"/>
                  </a:cubicBezTo>
                  <a:cubicBezTo>
                    <a:pt x="8993747" y="734096"/>
                    <a:pt x="8987520" y="719283"/>
                    <a:pt x="8976575" y="708338"/>
                  </a:cubicBezTo>
                  <a:cubicBezTo>
                    <a:pt x="8967366" y="699129"/>
                    <a:pt x="8903482" y="653692"/>
                    <a:pt x="8886423" y="643944"/>
                  </a:cubicBezTo>
                  <a:cubicBezTo>
                    <a:pt x="8869754" y="634419"/>
                    <a:pt x="8851188" y="628361"/>
                    <a:pt x="8834907" y="618186"/>
                  </a:cubicBezTo>
                  <a:cubicBezTo>
                    <a:pt x="8816705" y="606810"/>
                    <a:pt x="8802029" y="590198"/>
                    <a:pt x="8783392" y="579549"/>
                  </a:cubicBezTo>
                  <a:cubicBezTo>
                    <a:pt x="8771605" y="572814"/>
                    <a:pt x="8757808" y="570400"/>
                    <a:pt x="8744755" y="566671"/>
                  </a:cubicBezTo>
                  <a:cubicBezTo>
                    <a:pt x="8727736" y="561809"/>
                    <a:pt x="8710637" y="557054"/>
                    <a:pt x="8693240" y="553792"/>
                  </a:cubicBezTo>
                  <a:cubicBezTo>
                    <a:pt x="8641908" y="544167"/>
                    <a:pt x="8588239" y="544549"/>
                    <a:pt x="8538693" y="528034"/>
                  </a:cubicBezTo>
                  <a:cubicBezTo>
                    <a:pt x="8223085" y="422831"/>
                    <a:pt x="8513630" y="515355"/>
                    <a:pt x="7624293" y="502276"/>
                  </a:cubicBezTo>
                  <a:cubicBezTo>
                    <a:pt x="7589949" y="493690"/>
                    <a:pt x="7550717" y="496154"/>
                    <a:pt x="7521262" y="476518"/>
                  </a:cubicBezTo>
                  <a:cubicBezTo>
                    <a:pt x="7402712" y="397488"/>
                    <a:pt x="7587245" y="524154"/>
                    <a:pt x="7431110" y="399245"/>
                  </a:cubicBezTo>
                  <a:cubicBezTo>
                    <a:pt x="7335923" y="323095"/>
                    <a:pt x="7381592" y="368048"/>
                    <a:pt x="7289442" y="321972"/>
                  </a:cubicBezTo>
                  <a:cubicBezTo>
                    <a:pt x="7267053" y="310777"/>
                    <a:pt x="7247670" y="294051"/>
                    <a:pt x="7225048" y="283335"/>
                  </a:cubicBezTo>
                  <a:cubicBezTo>
                    <a:pt x="7165954" y="255343"/>
                    <a:pt x="7104710" y="232134"/>
                    <a:pt x="7044744" y="206062"/>
                  </a:cubicBezTo>
                  <a:cubicBezTo>
                    <a:pt x="7005970" y="189204"/>
                    <a:pt x="6970294" y="162839"/>
                    <a:pt x="6928834" y="154547"/>
                  </a:cubicBezTo>
                  <a:cubicBezTo>
                    <a:pt x="6885904" y="145961"/>
                    <a:pt x="6843275" y="135706"/>
                    <a:pt x="6800045" y="128789"/>
                  </a:cubicBezTo>
                  <a:cubicBezTo>
                    <a:pt x="6668962" y="107815"/>
                    <a:pt x="6601861" y="102531"/>
                    <a:pt x="6478073" y="90152"/>
                  </a:cubicBezTo>
                  <a:cubicBezTo>
                    <a:pt x="6378520" y="106744"/>
                    <a:pt x="6265449" y="113204"/>
                    <a:pt x="6168980" y="154547"/>
                  </a:cubicBezTo>
                  <a:cubicBezTo>
                    <a:pt x="6133687" y="169672"/>
                    <a:pt x="6101393" y="191294"/>
                    <a:pt x="6065949" y="206062"/>
                  </a:cubicBezTo>
                  <a:cubicBezTo>
                    <a:pt x="6049610" y="212870"/>
                    <a:pt x="6030773" y="212133"/>
                    <a:pt x="6014434" y="218941"/>
                  </a:cubicBezTo>
                  <a:cubicBezTo>
                    <a:pt x="5978990" y="233709"/>
                    <a:pt x="5945747" y="253284"/>
                    <a:pt x="5911403" y="270456"/>
                  </a:cubicBezTo>
                  <a:cubicBezTo>
                    <a:pt x="5894231" y="279042"/>
                    <a:pt x="5878713" y="292449"/>
                    <a:pt x="5859887" y="296214"/>
                  </a:cubicBezTo>
                  <a:lnTo>
                    <a:pt x="5795493" y="309093"/>
                  </a:lnTo>
                  <a:cubicBezTo>
                    <a:pt x="5743978" y="304800"/>
                    <a:pt x="5689529" y="313880"/>
                    <a:pt x="5640947" y="296214"/>
                  </a:cubicBezTo>
                  <a:cubicBezTo>
                    <a:pt x="5591700" y="278306"/>
                    <a:pt x="5556595" y="233835"/>
                    <a:pt x="5512158" y="206062"/>
                  </a:cubicBezTo>
                  <a:cubicBezTo>
                    <a:pt x="5453458" y="169375"/>
                    <a:pt x="5395335" y="130632"/>
                    <a:pt x="5331854" y="103031"/>
                  </a:cubicBezTo>
                  <a:cubicBezTo>
                    <a:pt x="5295557" y="87250"/>
                    <a:pt x="5253915" y="88441"/>
                    <a:pt x="5215944" y="77273"/>
                  </a:cubicBezTo>
                  <a:cubicBezTo>
                    <a:pt x="5193159" y="70572"/>
                    <a:pt x="5101774" y="29123"/>
                    <a:pt x="5061397" y="25758"/>
                  </a:cubicBezTo>
                  <a:cubicBezTo>
                    <a:pt x="4975728" y="18619"/>
                    <a:pt x="4889629" y="18080"/>
                    <a:pt x="4803820" y="12879"/>
                  </a:cubicBezTo>
                  <a:cubicBezTo>
                    <a:pt x="4747949" y="9493"/>
                    <a:pt x="4692203" y="4293"/>
                    <a:pt x="4636394" y="0"/>
                  </a:cubicBezTo>
                  <a:cubicBezTo>
                    <a:pt x="4541949" y="8586"/>
                    <a:pt x="4446884" y="11960"/>
                    <a:pt x="4353059" y="25758"/>
                  </a:cubicBezTo>
                  <a:cubicBezTo>
                    <a:pt x="4300523" y="33484"/>
                    <a:pt x="4249571" y="49807"/>
                    <a:pt x="4198513" y="64395"/>
                  </a:cubicBezTo>
                  <a:cubicBezTo>
                    <a:pt x="4159618" y="75508"/>
                    <a:pt x="4020037" y="123965"/>
                    <a:pt x="3979572" y="141668"/>
                  </a:cubicBezTo>
                  <a:cubicBezTo>
                    <a:pt x="3640572" y="289980"/>
                    <a:pt x="4094675" y="100832"/>
                    <a:pt x="3786389" y="244699"/>
                  </a:cubicBezTo>
                  <a:cubicBezTo>
                    <a:pt x="3753151" y="260210"/>
                    <a:pt x="3717071" y="268886"/>
                    <a:pt x="3683358" y="283335"/>
                  </a:cubicBezTo>
                  <a:cubicBezTo>
                    <a:pt x="3619578" y="310669"/>
                    <a:pt x="3615353" y="315794"/>
                    <a:pt x="3567448" y="347730"/>
                  </a:cubicBezTo>
                  <a:cubicBezTo>
                    <a:pt x="3520445" y="341015"/>
                    <a:pt x="3363810" y="319802"/>
                    <a:pt x="3335628" y="309093"/>
                  </a:cubicBezTo>
                  <a:cubicBezTo>
                    <a:pt x="3164899" y="244216"/>
                    <a:pt x="3006620" y="147908"/>
                    <a:pt x="2833352" y="90152"/>
                  </a:cubicBezTo>
                  <a:cubicBezTo>
                    <a:pt x="2781837" y="72980"/>
                    <a:pt x="2730936" y="53842"/>
                    <a:pt x="2678806" y="38637"/>
                  </a:cubicBezTo>
                  <a:cubicBezTo>
                    <a:pt x="2627829" y="23769"/>
                    <a:pt x="2524259" y="0"/>
                    <a:pt x="2524259" y="0"/>
                  </a:cubicBezTo>
                  <a:cubicBezTo>
                    <a:pt x="2511380" y="4293"/>
                    <a:pt x="2497490" y="6286"/>
                    <a:pt x="2485623" y="12879"/>
                  </a:cubicBezTo>
                  <a:cubicBezTo>
                    <a:pt x="2458562" y="27913"/>
                    <a:pt x="2437541" y="54092"/>
                    <a:pt x="2408349" y="64395"/>
                  </a:cubicBezTo>
                  <a:cubicBezTo>
                    <a:pt x="2335369" y="90153"/>
                    <a:pt x="2253804" y="98739"/>
                    <a:pt x="2189409" y="141668"/>
                  </a:cubicBezTo>
                  <a:cubicBezTo>
                    <a:pt x="2064211" y="225132"/>
                    <a:pt x="2139826" y="179337"/>
                    <a:pt x="1957589" y="270456"/>
                  </a:cubicBezTo>
                  <a:cubicBezTo>
                    <a:pt x="1864483" y="317009"/>
                    <a:pt x="1908255" y="302108"/>
                    <a:pt x="1828800" y="321972"/>
                  </a:cubicBezTo>
                  <a:cubicBezTo>
                    <a:pt x="1815921" y="334851"/>
                    <a:pt x="1804540" y="349427"/>
                    <a:pt x="1790163" y="360609"/>
                  </a:cubicBezTo>
                  <a:cubicBezTo>
                    <a:pt x="1765727" y="379615"/>
                    <a:pt x="1712890" y="412124"/>
                    <a:pt x="1712890" y="412124"/>
                  </a:cubicBezTo>
                  <a:cubicBezTo>
                    <a:pt x="1704304" y="425003"/>
                    <a:pt x="1694055" y="436917"/>
                    <a:pt x="1687133" y="450761"/>
                  </a:cubicBezTo>
                  <a:cubicBezTo>
                    <a:pt x="1666185" y="492658"/>
                    <a:pt x="1685404" y="491126"/>
                    <a:pt x="1648496" y="528034"/>
                  </a:cubicBezTo>
                  <a:cubicBezTo>
                    <a:pt x="1613162" y="563368"/>
                    <a:pt x="1594609" y="554385"/>
                    <a:pt x="1545465" y="566671"/>
                  </a:cubicBezTo>
                  <a:cubicBezTo>
                    <a:pt x="1532295" y="569963"/>
                    <a:pt x="1519881" y="575820"/>
                    <a:pt x="1506828" y="579549"/>
                  </a:cubicBezTo>
                  <a:cubicBezTo>
                    <a:pt x="1417150" y="605171"/>
                    <a:pt x="1490241" y="577385"/>
                    <a:pt x="1378040" y="618186"/>
                  </a:cubicBezTo>
                  <a:cubicBezTo>
                    <a:pt x="1356313" y="626087"/>
                    <a:pt x="1335292" y="635826"/>
                    <a:pt x="1313645" y="643944"/>
                  </a:cubicBezTo>
                  <a:cubicBezTo>
                    <a:pt x="1300934" y="648711"/>
                    <a:pt x="1287368" y="651205"/>
                    <a:pt x="1275009" y="656823"/>
                  </a:cubicBezTo>
                  <a:cubicBezTo>
                    <a:pt x="1240053" y="672712"/>
                    <a:pt x="1171978" y="708338"/>
                    <a:pt x="1171978" y="708338"/>
                  </a:cubicBezTo>
                  <a:cubicBezTo>
                    <a:pt x="1096388" y="859516"/>
                    <a:pt x="1132277" y="795970"/>
                    <a:pt x="1068947" y="901521"/>
                  </a:cubicBezTo>
                  <a:cubicBezTo>
                    <a:pt x="1055855" y="966980"/>
                    <a:pt x="1042957" y="996174"/>
                    <a:pt x="1068947" y="1068947"/>
                  </a:cubicBezTo>
                  <a:cubicBezTo>
                    <a:pt x="1079359" y="1098100"/>
                    <a:pt x="1110672" y="1116852"/>
                    <a:pt x="1120462" y="1146220"/>
                  </a:cubicBezTo>
                  <a:cubicBezTo>
                    <a:pt x="1124755" y="1159099"/>
                    <a:pt x="1129769" y="1171759"/>
                    <a:pt x="1133341" y="1184856"/>
                  </a:cubicBezTo>
                  <a:cubicBezTo>
                    <a:pt x="1142656" y="1219009"/>
                    <a:pt x="1147904" y="1254303"/>
                    <a:pt x="1159099" y="1287887"/>
                  </a:cubicBezTo>
                  <a:cubicBezTo>
                    <a:pt x="1165170" y="1306101"/>
                    <a:pt x="1176270" y="1322231"/>
                    <a:pt x="1184856" y="1339403"/>
                  </a:cubicBezTo>
                  <a:cubicBezTo>
                    <a:pt x="1134270" y="1377344"/>
                    <a:pt x="1120385" y="1392557"/>
                    <a:pt x="1056068" y="1416676"/>
                  </a:cubicBezTo>
                  <a:cubicBezTo>
                    <a:pt x="1014102" y="1432413"/>
                    <a:pt x="968762" y="1438343"/>
                    <a:pt x="927279" y="1455313"/>
                  </a:cubicBezTo>
                  <a:cubicBezTo>
                    <a:pt x="873971" y="1477121"/>
                    <a:pt x="826209" y="1511195"/>
                    <a:pt x="772733" y="1532586"/>
                  </a:cubicBezTo>
                  <a:cubicBezTo>
                    <a:pt x="751268" y="1541172"/>
                    <a:pt x="729256" y="1548500"/>
                    <a:pt x="708338" y="1558344"/>
                  </a:cubicBezTo>
                  <a:cubicBezTo>
                    <a:pt x="656224" y="1582868"/>
                    <a:pt x="607268" y="1614226"/>
                    <a:pt x="553792" y="1635617"/>
                  </a:cubicBezTo>
                  <a:cubicBezTo>
                    <a:pt x="532327" y="1644203"/>
                    <a:pt x="509606" y="1650148"/>
                    <a:pt x="489397" y="1661375"/>
                  </a:cubicBezTo>
                  <a:cubicBezTo>
                    <a:pt x="470634" y="1671799"/>
                    <a:pt x="456288" y="1688968"/>
                    <a:pt x="437882" y="1700011"/>
                  </a:cubicBezTo>
                  <a:cubicBezTo>
                    <a:pt x="413188" y="1714827"/>
                    <a:pt x="386367" y="1725769"/>
                    <a:pt x="360609" y="1738648"/>
                  </a:cubicBezTo>
                  <a:cubicBezTo>
                    <a:pt x="347730" y="1755820"/>
                    <a:pt x="334448" y="1772697"/>
                    <a:pt x="321972" y="1790164"/>
                  </a:cubicBezTo>
                  <a:cubicBezTo>
                    <a:pt x="312975" y="1802759"/>
                    <a:pt x="297244" y="1813356"/>
                    <a:pt x="296214" y="1828800"/>
                  </a:cubicBezTo>
                  <a:cubicBezTo>
                    <a:pt x="288310" y="1947355"/>
                    <a:pt x="280394" y="1965870"/>
                    <a:pt x="347730" y="2021983"/>
                  </a:cubicBezTo>
                  <a:cubicBezTo>
                    <a:pt x="359621" y="2031892"/>
                    <a:pt x="373487" y="2039155"/>
                    <a:pt x="386366" y="2047741"/>
                  </a:cubicBezTo>
                  <a:cubicBezTo>
                    <a:pt x="391875" y="2064269"/>
                    <a:pt x="412859" y="2123928"/>
                    <a:pt x="412124" y="2137893"/>
                  </a:cubicBezTo>
                  <a:cubicBezTo>
                    <a:pt x="408710" y="2202767"/>
                    <a:pt x="396498" y="2266907"/>
                    <a:pt x="386366" y="2331076"/>
                  </a:cubicBezTo>
                  <a:cubicBezTo>
                    <a:pt x="383605" y="2348560"/>
                    <a:pt x="380459" y="2366323"/>
                    <a:pt x="373487" y="2382592"/>
                  </a:cubicBezTo>
                  <a:cubicBezTo>
                    <a:pt x="367390" y="2396819"/>
                    <a:pt x="355247" y="2407698"/>
                    <a:pt x="347730" y="2421228"/>
                  </a:cubicBezTo>
                  <a:cubicBezTo>
                    <a:pt x="271805" y="2557894"/>
                    <a:pt x="341388" y="2450060"/>
                    <a:pt x="283335" y="2537138"/>
                  </a:cubicBezTo>
                  <a:cubicBezTo>
                    <a:pt x="274749" y="2562896"/>
                    <a:pt x="269720" y="2590127"/>
                    <a:pt x="257578" y="2614411"/>
                  </a:cubicBezTo>
                  <a:cubicBezTo>
                    <a:pt x="224898" y="2679772"/>
                    <a:pt x="242470" y="2649953"/>
                    <a:pt x="206062" y="2704564"/>
                  </a:cubicBezTo>
                  <a:cubicBezTo>
                    <a:pt x="201769" y="2721736"/>
                    <a:pt x="203594" y="2741764"/>
                    <a:pt x="193183" y="2756079"/>
                  </a:cubicBezTo>
                  <a:cubicBezTo>
                    <a:pt x="145608" y="2821495"/>
                    <a:pt x="118898" y="2835653"/>
                    <a:pt x="64394" y="2871989"/>
                  </a:cubicBezTo>
                  <a:cubicBezTo>
                    <a:pt x="5349" y="2960558"/>
                    <a:pt x="22668" y="2919894"/>
                    <a:pt x="0" y="2987899"/>
                  </a:cubicBezTo>
                  <a:cubicBezTo>
                    <a:pt x="4293" y="3017950"/>
                    <a:pt x="-697" y="3050900"/>
                    <a:pt x="12879" y="3078051"/>
                  </a:cubicBezTo>
                  <a:cubicBezTo>
                    <a:pt x="22478" y="3097249"/>
                    <a:pt x="48240" y="3102553"/>
                    <a:pt x="64394" y="3116687"/>
                  </a:cubicBezTo>
                  <a:cubicBezTo>
                    <a:pt x="82670" y="3132679"/>
                    <a:pt x="98738" y="3151031"/>
                    <a:pt x="115910" y="3168203"/>
                  </a:cubicBezTo>
                  <a:cubicBezTo>
                    <a:pt x="120203" y="3181082"/>
                    <a:pt x="122196" y="3194973"/>
                    <a:pt x="128789" y="3206840"/>
                  </a:cubicBezTo>
                  <a:cubicBezTo>
                    <a:pt x="143823" y="3233901"/>
                    <a:pt x="180304" y="3284113"/>
                    <a:pt x="180304" y="3284113"/>
                  </a:cubicBezTo>
                  <a:cubicBezTo>
                    <a:pt x="200009" y="3382634"/>
                    <a:pt x="182633" y="3316082"/>
                    <a:pt x="218941" y="3412902"/>
                  </a:cubicBezTo>
                  <a:cubicBezTo>
                    <a:pt x="223708" y="3425613"/>
                    <a:pt x="226947" y="3438868"/>
                    <a:pt x="231820" y="3451538"/>
                  </a:cubicBezTo>
                  <a:cubicBezTo>
                    <a:pt x="248418" y="3494693"/>
                    <a:pt x="268714" y="3536463"/>
                    <a:pt x="283335" y="3580327"/>
                  </a:cubicBezTo>
                  <a:cubicBezTo>
                    <a:pt x="287628" y="3593206"/>
                    <a:pt x="290866" y="3606486"/>
                    <a:pt x="296214" y="3618964"/>
                  </a:cubicBezTo>
                  <a:cubicBezTo>
                    <a:pt x="303777" y="3636610"/>
                    <a:pt x="313386" y="3653307"/>
                    <a:pt x="321972" y="3670479"/>
                  </a:cubicBezTo>
                  <a:cubicBezTo>
                    <a:pt x="337848" y="3733982"/>
                    <a:pt x="361271" y="3838568"/>
                    <a:pt x="399245" y="3876541"/>
                  </a:cubicBezTo>
                  <a:lnTo>
                    <a:pt x="450761" y="3928056"/>
                  </a:lnTo>
                  <a:cubicBezTo>
                    <a:pt x="463640" y="3953814"/>
                    <a:pt x="474581" y="3980636"/>
                    <a:pt x="489397" y="4005330"/>
                  </a:cubicBezTo>
                  <a:cubicBezTo>
                    <a:pt x="500440" y="4023736"/>
                    <a:pt x="522137" y="4036206"/>
                    <a:pt x="528034" y="4056845"/>
                  </a:cubicBezTo>
                  <a:cubicBezTo>
                    <a:pt x="531764" y="4069898"/>
                    <a:pt x="520503" y="4083004"/>
                    <a:pt x="515155" y="4095482"/>
                  </a:cubicBezTo>
                  <a:cubicBezTo>
                    <a:pt x="495549" y="4141230"/>
                    <a:pt x="489506" y="4146834"/>
                    <a:pt x="463640" y="4185634"/>
                  </a:cubicBezTo>
                  <a:cubicBezTo>
                    <a:pt x="478455" y="4496772"/>
                    <a:pt x="447977" y="4370467"/>
                    <a:pt x="515155" y="4572000"/>
                  </a:cubicBezTo>
                  <a:cubicBezTo>
                    <a:pt x="519448" y="4584879"/>
                    <a:pt x="516738" y="4603107"/>
                    <a:pt x="528034" y="4610637"/>
                  </a:cubicBezTo>
                  <a:lnTo>
                    <a:pt x="566671" y="4636395"/>
                  </a:lnTo>
                  <a:cubicBezTo>
                    <a:pt x="596722" y="4679324"/>
                    <a:pt x="629863" y="4720248"/>
                    <a:pt x="656823" y="4765183"/>
                  </a:cubicBezTo>
                  <a:cubicBezTo>
                    <a:pt x="675220" y="4795845"/>
                    <a:pt x="707264" y="4854261"/>
                    <a:pt x="734096" y="4881093"/>
                  </a:cubicBezTo>
                  <a:cubicBezTo>
                    <a:pt x="739935" y="4886932"/>
                    <a:pt x="809618" y="4938172"/>
                    <a:pt x="824248" y="4945487"/>
                  </a:cubicBezTo>
                  <a:cubicBezTo>
                    <a:pt x="836391" y="4951558"/>
                    <a:pt x="850479" y="4952852"/>
                    <a:pt x="862885" y="4958366"/>
                  </a:cubicBezTo>
                  <a:cubicBezTo>
                    <a:pt x="1015222" y="5026072"/>
                    <a:pt x="864963" y="4971938"/>
                    <a:pt x="1017431" y="5022761"/>
                  </a:cubicBezTo>
                  <a:cubicBezTo>
                    <a:pt x="1030310" y="5027054"/>
                    <a:pt x="1042575" y="5034141"/>
                    <a:pt x="1056068" y="5035640"/>
                  </a:cubicBezTo>
                  <a:lnTo>
                    <a:pt x="1171978" y="5048518"/>
                  </a:lnTo>
                  <a:cubicBezTo>
                    <a:pt x="1206322" y="5044225"/>
                    <a:pt x="1240956" y="5041831"/>
                    <a:pt x="1275009" y="5035640"/>
                  </a:cubicBezTo>
                  <a:cubicBezTo>
                    <a:pt x="1288365" y="5033212"/>
                    <a:pt x="1300070" y="5022761"/>
                    <a:pt x="1313645" y="5022761"/>
                  </a:cubicBezTo>
                  <a:cubicBezTo>
                    <a:pt x="1378182" y="5022761"/>
                    <a:pt x="1442434" y="5031347"/>
                    <a:pt x="1506828" y="5035640"/>
                  </a:cubicBezTo>
                  <a:cubicBezTo>
                    <a:pt x="1580071" y="5108881"/>
                    <a:pt x="1521066" y="5038359"/>
                    <a:pt x="1558344" y="5112913"/>
                  </a:cubicBezTo>
                  <a:cubicBezTo>
                    <a:pt x="1571961" y="5140146"/>
                    <a:pt x="1608164" y="5179747"/>
                    <a:pt x="1622738" y="5203065"/>
                  </a:cubicBezTo>
                  <a:cubicBezTo>
                    <a:pt x="1632913" y="5219345"/>
                    <a:pt x="1636205" y="5239831"/>
                    <a:pt x="1648496" y="5254580"/>
                  </a:cubicBezTo>
                  <a:cubicBezTo>
                    <a:pt x="1675836" y="5287387"/>
                    <a:pt x="1782835" y="5391362"/>
                    <a:pt x="1828800" y="5422006"/>
                  </a:cubicBezTo>
                  <a:cubicBezTo>
                    <a:pt x="1865576" y="5446523"/>
                    <a:pt x="1902657" y="5472795"/>
                    <a:pt x="1944710" y="5486400"/>
                  </a:cubicBezTo>
                  <a:cubicBezTo>
                    <a:pt x="2049723" y="5520374"/>
                    <a:pt x="2159358" y="5537915"/>
                    <a:pt x="2266682" y="5563673"/>
                  </a:cubicBezTo>
                  <a:cubicBezTo>
                    <a:pt x="2356834" y="5555087"/>
                    <a:pt x="2448645" y="5557154"/>
                    <a:pt x="2537138" y="5537916"/>
                  </a:cubicBezTo>
                  <a:cubicBezTo>
                    <a:pt x="2552263" y="5534628"/>
                    <a:pt x="2551144" y="5509352"/>
                    <a:pt x="2562896" y="5499279"/>
                  </a:cubicBezTo>
                  <a:cubicBezTo>
                    <a:pt x="2581902" y="5482988"/>
                    <a:pt x="2606063" y="5473909"/>
                    <a:pt x="2627290" y="5460642"/>
                  </a:cubicBezTo>
                  <a:cubicBezTo>
                    <a:pt x="2640416" y="5452438"/>
                    <a:pt x="2653332" y="5443882"/>
                    <a:pt x="2665927" y="5434885"/>
                  </a:cubicBezTo>
                  <a:cubicBezTo>
                    <a:pt x="2665995" y="5434836"/>
                    <a:pt x="2745611" y="5373630"/>
                    <a:pt x="2756079" y="5370490"/>
                  </a:cubicBezTo>
                  <a:cubicBezTo>
                    <a:pt x="2785155" y="5361767"/>
                    <a:pt x="2816180" y="5361904"/>
                    <a:pt x="2846231" y="5357611"/>
                  </a:cubicBezTo>
                  <a:cubicBezTo>
                    <a:pt x="2859110" y="5349025"/>
                    <a:pt x="2870184" y="5336749"/>
                    <a:pt x="2884868" y="5331854"/>
                  </a:cubicBezTo>
                  <a:cubicBezTo>
                    <a:pt x="2984310" y="5298707"/>
                    <a:pt x="3250189" y="5330977"/>
                    <a:pt x="3271234" y="5331854"/>
                  </a:cubicBezTo>
                  <a:cubicBezTo>
                    <a:pt x="3292699" y="5349026"/>
                    <a:pt x="3315365" y="5364795"/>
                    <a:pt x="3335628" y="5383369"/>
                  </a:cubicBezTo>
                  <a:cubicBezTo>
                    <a:pt x="3366956" y="5412086"/>
                    <a:pt x="3390419" y="5449947"/>
                    <a:pt x="3425780" y="5473521"/>
                  </a:cubicBezTo>
                  <a:cubicBezTo>
                    <a:pt x="3556036" y="5560358"/>
                    <a:pt x="3447031" y="5497478"/>
                    <a:pt x="3580327" y="5550795"/>
                  </a:cubicBezTo>
                  <a:cubicBezTo>
                    <a:pt x="3601792" y="5559381"/>
                    <a:pt x="3622195" y="5571354"/>
                    <a:pt x="3644721" y="5576552"/>
                  </a:cubicBezTo>
                  <a:cubicBezTo>
                    <a:pt x="3678446" y="5584334"/>
                    <a:pt x="3713408" y="5585138"/>
                    <a:pt x="3747752" y="5589431"/>
                  </a:cubicBezTo>
                  <a:cubicBezTo>
                    <a:pt x="3773510" y="5585138"/>
                    <a:pt x="3800252" y="5584810"/>
                    <a:pt x="3825025" y="5576552"/>
                  </a:cubicBezTo>
                  <a:cubicBezTo>
                    <a:pt x="3936672" y="5539337"/>
                    <a:pt x="3867950" y="5546981"/>
                    <a:pt x="3953814" y="5499279"/>
                  </a:cubicBezTo>
                  <a:cubicBezTo>
                    <a:pt x="3974023" y="5488052"/>
                    <a:pt x="3996482" y="5481422"/>
                    <a:pt x="4018209" y="5473521"/>
                  </a:cubicBezTo>
                  <a:cubicBezTo>
                    <a:pt x="4043725" y="5464242"/>
                    <a:pt x="4069288" y="5454908"/>
                    <a:pt x="4095482" y="5447764"/>
                  </a:cubicBezTo>
                  <a:cubicBezTo>
                    <a:pt x="4116600" y="5442004"/>
                    <a:pt x="4138508" y="5439634"/>
                    <a:pt x="4159876" y="5434885"/>
                  </a:cubicBezTo>
                  <a:cubicBezTo>
                    <a:pt x="4177155" y="5431045"/>
                    <a:pt x="4194373" y="5426869"/>
                    <a:pt x="4211392" y="5422006"/>
                  </a:cubicBezTo>
                  <a:cubicBezTo>
                    <a:pt x="4286923" y="5400425"/>
                    <a:pt x="4213408" y="5420998"/>
                    <a:pt x="4288665" y="5383369"/>
                  </a:cubicBezTo>
                  <a:cubicBezTo>
                    <a:pt x="4300807" y="5377298"/>
                    <a:pt x="4315160" y="5376561"/>
                    <a:pt x="4327302" y="5370490"/>
                  </a:cubicBezTo>
                  <a:cubicBezTo>
                    <a:pt x="4427167" y="5320558"/>
                    <a:pt x="4307459" y="5364226"/>
                    <a:pt x="4404575" y="5331854"/>
                  </a:cubicBezTo>
                  <a:cubicBezTo>
                    <a:pt x="4421747" y="5349026"/>
                    <a:pt x="4441284" y="5364121"/>
                    <a:pt x="4456090" y="5383369"/>
                  </a:cubicBezTo>
                  <a:cubicBezTo>
                    <a:pt x="4569062" y="5530234"/>
                    <a:pt x="4485688" y="5467496"/>
                    <a:pt x="4572000" y="5525037"/>
                  </a:cubicBezTo>
                  <a:cubicBezTo>
                    <a:pt x="4721070" y="5519897"/>
                    <a:pt x="4866617" y="5535096"/>
                    <a:pt x="5009882" y="5499279"/>
                  </a:cubicBezTo>
                  <a:cubicBezTo>
                    <a:pt x="5023052" y="5495986"/>
                    <a:pt x="5036376" y="5492471"/>
                    <a:pt x="5048518" y="5486400"/>
                  </a:cubicBezTo>
                  <a:cubicBezTo>
                    <a:pt x="5062362" y="5479478"/>
                    <a:pt x="5074276" y="5469228"/>
                    <a:pt x="5087155" y="5460642"/>
                  </a:cubicBezTo>
                  <a:lnTo>
                    <a:pt x="5318975" y="5473521"/>
                  </a:lnTo>
                  <a:cubicBezTo>
                    <a:pt x="5539145" y="5486472"/>
                    <a:pt x="5468076" y="5448425"/>
                    <a:pt x="5563673" y="5512158"/>
                  </a:cubicBezTo>
                  <a:cubicBezTo>
                    <a:pt x="5572259" y="5525037"/>
                    <a:pt x="5578486" y="5539850"/>
                    <a:pt x="5589431" y="5550795"/>
                  </a:cubicBezTo>
                  <a:cubicBezTo>
                    <a:pt x="5626338" y="5587702"/>
                    <a:pt x="5624808" y="5568483"/>
                    <a:pt x="5666704" y="5589431"/>
                  </a:cubicBezTo>
                  <a:cubicBezTo>
                    <a:pt x="5680548" y="5596353"/>
                    <a:pt x="5691114" y="5609092"/>
                    <a:pt x="5705341" y="5615189"/>
                  </a:cubicBezTo>
                  <a:cubicBezTo>
                    <a:pt x="5721610" y="5622162"/>
                    <a:pt x="5739837" y="5623205"/>
                    <a:pt x="5756856" y="5628068"/>
                  </a:cubicBezTo>
                  <a:cubicBezTo>
                    <a:pt x="5769909" y="5631798"/>
                    <a:pt x="5782614" y="5636654"/>
                    <a:pt x="5795493" y="5640947"/>
                  </a:cubicBezTo>
                  <a:cubicBezTo>
                    <a:pt x="5859887" y="5636654"/>
                    <a:pt x="5924533" y="5635195"/>
                    <a:pt x="5988676" y="5628068"/>
                  </a:cubicBezTo>
                  <a:cubicBezTo>
                    <a:pt x="6002169" y="5626569"/>
                    <a:pt x="6015446" y="5621782"/>
                    <a:pt x="6027313" y="5615189"/>
                  </a:cubicBezTo>
                  <a:cubicBezTo>
                    <a:pt x="6054374" y="5600155"/>
                    <a:pt x="6082696" y="5585563"/>
                    <a:pt x="6104586" y="5563673"/>
                  </a:cubicBezTo>
                  <a:cubicBezTo>
                    <a:pt x="6117465" y="5550794"/>
                    <a:pt x="6131563" y="5539029"/>
                    <a:pt x="6143223" y="5525037"/>
                  </a:cubicBezTo>
                  <a:cubicBezTo>
                    <a:pt x="6153132" y="5513146"/>
                    <a:pt x="6157331" y="5496593"/>
                    <a:pt x="6168980" y="5486400"/>
                  </a:cubicBezTo>
                  <a:cubicBezTo>
                    <a:pt x="6192278" y="5466015"/>
                    <a:pt x="6246254" y="5434885"/>
                    <a:pt x="6246254" y="5434885"/>
                  </a:cubicBezTo>
                  <a:cubicBezTo>
                    <a:pt x="6254840" y="5422006"/>
                    <a:pt x="6259924" y="5405917"/>
                    <a:pt x="6272011" y="5396248"/>
                  </a:cubicBezTo>
                  <a:cubicBezTo>
                    <a:pt x="6282612" y="5387767"/>
                    <a:pt x="6299352" y="5390899"/>
                    <a:pt x="6310648" y="5383369"/>
                  </a:cubicBezTo>
                  <a:cubicBezTo>
                    <a:pt x="6325803" y="5373266"/>
                    <a:pt x="6336406" y="5357612"/>
                    <a:pt x="6349285" y="5344733"/>
                  </a:cubicBezTo>
                  <a:cubicBezTo>
                    <a:pt x="6353578" y="5331854"/>
                    <a:pt x="6373459" y="5313626"/>
                    <a:pt x="6362163" y="5306096"/>
                  </a:cubicBezTo>
                  <a:cubicBezTo>
                    <a:pt x="6338316" y="5290198"/>
                    <a:pt x="6288049" y="5337605"/>
                    <a:pt x="6272011" y="5344733"/>
                  </a:cubicBezTo>
                  <a:cubicBezTo>
                    <a:pt x="6247200" y="5355760"/>
                    <a:pt x="6220496" y="5361904"/>
                    <a:pt x="6194738" y="5370490"/>
                  </a:cubicBezTo>
                  <a:cubicBezTo>
                    <a:pt x="6181859" y="5374783"/>
                    <a:pt x="6169414" y="5380707"/>
                    <a:pt x="6156102" y="5383369"/>
                  </a:cubicBezTo>
                  <a:cubicBezTo>
                    <a:pt x="6061941" y="5402201"/>
                    <a:pt x="6113377" y="5393152"/>
                    <a:pt x="6001555" y="5409127"/>
                  </a:cubicBezTo>
                  <a:cubicBezTo>
                    <a:pt x="5898524" y="5404834"/>
                    <a:pt x="5795320" y="5403595"/>
                    <a:pt x="5692462" y="5396248"/>
                  </a:cubicBezTo>
                  <a:cubicBezTo>
                    <a:pt x="5674807" y="5394987"/>
                    <a:pt x="5658226" y="5387209"/>
                    <a:pt x="5640947" y="5383369"/>
                  </a:cubicBezTo>
                  <a:cubicBezTo>
                    <a:pt x="5619578" y="5378620"/>
                    <a:pt x="5598017" y="5374783"/>
                    <a:pt x="5576552" y="5370490"/>
                  </a:cubicBezTo>
                  <a:cubicBezTo>
                    <a:pt x="5559380" y="5374783"/>
                    <a:pt x="5538858" y="5372312"/>
                    <a:pt x="5525037" y="5383369"/>
                  </a:cubicBezTo>
                  <a:cubicBezTo>
                    <a:pt x="5502369" y="5401503"/>
                    <a:pt x="5514330" y="5457461"/>
                    <a:pt x="5525037" y="5473521"/>
                  </a:cubicBezTo>
                  <a:cubicBezTo>
                    <a:pt x="5533623" y="5486400"/>
                    <a:pt x="5563673" y="5483801"/>
                    <a:pt x="5563673" y="5499279"/>
                  </a:cubicBezTo>
                  <a:cubicBezTo>
                    <a:pt x="5563673" y="5512854"/>
                    <a:pt x="5537916" y="5490693"/>
                    <a:pt x="5525037" y="5486400"/>
                  </a:cubicBezTo>
                  <a:cubicBezTo>
                    <a:pt x="5520744" y="5473521"/>
                    <a:pt x="5521757" y="5457363"/>
                    <a:pt x="5512158" y="5447764"/>
                  </a:cubicBezTo>
                  <a:cubicBezTo>
                    <a:pt x="5502558" y="5438165"/>
                    <a:pt x="5486773" y="5437830"/>
                    <a:pt x="5473521" y="5434885"/>
                  </a:cubicBezTo>
                  <a:cubicBezTo>
                    <a:pt x="5448030" y="5429220"/>
                    <a:pt x="5422006" y="5426299"/>
                    <a:pt x="5396248" y="5422006"/>
                  </a:cubicBezTo>
                  <a:cubicBezTo>
                    <a:pt x="5409127" y="5413420"/>
                    <a:pt x="5420059" y="5400696"/>
                    <a:pt x="5434885" y="5396248"/>
                  </a:cubicBezTo>
                  <a:cubicBezTo>
                    <a:pt x="5463961" y="5387525"/>
                    <a:pt x="5499779" y="5400207"/>
                    <a:pt x="5525037" y="5383369"/>
                  </a:cubicBezTo>
                  <a:cubicBezTo>
                    <a:pt x="5536332" y="5375839"/>
                    <a:pt x="5521757" y="5354332"/>
                    <a:pt x="5512158" y="5344733"/>
                  </a:cubicBezTo>
                  <a:cubicBezTo>
                    <a:pt x="5502558" y="5335134"/>
                    <a:pt x="5486400" y="5336147"/>
                    <a:pt x="5473521" y="5331854"/>
                  </a:cubicBezTo>
                  <a:cubicBezTo>
                    <a:pt x="5460642" y="5336147"/>
                    <a:pt x="5447938" y="5341004"/>
                    <a:pt x="5434885" y="5344733"/>
                  </a:cubicBezTo>
                  <a:cubicBezTo>
                    <a:pt x="5417866" y="5349596"/>
                    <a:pt x="5398737" y="5348829"/>
                    <a:pt x="5383369" y="5357611"/>
                  </a:cubicBezTo>
                  <a:cubicBezTo>
                    <a:pt x="5307513" y="5400957"/>
                    <a:pt x="5377166" y="5386393"/>
                    <a:pt x="5318975" y="5434885"/>
                  </a:cubicBezTo>
                  <a:cubicBezTo>
                    <a:pt x="5304226" y="5447176"/>
                    <a:pt x="5284631" y="5452056"/>
                    <a:pt x="5267459" y="5460642"/>
                  </a:cubicBezTo>
                  <a:cubicBezTo>
                    <a:pt x="5228822" y="5456349"/>
                    <a:pt x="5189971" y="5453675"/>
                    <a:pt x="5151549" y="5447764"/>
                  </a:cubicBezTo>
                  <a:cubicBezTo>
                    <a:pt x="5134055" y="5445073"/>
                    <a:pt x="5083015" y="5439748"/>
                    <a:pt x="5100034" y="5434885"/>
                  </a:cubicBezTo>
                  <a:cubicBezTo>
                    <a:pt x="5145627" y="5421858"/>
                    <a:pt x="5194479" y="5426299"/>
                    <a:pt x="5241702" y="5422006"/>
                  </a:cubicBezTo>
                  <a:cubicBezTo>
                    <a:pt x="5254369" y="5419473"/>
                    <a:pt x="5339510" y="5421826"/>
                    <a:pt x="5318975" y="5370490"/>
                  </a:cubicBezTo>
                  <a:cubicBezTo>
                    <a:pt x="5313226" y="5356119"/>
                    <a:pt x="5293217" y="5353319"/>
                    <a:pt x="5280338" y="5344733"/>
                  </a:cubicBezTo>
                  <a:cubicBezTo>
                    <a:pt x="5243398" y="5348427"/>
                    <a:pt x="5159328" y="5347282"/>
                    <a:pt x="5112913" y="5370490"/>
                  </a:cubicBezTo>
                  <a:cubicBezTo>
                    <a:pt x="5099069" y="5377412"/>
                    <a:pt x="5087155" y="5387662"/>
                    <a:pt x="5074276" y="5396248"/>
                  </a:cubicBezTo>
                  <a:cubicBezTo>
                    <a:pt x="5078569" y="5409127"/>
                    <a:pt x="5087155" y="5421309"/>
                    <a:pt x="5087155" y="5434885"/>
                  </a:cubicBezTo>
                  <a:cubicBezTo>
                    <a:pt x="5087155" y="5452585"/>
                    <a:pt x="5090710" y="5492974"/>
                    <a:pt x="5074276" y="5486400"/>
                  </a:cubicBezTo>
                  <a:cubicBezTo>
                    <a:pt x="5040211" y="5472774"/>
                    <a:pt x="5021595" y="5405630"/>
                    <a:pt x="5009882" y="5370490"/>
                  </a:cubicBezTo>
                  <a:cubicBezTo>
                    <a:pt x="4988417" y="5374783"/>
                    <a:pt x="4963701" y="5371226"/>
                    <a:pt x="4945487" y="5383369"/>
                  </a:cubicBezTo>
                  <a:cubicBezTo>
                    <a:pt x="4934192" y="5390899"/>
                    <a:pt x="4935271" y="5408694"/>
                    <a:pt x="4932609" y="5422006"/>
                  </a:cubicBezTo>
                  <a:cubicBezTo>
                    <a:pt x="4926656" y="5451772"/>
                    <a:pt x="4924023" y="5482107"/>
                    <a:pt x="4919730" y="5512158"/>
                  </a:cubicBezTo>
                  <a:cubicBezTo>
                    <a:pt x="4902558" y="5486400"/>
                    <a:pt x="4878003" y="5464253"/>
                    <a:pt x="4868214" y="5434885"/>
                  </a:cubicBezTo>
                  <a:cubicBezTo>
                    <a:pt x="4863921" y="5422006"/>
                    <a:pt x="4864934" y="5405848"/>
                    <a:pt x="4855335" y="5396248"/>
                  </a:cubicBezTo>
                  <a:cubicBezTo>
                    <a:pt x="4845736" y="5386649"/>
                    <a:pt x="4829578" y="5387662"/>
                    <a:pt x="4816699" y="5383369"/>
                  </a:cubicBezTo>
                  <a:cubicBezTo>
                    <a:pt x="4795234" y="5387662"/>
                    <a:pt x="4770772" y="5384496"/>
                    <a:pt x="4752304" y="5396248"/>
                  </a:cubicBezTo>
                  <a:cubicBezTo>
                    <a:pt x="4721572" y="5415805"/>
                    <a:pt x="4705340" y="5453315"/>
                    <a:pt x="4675031" y="5473521"/>
                  </a:cubicBezTo>
                  <a:lnTo>
                    <a:pt x="4636394" y="5499279"/>
                  </a:lnTo>
                  <a:cubicBezTo>
                    <a:pt x="4632101" y="5512158"/>
                    <a:pt x="4637092" y="5537916"/>
                    <a:pt x="4623516" y="5537916"/>
                  </a:cubicBezTo>
                  <a:cubicBezTo>
                    <a:pt x="4605302" y="5537916"/>
                    <a:pt x="4593724" y="5515201"/>
                    <a:pt x="4584879" y="5499279"/>
                  </a:cubicBezTo>
                  <a:cubicBezTo>
                    <a:pt x="4571693" y="5475545"/>
                    <a:pt x="4559121" y="5422006"/>
                    <a:pt x="4559121" y="5422006"/>
                  </a:cubicBezTo>
                  <a:cubicBezTo>
                    <a:pt x="4554828" y="5396248"/>
                    <a:pt x="4557920" y="5368089"/>
                    <a:pt x="4546242" y="5344733"/>
                  </a:cubicBezTo>
                  <a:cubicBezTo>
                    <a:pt x="4525365" y="5302978"/>
                    <a:pt x="4397152" y="5306702"/>
                    <a:pt x="4391696" y="5306096"/>
                  </a:cubicBezTo>
                  <a:cubicBezTo>
                    <a:pt x="4365938" y="5297510"/>
                    <a:pt x="4340763" y="5273753"/>
                    <a:pt x="4314423" y="5280338"/>
                  </a:cubicBezTo>
                  <a:cubicBezTo>
                    <a:pt x="4297251" y="5284631"/>
                    <a:pt x="4279926" y="5288354"/>
                    <a:pt x="4262907" y="5293217"/>
                  </a:cubicBezTo>
                  <a:cubicBezTo>
                    <a:pt x="4230621" y="5302442"/>
                    <a:pt x="4201675" y="5313779"/>
                    <a:pt x="4172755" y="5331854"/>
                  </a:cubicBezTo>
                  <a:cubicBezTo>
                    <a:pt x="4154553" y="5343230"/>
                    <a:pt x="4138412" y="5357611"/>
                    <a:pt x="4121240" y="5370490"/>
                  </a:cubicBezTo>
                  <a:cubicBezTo>
                    <a:pt x="4116947" y="5383369"/>
                    <a:pt x="4108361" y="5395551"/>
                    <a:pt x="4108361" y="5409127"/>
                  </a:cubicBezTo>
                  <a:cubicBezTo>
                    <a:pt x="4108361" y="5422703"/>
                    <a:pt x="4134552" y="5450426"/>
                    <a:pt x="4121240" y="5447764"/>
                  </a:cubicBezTo>
                  <a:cubicBezTo>
                    <a:pt x="4121235" y="5447763"/>
                    <a:pt x="4024651" y="5383370"/>
                    <a:pt x="4005330" y="5370490"/>
                  </a:cubicBezTo>
                  <a:lnTo>
                    <a:pt x="3966693" y="5344733"/>
                  </a:lnTo>
                  <a:cubicBezTo>
                    <a:pt x="3953814" y="5349026"/>
                    <a:pt x="3938657" y="5349130"/>
                    <a:pt x="3928056" y="5357611"/>
                  </a:cubicBezTo>
                  <a:cubicBezTo>
                    <a:pt x="3880202" y="5395894"/>
                    <a:pt x="3910702" y="5446075"/>
                    <a:pt x="3889420" y="5499279"/>
                  </a:cubicBezTo>
                  <a:cubicBezTo>
                    <a:pt x="3883671" y="5513651"/>
                    <a:pt x="3863662" y="5516451"/>
                    <a:pt x="3850783" y="5525037"/>
                  </a:cubicBezTo>
                  <a:cubicBezTo>
                    <a:pt x="3842197" y="5512158"/>
                    <a:pt x="3835970" y="5497345"/>
                    <a:pt x="3825025" y="5486400"/>
                  </a:cubicBezTo>
                  <a:cubicBezTo>
                    <a:pt x="3814080" y="5475455"/>
                    <a:pt x="3796058" y="5472729"/>
                    <a:pt x="3786389" y="5460642"/>
                  </a:cubicBezTo>
                  <a:cubicBezTo>
                    <a:pt x="3736436" y="5398200"/>
                    <a:pt x="3819171" y="5437226"/>
                    <a:pt x="3734873" y="5409127"/>
                  </a:cubicBezTo>
                  <a:cubicBezTo>
                    <a:pt x="3704822" y="5413420"/>
                    <a:pt x="3673053" y="5411109"/>
                    <a:pt x="3644721" y="5422006"/>
                  </a:cubicBezTo>
                  <a:cubicBezTo>
                    <a:pt x="3615828" y="5433119"/>
                    <a:pt x="3567448" y="5473521"/>
                    <a:pt x="3567448" y="5473521"/>
                  </a:cubicBezTo>
                  <a:cubicBezTo>
                    <a:pt x="3554569" y="5469228"/>
                    <a:pt x="3538410" y="5470241"/>
                    <a:pt x="3528811" y="5460642"/>
                  </a:cubicBezTo>
                  <a:cubicBezTo>
                    <a:pt x="3519212" y="5451043"/>
                    <a:pt x="3522004" y="5434148"/>
                    <a:pt x="3515933" y="5422006"/>
                  </a:cubicBezTo>
                  <a:cubicBezTo>
                    <a:pt x="3509011" y="5408161"/>
                    <a:pt x="3501120" y="5394314"/>
                    <a:pt x="3490175" y="5383369"/>
                  </a:cubicBezTo>
                  <a:cubicBezTo>
                    <a:pt x="3479230" y="5372424"/>
                    <a:pt x="3465683" y="5363897"/>
                    <a:pt x="3451538" y="5357611"/>
                  </a:cubicBezTo>
                  <a:cubicBezTo>
                    <a:pt x="3426727" y="5346584"/>
                    <a:pt x="3374265" y="5331854"/>
                    <a:pt x="3374265" y="5331854"/>
                  </a:cubicBezTo>
                  <a:cubicBezTo>
                    <a:pt x="3350828" y="5402164"/>
                    <a:pt x="3371147" y="5364255"/>
                    <a:pt x="3348507" y="5318975"/>
                  </a:cubicBezTo>
                  <a:cubicBezTo>
                    <a:pt x="3338908" y="5299776"/>
                    <a:pt x="3327230" y="5280084"/>
                    <a:pt x="3309871" y="5267459"/>
                  </a:cubicBezTo>
                  <a:cubicBezTo>
                    <a:pt x="3278818" y="5244875"/>
                    <a:pt x="3206840" y="5215944"/>
                    <a:pt x="3206840" y="5215944"/>
                  </a:cubicBezTo>
                  <a:cubicBezTo>
                    <a:pt x="3027483" y="5228755"/>
                    <a:pt x="3042325" y="5171894"/>
                    <a:pt x="3013656" y="5267459"/>
                  </a:cubicBezTo>
                  <a:cubicBezTo>
                    <a:pt x="3004676" y="5297394"/>
                    <a:pt x="3012304" y="5338087"/>
                    <a:pt x="2987899" y="5357611"/>
                  </a:cubicBezTo>
                  <a:cubicBezTo>
                    <a:pt x="2960872" y="5379232"/>
                    <a:pt x="2919267" y="5366668"/>
                    <a:pt x="2884868" y="5370490"/>
                  </a:cubicBezTo>
                  <a:cubicBezTo>
                    <a:pt x="2841988" y="5375254"/>
                    <a:pt x="2799009" y="5379076"/>
                    <a:pt x="2756079" y="5383369"/>
                  </a:cubicBezTo>
                  <a:cubicBezTo>
                    <a:pt x="2743200" y="5374783"/>
                    <a:pt x="2732710" y="5360156"/>
                    <a:pt x="2717442" y="5357611"/>
                  </a:cubicBezTo>
                  <a:cubicBezTo>
                    <a:pt x="2704051" y="5355379"/>
                    <a:pt x="2688405" y="5360891"/>
                    <a:pt x="2678806" y="5370490"/>
                  </a:cubicBezTo>
                  <a:cubicBezTo>
                    <a:pt x="2669207" y="5380090"/>
                    <a:pt x="2671998" y="5396985"/>
                    <a:pt x="2665927" y="5409127"/>
                  </a:cubicBezTo>
                  <a:cubicBezTo>
                    <a:pt x="2647997" y="5444988"/>
                    <a:pt x="2630016" y="5457917"/>
                    <a:pt x="2601533" y="5486400"/>
                  </a:cubicBezTo>
                  <a:cubicBezTo>
                    <a:pt x="2592947" y="5512158"/>
                    <a:pt x="2598366" y="5548612"/>
                    <a:pt x="2575775" y="5563673"/>
                  </a:cubicBezTo>
                  <a:cubicBezTo>
                    <a:pt x="2543749" y="5585024"/>
                    <a:pt x="2522970" y="5601184"/>
                    <a:pt x="2485623" y="5615189"/>
                  </a:cubicBezTo>
                  <a:cubicBezTo>
                    <a:pt x="2469050" y="5621404"/>
                    <a:pt x="2451279" y="5623775"/>
                    <a:pt x="2434107" y="5628068"/>
                  </a:cubicBezTo>
                  <a:cubicBezTo>
                    <a:pt x="2408349" y="5623775"/>
                    <a:pt x="2374029" y="5634841"/>
                    <a:pt x="2356834" y="5615189"/>
                  </a:cubicBezTo>
                  <a:cubicBezTo>
                    <a:pt x="2336845" y="5592344"/>
                    <a:pt x="2350781" y="5554615"/>
                    <a:pt x="2343955" y="5525037"/>
                  </a:cubicBezTo>
                  <a:cubicBezTo>
                    <a:pt x="2324449" y="5440511"/>
                    <a:pt x="2334433" y="5458589"/>
                    <a:pt x="2279561" y="5422006"/>
                  </a:cubicBezTo>
                  <a:cubicBezTo>
                    <a:pt x="2257163" y="5425206"/>
                    <a:pt x="2181896" y="5430473"/>
                    <a:pt x="2150772" y="5447764"/>
                  </a:cubicBezTo>
                  <a:cubicBezTo>
                    <a:pt x="2123711" y="5462798"/>
                    <a:pt x="2101188" y="5485435"/>
                    <a:pt x="2073499" y="5499279"/>
                  </a:cubicBezTo>
                  <a:lnTo>
                    <a:pt x="2021983" y="5525037"/>
                  </a:lnTo>
                  <a:cubicBezTo>
                    <a:pt x="1983346" y="5516451"/>
                    <a:pt x="1941474" y="5516979"/>
                    <a:pt x="1906073" y="5499279"/>
                  </a:cubicBezTo>
                  <a:cubicBezTo>
                    <a:pt x="1893931" y="5493208"/>
                    <a:pt x="1895258" y="5474060"/>
                    <a:pt x="1893194" y="5460642"/>
                  </a:cubicBezTo>
                  <a:cubicBezTo>
                    <a:pt x="1886634" y="5418000"/>
                    <a:pt x="1893004" y="5373090"/>
                    <a:pt x="1880316" y="5331854"/>
                  </a:cubicBezTo>
                  <a:cubicBezTo>
                    <a:pt x="1870665" y="5300487"/>
                    <a:pt x="1801050" y="5270005"/>
                    <a:pt x="1777285" y="5267459"/>
                  </a:cubicBezTo>
                  <a:cubicBezTo>
                    <a:pt x="1679016" y="5256930"/>
                    <a:pt x="1579809" y="5258873"/>
                    <a:pt x="1481071" y="5254580"/>
                  </a:cubicBezTo>
                  <a:cubicBezTo>
                    <a:pt x="1463900" y="5203068"/>
                    <a:pt x="1463197" y="5224008"/>
                    <a:pt x="1481071" y="5164428"/>
                  </a:cubicBezTo>
                  <a:cubicBezTo>
                    <a:pt x="1488873" y="5138422"/>
                    <a:pt x="1506828" y="5087155"/>
                    <a:pt x="1506828" y="5087155"/>
                  </a:cubicBezTo>
                  <a:cubicBezTo>
                    <a:pt x="1502535" y="5048518"/>
                    <a:pt x="1513950" y="5004580"/>
                    <a:pt x="1493949" y="4971245"/>
                  </a:cubicBezTo>
                  <a:cubicBezTo>
                    <a:pt x="1482687" y="4952475"/>
                    <a:pt x="1450923" y="4963115"/>
                    <a:pt x="1429555" y="4958366"/>
                  </a:cubicBezTo>
                  <a:cubicBezTo>
                    <a:pt x="1412276" y="4954526"/>
                    <a:pt x="1395212" y="4949780"/>
                    <a:pt x="1378040" y="4945487"/>
                  </a:cubicBezTo>
                  <a:cubicBezTo>
                    <a:pt x="1365161" y="4949780"/>
                    <a:pt x="1349832" y="4949675"/>
                    <a:pt x="1339403" y="4958366"/>
                  </a:cubicBezTo>
                  <a:cubicBezTo>
                    <a:pt x="1322913" y="4972108"/>
                    <a:pt x="1314735" y="4993585"/>
                    <a:pt x="1300766" y="5009882"/>
                  </a:cubicBezTo>
                  <a:cubicBezTo>
                    <a:pt x="1288913" y="5023710"/>
                    <a:pt x="1275009" y="5035639"/>
                    <a:pt x="1262130" y="5048518"/>
                  </a:cubicBezTo>
                  <a:cubicBezTo>
                    <a:pt x="1249251" y="5044225"/>
                    <a:pt x="1231384" y="5046687"/>
                    <a:pt x="1223493" y="5035640"/>
                  </a:cubicBezTo>
                  <a:cubicBezTo>
                    <a:pt x="1207712" y="5013546"/>
                    <a:pt x="1224359" y="4963691"/>
                    <a:pt x="1197735" y="4958366"/>
                  </a:cubicBezTo>
                  <a:lnTo>
                    <a:pt x="1133341" y="4945487"/>
                  </a:lnTo>
                  <a:cubicBezTo>
                    <a:pt x="1111876" y="4949780"/>
                    <a:pt x="1089443" y="4950680"/>
                    <a:pt x="1068947" y="4958366"/>
                  </a:cubicBezTo>
                  <a:cubicBezTo>
                    <a:pt x="1054454" y="4963801"/>
                    <a:pt x="1045578" y="4986669"/>
                    <a:pt x="1030310" y="4984124"/>
                  </a:cubicBezTo>
                  <a:cubicBezTo>
                    <a:pt x="1012344" y="4981130"/>
                    <a:pt x="1004552" y="4958366"/>
                    <a:pt x="991673" y="4945487"/>
                  </a:cubicBezTo>
                  <a:cubicBezTo>
                    <a:pt x="983087" y="4928315"/>
                    <a:pt x="973046" y="4911797"/>
                    <a:pt x="965916" y="4893972"/>
                  </a:cubicBezTo>
                  <a:cubicBezTo>
                    <a:pt x="955832" y="4868763"/>
                    <a:pt x="965916" y="4825285"/>
                    <a:pt x="940158" y="4816699"/>
                  </a:cubicBezTo>
                  <a:lnTo>
                    <a:pt x="862885" y="4790941"/>
                  </a:lnTo>
                  <a:cubicBezTo>
                    <a:pt x="829784" y="4779907"/>
                    <a:pt x="808307" y="4771651"/>
                    <a:pt x="772733" y="4765183"/>
                  </a:cubicBezTo>
                  <a:cubicBezTo>
                    <a:pt x="742867" y="4759753"/>
                    <a:pt x="712631" y="4756597"/>
                    <a:pt x="682580" y="4752304"/>
                  </a:cubicBezTo>
                  <a:cubicBezTo>
                    <a:pt x="691166" y="4739425"/>
                    <a:pt x="707151" y="4729101"/>
                    <a:pt x="708338" y="4713668"/>
                  </a:cubicBezTo>
                  <a:cubicBezTo>
                    <a:pt x="711647" y="4670651"/>
                    <a:pt x="701561" y="4627589"/>
                    <a:pt x="695459" y="4584879"/>
                  </a:cubicBezTo>
                  <a:cubicBezTo>
                    <a:pt x="690533" y="4550397"/>
                    <a:pt x="682160" y="4520065"/>
                    <a:pt x="656823" y="4494727"/>
                  </a:cubicBezTo>
                  <a:cubicBezTo>
                    <a:pt x="631857" y="4469761"/>
                    <a:pt x="610973" y="4466565"/>
                    <a:pt x="579549" y="4456090"/>
                  </a:cubicBezTo>
                  <a:cubicBezTo>
                    <a:pt x="588135" y="4443211"/>
                    <a:pt x="597628" y="4430893"/>
                    <a:pt x="605307" y="4417454"/>
                  </a:cubicBezTo>
                  <a:cubicBezTo>
                    <a:pt x="646052" y="4346151"/>
                    <a:pt x="648161" y="4329182"/>
                    <a:pt x="618186" y="4224271"/>
                  </a:cubicBezTo>
                  <a:cubicBezTo>
                    <a:pt x="613182" y="4206758"/>
                    <a:pt x="592428" y="4198513"/>
                    <a:pt x="579549" y="4185634"/>
                  </a:cubicBezTo>
                  <a:cubicBezTo>
                    <a:pt x="575256" y="4172755"/>
                    <a:pt x="564439" y="4160388"/>
                    <a:pt x="566671" y="4146997"/>
                  </a:cubicBezTo>
                  <a:cubicBezTo>
                    <a:pt x="570257" y="4125480"/>
                    <a:pt x="619461" y="4081328"/>
                    <a:pt x="631065" y="4069724"/>
                  </a:cubicBezTo>
                  <a:cubicBezTo>
                    <a:pt x="626772" y="4013916"/>
                    <a:pt x="633563" y="3956119"/>
                    <a:pt x="618186" y="3902299"/>
                  </a:cubicBezTo>
                  <a:cubicBezTo>
                    <a:pt x="614456" y="3889246"/>
                    <a:pt x="592801" y="3892365"/>
                    <a:pt x="579549" y="3889420"/>
                  </a:cubicBezTo>
                  <a:cubicBezTo>
                    <a:pt x="554058" y="3883755"/>
                    <a:pt x="528034" y="3880834"/>
                    <a:pt x="502276" y="3876541"/>
                  </a:cubicBezTo>
                  <a:cubicBezTo>
                    <a:pt x="569580" y="3775586"/>
                    <a:pt x="572700" y="3805940"/>
                    <a:pt x="540913" y="3657600"/>
                  </a:cubicBezTo>
                  <a:cubicBezTo>
                    <a:pt x="537670" y="3642465"/>
                    <a:pt x="525064" y="3630855"/>
                    <a:pt x="515155" y="3618964"/>
                  </a:cubicBezTo>
                  <a:cubicBezTo>
                    <a:pt x="497315" y="3597556"/>
                    <a:pt x="464698" y="3566487"/>
                    <a:pt x="437882" y="3554569"/>
                  </a:cubicBezTo>
                  <a:cubicBezTo>
                    <a:pt x="413071" y="3543542"/>
                    <a:pt x="360609" y="3528811"/>
                    <a:pt x="360609" y="3528811"/>
                  </a:cubicBezTo>
                  <a:cubicBezTo>
                    <a:pt x="320555" y="3408653"/>
                    <a:pt x="365603" y="3577678"/>
                    <a:pt x="373487" y="3451538"/>
                  </a:cubicBezTo>
                  <a:cubicBezTo>
                    <a:pt x="376979" y="3395674"/>
                    <a:pt x="367551" y="3339654"/>
                    <a:pt x="360609" y="3284113"/>
                  </a:cubicBezTo>
                  <a:cubicBezTo>
                    <a:pt x="358925" y="3270642"/>
                    <a:pt x="356211" y="3256077"/>
                    <a:pt x="347730" y="3245476"/>
                  </a:cubicBezTo>
                  <a:cubicBezTo>
                    <a:pt x="338061" y="3233389"/>
                    <a:pt x="323320" y="3225815"/>
                    <a:pt x="309093" y="3219718"/>
                  </a:cubicBezTo>
                  <a:cubicBezTo>
                    <a:pt x="292824" y="3212746"/>
                    <a:pt x="274597" y="3211702"/>
                    <a:pt x="257578" y="3206840"/>
                  </a:cubicBezTo>
                  <a:cubicBezTo>
                    <a:pt x="244525" y="3203111"/>
                    <a:pt x="231820" y="3198254"/>
                    <a:pt x="218941" y="3193961"/>
                  </a:cubicBezTo>
                  <a:cubicBezTo>
                    <a:pt x="227527" y="3181082"/>
                    <a:pt x="232612" y="3164994"/>
                    <a:pt x="244699" y="3155324"/>
                  </a:cubicBezTo>
                  <a:cubicBezTo>
                    <a:pt x="255299" y="3146843"/>
                    <a:pt x="273736" y="3152044"/>
                    <a:pt x="283335" y="3142445"/>
                  </a:cubicBezTo>
                  <a:cubicBezTo>
                    <a:pt x="296910" y="3128870"/>
                    <a:pt x="300507" y="3108102"/>
                    <a:pt x="309093" y="3090930"/>
                  </a:cubicBezTo>
                  <a:cubicBezTo>
                    <a:pt x="304800" y="3052293"/>
                    <a:pt x="309499" y="3011554"/>
                    <a:pt x="296214" y="2975020"/>
                  </a:cubicBezTo>
                  <a:cubicBezTo>
                    <a:pt x="290924" y="2960474"/>
                    <a:pt x="268523" y="2960207"/>
                    <a:pt x="257578" y="2949262"/>
                  </a:cubicBezTo>
                  <a:cubicBezTo>
                    <a:pt x="246633" y="2938317"/>
                    <a:pt x="240406" y="2923505"/>
                    <a:pt x="231820" y="2910626"/>
                  </a:cubicBezTo>
                  <a:cubicBezTo>
                    <a:pt x="236113" y="2897747"/>
                    <a:pt x="236218" y="2882590"/>
                    <a:pt x="244699" y="2871989"/>
                  </a:cubicBezTo>
                  <a:cubicBezTo>
                    <a:pt x="254368" y="2859902"/>
                    <a:pt x="271444" y="2856140"/>
                    <a:pt x="283335" y="2846231"/>
                  </a:cubicBezTo>
                  <a:cubicBezTo>
                    <a:pt x="382493" y="2763600"/>
                    <a:pt x="264686" y="2845786"/>
                    <a:pt x="360609" y="2781837"/>
                  </a:cubicBezTo>
                  <a:cubicBezTo>
                    <a:pt x="364902" y="2768958"/>
                    <a:pt x="373487" y="2756776"/>
                    <a:pt x="373487" y="2743200"/>
                  </a:cubicBezTo>
                  <a:cubicBezTo>
                    <a:pt x="373487" y="2710525"/>
                    <a:pt x="342610" y="2683926"/>
                    <a:pt x="373487" y="2653048"/>
                  </a:cubicBezTo>
                  <a:cubicBezTo>
                    <a:pt x="383086" y="2643448"/>
                    <a:pt x="399982" y="2646240"/>
                    <a:pt x="412124" y="2640169"/>
                  </a:cubicBezTo>
                  <a:cubicBezTo>
                    <a:pt x="425969" y="2633247"/>
                    <a:pt x="437882" y="2622997"/>
                    <a:pt x="450761" y="2614411"/>
                  </a:cubicBezTo>
                  <a:cubicBezTo>
                    <a:pt x="455054" y="2550017"/>
                    <a:pt x="447988" y="2483838"/>
                    <a:pt x="463640" y="2421228"/>
                  </a:cubicBezTo>
                  <a:cubicBezTo>
                    <a:pt x="466932" y="2408058"/>
                    <a:pt x="495541" y="2420136"/>
                    <a:pt x="502276" y="2408349"/>
                  </a:cubicBezTo>
                  <a:cubicBezTo>
                    <a:pt x="515232" y="2385677"/>
                    <a:pt x="510034" y="2356682"/>
                    <a:pt x="515155" y="2331076"/>
                  </a:cubicBezTo>
                  <a:cubicBezTo>
                    <a:pt x="518626" y="2313720"/>
                    <a:pt x="514595" y="2291080"/>
                    <a:pt x="528034" y="2279561"/>
                  </a:cubicBezTo>
                  <a:cubicBezTo>
                    <a:pt x="548649" y="2261891"/>
                    <a:pt x="605307" y="2253803"/>
                    <a:pt x="605307" y="2253803"/>
                  </a:cubicBezTo>
                  <a:cubicBezTo>
                    <a:pt x="601014" y="2223752"/>
                    <a:pt x="600415" y="2192937"/>
                    <a:pt x="592428" y="2163651"/>
                  </a:cubicBezTo>
                  <a:cubicBezTo>
                    <a:pt x="581705" y="2124332"/>
                    <a:pt x="558257" y="2098685"/>
                    <a:pt x="528034" y="2073499"/>
                  </a:cubicBezTo>
                  <a:cubicBezTo>
                    <a:pt x="516143" y="2063590"/>
                    <a:pt x="503241" y="2054663"/>
                    <a:pt x="489397" y="2047741"/>
                  </a:cubicBezTo>
                  <a:cubicBezTo>
                    <a:pt x="477255" y="2041670"/>
                    <a:pt x="463640" y="2039155"/>
                    <a:pt x="450761" y="2034862"/>
                  </a:cubicBezTo>
                  <a:cubicBezTo>
                    <a:pt x="463640" y="2026276"/>
                    <a:pt x="475553" y="2016026"/>
                    <a:pt x="489397" y="2009104"/>
                  </a:cubicBezTo>
                  <a:cubicBezTo>
                    <a:pt x="501539" y="2003033"/>
                    <a:pt x="525372" y="2009538"/>
                    <a:pt x="528034" y="1996226"/>
                  </a:cubicBezTo>
                  <a:cubicBezTo>
                    <a:pt x="551399" y="1879404"/>
                    <a:pt x="538854" y="1888216"/>
                    <a:pt x="476518" y="1867437"/>
                  </a:cubicBezTo>
                  <a:cubicBezTo>
                    <a:pt x="605965" y="1857479"/>
                    <a:pt x="627666" y="1899995"/>
                    <a:pt x="669702" y="1815921"/>
                  </a:cubicBezTo>
                  <a:cubicBezTo>
                    <a:pt x="675773" y="1803779"/>
                    <a:pt x="678287" y="1790164"/>
                    <a:pt x="682580" y="1777285"/>
                  </a:cubicBezTo>
                  <a:cubicBezTo>
                    <a:pt x="686873" y="1742941"/>
                    <a:pt x="681402" y="1705882"/>
                    <a:pt x="695459" y="1674254"/>
                  </a:cubicBezTo>
                  <a:cubicBezTo>
                    <a:pt x="700973" y="1661848"/>
                    <a:pt x="720657" y="1663295"/>
                    <a:pt x="734096" y="1661375"/>
                  </a:cubicBezTo>
                  <a:cubicBezTo>
                    <a:pt x="781036" y="1654669"/>
                    <a:pt x="828541" y="1652789"/>
                    <a:pt x="875763" y="1648496"/>
                  </a:cubicBezTo>
                  <a:cubicBezTo>
                    <a:pt x="916920" y="1634777"/>
                    <a:pt x="920740" y="1642289"/>
                    <a:pt x="940158" y="1596980"/>
                  </a:cubicBezTo>
                  <a:cubicBezTo>
                    <a:pt x="947131" y="1580711"/>
                    <a:pt x="939598" y="1556984"/>
                    <a:pt x="953037" y="1545465"/>
                  </a:cubicBezTo>
                  <a:cubicBezTo>
                    <a:pt x="981323" y="1521220"/>
                    <a:pt x="1090398" y="1511123"/>
                    <a:pt x="1120462" y="1506828"/>
                  </a:cubicBezTo>
                  <a:cubicBezTo>
                    <a:pt x="1133341" y="1502535"/>
                    <a:pt x="1149499" y="1503548"/>
                    <a:pt x="1159099" y="1493949"/>
                  </a:cubicBezTo>
                  <a:cubicBezTo>
                    <a:pt x="1203541" y="1449507"/>
                    <a:pt x="1134041" y="1456485"/>
                    <a:pt x="1197735" y="1416676"/>
                  </a:cubicBezTo>
                  <a:cubicBezTo>
                    <a:pt x="1218641" y="1403610"/>
                    <a:pt x="1296362" y="1385580"/>
                    <a:pt x="1326524" y="1378040"/>
                  </a:cubicBezTo>
                  <a:cubicBezTo>
                    <a:pt x="1376013" y="1303806"/>
                    <a:pt x="1351389" y="1367022"/>
                    <a:pt x="1300766" y="1326524"/>
                  </a:cubicBezTo>
                  <a:cubicBezTo>
                    <a:pt x="1290165" y="1318043"/>
                    <a:pt x="1296368" y="1298488"/>
                    <a:pt x="1287887" y="1287887"/>
                  </a:cubicBezTo>
                  <a:cubicBezTo>
                    <a:pt x="1278218" y="1275801"/>
                    <a:pt x="1262130" y="1270716"/>
                    <a:pt x="1249251" y="1262130"/>
                  </a:cubicBezTo>
                  <a:cubicBezTo>
                    <a:pt x="1244958" y="1202029"/>
                    <a:pt x="1250986" y="1140281"/>
                    <a:pt x="1236372" y="1081826"/>
                  </a:cubicBezTo>
                  <a:cubicBezTo>
                    <a:pt x="1232618" y="1066810"/>
                    <a:pt x="1209304" y="1066351"/>
                    <a:pt x="1197735" y="1056068"/>
                  </a:cubicBezTo>
                  <a:cubicBezTo>
                    <a:pt x="1094421" y="964233"/>
                    <a:pt x="1148201" y="1003560"/>
                    <a:pt x="1068947" y="914400"/>
                  </a:cubicBezTo>
                  <a:cubicBezTo>
                    <a:pt x="1052813" y="896249"/>
                    <a:pt x="1034603" y="880057"/>
                    <a:pt x="1017431" y="862885"/>
                  </a:cubicBezTo>
                  <a:cubicBezTo>
                    <a:pt x="1008845" y="845713"/>
                    <a:pt x="973847" y="818499"/>
                    <a:pt x="991673" y="811369"/>
                  </a:cubicBezTo>
                  <a:cubicBezTo>
                    <a:pt x="1020691" y="799762"/>
                    <a:pt x="1052807" y="825520"/>
                    <a:pt x="1081825" y="837127"/>
                  </a:cubicBezTo>
                  <a:cubicBezTo>
                    <a:pt x="1107150" y="847257"/>
                    <a:pt x="1143012" y="882217"/>
                    <a:pt x="1159099" y="901521"/>
                  </a:cubicBezTo>
                  <a:cubicBezTo>
                    <a:pt x="1169008" y="913412"/>
                    <a:pt x="1171977" y="931572"/>
                    <a:pt x="1184856" y="940158"/>
                  </a:cubicBezTo>
                  <a:cubicBezTo>
                    <a:pt x="1199584" y="949977"/>
                    <a:pt x="1219200" y="948744"/>
                    <a:pt x="1236372" y="953037"/>
                  </a:cubicBezTo>
                  <a:lnTo>
                    <a:pt x="1326524" y="940158"/>
                  </a:lnTo>
                  <a:cubicBezTo>
                    <a:pt x="1337404" y="927465"/>
                    <a:pt x="1308391" y="847122"/>
                    <a:pt x="1300766" y="824248"/>
                  </a:cubicBezTo>
                  <a:cubicBezTo>
                    <a:pt x="1305059" y="781318"/>
                    <a:pt x="1300957" y="736695"/>
                    <a:pt x="1313645" y="695459"/>
                  </a:cubicBezTo>
                  <a:cubicBezTo>
                    <a:pt x="1319001" y="678051"/>
                    <a:pt x="1340622" y="670815"/>
                    <a:pt x="1352282" y="656823"/>
                  </a:cubicBezTo>
                  <a:cubicBezTo>
                    <a:pt x="1362191" y="644932"/>
                    <a:pt x="1365953" y="627856"/>
                    <a:pt x="1378040" y="618186"/>
                  </a:cubicBezTo>
                  <a:cubicBezTo>
                    <a:pt x="1388640" y="609705"/>
                    <a:pt x="1404534" y="611378"/>
                    <a:pt x="1416676" y="605307"/>
                  </a:cubicBezTo>
                  <a:cubicBezTo>
                    <a:pt x="1430520" y="598385"/>
                    <a:pt x="1442434" y="588135"/>
                    <a:pt x="1455313" y="579549"/>
                  </a:cubicBezTo>
                  <a:cubicBezTo>
                    <a:pt x="1506828" y="583842"/>
                    <a:pt x="1558619" y="585596"/>
                    <a:pt x="1609859" y="592428"/>
                  </a:cubicBezTo>
                  <a:cubicBezTo>
                    <a:pt x="1623316" y="594222"/>
                    <a:pt x="1634920" y="605307"/>
                    <a:pt x="1648496" y="605307"/>
                  </a:cubicBezTo>
                  <a:cubicBezTo>
                    <a:pt x="1678852" y="605307"/>
                    <a:pt x="1708882" y="598381"/>
                    <a:pt x="1738648" y="592428"/>
                  </a:cubicBezTo>
                  <a:cubicBezTo>
                    <a:pt x="1811278" y="577902"/>
                    <a:pt x="1824804" y="572296"/>
                    <a:pt x="1880316" y="553792"/>
                  </a:cubicBezTo>
                  <a:cubicBezTo>
                    <a:pt x="1908825" y="534786"/>
                    <a:pt x="1937756" y="519145"/>
                    <a:pt x="1957589" y="489397"/>
                  </a:cubicBezTo>
                  <a:cubicBezTo>
                    <a:pt x="1965119" y="478102"/>
                    <a:pt x="1963875" y="462628"/>
                    <a:pt x="1970468" y="450761"/>
                  </a:cubicBezTo>
                  <a:cubicBezTo>
                    <a:pt x="2014661" y="371213"/>
                    <a:pt x="2004179" y="385356"/>
                    <a:pt x="2060620" y="347730"/>
                  </a:cubicBezTo>
                  <a:cubicBezTo>
                    <a:pt x="2154685" y="379084"/>
                    <a:pt x="2111553" y="380072"/>
                    <a:pt x="2189409" y="360609"/>
                  </a:cubicBezTo>
                  <a:cubicBezTo>
                    <a:pt x="2202288" y="347730"/>
                    <a:pt x="2213224" y="332558"/>
                    <a:pt x="2228045" y="321972"/>
                  </a:cubicBezTo>
                  <a:cubicBezTo>
                    <a:pt x="2283676" y="282235"/>
                    <a:pt x="2322551" y="291437"/>
                    <a:pt x="2395471" y="283335"/>
                  </a:cubicBezTo>
                  <a:cubicBezTo>
                    <a:pt x="2500940" y="248178"/>
                    <a:pt x="2390216" y="298305"/>
                    <a:pt x="2446986" y="90152"/>
                  </a:cubicBezTo>
                  <a:cubicBezTo>
                    <a:pt x="2451059" y="75219"/>
                    <a:pt x="2466457" y="114644"/>
                    <a:pt x="2472744" y="128789"/>
                  </a:cubicBezTo>
                  <a:cubicBezTo>
                    <a:pt x="2483771" y="153600"/>
                    <a:pt x="2471720" y="201598"/>
                    <a:pt x="2498502" y="206062"/>
                  </a:cubicBezTo>
                  <a:lnTo>
                    <a:pt x="2575775" y="218941"/>
                  </a:lnTo>
                  <a:cubicBezTo>
                    <a:pt x="2597240" y="214648"/>
                    <a:pt x="2620590" y="215851"/>
                    <a:pt x="2640169" y="206062"/>
                  </a:cubicBezTo>
                  <a:cubicBezTo>
                    <a:pt x="2717347" y="167474"/>
                    <a:pt x="2639956" y="154477"/>
                    <a:pt x="2717442" y="180304"/>
                  </a:cubicBezTo>
                  <a:cubicBezTo>
                    <a:pt x="2730944" y="220811"/>
                    <a:pt x="2727613" y="230015"/>
                    <a:pt x="2768958" y="257578"/>
                  </a:cubicBezTo>
                  <a:cubicBezTo>
                    <a:pt x="2780253" y="265108"/>
                    <a:pt x="2794715" y="266163"/>
                    <a:pt x="2807594" y="270456"/>
                  </a:cubicBezTo>
                  <a:cubicBezTo>
                    <a:pt x="2863790" y="261091"/>
                    <a:pt x="2905945" y="245480"/>
                    <a:pt x="2962141" y="270456"/>
                  </a:cubicBezTo>
                  <a:cubicBezTo>
                    <a:pt x="2978785" y="277853"/>
                    <a:pt x="2986786" y="297433"/>
                    <a:pt x="3000778" y="309093"/>
                  </a:cubicBezTo>
                  <a:cubicBezTo>
                    <a:pt x="3038896" y="340858"/>
                    <a:pt x="3041832" y="335456"/>
                    <a:pt x="3090930" y="347730"/>
                  </a:cubicBezTo>
                  <a:cubicBezTo>
                    <a:pt x="3145351" y="340927"/>
                    <a:pt x="3193771" y="312076"/>
                    <a:pt x="3232597" y="360609"/>
                  </a:cubicBezTo>
                  <a:cubicBezTo>
                    <a:pt x="3241077" y="371210"/>
                    <a:pt x="3235877" y="389646"/>
                    <a:pt x="3245476" y="399245"/>
                  </a:cubicBezTo>
                  <a:cubicBezTo>
                    <a:pt x="3255076" y="408844"/>
                    <a:pt x="3271060" y="408394"/>
                    <a:pt x="3284113" y="412124"/>
                  </a:cubicBezTo>
                  <a:cubicBezTo>
                    <a:pt x="3301132" y="416987"/>
                    <a:pt x="3318609" y="420140"/>
                    <a:pt x="3335628" y="425003"/>
                  </a:cubicBezTo>
                  <a:cubicBezTo>
                    <a:pt x="3464961" y="461956"/>
                    <a:pt x="3264738" y="410500"/>
                    <a:pt x="3425780" y="450761"/>
                  </a:cubicBezTo>
                  <a:cubicBezTo>
                    <a:pt x="3473003" y="446468"/>
                    <a:pt x="3520752" y="446123"/>
                    <a:pt x="3567448" y="437882"/>
                  </a:cubicBezTo>
                  <a:cubicBezTo>
                    <a:pt x="3594186" y="433164"/>
                    <a:pt x="3618963" y="420710"/>
                    <a:pt x="3644721" y="412124"/>
                  </a:cubicBezTo>
                  <a:cubicBezTo>
                    <a:pt x="3701572" y="393173"/>
                    <a:pt x="3671214" y="405317"/>
                    <a:pt x="3734873" y="373487"/>
                  </a:cubicBezTo>
                  <a:cubicBezTo>
                    <a:pt x="3743459" y="360608"/>
                    <a:pt x="3747505" y="343054"/>
                    <a:pt x="3760631" y="334851"/>
                  </a:cubicBezTo>
                  <a:cubicBezTo>
                    <a:pt x="3783655" y="320461"/>
                    <a:pt x="3837904" y="309093"/>
                    <a:pt x="3837904" y="309093"/>
                  </a:cubicBezTo>
                  <a:cubicBezTo>
                    <a:pt x="3847961" y="314122"/>
                    <a:pt x="3909107" y="347730"/>
                    <a:pt x="3928056" y="347730"/>
                  </a:cubicBezTo>
                  <a:cubicBezTo>
                    <a:pt x="3949946" y="347730"/>
                    <a:pt x="3970986" y="339144"/>
                    <a:pt x="3992451" y="334851"/>
                  </a:cubicBezTo>
                  <a:cubicBezTo>
                    <a:pt x="4086901" y="287625"/>
                    <a:pt x="3998510" y="326174"/>
                    <a:pt x="4108361" y="296214"/>
                  </a:cubicBezTo>
                  <a:cubicBezTo>
                    <a:pt x="4134555" y="289070"/>
                    <a:pt x="4159876" y="279042"/>
                    <a:pt x="4185634" y="270456"/>
                  </a:cubicBezTo>
                  <a:lnTo>
                    <a:pt x="4224271" y="257578"/>
                  </a:lnTo>
                  <a:cubicBezTo>
                    <a:pt x="4269543" y="189668"/>
                    <a:pt x="4223923" y="239328"/>
                    <a:pt x="4301544" y="206062"/>
                  </a:cubicBezTo>
                  <a:cubicBezTo>
                    <a:pt x="4426053" y="152700"/>
                    <a:pt x="4243805" y="204396"/>
                    <a:pt x="4391696" y="167426"/>
                  </a:cubicBezTo>
                  <a:cubicBezTo>
                    <a:pt x="4492436" y="176584"/>
                    <a:pt x="4541345" y="191188"/>
                    <a:pt x="4636394" y="167426"/>
                  </a:cubicBezTo>
                  <a:cubicBezTo>
                    <a:pt x="4655020" y="162770"/>
                    <a:pt x="4670738" y="150254"/>
                    <a:pt x="4687910" y="141668"/>
                  </a:cubicBezTo>
                  <a:cubicBezTo>
                    <a:pt x="4735133" y="145961"/>
                    <a:pt x="4784087" y="141167"/>
                    <a:pt x="4829578" y="154547"/>
                  </a:cubicBezTo>
                  <a:cubicBezTo>
                    <a:pt x="4859277" y="163282"/>
                    <a:pt x="4876819" y="198554"/>
                    <a:pt x="4906851" y="206062"/>
                  </a:cubicBezTo>
                  <a:lnTo>
                    <a:pt x="4958366" y="218941"/>
                  </a:lnTo>
                  <a:cubicBezTo>
                    <a:pt x="5177154" y="187685"/>
                    <a:pt x="5078330" y="186478"/>
                    <a:pt x="5254580" y="206062"/>
                  </a:cubicBezTo>
                  <a:cubicBezTo>
                    <a:pt x="5305511" y="223039"/>
                    <a:pt x="5295115" y="215049"/>
                    <a:pt x="5344733" y="257578"/>
                  </a:cubicBezTo>
                  <a:cubicBezTo>
                    <a:pt x="5358561" y="269431"/>
                    <a:pt x="5365700" y="291797"/>
                    <a:pt x="5383369" y="296214"/>
                  </a:cubicBezTo>
                  <a:cubicBezTo>
                    <a:pt x="5437671" y="309789"/>
                    <a:pt x="5494986" y="304800"/>
                    <a:pt x="5550794" y="309093"/>
                  </a:cubicBezTo>
                  <a:lnTo>
                    <a:pt x="5602310" y="386366"/>
                  </a:lnTo>
                  <a:lnTo>
                    <a:pt x="5628068" y="425003"/>
                  </a:lnTo>
                  <a:cubicBezTo>
                    <a:pt x="5851302" y="420710"/>
                    <a:pt x="6080006" y="461429"/>
                    <a:pt x="6297769" y="412124"/>
                  </a:cubicBezTo>
                  <a:cubicBezTo>
                    <a:pt x="6344016" y="401653"/>
                    <a:pt x="6295653" y="315440"/>
                    <a:pt x="6310648" y="270456"/>
                  </a:cubicBezTo>
                  <a:cubicBezTo>
                    <a:pt x="6314941" y="257577"/>
                    <a:pt x="6336406" y="261871"/>
                    <a:pt x="6349285" y="257578"/>
                  </a:cubicBezTo>
                  <a:cubicBezTo>
                    <a:pt x="6405093" y="261871"/>
                    <a:pt x="6461589" y="260729"/>
                    <a:pt x="6516710" y="270456"/>
                  </a:cubicBezTo>
                  <a:cubicBezTo>
                    <a:pt x="6535616" y="273792"/>
                    <a:pt x="6550579" y="288651"/>
                    <a:pt x="6568225" y="296214"/>
                  </a:cubicBezTo>
                  <a:cubicBezTo>
                    <a:pt x="6580703" y="301562"/>
                    <a:pt x="6594720" y="303022"/>
                    <a:pt x="6606862" y="309093"/>
                  </a:cubicBezTo>
                  <a:cubicBezTo>
                    <a:pt x="6695803" y="353564"/>
                    <a:pt x="6589799" y="320926"/>
                    <a:pt x="6697014" y="347730"/>
                  </a:cubicBezTo>
                  <a:cubicBezTo>
                    <a:pt x="6765701" y="343437"/>
                    <a:pt x="6835097" y="345585"/>
                    <a:pt x="6903076" y="334851"/>
                  </a:cubicBezTo>
                  <a:cubicBezTo>
                    <a:pt x="6918365" y="332437"/>
                    <a:pt x="6926280" y="310280"/>
                    <a:pt x="6941713" y="309093"/>
                  </a:cubicBezTo>
                  <a:cubicBezTo>
                    <a:pt x="6984730" y="305784"/>
                    <a:pt x="7027572" y="317679"/>
                    <a:pt x="7070502" y="321972"/>
                  </a:cubicBezTo>
                  <a:cubicBezTo>
                    <a:pt x="7166428" y="385924"/>
                    <a:pt x="7048612" y="303731"/>
                    <a:pt x="7147775" y="386366"/>
                  </a:cubicBezTo>
                  <a:cubicBezTo>
                    <a:pt x="7170602" y="405389"/>
                    <a:pt x="7211989" y="426766"/>
                    <a:pt x="7237927" y="437882"/>
                  </a:cubicBezTo>
                  <a:cubicBezTo>
                    <a:pt x="7250405" y="443230"/>
                    <a:pt x="7263684" y="446468"/>
                    <a:pt x="7276563" y="450761"/>
                  </a:cubicBezTo>
                  <a:cubicBezTo>
                    <a:pt x="7302321" y="476519"/>
                    <a:pt x="7319279" y="516514"/>
                    <a:pt x="7353837" y="528034"/>
                  </a:cubicBezTo>
                  <a:cubicBezTo>
                    <a:pt x="7442153" y="557474"/>
                    <a:pt x="7332538" y="522709"/>
                    <a:pt x="7456868" y="553792"/>
                  </a:cubicBezTo>
                  <a:cubicBezTo>
                    <a:pt x="7470038" y="557085"/>
                    <a:pt x="7482022" y="565085"/>
                    <a:pt x="7495504" y="566671"/>
                  </a:cubicBezTo>
                  <a:cubicBezTo>
                    <a:pt x="7555346" y="573711"/>
                    <a:pt x="7615707" y="575256"/>
                    <a:pt x="7675809" y="579549"/>
                  </a:cubicBezTo>
                  <a:cubicBezTo>
                    <a:pt x="7676255" y="579660"/>
                    <a:pt x="7759803" y="599149"/>
                    <a:pt x="7765961" y="605307"/>
                  </a:cubicBezTo>
                  <a:cubicBezTo>
                    <a:pt x="7834649" y="673995"/>
                    <a:pt x="7714446" y="622479"/>
                    <a:pt x="7817476" y="656823"/>
                  </a:cubicBezTo>
                  <a:cubicBezTo>
                    <a:pt x="7873285" y="652530"/>
                    <a:pt x="7929312" y="650484"/>
                    <a:pt x="7984902" y="643944"/>
                  </a:cubicBezTo>
                  <a:cubicBezTo>
                    <a:pt x="8074861" y="633360"/>
                    <a:pt x="7999615" y="615425"/>
                    <a:pt x="8113690" y="643944"/>
                  </a:cubicBezTo>
                  <a:cubicBezTo>
                    <a:pt x="8140030" y="650529"/>
                    <a:pt x="8168372" y="654642"/>
                    <a:pt x="8190963" y="669702"/>
                  </a:cubicBezTo>
                  <a:cubicBezTo>
                    <a:pt x="8220113" y="689135"/>
                    <a:pt x="8258128" y="718309"/>
                    <a:pt x="8293994" y="721217"/>
                  </a:cubicBezTo>
                  <a:cubicBezTo>
                    <a:pt x="8430986" y="732325"/>
                    <a:pt x="8568743" y="729803"/>
                    <a:pt x="8706118" y="734096"/>
                  </a:cubicBezTo>
                  <a:cubicBezTo>
                    <a:pt x="8839782" y="823205"/>
                    <a:pt x="8632858" y="687564"/>
                    <a:pt x="8796271" y="785611"/>
                  </a:cubicBezTo>
                  <a:cubicBezTo>
                    <a:pt x="8822816" y="801538"/>
                    <a:pt x="8873544" y="837127"/>
                    <a:pt x="8873544" y="837127"/>
                  </a:cubicBezTo>
                  <a:cubicBezTo>
                    <a:pt x="8882130" y="850006"/>
                    <a:pt x="8887411" y="865855"/>
                    <a:pt x="8899302" y="875764"/>
                  </a:cubicBezTo>
                  <a:cubicBezTo>
                    <a:pt x="8920520" y="893446"/>
                    <a:pt x="8962614" y="905453"/>
                    <a:pt x="8989454" y="914400"/>
                  </a:cubicBezTo>
                  <a:cubicBezTo>
                    <a:pt x="9002333" y="922986"/>
                    <a:pt x="9013946" y="933872"/>
                    <a:pt x="9028090" y="940158"/>
                  </a:cubicBezTo>
                  <a:cubicBezTo>
                    <a:pt x="9052901" y="951185"/>
                    <a:pt x="9105363" y="965916"/>
                    <a:pt x="9105363" y="965916"/>
                  </a:cubicBezTo>
                  <a:cubicBezTo>
                    <a:pt x="9113949" y="978795"/>
                    <a:pt x="9124199" y="990708"/>
                    <a:pt x="9131121" y="1004552"/>
                  </a:cubicBezTo>
                  <a:cubicBezTo>
                    <a:pt x="9137192" y="1016694"/>
                    <a:pt x="9132953" y="1035298"/>
                    <a:pt x="9144000" y="1043189"/>
                  </a:cubicBezTo>
                  <a:cubicBezTo>
                    <a:pt x="9165982" y="1058890"/>
                    <a:pt x="9241926" y="1072567"/>
                    <a:pt x="9272789" y="1081826"/>
                  </a:cubicBezTo>
                  <a:cubicBezTo>
                    <a:pt x="9298795" y="1089628"/>
                    <a:pt x="9324304" y="1098997"/>
                    <a:pt x="9350062" y="1107583"/>
                  </a:cubicBezTo>
                  <a:lnTo>
                    <a:pt x="9388699" y="1120462"/>
                  </a:lnTo>
                  <a:cubicBezTo>
                    <a:pt x="9463031" y="1170018"/>
                    <a:pt x="9399451" y="1116210"/>
                    <a:pt x="9453093" y="1223493"/>
                  </a:cubicBezTo>
                  <a:cubicBezTo>
                    <a:pt x="9461679" y="1240665"/>
                    <a:pt x="9471288" y="1257362"/>
                    <a:pt x="9478851" y="1275009"/>
                  </a:cubicBezTo>
                  <a:cubicBezTo>
                    <a:pt x="9484199" y="1287487"/>
                    <a:pt x="9485659" y="1301503"/>
                    <a:pt x="9491730" y="1313645"/>
                  </a:cubicBezTo>
                  <a:cubicBezTo>
                    <a:pt x="9499045" y="1328275"/>
                    <a:pt x="9550285" y="1397958"/>
                    <a:pt x="9556124" y="1403797"/>
                  </a:cubicBezTo>
                  <a:cubicBezTo>
                    <a:pt x="9590610" y="1438283"/>
                    <a:pt x="9640837" y="1442720"/>
                    <a:pt x="9684913" y="1455313"/>
                  </a:cubicBezTo>
                  <a:cubicBezTo>
                    <a:pt x="9731567" y="1468643"/>
                    <a:pt x="9719854" y="1465729"/>
                    <a:pt x="9762186" y="1493949"/>
                  </a:cubicBezTo>
                  <a:cubicBezTo>
                    <a:pt x="9770772" y="1519707"/>
                    <a:pt x="9784104" y="1544345"/>
                    <a:pt x="9787944" y="1571223"/>
                  </a:cubicBezTo>
                  <a:cubicBezTo>
                    <a:pt x="9792237" y="1601274"/>
                    <a:pt x="9782186" y="1637414"/>
                    <a:pt x="9800823" y="1661375"/>
                  </a:cubicBezTo>
                  <a:cubicBezTo>
                    <a:pt x="9817492" y="1682807"/>
                    <a:pt x="9855505" y="1672073"/>
                    <a:pt x="9878096" y="1687133"/>
                  </a:cubicBezTo>
                  <a:lnTo>
                    <a:pt x="9916733" y="1712890"/>
                  </a:lnTo>
                  <a:cubicBezTo>
                    <a:pt x="9921026" y="1725769"/>
                    <a:pt x="9929611" y="1737951"/>
                    <a:pt x="9929611" y="1751527"/>
                  </a:cubicBezTo>
                  <a:cubicBezTo>
                    <a:pt x="9929611" y="1922271"/>
                    <a:pt x="9961688" y="1923083"/>
                    <a:pt x="9878096" y="1996226"/>
                  </a:cubicBezTo>
                  <a:cubicBezTo>
                    <a:pt x="9857409" y="2014327"/>
                    <a:pt x="9835167" y="2030569"/>
                    <a:pt x="9813702" y="2047741"/>
                  </a:cubicBezTo>
                  <a:cubicBezTo>
                    <a:pt x="9787944" y="2125016"/>
                    <a:pt x="9796530" y="2056327"/>
                    <a:pt x="9839459" y="2099256"/>
                  </a:cubicBezTo>
                  <a:cubicBezTo>
                    <a:pt x="9861349" y="2121146"/>
                    <a:pt x="9890975" y="2176530"/>
                    <a:pt x="9890975" y="2176530"/>
                  </a:cubicBezTo>
                  <a:cubicBezTo>
                    <a:pt x="9886682" y="2197995"/>
                    <a:pt x="9885782" y="2220428"/>
                    <a:pt x="9878096" y="2240924"/>
                  </a:cubicBezTo>
                  <a:cubicBezTo>
                    <a:pt x="9872661" y="2255417"/>
                    <a:pt x="9861335" y="2266966"/>
                    <a:pt x="9852338" y="2279561"/>
                  </a:cubicBezTo>
                  <a:cubicBezTo>
                    <a:pt x="9772465" y="2391383"/>
                    <a:pt x="9848648" y="2278657"/>
                    <a:pt x="9787944" y="2369713"/>
                  </a:cubicBezTo>
                  <a:cubicBezTo>
                    <a:pt x="9783651" y="2416935"/>
                    <a:pt x="9788092" y="2465787"/>
                    <a:pt x="9775065" y="2511380"/>
                  </a:cubicBezTo>
                  <a:cubicBezTo>
                    <a:pt x="9770061" y="2528893"/>
                    <a:pt x="9748088" y="2536025"/>
                    <a:pt x="9736428" y="2550017"/>
                  </a:cubicBezTo>
                  <a:cubicBezTo>
                    <a:pt x="9691617" y="2603791"/>
                    <a:pt x="9735462" y="2580390"/>
                    <a:pt x="9672034" y="2601533"/>
                  </a:cubicBezTo>
                  <a:cubicBezTo>
                    <a:pt x="9598213" y="2712262"/>
                    <a:pt x="9696510" y="2581951"/>
                    <a:pt x="9607640" y="2653048"/>
                  </a:cubicBezTo>
                  <a:cubicBezTo>
                    <a:pt x="9595553" y="2662718"/>
                    <a:pt x="9592827" y="2680740"/>
                    <a:pt x="9581882" y="2691685"/>
                  </a:cubicBezTo>
                  <a:cubicBezTo>
                    <a:pt x="9570937" y="2702630"/>
                    <a:pt x="9556124" y="2708856"/>
                    <a:pt x="9543245" y="2717442"/>
                  </a:cubicBezTo>
                  <a:lnTo>
                    <a:pt x="9517487" y="2794716"/>
                  </a:lnTo>
                  <a:lnTo>
                    <a:pt x="9504609" y="2833352"/>
                  </a:lnTo>
                  <a:cubicBezTo>
                    <a:pt x="9508902" y="2876282"/>
                    <a:pt x="9507786" y="2920102"/>
                    <a:pt x="9517487" y="2962141"/>
                  </a:cubicBezTo>
                  <a:cubicBezTo>
                    <a:pt x="9542006" y="3068391"/>
                    <a:pt x="9614944" y="2896976"/>
                    <a:pt x="9530366" y="3129566"/>
                  </a:cubicBezTo>
                  <a:cubicBezTo>
                    <a:pt x="9525727" y="3142324"/>
                    <a:pt x="9503872" y="3136374"/>
                    <a:pt x="9491730" y="3142445"/>
                  </a:cubicBezTo>
                  <a:cubicBezTo>
                    <a:pt x="9470790" y="3152915"/>
                    <a:pt x="9416168" y="3196627"/>
                    <a:pt x="9401578" y="3206840"/>
                  </a:cubicBezTo>
                  <a:cubicBezTo>
                    <a:pt x="9376217" y="3224593"/>
                    <a:pt x="9324304" y="3258355"/>
                    <a:pt x="9324304" y="3258355"/>
                  </a:cubicBezTo>
                  <a:cubicBezTo>
                    <a:pt x="9311425" y="3275527"/>
                    <a:pt x="9295267" y="3290672"/>
                    <a:pt x="9285668" y="3309871"/>
                  </a:cubicBezTo>
                  <a:cubicBezTo>
                    <a:pt x="9273526" y="3334156"/>
                    <a:pt x="9259910" y="3387144"/>
                    <a:pt x="9259910" y="3387144"/>
                  </a:cubicBezTo>
                  <a:cubicBezTo>
                    <a:pt x="9255617" y="3455831"/>
                    <a:pt x="9262794" y="3526214"/>
                    <a:pt x="9247031" y="3593206"/>
                  </a:cubicBezTo>
                  <a:cubicBezTo>
                    <a:pt x="9243922" y="3606421"/>
                    <a:pt x="9221447" y="3602355"/>
                    <a:pt x="9208394" y="3606085"/>
                  </a:cubicBezTo>
                  <a:cubicBezTo>
                    <a:pt x="9154596" y="3621456"/>
                    <a:pt x="9140332" y="3621722"/>
                    <a:pt x="9079606" y="3631842"/>
                  </a:cubicBezTo>
                  <a:cubicBezTo>
                    <a:pt x="9066727" y="3636135"/>
                    <a:pt x="9051570" y="3636240"/>
                    <a:pt x="9040969" y="3644721"/>
                  </a:cubicBezTo>
                  <a:cubicBezTo>
                    <a:pt x="9003182" y="3674951"/>
                    <a:pt x="9007969" y="3734056"/>
                    <a:pt x="9002333" y="3773510"/>
                  </a:cubicBezTo>
                  <a:cubicBezTo>
                    <a:pt x="9010066" y="3804446"/>
                    <a:pt x="9013174" y="3841426"/>
                    <a:pt x="9040969" y="3863662"/>
                  </a:cubicBezTo>
                  <a:cubicBezTo>
                    <a:pt x="9051570" y="3872143"/>
                    <a:pt x="9066727" y="3872248"/>
                    <a:pt x="9079606" y="3876541"/>
                  </a:cubicBezTo>
                  <a:cubicBezTo>
                    <a:pt x="9107892" y="3918972"/>
                    <a:pt x="9128077" y="3930165"/>
                    <a:pt x="9092485" y="3992451"/>
                  </a:cubicBezTo>
                  <a:cubicBezTo>
                    <a:pt x="9085750" y="4004238"/>
                    <a:pt x="9065990" y="3999259"/>
                    <a:pt x="9053848" y="4005330"/>
                  </a:cubicBezTo>
                  <a:cubicBezTo>
                    <a:pt x="8907688" y="4078409"/>
                    <a:pt x="9060824" y="4019979"/>
                    <a:pt x="8937938" y="4056845"/>
                  </a:cubicBezTo>
                  <a:cubicBezTo>
                    <a:pt x="8911932" y="4064647"/>
                    <a:pt x="8860665" y="4082603"/>
                    <a:pt x="8860665" y="4082603"/>
                  </a:cubicBezTo>
                  <a:cubicBezTo>
                    <a:pt x="8856372" y="4095482"/>
                    <a:pt x="8852553" y="4108529"/>
                    <a:pt x="8847786" y="4121240"/>
                  </a:cubicBezTo>
                  <a:cubicBezTo>
                    <a:pt x="8839669" y="4142886"/>
                    <a:pt x="8827635" y="4163206"/>
                    <a:pt x="8822028" y="4185634"/>
                  </a:cubicBezTo>
                  <a:cubicBezTo>
                    <a:pt x="8814666" y="4215083"/>
                    <a:pt x="8822724" y="4248635"/>
                    <a:pt x="8809149" y="4275786"/>
                  </a:cubicBezTo>
                  <a:cubicBezTo>
                    <a:pt x="8803078" y="4287928"/>
                    <a:pt x="8783974" y="4286909"/>
                    <a:pt x="8770513" y="4288665"/>
                  </a:cubicBezTo>
                  <a:cubicBezTo>
                    <a:pt x="8684950" y="4299825"/>
                    <a:pt x="8598355" y="4302220"/>
                    <a:pt x="8512935" y="4314423"/>
                  </a:cubicBezTo>
                  <a:lnTo>
                    <a:pt x="8422783" y="4327302"/>
                  </a:lnTo>
                  <a:cubicBezTo>
                    <a:pt x="8418490" y="4348767"/>
                    <a:pt x="8420764" y="4372690"/>
                    <a:pt x="8409904" y="4391696"/>
                  </a:cubicBezTo>
                  <a:cubicBezTo>
                    <a:pt x="8393948" y="4419619"/>
                    <a:pt x="8356153" y="4417265"/>
                    <a:pt x="8332631" y="4430333"/>
                  </a:cubicBezTo>
                  <a:cubicBezTo>
                    <a:pt x="8270887" y="4464635"/>
                    <a:pt x="8273211" y="4463995"/>
                    <a:pt x="8242479" y="4494727"/>
                  </a:cubicBezTo>
                </a:path>
              </a:pathLst>
            </a:custGeom>
            <a:solidFill>
              <a:srgbClr val="95282D"/>
            </a:solidFill>
            <a:ln>
              <a:solidFill>
                <a:srgbClr val="36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0" name="椭圆 9"/>
            <p:cNvSpPr/>
            <p:nvPr/>
          </p:nvSpPr>
          <p:spPr>
            <a:xfrm>
              <a:off x="9357743" y="4817445"/>
              <a:ext cx="93945" cy="309507"/>
            </a:xfrm>
            <a:prstGeom prst="ellipse">
              <a:avLst/>
            </a:prstGeom>
            <a:solidFill>
              <a:srgbClr val="FFFF00"/>
            </a:solidFill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" name="Text Box 17"/>
          <p:cNvSpPr txBox="1"/>
          <p:nvPr/>
        </p:nvSpPr>
        <p:spPr>
          <a:xfrm>
            <a:off x="1957388" y="2459038"/>
            <a:ext cx="8459787" cy="19399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    假如你也有一头长发，你想用它做什么呢？展开想象，动手写一写吧！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7891" name="组合 7"/>
          <p:cNvGrpSpPr/>
          <p:nvPr/>
        </p:nvGrpSpPr>
        <p:grpSpPr>
          <a:xfrm>
            <a:off x="195263" y="176213"/>
            <a:ext cx="3287712" cy="1104900"/>
            <a:chOff x="2274" y="234572"/>
            <a:chExt cx="3286837" cy="1105105"/>
          </a:xfrm>
        </p:grpSpPr>
        <p:pic>
          <p:nvPicPr>
            <p:cNvPr id="37896" name="图片 9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 rot="5400000" flipH="1" flipV="1">
              <a:off x="1121270" y="-828164"/>
              <a:ext cx="1048839" cy="328683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1" name="矩形 10"/>
            <p:cNvSpPr/>
            <p:nvPr/>
          </p:nvSpPr>
          <p:spPr>
            <a:xfrm>
              <a:off x="860882" y="234572"/>
              <a:ext cx="1569620" cy="924096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5400" b="0" i="0" u="none" strike="noStrike" kern="1200" cap="none" spc="0" normalizeH="0" baseline="0" noProof="1" smtClean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uLnTx/>
                  <a:uFillTx/>
                  <a:latin typeface="隶书" panose="02010509060101010101" pitchFamily="49" charset="-122"/>
                  <a:ea typeface="隶书" panose="02010509060101010101" pitchFamily="49" charset="-122"/>
                  <a:cs typeface="+mn-cs"/>
                </a:rPr>
                <a:t>作业</a:t>
              </a:r>
              <a:endParaRPr kumimoji="0" lang="zh-CN" altLang="en-US" sz="5400" b="0" i="0" u="none" strike="noStrike" kern="1200" cap="none" spc="0" normalizeH="0" baseline="0" noProof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endParaRPr>
            </a:p>
          </p:txBody>
        </p:sp>
      </p:grpSp>
      <p:grpSp>
        <p:nvGrpSpPr>
          <p:cNvPr id="37892" name="组合 13"/>
          <p:cNvGrpSpPr/>
          <p:nvPr/>
        </p:nvGrpSpPr>
        <p:grpSpPr>
          <a:xfrm>
            <a:off x="1166813" y="1122363"/>
            <a:ext cx="10040937" cy="5641975"/>
            <a:chOff x="1004552" y="695459"/>
            <a:chExt cx="10071279" cy="5640947"/>
          </a:xfrm>
        </p:grpSpPr>
        <p:pic>
          <p:nvPicPr>
            <p:cNvPr id="37893" name="图片 14"/>
            <p:cNvPicPr>
              <a:picLocks noChangeAspect="1"/>
            </p:cNvPicPr>
            <p:nvPr/>
          </p:nvPicPr>
          <p:blipFill>
            <a:blip r:embed="rId2"/>
            <a:srcRect b="-95"/>
            <a:stretch>
              <a:fillRect/>
            </a:stretch>
          </p:blipFill>
          <p:spPr>
            <a:xfrm>
              <a:off x="8032924" y="4356902"/>
              <a:ext cx="1449422" cy="193542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6" name="任意多边形 15"/>
            <p:cNvSpPr/>
            <p:nvPr/>
          </p:nvSpPr>
          <p:spPr>
            <a:xfrm>
              <a:off x="1004552" y="695459"/>
              <a:ext cx="10071279" cy="5640947"/>
            </a:xfrm>
            <a:custGeom>
              <a:avLst/>
              <a:gdLst>
                <a:gd name="connsiteX0" fmla="*/ 8306873 w 10071279"/>
                <a:gd name="connsiteY0" fmla="*/ 4443211 h 5640947"/>
                <a:gd name="connsiteX1" fmla="*/ 8332631 w 10071279"/>
                <a:gd name="connsiteY1" fmla="*/ 4378817 h 5640947"/>
                <a:gd name="connsiteX2" fmla="*/ 8384147 w 10071279"/>
                <a:gd name="connsiteY2" fmla="*/ 4301544 h 5640947"/>
                <a:gd name="connsiteX3" fmla="*/ 8409904 w 10071279"/>
                <a:gd name="connsiteY3" fmla="*/ 4224271 h 5640947"/>
                <a:gd name="connsiteX4" fmla="*/ 8448541 w 10071279"/>
                <a:gd name="connsiteY4" fmla="*/ 4198513 h 5640947"/>
                <a:gd name="connsiteX5" fmla="*/ 8577330 w 10071279"/>
                <a:gd name="connsiteY5" fmla="*/ 4159876 h 5640947"/>
                <a:gd name="connsiteX6" fmla="*/ 8706118 w 10071279"/>
                <a:gd name="connsiteY6" fmla="*/ 4121240 h 5640947"/>
                <a:gd name="connsiteX7" fmla="*/ 8783392 w 10071279"/>
                <a:gd name="connsiteY7" fmla="*/ 4082603 h 5640947"/>
                <a:gd name="connsiteX8" fmla="*/ 8860665 w 10071279"/>
                <a:gd name="connsiteY8" fmla="*/ 4056845 h 5640947"/>
                <a:gd name="connsiteX9" fmla="*/ 8886423 w 10071279"/>
                <a:gd name="connsiteY9" fmla="*/ 4018209 h 5640947"/>
                <a:gd name="connsiteX10" fmla="*/ 8925059 w 10071279"/>
                <a:gd name="connsiteY10" fmla="*/ 3992451 h 5640947"/>
                <a:gd name="connsiteX11" fmla="*/ 8976575 w 10071279"/>
                <a:gd name="connsiteY11" fmla="*/ 3915178 h 5640947"/>
                <a:gd name="connsiteX12" fmla="*/ 8989454 w 10071279"/>
                <a:gd name="connsiteY12" fmla="*/ 3786389 h 5640947"/>
                <a:gd name="connsiteX13" fmla="*/ 8976575 w 10071279"/>
                <a:gd name="connsiteY13" fmla="*/ 3747752 h 5640947"/>
                <a:gd name="connsiteX14" fmla="*/ 8989454 w 10071279"/>
                <a:gd name="connsiteY14" fmla="*/ 3670479 h 5640947"/>
                <a:gd name="connsiteX15" fmla="*/ 9131121 w 10071279"/>
                <a:gd name="connsiteY15" fmla="*/ 3541690 h 5640947"/>
                <a:gd name="connsiteX16" fmla="*/ 9182637 w 10071279"/>
                <a:gd name="connsiteY16" fmla="*/ 3515933 h 5640947"/>
                <a:gd name="connsiteX17" fmla="*/ 9221273 w 10071279"/>
                <a:gd name="connsiteY17" fmla="*/ 3490175 h 5640947"/>
                <a:gd name="connsiteX18" fmla="*/ 9285668 w 10071279"/>
                <a:gd name="connsiteY18" fmla="*/ 3438659 h 5640947"/>
                <a:gd name="connsiteX19" fmla="*/ 9311425 w 10071279"/>
                <a:gd name="connsiteY19" fmla="*/ 3400023 h 5640947"/>
                <a:gd name="connsiteX20" fmla="*/ 9362941 w 10071279"/>
                <a:gd name="connsiteY20" fmla="*/ 3374265 h 5640947"/>
                <a:gd name="connsiteX21" fmla="*/ 9375820 w 10071279"/>
                <a:gd name="connsiteY21" fmla="*/ 3335628 h 5640947"/>
                <a:gd name="connsiteX22" fmla="*/ 9414456 w 10071279"/>
                <a:gd name="connsiteY22" fmla="*/ 3296992 h 5640947"/>
                <a:gd name="connsiteX23" fmla="*/ 9453093 w 10071279"/>
                <a:gd name="connsiteY23" fmla="*/ 3245476 h 5640947"/>
                <a:gd name="connsiteX24" fmla="*/ 9504609 w 10071279"/>
                <a:gd name="connsiteY24" fmla="*/ 3168203 h 5640947"/>
                <a:gd name="connsiteX25" fmla="*/ 9517487 w 10071279"/>
                <a:gd name="connsiteY25" fmla="*/ 3129566 h 5640947"/>
                <a:gd name="connsiteX26" fmla="*/ 9543245 w 10071279"/>
                <a:gd name="connsiteY26" fmla="*/ 3065172 h 5640947"/>
                <a:gd name="connsiteX27" fmla="*/ 9556124 w 10071279"/>
                <a:gd name="connsiteY27" fmla="*/ 3000778 h 5640947"/>
                <a:gd name="connsiteX28" fmla="*/ 9569003 w 10071279"/>
                <a:gd name="connsiteY28" fmla="*/ 2846231 h 5640947"/>
                <a:gd name="connsiteX29" fmla="*/ 9581882 w 10071279"/>
                <a:gd name="connsiteY29" fmla="*/ 2781837 h 5640947"/>
                <a:gd name="connsiteX30" fmla="*/ 9594761 w 10071279"/>
                <a:gd name="connsiteY30" fmla="*/ 2678806 h 5640947"/>
                <a:gd name="connsiteX31" fmla="*/ 9633397 w 10071279"/>
                <a:gd name="connsiteY31" fmla="*/ 2640169 h 5640947"/>
                <a:gd name="connsiteX32" fmla="*/ 9762186 w 10071279"/>
                <a:gd name="connsiteY32" fmla="*/ 2562896 h 5640947"/>
                <a:gd name="connsiteX33" fmla="*/ 9865217 w 10071279"/>
                <a:gd name="connsiteY33" fmla="*/ 2511380 h 5640947"/>
                <a:gd name="connsiteX34" fmla="*/ 9955369 w 10071279"/>
                <a:gd name="connsiteY34" fmla="*/ 2434107 h 5640947"/>
                <a:gd name="connsiteX35" fmla="*/ 9981127 w 10071279"/>
                <a:gd name="connsiteY35" fmla="*/ 2395471 h 5640947"/>
                <a:gd name="connsiteX36" fmla="*/ 10019763 w 10071279"/>
                <a:gd name="connsiteY36" fmla="*/ 2343955 h 5640947"/>
                <a:gd name="connsiteX37" fmla="*/ 10045521 w 10071279"/>
                <a:gd name="connsiteY37" fmla="*/ 2266682 h 5640947"/>
                <a:gd name="connsiteX38" fmla="*/ 10058400 w 10071279"/>
                <a:gd name="connsiteY38" fmla="*/ 2228045 h 5640947"/>
                <a:gd name="connsiteX39" fmla="*/ 10071279 w 10071279"/>
                <a:gd name="connsiteY39" fmla="*/ 2176530 h 5640947"/>
                <a:gd name="connsiteX40" fmla="*/ 10058400 w 10071279"/>
                <a:gd name="connsiteY40" fmla="*/ 1584102 h 5640947"/>
                <a:gd name="connsiteX41" fmla="*/ 9955369 w 10071279"/>
                <a:gd name="connsiteY41" fmla="*/ 1493949 h 5640947"/>
                <a:gd name="connsiteX42" fmla="*/ 9826580 w 10071279"/>
                <a:gd name="connsiteY42" fmla="*/ 1378040 h 5640947"/>
                <a:gd name="connsiteX43" fmla="*/ 9775065 w 10071279"/>
                <a:gd name="connsiteY43" fmla="*/ 1326524 h 5640947"/>
                <a:gd name="connsiteX44" fmla="*/ 9697792 w 10071279"/>
                <a:gd name="connsiteY44" fmla="*/ 1262130 h 5640947"/>
                <a:gd name="connsiteX45" fmla="*/ 9465972 w 10071279"/>
                <a:gd name="connsiteY45" fmla="*/ 1094704 h 5640947"/>
                <a:gd name="connsiteX46" fmla="*/ 9414456 w 10071279"/>
                <a:gd name="connsiteY46" fmla="*/ 1068947 h 5640947"/>
                <a:gd name="connsiteX47" fmla="*/ 9362941 w 10071279"/>
                <a:gd name="connsiteY47" fmla="*/ 1056068 h 5640947"/>
                <a:gd name="connsiteX48" fmla="*/ 9272789 w 10071279"/>
                <a:gd name="connsiteY48" fmla="*/ 953037 h 5640947"/>
                <a:gd name="connsiteX49" fmla="*/ 9156879 w 10071279"/>
                <a:gd name="connsiteY49" fmla="*/ 850006 h 5640947"/>
                <a:gd name="connsiteX50" fmla="*/ 9118242 w 10071279"/>
                <a:gd name="connsiteY50" fmla="*/ 811369 h 5640947"/>
                <a:gd name="connsiteX51" fmla="*/ 9002333 w 10071279"/>
                <a:gd name="connsiteY51" fmla="*/ 746975 h 5640947"/>
                <a:gd name="connsiteX52" fmla="*/ 8976575 w 10071279"/>
                <a:gd name="connsiteY52" fmla="*/ 708338 h 5640947"/>
                <a:gd name="connsiteX53" fmla="*/ 8886423 w 10071279"/>
                <a:gd name="connsiteY53" fmla="*/ 643944 h 5640947"/>
                <a:gd name="connsiteX54" fmla="*/ 8834907 w 10071279"/>
                <a:gd name="connsiteY54" fmla="*/ 618186 h 5640947"/>
                <a:gd name="connsiteX55" fmla="*/ 8783392 w 10071279"/>
                <a:gd name="connsiteY55" fmla="*/ 579549 h 5640947"/>
                <a:gd name="connsiteX56" fmla="*/ 8744755 w 10071279"/>
                <a:gd name="connsiteY56" fmla="*/ 566671 h 5640947"/>
                <a:gd name="connsiteX57" fmla="*/ 8693240 w 10071279"/>
                <a:gd name="connsiteY57" fmla="*/ 553792 h 5640947"/>
                <a:gd name="connsiteX58" fmla="*/ 8538693 w 10071279"/>
                <a:gd name="connsiteY58" fmla="*/ 528034 h 5640947"/>
                <a:gd name="connsiteX59" fmla="*/ 7624293 w 10071279"/>
                <a:gd name="connsiteY59" fmla="*/ 502276 h 5640947"/>
                <a:gd name="connsiteX60" fmla="*/ 7521262 w 10071279"/>
                <a:gd name="connsiteY60" fmla="*/ 476518 h 5640947"/>
                <a:gd name="connsiteX61" fmla="*/ 7431110 w 10071279"/>
                <a:gd name="connsiteY61" fmla="*/ 399245 h 5640947"/>
                <a:gd name="connsiteX62" fmla="*/ 7289442 w 10071279"/>
                <a:gd name="connsiteY62" fmla="*/ 321972 h 5640947"/>
                <a:gd name="connsiteX63" fmla="*/ 7225048 w 10071279"/>
                <a:gd name="connsiteY63" fmla="*/ 283335 h 5640947"/>
                <a:gd name="connsiteX64" fmla="*/ 7044744 w 10071279"/>
                <a:gd name="connsiteY64" fmla="*/ 206062 h 5640947"/>
                <a:gd name="connsiteX65" fmla="*/ 6928834 w 10071279"/>
                <a:gd name="connsiteY65" fmla="*/ 154547 h 5640947"/>
                <a:gd name="connsiteX66" fmla="*/ 6800045 w 10071279"/>
                <a:gd name="connsiteY66" fmla="*/ 128789 h 5640947"/>
                <a:gd name="connsiteX67" fmla="*/ 6478073 w 10071279"/>
                <a:gd name="connsiteY67" fmla="*/ 90152 h 5640947"/>
                <a:gd name="connsiteX68" fmla="*/ 6168980 w 10071279"/>
                <a:gd name="connsiteY68" fmla="*/ 154547 h 5640947"/>
                <a:gd name="connsiteX69" fmla="*/ 6065949 w 10071279"/>
                <a:gd name="connsiteY69" fmla="*/ 206062 h 5640947"/>
                <a:gd name="connsiteX70" fmla="*/ 6014434 w 10071279"/>
                <a:gd name="connsiteY70" fmla="*/ 218941 h 5640947"/>
                <a:gd name="connsiteX71" fmla="*/ 5911403 w 10071279"/>
                <a:gd name="connsiteY71" fmla="*/ 270456 h 5640947"/>
                <a:gd name="connsiteX72" fmla="*/ 5859887 w 10071279"/>
                <a:gd name="connsiteY72" fmla="*/ 296214 h 5640947"/>
                <a:gd name="connsiteX73" fmla="*/ 5795493 w 10071279"/>
                <a:gd name="connsiteY73" fmla="*/ 309093 h 5640947"/>
                <a:gd name="connsiteX74" fmla="*/ 5640947 w 10071279"/>
                <a:gd name="connsiteY74" fmla="*/ 296214 h 5640947"/>
                <a:gd name="connsiteX75" fmla="*/ 5512158 w 10071279"/>
                <a:gd name="connsiteY75" fmla="*/ 206062 h 5640947"/>
                <a:gd name="connsiteX76" fmla="*/ 5331854 w 10071279"/>
                <a:gd name="connsiteY76" fmla="*/ 103031 h 5640947"/>
                <a:gd name="connsiteX77" fmla="*/ 5215944 w 10071279"/>
                <a:gd name="connsiteY77" fmla="*/ 77273 h 5640947"/>
                <a:gd name="connsiteX78" fmla="*/ 5061397 w 10071279"/>
                <a:gd name="connsiteY78" fmla="*/ 25758 h 5640947"/>
                <a:gd name="connsiteX79" fmla="*/ 4803820 w 10071279"/>
                <a:gd name="connsiteY79" fmla="*/ 12879 h 5640947"/>
                <a:gd name="connsiteX80" fmla="*/ 4636394 w 10071279"/>
                <a:gd name="connsiteY80" fmla="*/ 0 h 5640947"/>
                <a:gd name="connsiteX81" fmla="*/ 4353059 w 10071279"/>
                <a:gd name="connsiteY81" fmla="*/ 25758 h 5640947"/>
                <a:gd name="connsiteX82" fmla="*/ 4198513 w 10071279"/>
                <a:gd name="connsiteY82" fmla="*/ 64395 h 5640947"/>
                <a:gd name="connsiteX83" fmla="*/ 3979572 w 10071279"/>
                <a:gd name="connsiteY83" fmla="*/ 141668 h 5640947"/>
                <a:gd name="connsiteX84" fmla="*/ 3786389 w 10071279"/>
                <a:gd name="connsiteY84" fmla="*/ 244699 h 5640947"/>
                <a:gd name="connsiteX85" fmla="*/ 3683358 w 10071279"/>
                <a:gd name="connsiteY85" fmla="*/ 283335 h 5640947"/>
                <a:gd name="connsiteX86" fmla="*/ 3567448 w 10071279"/>
                <a:gd name="connsiteY86" fmla="*/ 347730 h 5640947"/>
                <a:gd name="connsiteX87" fmla="*/ 3335628 w 10071279"/>
                <a:gd name="connsiteY87" fmla="*/ 309093 h 5640947"/>
                <a:gd name="connsiteX88" fmla="*/ 2833352 w 10071279"/>
                <a:gd name="connsiteY88" fmla="*/ 90152 h 5640947"/>
                <a:gd name="connsiteX89" fmla="*/ 2678806 w 10071279"/>
                <a:gd name="connsiteY89" fmla="*/ 38637 h 5640947"/>
                <a:gd name="connsiteX90" fmla="*/ 2524259 w 10071279"/>
                <a:gd name="connsiteY90" fmla="*/ 0 h 5640947"/>
                <a:gd name="connsiteX91" fmla="*/ 2485623 w 10071279"/>
                <a:gd name="connsiteY91" fmla="*/ 12879 h 5640947"/>
                <a:gd name="connsiteX92" fmla="*/ 2408349 w 10071279"/>
                <a:gd name="connsiteY92" fmla="*/ 64395 h 5640947"/>
                <a:gd name="connsiteX93" fmla="*/ 2189409 w 10071279"/>
                <a:gd name="connsiteY93" fmla="*/ 141668 h 5640947"/>
                <a:gd name="connsiteX94" fmla="*/ 1957589 w 10071279"/>
                <a:gd name="connsiteY94" fmla="*/ 270456 h 5640947"/>
                <a:gd name="connsiteX95" fmla="*/ 1828800 w 10071279"/>
                <a:gd name="connsiteY95" fmla="*/ 321972 h 5640947"/>
                <a:gd name="connsiteX96" fmla="*/ 1790163 w 10071279"/>
                <a:gd name="connsiteY96" fmla="*/ 360609 h 5640947"/>
                <a:gd name="connsiteX97" fmla="*/ 1712890 w 10071279"/>
                <a:gd name="connsiteY97" fmla="*/ 412124 h 5640947"/>
                <a:gd name="connsiteX98" fmla="*/ 1687133 w 10071279"/>
                <a:gd name="connsiteY98" fmla="*/ 450761 h 5640947"/>
                <a:gd name="connsiteX99" fmla="*/ 1648496 w 10071279"/>
                <a:gd name="connsiteY99" fmla="*/ 528034 h 5640947"/>
                <a:gd name="connsiteX100" fmla="*/ 1545465 w 10071279"/>
                <a:gd name="connsiteY100" fmla="*/ 566671 h 5640947"/>
                <a:gd name="connsiteX101" fmla="*/ 1506828 w 10071279"/>
                <a:gd name="connsiteY101" fmla="*/ 579549 h 5640947"/>
                <a:gd name="connsiteX102" fmla="*/ 1378040 w 10071279"/>
                <a:gd name="connsiteY102" fmla="*/ 618186 h 5640947"/>
                <a:gd name="connsiteX103" fmla="*/ 1313645 w 10071279"/>
                <a:gd name="connsiteY103" fmla="*/ 643944 h 5640947"/>
                <a:gd name="connsiteX104" fmla="*/ 1275009 w 10071279"/>
                <a:gd name="connsiteY104" fmla="*/ 656823 h 5640947"/>
                <a:gd name="connsiteX105" fmla="*/ 1171978 w 10071279"/>
                <a:gd name="connsiteY105" fmla="*/ 708338 h 5640947"/>
                <a:gd name="connsiteX106" fmla="*/ 1068947 w 10071279"/>
                <a:gd name="connsiteY106" fmla="*/ 901521 h 5640947"/>
                <a:gd name="connsiteX107" fmla="*/ 1068947 w 10071279"/>
                <a:gd name="connsiteY107" fmla="*/ 1068947 h 5640947"/>
                <a:gd name="connsiteX108" fmla="*/ 1120462 w 10071279"/>
                <a:gd name="connsiteY108" fmla="*/ 1146220 h 5640947"/>
                <a:gd name="connsiteX109" fmla="*/ 1133341 w 10071279"/>
                <a:gd name="connsiteY109" fmla="*/ 1184856 h 5640947"/>
                <a:gd name="connsiteX110" fmla="*/ 1159099 w 10071279"/>
                <a:gd name="connsiteY110" fmla="*/ 1287887 h 5640947"/>
                <a:gd name="connsiteX111" fmla="*/ 1184856 w 10071279"/>
                <a:gd name="connsiteY111" fmla="*/ 1339403 h 5640947"/>
                <a:gd name="connsiteX112" fmla="*/ 1056068 w 10071279"/>
                <a:gd name="connsiteY112" fmla="*/ 1416676 h 5640947"/>
                <a:gd name="connsiteX113" fmla="*/ 927279 w 10071279"/>
                <a:gd name="connsiteY113" fmla="*/ 1455313 h 5640947"/>
                <a:gd name="connsiteX114" fmla="*/ 772733 w 10071279"/>
                <a:gd name="connsiteY114" fmla="*/ 1532586 h 5640947"/>
                <a:gd name="connsiteX115" fmla="*/ 708338 w 10071279"/>
                <a:gd name="connsiteY115" fmla="*/ 1558344 h 5640947"/>
                <a:gd name="connsiteX116" fmla="*/ 553792 w 10071279"/>
                <a:gd name="connsiteY116" fmla="*/ 1635617 h 5640947"/>
                <a:gd name="connsiteX117" fmla="*/ 489397 w 10071279"/>
                <a:gd name="connsiteY117" fmla="*/ 1661375 h 5640947"/>
                <a:gd name="connsiteX118" fmla="*/ 437882 w 10071279"/>
                <a:gd name="connsiteY118" fmla="*/ 1700011 h 5640947"/>
                <a:gd name="connsiteX119" fmla="*/ 360609 w 10071279"/>
                <a:gd name="connsiteY119" fmla="*/ 1738648 h 5640947"/>
                <a:gd name="connsiteX120" fmla="*/ 321972 w 10071279"/>
                <a:gd name="connsiteY120" fmla="*/ 1790164 h 5640947"/>
                <a:gd name="connsiteX121" fmla="*/ 296214 w 10071279"/>
                <a:gd name="connsiteY121" fmla="*/ 1828800 h 5640947"/>
                <a:gd name="connsiteX122" fmla="*/ 347730 w 10071279"/>
                <a:gd name="connsiteY122" fmla="*/ 2021983 h 5640947"/>
                <a:gd name="connsiteX123" fmla="*/ 386366 w 10071279"/>
                <a:gd name="connsiteY123" fmla="*/ 2047741 h 5640947"/>
                <a:gd name="connsiteX124" fmla="*/ 412124 w 10071279"/>
                <a:gd name="connsiteY124" fmla="*/ 2137893 h 5640947"/>
                <a:gd name="connsiteX125" fmla="*/ 386366 w 10071279"/>
                <a:gd name="connsiteY125" fmla="*/ 2331076 h 5640947"/>
                <a:gd name="connsiteX126" fmla="*/ 373487 w 10071279"/>
                <a:gd name="connsiteY126" fmla="*/ 2382592 h 5640947"/>
                <a:gd name="connsiteX127" fmla="*/ 347730 w 10071279"/>
                <a:gd name="connsiteY127" fmla="*/ 2421228 h 5640947"/>
                <a:gd name="connsiteX128" fmla="*/ 283335 w 10071279"/>
                <a:gd name="connsiteY128" fmla="*/ 2537138 h 5640947"/>
                <a:gd name="connsiteX129" fmla="*/ 257578 w 10071279"/>
                <a:gd name="connsiteY129" fmla="*/ 2614411 h 5640947"/>
                <a:gd name="connsiteX130" fmla="*/ 206062 w 10071279"/>
                <a:gd name="connsiteY130" fmla="*/ 2704564 h 5640947"/>
                <a:gd name="connsiteX131" fmla="*/ 193183 w 10071279"/>
                <a:gd name="connsiteY131" fmla="*/ 2756079 h 5640947"/>
                <a:gd name="connsiteX132" fmla="*/ 64394 w 10071279"/>
                <a:gd name="connsiteY132" fmla="*/ 2871989 h 5640947"/>
                <a:gd name="connsiteX133" fmla="*/ 0 w 10071279"/>
                <a:gd name="connsiteY133" fmla="*/ 2987899 h 5640947"/>
                <a:gd name="connsiteX134" fmla="*/ 12879 w 10071279"/>
                <a:gd name="connsiteY134" fmla="*/ 3078051 h 5640947"/>
                <a:gd name="connsiteX135" fmla="*/ 64394 w 10071279"/>
                <a:gd name="connsiteY135" fmla="*/ 3116687 h 5640947"/>
                <a:gd name="connsiteX136" fmla="*/ 115910 w 10071279"/>
                <a:gd name="connsiteY136" fmla="*/ 3168203 h 5640947"/>
                <a:gd name="connsiteX137" fmla="*/ 128789 w 10071279"/>
                <a:gd name="connsiteY137" fmla="*/ 3206840 h 5640947"/>
                <a:gd name="connsiteX138" fmla="*/ 180304 w 10071279"/>
                <a:gd name="connsiteY138" fmla="*/ 3284113 h 5640947"/>
                <a:gd name="connsiteX139" fmla="*/ 218941 w 10071279"/>
                <a:gd name="connsiteY139" fmla="*/ 3412902 h 5640947"/>
                <a:gd name="connsiteX140" fmla="*/ 231820 w 10071279"/>
                <a:gd name="connsiteY140" fmla="*/ 3451538 h 5640947"/>
                <a:gd name="connsiteX141" fmla="*/ 283335 w 10071279"/>
                <a:gd name="connsiteY141" fmla="*/ 3580327 h 5640947"/>
                <a:gd name="connsiteX142" fmla="*/ 296214 w 10071279"/>
                <a:gd name="connsiteY142" fmla="*/ 3618964 h 5640947"/>
                <a:gd name="connsiteX143" fmla="*/ 321972 w 10071279"/>
                <a:gd name="connsiteY143" fmla="*/ 3670479 h 5640947"/>
                <a:gd name="connsiteX144" fmla="*/ 399245 w 10071279"/>
                <a:gd name="connsiteY144" fmla="*/ 3876541 h 5640947"/>
                <a:gd name="connsiteX145" fmla="*/ 450761 w 10071279"/>
                <a:gd name="connsiteY145" fmla="*/ 3928056 h 5640947"/>
                <a:gd name="connsiteX146" fmla="*/ 489397 w 10071279"/>
                <a:gd name="connsiteY146" fmla="*/ 4005330 h 5640947"/>
                <a:gd name="connsiteX147" fmla="*/ 528034 w 10071279"/>
                <a:gd name="connsiteY147" fmla="*/ 4056845 h 5640947"/>
                <a:gd name="connsiteX148" fmla="*/ 515155 w 10071279"/>
                <a:gd name="connsiteY148" fmla="*/ 4095482 h 5640947"/>
                <a:gd name="connsiteX149" fmla="*/ 463640 w 10071279"/>
                <a:gd name="connsiteY149" fmla="*/ 4185634 h 5640947"/>
                <a:gd name="connsiteX150" fmla="*/ 515155 w 10071279"/>
                <a:gd name="connsiteY150" fmla="*/ 4572000 h 5640947"/>
                <a:gd name="connsiteX151" fmla="*/ 528034 w 10071279"/>
                <a:gd name="connsiteY151" fmla="*/ 4610637 h 5640947"/>
                <a:gd name="connsiteX152" fmla="*/ 566671 w 10071279"/>
                <a:gd name="connsiteY152" fmla="*/ 4636395 h 5640947"/>
                <a:gd name="connsiteX153" fmla="*/ 656823 w 10071279"/>
                <a:gd name="connsiteY153" fmla="*/ 4765183 h 5640947"/>
                <a:gd name="connsiteX154" fmla="*/ 734096 w 10071279"/>
                <a:gd name="connsiteY154" fmla="*/ 4881093 h 5640947"/>
                <a:gd name="connsiteX155" fmla="*/ 824248 w 10071279"/>
                <a:gd name="connsiteY155" fmla="*/ 4945487 h 5640947"/>
                <a:gd name="connsiteX156" fmla="*/ 862885 w 10071279"/>
                <a:gd name="connsiteY156" fmla="*/ 4958366 h 5640947"/>
                <a:gd name="connsiteX157" fmla="*/ 1017431 w 10071279"/>
                <a:gd name="connsiteY157" fmla="*/ 5022761 h 5640947"/>
                <a:gd name="connsiteX158" fmla="*/ 1056068 w 10071279"/>
                <a:gd name="connsiteY158" fmla="*/ 5035640 h 5640947"/>
                <a:gd name="connsiteX159" fmla="*/ 1171978 w 10071279"/>
                <a:gd name="connsiteY159" fmla="*/ 5048518 h 5640947"/>
                <a:gd name="connsiteX160" fmla="*/ 1275009 w 10071279"/>
                <a:gd name="connsiteY160" fmla="*/ 5035640 h 5640947"/>
                <a:gd name="connsiteX161" fmla="*/ 1313645 w 10071279"/>
                <a:gd name="connsiteY161" fmla="*/ 5022761 h 5640947"/>
                <a:gd name="connsiteX162" fmla="*/ 1506828 w 10071279"/>
                <a:gd name="connsiteY162" fmla="*/ 5035640 h 5640947"/>
                <a:gd name="connsiteX163" fmla="*/ 1558344 w 10071279"/>
                <a:gd name="connsiteY163" fmla="*/ 5112913 h 5640947"/>
                <a:gd name="connsiteX164" fmla="*/ 1622738 w 10071279"/>
                <a:gd name="connsiteY164" fmla="*/ 5203065 h 5640947"/>
                <a:gd name="connsiteX165" fmla="*/ 1648496 w 10071279"/>
                <a:gd name="connsiteY165" fmla="*/ 5254580 h 5640947"/>
                <a:gd name="connsiteX166" fmla="*/ 1828800 w 10071279"/>
                <a:gd name="connsiteY166" fmla="*/ 5422006 h 5640947"/>
                <a:gd name="connsiteX167" fmla="*/ 1944710 w 10071279"/>
                <a:gd name="connsiteY167" fmla="*/ 5486400 h 5640947"/>
                <a:gd name="connsiteX168" fmla="*/ 2266682 w 10071279"/>
                <a:gd name="connsiteY168" fmla="*/ 5563673 h 5640947"/>
                <a:gd name="connsiteX169" fmla="*/ 2537138 w 10071279"/>
                <a:gd name="connsiteY169" fmla="*/ 5537916 h 5640947"/>
                <a:gd name="connsiteX170" fmla="*/ 2562896 w 10071279"/>
                <a:gd name="connsiteY170" fmla="*/ 5499279 h 5640947"/>
                <a:gd name="connsiteX171" fmla="*/ 2627290 w 10071279"/>
                <a:gd name="connsiteY171" fmla="*/ 5460642 h 5640947"/>
                <a:gd name="connsiteX172" fmla="*/ 2665927 w 10071279"/>
                <a:gd name="connsiteY172" fmla="*/ 5434885 h 5640947"/>
                <a:gd name="connsiteX173" fmla="*/ 2756079 w 10071279"/>
                <a:gd name="connsiteY173" fmla="*/ 5370490 h 5640947"/>
                <a:gd name="connsiteX174" fmla="*/ 2846231 w 10071279"/>
                <a:gd name="connsiteY174" fmla="*/ 5357611 h 5640947"/>
                <a:gd name="connsiteX175" fmla="*/ 2884868 w 10071279"/>
                <a:gd name="connsiteY175" fmla="*/ 5331854 h 5640947"/>
                <a:gd name="connsiteX176" fmla="*/ 3271234 w 10071279"/>
                <a:gd name="connsiteY176" fmla="*/ 5331854 h 5640947"/>
                <a:gd name="connsiteX177" fmla="*/ 3335628 w 10071279"/>
                <a:gd name="connsiteY177" fmla="*/ 5383369 h 5640947"/>
                <a:gd name="connsiteX178" fmla="*/ 3425780 w 10071279"/>
                <a:gd name="connsiteY178" fmla="*/ 5473521 h 5640947"/>
                <a:gd name="connsiteX179" fmla="*/ 3580327 w 10071279"/>
                <a:gd name="connsiteY179" fmla="*/ 5550795 h 5640947"/>
                <a:gd name="connsiteX180" fmla="*/ 3644721 w 10071279"/>
                <a:gd name="connsiteY180" fmla="*/ 5576552 h 5640947"/>
                <a:gd name="connsiteX181" fmla="*/ 3747752 w 10071279"/>
                <a:gd name="connsiteY181" fmla="*/ 5589431 h 5640947"/>
                <a:gd name="connsiteX182" fmla="*/ 3825025 w 10071279"/>
                <a:gd name="connsiteY182" fmla="*/ 5576552 h 5640947"/>
                <a:gd name="connsiteX183" fmla="*/ 3953814 w 10071279"/>
                <a:gd name="connsiteY183" fmla="*/ 5499279 h 5640947"/>
                <a:gd name="connsiteX184" fmla="*/ 4018209 w 10071279"/>
                <a:gd name="connsiteY184" fmla="*/ 5473521 h 5640947"/>
                <a:gd name="connsiteX185" fmla="*/ 4095482 w 10071279"/>
                <a:gd name="connsiteY185" fmla="*/ 5447764 h 5640947"/>
                <a:gd name="connsiteX186" fmla="*/ 4159876 w 10071279"/>
                <a:gd name="connsiteY186" fmla="*/ 5434885 h 5640947"/>
                <a:gd name="connsiteX187" fmla="*/ 4211392 w 10071279"/>
                <a:gd name="connsiteY187" fmla="*/ 5422006 h 5640947"/>
                <a:gd name="connsiteX188" fmla="*/ 4288665 w 10071279"/>
                <a:gd name="connsiteY188" fmla="*/ 5383369 h 5640947"/>
                <a:gd name="connsiteX189" fmla="*/ 4327302 w 10071279"/>
                <a:gd name="connsiteY189" fmla="*/ 5370490 h 5640947"/>
                <a:gd name="connsiteX190" fmla="*/ 4404575 w 10071279"/>
                <a:gd name="connsiteY190" fmla="*/ 5331854 h 5640947"/>
                <a:gd name="connsiteX191" fmla="*/ 4456090 w 10071279"/>
                <a:gd name="connsiteY191" fmla="*/ 5383369 h 5640947"/>
                <a:gd name="connsiteX192" fmla="*/ 4572000 w 10071279"/>
                <a:gd name="connsiteY192" fmla="*/ 5525037 h 5640947"/>
                <a:gd name="connsiteX193" fmla="*/ 5009882 w 10071279"/>
                <a:gd name="connsiteY193" fmla="*/ 5499279 h 5640947"/>
                <a:gd name="connsiteX194" fmla="*/ 5048518 w 10071279"/>
                <a:gd name="connsiteY194" fmla="*/ 5486400 h 5640947"/>
                <a:gd name="connsiteX195" fmla="*/ 5087155 w 10071279"/>
                <a:gd name="connsiteY195" fmla="*/ 5460642 h 5640947"/>
                <a:gd name="connsiteX196" fmla="*/ 5318975 w 10071279"/>
                <a:gd name="connsiteY196" fmla="*/ 5473521 h 5640947"/>
                <a:gd name="connsiteX197" fmla="*/ 5563673 w 10071279"/>
                <a:gd name="connsiteY197" fmla="*/ 5512158 h 5640947"/>
                <a:gd name="connsiteX198" fmla="*/ 5589431 w 10071279"/>
                <a:gd name="connsiteY198" fmla="*/ 5550795 h 5640947"/>
                <a:gd name="connsiteX199" fmla="*/ 5666704 w 10071279"/>
                <a:gd name="connsiteY199" fmla="*/ 5589431 h 5640947"/>
                <a:gd name="connsiteX200" fmla="*/ 5705341 w 10071279"/>
                <a:gd name="connsiteY200" fmla="*/ 5615189 h 5640947"/>
                <a:gd name="connsiteX201" fmla="*/ 5756856 w 10071279"/>
                <a:gd name="connsiteY201" fmla="*/ 5628068 h 5640947"/>
                <a:gd name="connsiteX202" fmla="*/ 5795493 w 10071279"/>
                <a:gd name="connsiteY202" fmla="*/ 5640947 h 5640947"/>
                <a:gd name="connsiteX203" fmla="*/ 5988676 w 10071279"/>
                <a:gd name="connsiteY203" fmla="*/ 5628068 h 5640947"/>
                <a:gd name="connsiteX204" fmla="*/ 6027313 w 10071279"/>
                <a:gd name="connsiteY204" fmla="*/ 5615189 h 5640947"/>
                <a:gd name="connsiteX205" fmla="*/ 6104586 w 10071279"/>
                <a:gd name="connsiteY205" fmla="*/ 5563673 h 5640947"/>
                <a:gd name="connsiteX206" fmla="*/ 6143223 w 10071279"/>
                <a:gd name="connsiteY206" fmla="*/ 5525037 h 5640947"/>
                <a:gd name="connsiteX207" fmla="*/ 6168980 w 10071279"/>
                <a:gd name="connsiteY207" fmla="*/ 5486400 h 5640947"/>
                <a:gd name="connsiteX208" fmla="*/ 6246254 w 10071279"/>
                <a:gd name="connsiteY208" fmla="*/ 5434885 h 5640947"/>
                <a:gd name="connsiteX209" fmla="*/ 6272011 w 10071279"/>
                <a:gd name="connsiteY209" fmla="*/ 5396248 h 5640947"/>
                <a:gd name="connsiteX210" fmla="*/ 6310648 w 10071279"/>
                <a:gd name="connsiteY210" fmla="*/ 5383369 h 5640947"/>
                <a:gd name="connsiteX211" fmla="*/ 6349285 w 10071279"/>
                <a:gd name="connsiteY211" fmla="*/ 5344733 h 5640947"/>
                <a:gd name="connsiteX212" fmla="*/ 6362163 w 10071279"/>
                <a:gd name="connsiteY212" fmla="*/ 5306096 h 5640947"/>
                <a:gd name="connsiteX213" fmla="*/ 6272011 w 10071279"/>
                <a:gd name="connsiteY213" fmla="*/ 5344733 h 5640947"/>
                <a:gd name="connsiteX214" fmla="*/ 6194738 w 10071279"/>
                <a:gd name="connsiteY214" fmla="*/ 5370490 h 5640947"/>
                <a:gd name="connsiteX215" fmla="*/ 6156102 w 10071279"/>
                <a:gd name="connsiteY215" fmla="*/ 5383369 h 5640947"/>
                <a:gd name="connsiteX216" fmla="*/ 6001555 w 10071279"/>
                <a:gd name="connsiteY216" fmla="*/ 5409127 h 5640947"/>
                <a:gd name="connsiteX217" fmla="*/ 5692462 w 10071279"/>
                <a:gd name="connsiteY217" fmla="*/ 5396248 h 5640947"/>
                <a:gd name="connsiteX218" fmla="*/ 5640947 w 10071279"/>
                <a:gd name="connsiteY218" fmla="*/ 5383369 h 5640947"/>
                <a:gd name="connsiteX219" fmla="*/ 5576552 w 10071279"/>
                <a:gd name="connsiteY219" fmla="*/ 5370490 h 5640947"/>
                <a:gd name="connsiteX220" fmla="*/ 5525037 w 10071279"/>
                <a:gd name="connsiteY220" fmla="*/ 5383369 h 5640947"/>
                <a:gd name="connsiteX221" fmla="*/ 5525037 w 10071279"/>
                <a:gd name="connsiteY221" fmla="*/ 5473521 h 5640947"/>
                <a:gd name="connsiteX222" fmla="*/ 5563673 w 10071279"/>
                <a:gd name="connsiteY222" fmla="*/ 5499279 h 5640947"/>
                <a:gd name="connsiteX223" fmla="*/ 5525037 w 10071279"/>
                <a:gd name="connsiteY223" fmla="*/ 5486400 h 5640947"/>
                <a:gd name="connsiteX224" fmla="*/ 5512158 w 10071279"/>
                <a:gd name="connsiteY224" fmla="*/ 5447764 h 5640947"/>
                <a:gd name="connsiteX225" fmla="*/ 5473521 w 10071279"/>
                <a:gd name="connsiteY225" fmla="*/ 5434885 h 5640947"/>
                <a:gd name="connsiteX226" fmla="*/ 5396248 w 10071279"/>
                <a:gd name="connsiteY226" fmla="*/ 5422006 h 5640947"/>
                <a:gd name="connsiteX227" fmla="*/ 5434885 w 10071279"/>
                <a:gd name="connsiteY227" fmla="*/ 5396248 h 5640947"/>
                <a:gd name="connsiteX228" fmla="*/ 5525037 w 10071279"/>
                <a:gd name="connsiteY228" fmla="*/ 5383369 h 5640947"/>
                <a:gd name="connsiteX229" fmla="*/ 5512158 w 10071279"/>
                <a:gd name="connsiteY229" fmla="*/ 5344733 h 5640947"/>
                <a:gd name="connsiteX230" fmla="*/ 5473521 w 10071279"/>
                <a:gd name="connsiteY230" fmla="*/ 5331854 h 5640947"/>
                <a:gd name="connsiteX231" fmla="*/ 5434885 w 10071279"/>
                <a:gd name="connsiteY231" fmla="*/ 5344733 h 5640947"/>
                <a:gd name="connsiteX232" fmla="*/ 5383369 w 10071279"/>
                <a:gd name="connsiteY232" fmla="*/ 5357611 h 5640947"/>
                <a:gd name="connsiteX233" fmla="*/ 5318975 w 10071279"/>
                <a:gd name="connsiteY233" fmla="*/ 5434885 h 5640947"/>
                <a:gd name="connsiteX234" fmla="*/ 5267459 w 10071279"/>
                <a:gd name="connsiteY234" fmla="*/ 5460642 h 5640947"/>
                <a:gd name="connsiteX235" fmla="*/ 5151549 w 10071279"/>
                <a:gd name="connsiteY235" fmla="*/ 5447764 h 5640947"/>
                <a:gd name="connsiteX236" fmla="*/ 5100034 w 10071279"/>
                <a:gd name="connsiteY236" fmla="*/ 5434885 h 5640947"/>
                <a:gd name="connsiteX237" fmla="*/ 5241702 w 10071279"/>
                <a:gd name="connsiteY237" fmla="*/ 5422006 h 5640947"/>
                <a:gd name="connsiteX238" fmla="*/ 5318975 w 10071279"/>
                <a:gd name="connsiteY238" fmla="*/ 5370490 h 5640947"/>
                <a:gd name="connsiteX239" fmla="*/ 5280338 w 10071279"/>
                <a:gd name="connsiteY239" fmla="*/ 5344733 h 5640947"/>
                <a:gd name="connsiteX240" fmla="*/ 5112913 w 10071279"/>
                <a:gd name="connsiteY240" fmla="*/ 5370490 h 5640947"/>
                <a:gd name="connsiteX241" fmla="*/ 5074276 w 10071279"/>
                <a:gd name="connsiteY241" fmla="*/ 5396248 h 5640947"/>
                <a:gd name="connsiteX242" fmla="*/ 5087155 w 10071279"/>
                <a:gd name="connsiteY242" fmla="*/ 5434885 h 5640947"/>
                <a:gd name="connsiteX243" fmla="*/ 5074276 w 10071279"/>
                <a:gd name="connsiteY243" fmla="*/ 5486400 h 5640947"/>
                <a:gd name="connsiteX244" fmla="*/ 5009882 w 10071279"/>
                <a:gd name="connsiteY244" fmla="*/ 5370490 h 5640947"/>
                <a:gd name="connsiteX245" fmla="*/ 4945487 w 10071279"/>
                <a:gd name="connsiteY245" fmla="*/ 5383369 h 5640947"/>
                <a:gd name="connsiteX246" fmla="*/ 4932609 w 10071279"/>
                <a:gd name="connsiteY246" fmla="*/ 5422006 h 5640947"/>
                <a:gd name="connsiteX247" fmla="*/ 4919730 w 10071279"/>
                <a:gd name="connsiteY247" fmla="*/ 5512158 h 5640947"/>
                <a:gd name="connsiteX248" fmla="*/ 4868214 w 10071279"/>
                <a:gd name="connsiteY248" fmla="*/ 5434885 h 5640947"/>
                <a:gd name="connsiteX249" fmla="*/ 4855335 w 10071279"/>
                <a:gd name="connsiteY249" fmla="*/ 5396248 h 5640947"/>
                <a:gd name="connsiteX250" fmla="*/ 4816699 w 10071279"/>
                <a:gd name="connsiteY250" fmla="*/ 5383369 h 5640947"/>
                <a:gd name="connsiteX251" fmla="*/ 4752304 w 10071279"/>
                <a:gd name="connsiteY251" fmla="*/ 5396248 h 5640947"/>
                <a:gd name="connsiteX252" fmla="*/ 4675031 w 10071279"/>
                <a:gd name="connsiteY252" fmla="*/ 5473521 h 5640947"/>
                <a:gd name="connsiteX253" fmla="*/ 4636394 w 10071279"/>
                <a:gd name="connsiteY253" fmla="*/ 5499279 h 5640947"/>
                <a:gd name="connsiteX254" fmla="*/ 4623516 w 10071279"/>
                <a:gd name="connsiteY254" fmla="*/ 5537916 h 5640947"/>
                <a:gd name="connsiteX255" fmla="*/ 4584879 w 10071279"/>
                <a:gd name="connsiteY255" fmla="*/ 5499279 h 5640947"/>
                <a:gd name="connsiteX256" fmla="*/ 4559121 w 10071279"/>
                <a:gd name="connsiteY256" fmla="*/ 5422006 h 5640947"/>
                <a:gd name="connsiteX257" fmla="*/ 4546242 w 10071279"/>
                <a:gd name="connsiteY257" fmla="*/ 5344733 h 5640947"/>
                <a:gd name="connsiteX258" fmla="*/ 4391696 w 10071279"/>
                <a:gd name="connsiteY258" fmla="*/ 5306096 h 5640947"/>
                <a:gd name="connsiteX259" fmla="*/ 4314423 w 10071279"/>
                <a:gd name="connsiteY259" fmla="*/ 5280338 h 5640947"/>
                <a:gd name="connsiteX260" fmla="*/ 4262907 w 10071279"/>
                <a:gd name="connsiteY260" fmla="*/ 5293217 h 5640947"/>
                <a:gd name="connsiteX261" fmla="*/ 4172755 w 10071279"/>
                <a:gd name="connsiteY261" fmla="*/ 5331854 h 5640947"/>
                <a:gd name="connsiteX262" fmla="*/ 4121240 w 10071279"/>
                <a:gd name="connsiteY262" fmla="*/ 5370490 h 5640947"/>
                <a:gd name="connsiteX263" fmla="*/ 4108361 w 10071279"/>
                <a:gd name="connsiteY263" fmla="*/ 5409127 h 5640947"/>
                <a:gd name="connsiteX264" fmla="*/ 4121240 w 10071279"/>
                <a:gd name="connsiteY264" fmla="*/ 5447764 h 5640947"/>
                <a:gd name="connsiteX265" fmla="*/ 4005330 w 10071279"/>
                <a:gd name="connsiteY265" fmla="*/ 5370490 h 5640947"/>
                <a:gd name="connsiteX266" fmla="*/ 3966693 w 10071279"/>
                <a:gd name="connsiteY266" fmla="*/ 5344733 h 5640947"/>
                <a:gd name="connsiteX267" fmla="*/ 3928056 w 10071279"/>
                <a:gd name="connsiteY267" fmla="*/ 5357611 h 5640947"/>
                <a:gd name="connsiteX268" fmla="*/ 3889420 w 10071279"/>
                <a:gd name="connsiteY268" fmla="*/ 5499279 h 5640947"/>
                <a:gd name="connsiteX269" fmla="*/ 3850783 w 10071279"/>
                <a:gd name="connsiteY269" fmla="*/ 5525037 h 5640947"/>
                <a:gd name="connsiteX270" fmla="*/ 3825025 w 10071279"/>
                <a:gd name="connsiteY270" fmla="*/ 5486400 h 5640947"/>
                <a:gd name="connsiteX271" fmla="*/ 3786389 w 10071279"/>
                <a:gd name="connsiteY271" fmla="*/ 5460642 h 5640947"/>
                <a:gd name="connsiteX272" fmla="*/ 3734873 w 10071279"/>
                <a:gd name="connsiteY272" fmla="*/ 5409127 h 5640947"/>
                <a:gd name="connsiteX273" fmla="*/ 3644721 w 10071279"/>
                <a:gd name="connsiteY273" fmla="*/ 5422006 h 5640947"/>
                <a:gd name="connsiteX274" fmla="*/ 3567448 w 10071279"/>
                <a:gd name="connsiteY274" fmla="*/ 5473521 h 5640947"/>
                <a:gd name="connsiteX275" fmla="*/ 3528811 w 10071279"/>
                <a:gd name="connsiteY275" fmla="*/ 5460642 h 5640947"/>
                <a:gd name="connsiteX276" fmla="*/ 3515933 w 10071279"/>
                <a:gd name="connsiteY276" fmla="*/ 5422006 h 5640947"/>
                <a:gd name="connsiteX277" fmla="*/ 3490175 w 10071279"/>
                <a:gd name="connsiteY277" fmla="*/ 5383369 h 5640947"/>
                <a:gd name="connsiteX278" fmla="*/ 3451538 w 10071279"/>
                <a:gd name="connsiteY278" fmla="*/ 5357611 h 5640947"/>
                <a:gd name="connsiteX279" fmla="*/ 3374265 w 10071279"/>
                <a:gd name="connsiteY279" fmla="*/ 5331854 h 5640947"/>
                <a:gd name="connsiteX280" fmla="*/ 3348507 w 10071279"/>
                <a:gd name="connsiteY280" fmla="*/ 5318975 h 5640947"/>
                <a:gd name="connsiteX281" fmla="*/ 3309871 w 10071279"/>
                <a:gd name="connsiteY281" fmla="*/ 5267459 h 5640947"/>
                <a:gd name="connsiteX282" fmla="*/ 3206840 w 10071279"/>
                <a:gd name="connsiteY282" fmla="*/ 5215944 h 5640947"/>
                <a:gd name="connsiteX283" fmla="*/ 3013656 w 10071279"/>
                <a:gd name="connsiteY283" fmla="*/ 5267459 h 5640947"/>
                <a:gd name="connsiteX284" fmla="*/ 2987899 w 10071279"/>
                <a:gd name="connsiteY284" fmla="*/ 5357611 h 5640947"/>
                <a:gd name="connsiteX285" fmla="*/ 2884868 w 10071279"/>
                <a:gd name="connsiteY285" fmla="*/ 5370490 h 5640947"/>
                <a:gd name="connsiteX286" fmla="*/ 2756079 w 10071279"/>
                <a:gd name="connsiteY286" fmla="*/ 5383369 h 5640947"/>
                <a:gd name="connsiteX287" fmla="*/ 2717442 w 10071279"/>
                <a:gd name="connsiteY287" fmla="*/ 5357611 h 5640947"/>
                <a:gd name="connsiteX288" fmla="*/ 2678806 w 10071279"/>
                <a:gd name="connsiteY288" fmla="*/ 5370490 h 5640947"/>
                <a:gd name="connsiteX289" fmla="*/ 2665927 w 10071279"/>
                <a:gd name="connsiteY289" fmla="*/ 5409127 h 5640947"/>
                <a:gd name="connsiteX290" fmla="*/ 2601533 w 10071279"/>
                <a:gd name="connsiteY290" fmla="*/ 5486400 h 5640947"/>
                <a:gd name="connsiteX291" fmla="*/ 2575775 w 10071279"/>
                <a:gd name="connsiteY291" fmla="*/ 5563673 h 5640947"/>
                <a:gd name="connsiteX292" fmla="*/ 2485623 w 10071279"/>
                <a:gd name="connsiteY292" fmla="*/ 5615189 h 5640947"/>
                <a:gd name="connsiteX293" fmla="*/ 2434107 w 10071279"/>
                <a:gd name="connsiteY293" fmla="*/ 5628068 h 5640947"/>
                <a:gd name="connsiteX294" fmla="*/ 2356834 w 10071279"/>
                <a:gd name="connsiteY294" fmla="*/ 5615189 h 5640947"/>
                <a:gd name="connsiteX295" fmla="*/ 2343955 w 10071279"/>
                <a:gd name="connsiteY295" fmla="*/ 5525037 h 5640947"/>
                <a:gd name="connsiteX296" fmla="*/ 2279561 w 10071279"/>
                <a:gd name="connsiteY296" fmla="*/ 5422006 h 5640947"/>
                <a:gd name="connsiteX297" fmla="*/ 2150772 w 10071279"/>
                <a:gd name="connsiteY297" fmla="*/ 5447764 h 5640947"/>
                <a:gd name="connsiteX298" fmla="*/ 2073499 w 10071279"/>
                <a:gd name="connsiteY298" fmla="*/ 5499279 h 5640947"/>
                <a:gd name="connsiteX299" fmla="*/ 2021983 w 10071279"/>
                <a:gd name="connsiteY299" fmla="*/ 5525037 h 5640947"/>
                <a:gd name="connsiteX300" fmla="*/ 1906073 w 10071279"/>
                <a:gd name="connsiteY300" fmla="*/ 5499279 h 5640947"/>
                <a:gd name="connsiteX301" fmla="*/ 1893194 w 10071279"/>
                <a:gd name="connsiteY301" fmla="*/ 5460642 h 5640947"/>
                <a:gd name="connsiteX302" fmla="*/ 1880316 w 10071279"/>
                <a:gd name="connsiteY302" fmla="*/ 5331854 h 5640947"/>
                <a:gd name="connsiteX303" fmla="*/ 1777285 w 10071279"/>
                <a:gd name="connsiteY303" fmla="*/ 5267459 h 5640947"/>
                <a:gd name="connsiteX304" fmla="*/ 1481071 w 10071279"/>
                <a:gd name="connsiteY304" fmla="*/ 5254580 h 5640947"/>
                <a:gd name="connsiteX305" fmla="*/ 1481071 w 10071279"/>
                <a:gd name="connsiteY305" fmla="*/ 5164428 h 5640947"/>
                <a:gd name="connsiteX306" fmla="*/ 1506828 w 10071279"/>
                <a:gd name="connsiteY306" fmla="*/ 5087155 h 5640947"/>
                <a:gd name="connsiteX307" fmla="*/ 1493949 w 10071279"/>
                <a:gd name="connsiteY307" fmla="*/ 4971245 h 5640947"/>
                <a:gd name="connsiteX308" fmla="*/ 1429555 w 10071279"/>
                <a:gd name="connsiteY308" fmla="*/ 4958366 h 5640947"/>
                <a:gd name="connsiteX309" fmla="*/ 1378040 w 10071279"/>
                <a:gd name="connsiteY309" fmla="*/ 4945487 h 5640947"/>
                <a:gd name="connsiteX310" fmla="*/ 1339403 w 10071279"/>
                <a:gd name="connsiteY310" fmla="*/ 4958366 h 5640947"/>
                <a:gd name="connsiteX311" fmla="*/ 1300766 w 10071279"/>
                <a:gd name="connsiteY311" fmla="*/ 5009882 h 5640947"/>
                <a:gd name="connsiteX312" fmla="*/ 1262130 w 10071279"/>
                <a:gd name="connsiteY312" fmla="*/ 5048518 h 5640947"/>
                <a:gd name="connsiteX313" fmla="*/ 1223493 w 10071279"/>
                <a:gd name="connsiteY313" fmla="*/ 5035640 h 5640947"/>
                <a:gd name="connsiteX314" fmla="*/ 1197735 w 10071279"/>
                <a:gd name="connsiteY314" fmla="*/ 4958366 h 5640947"/>
                <a:gd name="connsiteX315" fmla="*/ 1133341 w 10071279"/>
                <a:gd name="connsiteY315" fmla="*/ 4945487 h 5640947"/>
                <a:gd name="connsiteX316" fmla="*/ 1068947 w 10071279"/>
                <a:gd name="connsiteY316" fmla="*/ 4958366 h 5640947"/>
                <a:gd name="connsiteX317" fmla="*/ 1030310 w 10071279"/>
                <a:gd name="connsiteY317" fmla="*/ 4984124 h 5640947"/>
                <a:gd name="connsiteX318" fmla="*/ 991673 w 10071279"/>
                <a:gd name="connsiteY318" fmla="*/ 4945487 h 5640947"/>
                <a:gd name="connsiteX319" fmla="*/ 965916 w 10071279"/>
                <a:gd name="connsiteY319" fmla="*/ 4893972 h 5640947"/>
                <a:gd name="connsiteX320" fmla="*/ 940158 w 10071279"/>
                <a:gd name="connsiteY320" fmla="*/ 4816699 h 5640947"/>
                <a:gd name="connsiteX321" fmla="*/ 862885 w 10071279"/>
                <a:gd name="connsiteY321" fmla="*/ 4790941 h 5640947"/>
                <a:gd name="connsiteX322" fmla="*/ 772733 w 10071279"/>
                <a:gd name="connsiteY322" fmla="*/ 4765183 h 5640947"/>
                <a:gd name="connsiteX323" fmla="*/ 682580 w 10071279"/>
                <a:gd name="connsiteY323" fmla="*/ 4752304 h 5640947"/>
                <a:gd name="connsiteX324" fmla="*/ 708338 w 10071279"/>
                <a:gd name="connsiteY324" fmla="*/ 4713668 h 5640947"/>
                <a:gd name="connsiteX325" fmla="*/ 695459 w 10071279"/>
                <a:gd name="connsiteY325" fmla="*/ 4584879 h 5640947"/>
                <a:gd name="connsiteX326" fmla="*/ 656823 w 10071279"/>
                <a:gd name="connsiteY326" fmla="*/ 4494727 h 5640947"/>
                <a:gd name="connsiteX327" fmla="*/ 579549 w 10071279"/>
                <a:gd name="connsiteY327" fmla="*/ 4456090 h 5640947"/>
                <a:gd name="connsiteX328" fmla="*/ 605307 w 10071279"/>
                <a:gd name="connsiteY328" fmla="*/ 4417454 h 5640947"/>
                <a:gd name="connsiteX329" fmla="*/ 618186 w 10071279"/>
                <a:gd name="connsiteY329" fmla="*/ 4224271 h 5640947"/>
                <a:gd name="connsiteX330" fmla="*/ 579549 w 10071279"/>
                <a:gd name="connsiteY330" fmla="*/ 4185634 h 5640947"/>
                <a:gd name="connsiteX331" fmla="*/ 566671 w 10071279"/>
                <a:gd name="connsiteY331" fmla="*/ 4146997 h 5640947"/>
                <a:gd name="connsiteX332" fmla="*/ 631065 w 10071279"/>
                <a:gd name="connsiteY332" fmla="*/ 4069724 h 5640947"/>
                <a:gd name="connsiteX333" fmla="*/ 618186 w 10071279"/>
                <a:gd name="connsiteY333" fmla="*/ 3902299 h 5640947"/>
                <a:gd name="connsiteX334" fmla="*/ 579549 w 10071279"/>
                <a:gd name="connsiteY334" fmla="*/ 3889420 h 5640947"/>
                <a:gd name="connsiteX335" fmla="*/ 502276 w 10071279"/>
                <a:gd name="connsiteY335" fmla="*/ 3876541 h 5640947"/>
                <a:gd name="connsiteX336" fmla="*/ 540913 w 10071279"/>
                <a:gd name="connsiteY336" fmla="*/ 3657600 h 5640947"/>
                <a:gd name="connsiteX337" fmla="*/ 515155 w 10071279"/>
                <a:gd name="connsiteY337" fmla="*/ 3618964 h 5640947"/>
                <a:gd name="connsiteX338" fmla="*/ 437882 w 10071279"/>
                <a:gd name="connsiteY338" fmla="*/ 3554569 h 5640947"/>
                <a:gd name="connsiteX339" fmla="*/ 360609 w 10071279"/>
                <a:gd name="connsiteY339" fmla="*/ 3528811 h 5640947"/>
                <a:gd name="connsiteX340" fmla="*/ 373487 w 10071279"/>
                <a:gd name="connsiteY340" fmla="*/ 3451538 h 5640947"/>
                <a:gd name="connsiteX341" fmla="*/ 360609 w 10071279"/>
                <a:gd name="connsiteY341" fmla="*/ 3284113 h 5640947"/>
                <a:gd name="connsiteX342" fmla="*/ 347730 w 10071279"/>
                <a:gd name="connsiteY342" fmla="*/ 3245476 h 5640947"/>
                <a:gd name="connsiteX343" fmla="*/ 309093 w 10071279"/>
                <a:gd name="connsiteY343" fmla="*/ 3219718 h 5640947"/>
                <a:gd name="connsiteX344" fmla="*/ 257578 w 10071279"/>
                <a:gd name="connsiteY344" fmla="*/ 3206840 h 5640947"/>
                <a:gd name="connsiteX345" fmla="*/ 218941 w 10071279"/>
                <a:gd name="connsiteY345" fmla="*/ 3193961 h 5640947"/>
                <a:gd name="connsiteX346" fmla="*/ 244699 w 10071279"/>
                <a:gd name="connsiteY346" fmla="*/ 3155324 h 5640947"/>
                <a:gd name="connsiteX347" fmla="*/ 283335 w 10071279"/>
                <a:gd name="connsiteY347" fmla="*/ 3142445 h 5640947"/>
                <a:gd name="connsiteX348" fmla="*/ 309093 w 10071279"/>
                <a:gd name="connsiteY348" fmla="*/ 3090930 h 5640947"/>
                <a:gd name="connsiteX349" fmla="*/ 296214 w 10071279"/>
                <a:gd name="connsiteY349" fmla="*/ 2975020 h 5640947"/>
                <a:gd name="connsiteX350" fmla="*/ 257578 w 10071279"/>
                <a:gd name="connsiteY350" fmla="*/ 2949262 h 5640947"/>
                <a:gd name="connsiteX351" fmla="*/ 231820 w 10071279"/>
                <a:gd name="connsiteY351" fmla="*/ 2910626 h 5640947"/>
                <a:gd name="connsiteX352" fmla="*/ 244699 w 10071279"/>
                <a:gd name="connsiteY352" fmla="*/ 2871989 h 5640947"/>
                <a:gd name="connsiteX353" fmla="*/ 283335 w 10071279"/>
                <a:gd name="connsiteY353" fmla="*/ 2846231 h 5640947"/>
                <a:gd name="connsiteX354" fmla="*/ 360609 w 10071279"/>
                <a:gd name="connsiteY354" fmla="*/ 2781837 h 5640947"/>
                <a:gd name="connsiteX355" fmla="*/ 373487 w 10071279"/>
                <a:gd name="connsiteY355" fmla="*/ 2743200 h 5640947"/>
                <a:gd name="connsiteX356" fmla="*/ 373487 w 10071279"/>
                <a:gd name="connsiteY356" fmla="*/ 2653048 h 5640947"/>
                <a:gd name="connsiteX357" fmla="*/ 412124 w 10071279"/>
                <a:gd name="connsiteY357" fmla="*/ 2640169 h 5640947"/>
                <a:gd name="connsiteX358" fmla="*/ 450761 w 10071279"/>
                <a:gd name="connsiteY358" fmla="*/ 2614411 h 5640947"/>
                <a:gd name="connsiteX359" fmla="*/ 463640 w 10071279"/>
                <a:gd name="connsiteY359" fmla="*/ 2421228 h 5640947"/>
                <a:gd name="connsiteX360" fmla="*/ 502276 w 10071279"/>
                <a:gd name="connsiteY360" fmla="*/ 2408349 h 5640947"/>
                <a:gd name="connsiteX361" fmla="*/ 515155 w 10071279"/>
                <a:gd name="connsiteY361" fmla="*/ 2331076 h 5640947"/>
                <a:gd name="connsiteX362" fmla="*/ 528034 w 10071279"/>
                <a:gd name="connsiteY362" fmla="*/ 2279561 h 5640947"/>
                <a:gd name="connsiteX363" fmla="*/ 605307 w 10071279"/>
                <a:gd name="connsiteY363" fmla="*/ 2253803 h 5640947"/>
                <a:gd name="connsiteX364" fmla="*/ 592428 w 10071279"/>
                <a:gd name="connsiteY364" fmla="*/ 2163651 h 5640947"/>
                <a:gd name="connsiteX365" fmla="*/ 528034 w 10071279"/>
                <a:gd name="connsiteY365" fmla="*/ 2073499 h 5640947"/>
                <a:gd name="connsiteX366" fmla="*/ 489397 w 10071279"/>
                <a:gd name="connsiteY366" fmla="*/ 2047741 h 5640947"/>
                <a:gd name="connsiteX367" fmla="*/ 450761 w 10071279"/>
                <a:gd name="connsiteY367" fmla="*/ 2034862 h 5640947"/>
                <a:gd name="connsiteX368" fmla="*/ 489397 w 10071279"/>
                <a:gd name="connsiteY368" fmla="*/ 2009104 h 5640947"/>
                <a:gd name="connsiteX369" fmla="*/ 528034 w 10071279"/>
                <a:gd name="connsiteY369" fmla="*/ 1996226 h 5640947"/>
                <a:gd name="connsiteX370" fmla="*/ 476518 w 10071279"/>
                <a:gd name="connsiteY370" fmla="*/ 1867437 h 5640947"/>
                <a:gd name="connsiteX371" fmla="*/ 669702 w 10071279"/>
                <a:gd name="connsiteY371" fmla="*/ 1815921 h 5640947"/>
                <a:gd name="connsiteX372" fmla="*/ 682580 w 10071279"/>
                <a:gd name="connsiteY372" fmla="*/ 1777285 h 5640947"/>
                <a:gd name="connsiteX373" fmla="*/ 695459 w 10071279"/>
                <a:gd name="connsiteY373" fmla="*/ 1674254 h 5640947"/>
                <a:gd name="connsiteX374" fmla="*/ 734096 w 10071279"/>
                <a:gd name="connsiteY374" fmla="*/ 1661375 h 5640947"/>
                <a:gd name="connsiteX375" fmla="*/ 875763 w 10071279"/>
                <a:gd name="connsiteY375" fmla="*/ 1648496 h 5640947"/>
                <a:gd name="connsiteX376" fmla="*/ 940158 w 10071279"/>
                <a:gd name="connsiteY376" fmla="*/ 1596980 h 5640947"/>
                <a:gd name="connsiteX377" fmla="*/ 953037 w 10071279"/>
                <a:gd name="connsiteY377" fmla="*/ 1545465 h 5640947"/>
                <a:gd name="connsiteX378" fmla="*/ 1120462 w 10071279"/>
                <a:gd name="connsiteY378" fmla="*/ 1506828 h 5640947"/>
                <a:gd name="connsiteX379" fmla="*/ 1159099 w 10071279"/>
                <a:gd name="connsiteY379" fmla="*/ 1493949 h 5640947"/>
                <a:gd name="connsiteX380" fmla="*/ 1197735 w 10071279"/>
                <a:gd name="connsiteY380" fmla="*/ 1416676 h 5640947"/>
                <a:gd name="connsiteX381" fmla="*/ 1326524 w 10071279"/>
                <a:gd name="connsiteY381" fmla="*/ 1378040 h 5640947"/>
                <a:gd name="connsiteX382" fmla="*/ 1300766 w 10071279"/>
                <a:gd name="connsiteY382" fmla="*/ 1326524 h 5640947"/>
                <a:gd name="connsiteX383" fmla="*/ 1287887 w 10071279"/>
                <a:gd name="connsiteY383" fmla="*/ 1287887 h 5640947"/>
                <a:gd name="connsiteX384" fmla="*/ 1249251 w 10071279"/>
                <a:gd name="connsiteY384" fmla="*/ 1262130 h 5640947"/>
                <a:gd name="connsiteX385" fmla="*/ 1236372 w 10071279"/>
                <a:gd name="connsiteY385" fmla="*/ 1081826 h 5640947"/>
                <a:gd name="connsiteX386" fmla="*/ 1197735 w 10071279"/>
                <a:gd name="connsiteY386" fmla="*/ 1056068 h 5640947"/>
                <a:gd name="connsiteX387" fmla="*/ 1068947 w 10071279"/>
                <a:gd name="connsiteY387" fmla="*/ 914400 h 5640947"/>
                <a:gd name="connsiteX388" fmla="*/ 1017431 w 10071279"/>
                <a:gd name="connsiteY388" fmla="*/ 862885 h 5640947"/>
                <a:gd name="connsiteX389" fmla="*/ 991673 w 10071279"/>
                <a:gd name="connsiteY389" fmla="*/ 811369 h 5640947"/>
                <a:gd name="connsiteX390" fmla="*/ 1081825 w 10071279"/>
                <a:gd name="connsiteY390" fmla="*/ 837127 h 5640947"/>
                <a:gd name="connsiteX391" fmla="*/ 1159099 w 10071279"/>
                <a:gd name="connsiteY391" fmla="*/ 901521 h 5640947"/>
                <a:gd name="connsiteX392" fmla="*/ 1184856 w 10071279"/>
                <a:gd name="connsiteY392" fmla="*/ 940158 h 5640947"/>
                <a:gd name="connsiteX393" fmla="*/ 1236372 w 10071279"/>
                <a:gd name="connsiteY393" fmla="*/ 953037 h 5640947"/>
                <a:gd name="connsiteX394" fmla="*/ 1326524 w 10071279"/>
                <a:gd name="connsiteY394" fmla="*/ 940158 h 5640947"/>
                <a:gd name="connsiteX395" fmla="*/ 1300766 w 10071279"/>
                <a:gd name="connsiteY395" fmla="*/ 824248 h 5640947"/>
                <a:gd name="connsiteX396" fmla="*/ 1313645 w 10071279"/>
                <a:gd name="connsiteY396" fmla="*/ 695459 h 5640947"/>
                <a:gd name="connsiteX397" fmla="*/ 1352282 w 10071279"/>
                <a:gd name="connsiteY397" fmla="*/ 656823 h 5640947"/>
                <a:gd name="connsiteX398" fmla="*/ 1378040 w 10071279"/>
                <a:gd name="connsiteY398" fmla="*/ 618186 h 5640947"/>
                <a:gd name="connsiteX399" fmla="*/ 1416676 w 10071279"/>
                <a:gd name="connsiteY399" fmla="*/ 605307 h 5640947"/>
                <a:gd name="connsiteX400" fmla="*/ 1455313 w 10071279"/>
                <a:gd name="connsiteY400" fmla="*/ 579549 h 5640947"/>
                <a:gd name="connsiteX401" fmla="*/ 1609859 w 10071279"/>
                <a:gd name="connsiteY401" fmla="*/ 592428 h 5640947"/>
                <a:gd name="connsiteX402" fmla="*/ 1648496 w 10071279"/>
                <a:gd name="connsiteY402" fmla="*/ 605307 h 5640947"/>
                <a:gd name="connsiteX403" fmla="*/ 1738648 w 10071279"/>
                <a:gd name="connsiteY403" fmla="*/ 592428 h 5640947"/>
                <a:gd name="connsiteX404" fmla="*/ 1880316 w 10071279"/>
                <a:gd name="connsiteY404" fmla="*/ 553792 h 5640947"/>
                <a:gd name="connsiteX405" fmla="*/ 1957589 w 10071279"/>
                <a:gd name="connsiteY405" fmla="*/ 489397 h 5640947"/>
                <a:gd name="connsiteX406" fmla="*/ 1970468 w 10071279"/>
                <a:gd name="connsiteY406" fmla="*/ 450761 h 5640947"/>
                <a:gd name="connsiteX407" fmla="*/ 2060620 w 10071279"/>
                <a:gd name="connsiteY407" fmla="*/ 347730 h 5640947"/>
                <a:gd name="connsiteX408" fmla="*/ 2189409 w 10071279"/>
                <a:gd name="connsiteY408" fmla="*/ 360609 h 5640947"/>
                <a:gd name="connsiteX409" fmla="*/ 2228045 w 10071279"/>
                <a:gd name="connsiteY409" fmla="*/ 321972 h 5640947"/>
                <a:gd name="connsiteX410" fmla="*/ 2395471 w 10071279"/>
                <a:gd name="connsiteY410" fmla="*/ 283335 h 5640947"/>
                <a:gd name="connsiteX411" fmla="*/ 2446986 w 10071279"/>
                <a:gd name="connsiteY411" fmla="*/ 90152 h 5640947"/>
                <a:gd name="connsiteX412" fmla="*/ 2472744 w 10071279"/>
                <a:gd name="connsiteY412" fmla="*/ 128789 h 5640947"/>
                <a:gd name="connsiteX413" fmla="*/ 2498502 w 10071279"/>
                <a:gd name="connsiteY413" fmla="*/ 206062 h 5640947"/>
                <a:gd name="connsiteX414" fmla="*/ 2575775 w 10071279"/>
                <a:gd name="connsiteY414" fmla="*/ 218941 h 5640947"/>
                <a:gd name="connsiteX415" fmla="*/ 2640169 w 10071279"/>
                <a:gd name="connsiteY415" fmla="*/ 206062 h 5640947"/>
                <a:gd name="connsiteX416" fmla="*/ 2717442 w 10071279"/>
                <a:gd name="connsiteY416" fmla="*/ 180304 h 5640947"/>
                <a:gd name="connsiteX417" fmla="*/ 2768958 w 10071279"/>
                <a:gd name="connsiteY417" fmla="*/ 257578 h 5640947"/>
                <a:gd name="connsiteX418" fmla="*/ 2807594 w 10071279"/>
                <a:gd name="connsiteY418" fmla="*/ 270456 h 5640947"/>
                <a:gd name="connsiteX419" fmla="*/ 2962141 w 10071279"/>
                <a:gd name="connsiteY419" fmla="*/ 270456 h 5640947"/>
                <a:gd name="connsiteX420" fmla="*/ 3000778 w 10071279"/>
                <a:gd name="connsiteY420" fmla="*/ 309093 h 5640947"/>
                <a:gd name="connsiteX421" fmla="*/ 3090930 w 10071279"/>
                <a:gd name="connsiteY421" fmla="*/ 347730 h 5640947"/>
                <a:gd name="connsiteX422" fmla="*/ 3232597 w 10071279"/>
                <a:gd name="connsiteY422" fmla="*/ 360609 h 5640947"/>
                <a:gd name="connsiteX423" fmla="*/ 3245476 w 10071279"/>
                <a:gd name="connsiteY423" fmla="*/ 399245 h 5640947"/>
                <a:gd name="connsiteX424" fmla="*/ 3284113 w 10071279"/>
                <a:gd name="connsiteY424" fmla="*/ 412124 h 5640947"/>
                <a:gd name="connsiteX425" fmla="*/ 3335628 w 10071279"/>
                <a:gd name="connsiteY425" fmla="*/ 425003 h 5640947"/>
                <a:gd name="connsiteX426" fmla="*/ 3425780 w 10071279"/>
                <a:gd name="connsiteY426" fmla="*/ 450761 h 5640947"/>
                <a:gd name="connsiteX427" fmla="*/ 3567448 w 10071279"/>
                <a:gd name="connsiteY427" fmla="*/ 437882 h 5640947"/>
                <a:gd name="connsiteX428" fmla="*/ 3644721 w 10071279"/>
                <a:gd name="connsiteY428" fmla="*/ 412124 h 5640947"/>
                <a:gd name="connsiteX429" fmla="*/ 3734873 w 10071279"/>
                <a:gd name="connsiteY429" fmla="*/ 373487 h 5640947"/>
                <a:gd name="connsiteX430" fmla="*/ 3760631 w 10071279"/>
                <a:gd name="connsiteY430" fmla="*/ 334851 h 5640947"/>
                <a:gd name="connsiteX431" fmla="*/ 3837904 w 10071279"/>
                <a:gd name="connsiteY431" fmla="*/ 309093 h 5640947"/>
                <a:gd name="connsiteX432" fmla="*/ 3928056 w 10071279"/>
                <a:gd name="connsiteY432" fmla="*/ 347730 h 5640947"/>
                <a:gd name="connsiteX433" fmla="*/ 3992451 w 10071279"/>
                <a:gd name="connsiteY433" fmla="*/ 334851 h 5640947"/>
                <a:gd name="connsiteX434" fmla="*/ 4108361 w 10071279"/>
                <a:gd name="connsiteY434" fmla="*/ 296214 h 5640947"/>
                <a:gd name="connsiteX435" fmla="*/ 4185634 w 10071279"/>
                <a:gd name="connsiteY435" fmla="*/ 270456 h 5640947"/>
                <a:gd name="connsiteX436" fmla="*/ 4224271 w 10071279"/>
                <a:gd name="connsiteY436" fmla="*/ 257578 h 5640947"/>
                <a:gd name="connsiteX437" fmla="*/ 4301544 w 10071279"/>
                <a:gd name="connsiteY437" fmla="*/ 206062 h 5640947"/>
                <a:gd name="connsiteX438" fmla="*/ 4391696 w 10071279"/>
                <a:gd name="connsiteY438" fmla="*/ 167426 h 5640947"/>
                <a:gd name="connsiteX439" fmla="*/ 4636394 w 10071279"/>
                <a:gd name="connsiteY439" fmla="*/ 167426 h 5640947"/>
                <a:gd name="connsiteX440" fmla="*/ 4687910 w 10071279"/>
                <a:gd name="connsiteY440" fmla="*/ 141668 h 5640947"/>
                <a:gd name="connsiteX441" fmla="*/ 4829578 w 10071279"/>
                <a:gd name="connsiteY441" fmla="*/ 154547 h 5640947"/>
                <a:gd name="connsiteX442" fmla="*/ 4906851 w 10071279"/>
                <a:gd name="connsiteY442" fmla="*/ 206062 h 5640947"/>
                <a:gd name="connsiteX443" fmla="*/ 4958366 w 10071279"/>
                <a:gd name="connsiteY443" fmla="*/ 218941 h 5640947"/>
                <a:gd name="connsiteX444" fmla="*/ 5254580 w 10071279"/>
                <a:gd name="connsiteY444" fmla="*/ 206062 h 5640947"/>
                <a:gd name="connsiteX445" fmla="*/ 5344733 w 10071279"/>
                <a:gd name="connsiteY445" fmla="*/ 257578 h 5640947"/>
                <a:gd name="connsiteX446" fmla="*/ 5383369 w 10071279"/>
                <a:gd name="connsiteY446" fmla="*/ 296214 h 5640947"/>
                <a:gd name="connsiteX447" fmla="*/ 5550794 w 10071279"/>
                <a:gd name="connsiteY447" fmla="*/ 309093 h 5640947"/>
                <a:gd name="connsiteX448" fmla="*/ 5602310 w 10071279"/>
                <a:gd name="connsiteY448" fmla="*/ 386366 h 5640947"/>
                <a:gd name="connsiteX449" fmla="*/ 5628068 w 10071279"/>
                <a:gd name="connsiteY449" fmla="*/ 425003 h 5640947"/>
                <a:gd name="connsiteX450" fmla="*/ 6297769 w 10071279"/>
                <a:gd name="connsiteY450" fmla="*/ 412124 h 5640947"/>
                <a:gd name="connsiteX451" fmla="*/ 6310648 w 10071279"/>
                <a:gd name="connsiteY451" fmla="*/ 270456 h 5640947"/>
                <a:gd name="connsiteX452" fmla="*/ 6349285 w 10071279"/>
                <a:gd name="connsiteY452" fmla="*/ 257578 h 5640947"/>
                <a:gd name="connsiteX453" fmla="*/ 6516710 w 10071279"/>
                <a:gd name="connsiteY453" fmla="*/ 270456 h 5640947"/>
                <a:gd name="connsiteX454" fmla="*/ 6568225 w 10071279"/>
                <a:gd name="connsiteY454" fmla="*/ 296214 h 5640947"/>
                <a:gd name="connsiteX455" fmla="*/ 6606862 w 10071279"/>
                <a:gd name="connsiteY455" fmla="*/ 309093 h 5640947"/>
                <a:gd name="connsiteX456" fmla="*/ 6697014 w 10071279"/>
                <a:gd name="connsiteY456" fmla="*/ 347730 h 5640947"/>
                <a:gd name="connsiteX457" fmla="*/ 6903076 w 10071279"/>
                <a:gd name="connsiteY457" fmla="*/ 334851 h 5640947"/>
                <a:gd name="connsiteX458" fmla="*/ 6941713 w 10071279"/>
                <a:gd name="connsiteY458" fmla="*/ 309093 h 5640947"/>
                <a:gd name="connsiteX459" fmla="*/ 7070502 w 10071279"/>
                <a:gd name="connsiteY459" fmla="*/ 321972 h 5640947"/>
                <a:gd name="connsiteX460" fmla="*/ 7147775 w 10071279"/>
                <a:gd name="connsiteY460" fmla="*/ 386366 h 5640947"/>
                <a:gd name="connsiteX461" fmla="*/ 7237927 w 10071279"/>
                <a:gd name="connsiteY461" fmla="*/ 437882 h 5640947"/>
                <a:gd name="connsiteX462" fmla="*/ 7276563 w 10071279"/>
                <a:gd name="connsiteY462" fmla="*/ 450761 h 5640947"/>
                <a:gd name="connsiteX463" fmla="*/ 7353837 w 10071279"/>
                <a:gd name="connsiteY463" fmla="*/ 528034 h 5640947"/>
                <a:gd name="connsiteX464" fmla="*/ 7456868 w 10071279"/>
                <a:gd name="connsiteY464" fmla="*/ 553792 h 5640947"/>
                <a:gd name="connsiteX465" fmla="*/ 7495504 w 10071279"/>
                <a:gd name="connsiteY465" fmla="*/ 566671 h 5640947"/>
                <a:gd name="connsiteX466" fmla="*/ 7675809 w 10071279"/>
                <a:gd name="connsiteY466" fmla="*/ 579549 h 5640947"/>
                <a:gd name="connsiteX467" fmla="*/ 7765961 w 10071279"/>
                <a:gd name="connsiteY467" fmla="*/ 605307 h 5640947"/>
                <a:gd name="connsiteX468" fmla="*/ 7817476 w 10071279"/>
                <a:gd name="connsiteY468" fmla="*/ 656823 h 5640947"/>
                <a:gd name="connsiteX469" fmla="*/ 7984902 w 10071279"/>
                <a:gd name="connsiteY469" fmla="*/ 643944 h 5640947"/>
                <a:gd name="connsiteX470" fmla="*/ 8113690 w 10071279"/>
                <a:gd name="connsiteY470" fmla="*/ 643944 h 5640947"/>
                <a:gd name="connsiteX471" fmla="*/ 8190963 w 10071279"/>
                <a:gd name="connsiteY471" fmla="*/ 669702 h 5640947"/>
                <a:gd name="connsiteX472" fmla="*/ 8293994 w 10071279"/>
                <a:gd name="connsiteY472" fmla="*/ 721217 h 5640947"/>
                <a:gd name="connsiteX473" fmla="*/ 8706118 w 10071279"/>
                <a:gd name="connsiteY473" fmla="*/ 734096 h 5640947"/>
                <a:gd name="connsiteX474" fmla="*/ 8796271 w 10071279"/>
                <a:gd name="connsiteY474" fmla="*/ 785611 h 5640947"/>
                <a:gd name="connsiteX475" fmla="*/ 8873544 w 10071279"/>
                <a:gd name="connsiteY475" fmla="*/ 837127 h 5640947"/>
                <a:gd name="connsiteX476" fmla="*/ 8899302 w 10071279"/>
                <a:gd name="connsiteY476" fmla="*/ 875764 h 5640947"/>
                <a:gd name="connsiteX477" fmla="*/ 8989454 w 10071279"/>
                <a:gd name="connsiteY477" fmla="*/ 914400 h 5640947"/>
                <a:gd name="connsiteX478" fmla="*/ 9028090 w 10071279"/>
                <a:gd name="connsiteY478" fmla="*/ 940158 h 5640947"/>
                <a:gd name="connsiteX479" fmla="*/ 9105363 w 10071279"/>
                <a:gd name="connsiteY479" fmla="*/ 965916 h 5640947"/>
                <a:gd name="connsiteX480" fmla="*/ 9131121 w 10071279"/>
                <a:gd name="connsiteY480" fmla="*/ 1004552 h 5640947"/>
                <a:gd name="connsiteX481" fmla="*/ 9144000 w 10071279"/>
                <a:gd name="connsiteY481" fmla="*/ 1043189 h 5640947"/>
                <a:gd name="connsiteX482" fmla="*/ 9272789 w 10071279"/>
                <a:gd name="connsiteY482" fmla="*/ 1081826 h 5640947"/>
                <a:gd name="connsiteX483" fmla="*/ 9350062 w 10071279"/>
                <a:gd name="connsiteY483" fmla="*/ 1107583 h 5640947"/>
                <a:gd name="connsiteX484" fmla="*/ 9388699 w 10071279"/>
                <a:gd name="connsiteY484" fmla="*/ 1120462 h 5640947"/>
                <a:gd name="connsiteX485" fmla="*/ 9453093 w 10071279"/>
                <a:gd name="connsiteY485" fmla="*/ 1223493 h 5640947"/>
                <a:gd name="connsiteX486" fmla="*/ 9478851 w 10071279"/>
                <a:gd name="connsiteY486" fmla="*/ 1275009 h 5640947"/>
                <a:gd name="connsiteX487" fmla="*/ 9491730 w 10071279"/>
                <a:gd name="connsiteY487" fmla="*/ 1313645 h 5640947"/>
                <a:gd name="connsiteX488" fmla="*/ 9556124 w 10071279"/>
                <a:gd name="connsiteY488" fmla="*/ 1403797 h 5640947"/>
                <a:gd name="connsiteX489" fmla="*/ 9684913 w 10071279"/>
                <a:gd name="connsiteY489" fmla="*/ 1455313 h 5640947"/>
                <a:gd name="connsiteX490" fmla="*/ 9762186 w 10071279"/>
                <a:gd name="connsiteY490" fmla="*/ 1493949 h 5640947"/>
                <a:gd name="connsiteX491" fmla="*/ 9787944 w 10071279"/>
                <a:gd name="connsiteY491" fmla="*/ 1571223 h 5640947"/>
                <a:gd name="connsiteX492" fmla="*/ 9800823 w 10071279"/>
                <a:gd name="connsiteY492" fmla="*/ 1661375 h 5640947"/>
                <a:gd name="connsiteX493" fmla="*/ 9878096 w 10071279"/>
                <a:gd name="connsiteY493" fmla="*/ 1687133 h 5640947"/>
                <a:gd name="connsiteX494" fmla="*/ 9916733 w 10071279"/>
                <a:gd name="connsiteY494" fmla="*/ 1712890 h 5640947"/>
                <a:gd name="connsiteX495" fmla="*/ 9929611 w 10071279"/>
                <a:gd name="connsiteY495" fmla="*/ 1751527 h 5640947"/>
                <a:gd name="connsiteX496" fmla="*/ 9878096 w 10071279"/>
                <a:gd name="connsiteY496" fmla="*/ 1996226 h 5640947"/>
                <a:gd name="connsiteX497" fmla="*/ 9813702 w 10071279"/>
                <a:gd name="connsiteY497" fmla="*/ 2047741 h 5640947"/>
                <a:gd name="connsiteX498" fmla="*/ 9839459 w 10071279"/>
                <a:gd name="connsiteY498" fmla="*/ 2099256 h 5640947"/>
                <a:gd name="connsiteX499" fmla="*/ 9890975 w 10071279"/>
                <a:gd name="connsiteY499" fmla="*/ 2176530 h 5640947"/>
                <a:gd name="connsiteX500" fmla="*/ 9878096 w 10071279"/>
                <a:gd name="connsiteY500" fmla="*/ 2240924 h 5640947"/>
                <a:gd name="connsiteX501" fmla="*/ 9852338 w 10071279"/>
                <a:gd name="connsiteY501" fmla="*/ 2279561 h 5640947"/>
                <a:gd name="connsiteX502" fmla="*/ 9787944 w 10071279"/>
                <a:gd name="connsiteY502" fmla="*/ 2369713 h 5640947"/>
                <a:gd name="connsiteX503" fmla="*/ 9775065 w 10071279"/>
                <a:gd name="connsiteY503" fmla="*/ 2511380 h 5640947"/>
                <a:gd name="connsiteX504" fmla="*/ 9736428 w 10071279"/>
                <a:gd name="connsiteY504" fmla="*/ 2550017 h 5640947"/>
                <a:gd name="connsiteX505" fmla="*/ 9672034 w 10071279"/>
                <a:gd name="connsiteY505" fmla="*/ 2601533 h 5640947"/>
                <a:gd name="connsiteX506" fmla="*/ 9607640 w 10071279"/>
                <a:gd name="connsiteY506" fmla="*/ 2653048 h 5640947"/>
                <a:gd name="connsiteX507" fmla="*/ 9581882 w 10071279"/>
                <a:gd name="connsiteY507" fmla="*/ 2691685 h 5640947"/>
                <a:gd name="connsiteX508" fmla="*/ 9543245 w 10071279"/>
                <a:gd name="connsiteY508" fmla="*/ 2717442 h 5640947"/>
                <a:gd name="connsiteX509" fmla="*/ 9517487 w 10071279"/>
                <a:gd name="connsiteY509" fmla="*/ 2794716 h 5640947"/>
                <a:gd name="connsiteX510" fmla="*/ 9504609 w 10071279"/>
                <a:gd name="connsiteY510" fmla="*/ 2833352 h 5640947"/>
                <a:gd name="connsiteX511" fmla="*/ 9517487 w 10071279"/>
                <a:gd name="connsiteY511" fmla="*/ 2962141 h 5640947"/>
                <a:gd name="connsiteX512" fmla="*/ 9530366 w 10071279"/>
                <a:gd name="connsiteY512" fmla="*/ 3129566 h 5640947"/>
                <a:gd name="connsiteX513" fmla="*/ 9491730 w 10071279"/>
                <a:gd name="connsiteY513" fmla="*/ 3142445 h 5640947"/>
                <a:gd name="connsiteX514" fmla="*/ 9401578 w 10071279"/>
                <a:gd name="connsiteY514" fmla="*/ 3206840 h 5640947"/>
                <a:gd name="connsiteX515" fmla="*/ 9324304 w 10071279"/>
                <a:gd name="connsiteY515" fmla="*/ 3258355 h 5640947"/>
                <a:gd name="connsiteX516" fmla="*/ 9285668 w 10071279"/>
                <a:gd name="connsiteY516" fmla="*/ 3309871 h 5640947"/>
                <a:gd name="connsiteX517" fmla="*/ 9259910 w 10071279"/>
                <a:gd name="connsiteY517" fmla="*/ 3387144 h 5640947"/>
                <a:gd name="connsiteX518" fmla="*/ 9247031 w 10071279"/>
                <a:gd name="connsiteY518" fmla="*/ 3593206 h 5640947"/>
                <a:gd name="connsiteX519" fmla="*/ 9208394 w 10071279"/>
                <a:gd name="connsiteY519" fmla="*/ 3606085 h 5640947"/>
                <a:gd name="connsiteX520" fmla="*/ 9079606 w 10071279"/>
                <a:gd name="connsiteY520" fmla="*/ 3631842 h 5640947"/>
                <a:gd name="connsiteX521" fmla="*/ 9040969 w 10071279"/>
                <a:gd name="connsiteY521" fmla="*/ 3644721 h 5640947"/>
                <a:gd name="connsiteX522" fmla="*/ 9002333 w 10071279"/>
                <a:gd name="connsiteY522" fmla="*/ 3773510 h 5640947"/>
                <a:gd name="connsiteX523" fmla="*/ 9040969 w 10071279"/>
                <a:gd name="connsiteY523" fmla="*/ 3863662 h 5640947"/>
                <a:gd name="connsiteX524" fmla="*/ 9079606 w 10071279"/>
                <a:gd name="connsiteY524" fmla="*/ 3876541 h 5640947"/>
                <a:gd name="connsiteX525" fmla="*/ 9092485 w 10071279"/>
                <a:gd name="connsiteY525" fmla="*/ 3992451 h 5640947"/>
                <a:gd name="connsiteX526" fmla="*/ 9053848 w 10071279"/>
                <a:gd name="connsiteY526" fmla="*/ 4005330 h 5640947"/>
                <a:gd name="connsiteX527" fmla="*/ 8937938 w 10071279"/>
                <a:gd name="connsiteY527" fmla="*/ 4056845 h 5640947"/>
                <a:gd name="connsiteX528" fmla="*/ 8860665 w 10071279"/>
                <a:gd name="connsiteY528" fmla="*/ 4082603 h 5640947"/>
                <a:gd name="connsiteX529" fmla="*/ 8847786 w 10071279"/>
                <a:gd name="connsiteY529" fmla="*/ 4121240 h 5640947"/>
                <a:gd name="connsiteX530" fmla="*/ 8822028 w 10071279"/>
                <a:gd name="connsiteY530" fmla="*/ 4185634 h 5640947"/>
                <a:gd name="connsiteX531" fmla="*/ 8809149 w 10071279"/>
                <a:gd name="connsiteY531" fmla="*/ 4275786 h 5640947"/>
                <a:gd name="connsiteX532" fmla="*/ 8770513 w 10071279"/>
                <a:gd name="connsiteY532" fmla="*/ 4288665 h 5640947"/>
                <a:gd name="connsiteX533" fmla="*/ 8512935 w 10071279"/>
                <a:gd name="connsiteY533" fmla="*/ 4314423 h 5640947"/>
                <a:gd name="connsiteX534" fmla="*/ 8422783 w 10071279"/>
                <a:gd name="connsiteY534" fmla="*/ 4327302 h 5640947"/>
                <a:gd name="connsiteX535" fmla="*/ 8409904 w 10071279"/>
                <a:gd name="connsiteY535" fmla="*/ 4391696 h 5640947"/>
                <a:gd name="connsiteX536" fmla="*/ 8332631 w 10071279"/>
                <a:gd name="connsiteY536" fmla="*/ 4430333 h 5640947"/>
                <a:gd name="connsiteX537" fmla="*/ 8242479 w 10071279"/>
                <a:gd name="connsiteY537" fmla="*/ 4494727 h 56409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</a:cxnLst>
              <a:rect l="l" t="t" r="r" b="b"/>
              <a:pathLst>
                <a:path w="10071279" h="5640947">
                  <a:moveTo>
                    <a:pt x="8306873" y="4443211"/>
                  </a:moveTo>
                  <a:cubicBezTo>
                    <a:pt x="8315459" y="4421746"/>
                    <a:pt x="8321561" y="4399112"/>
                    <a:pt x="8332631" y="4378817"/>
                  </a:cubicBezTo>
                  <a:cubicBezTo>
                    <a:pt x="8347455" y="4351640"/>
                    <a:pt x="8384147" y="4301544"/>
                    <a:pt x="8384147" y="4301544"/>
                  </a:cubicBezTo>
                  <a:cubicBezTo>
                    <a:pt x="8392733" y="4275786"/>
                    <a:pt x="8387313" y="4239332"/>
                    <a:pt x="8409904" y="4224271"/>
                  </a:cubicBezTo>
                  <a:cubicBezTo>
                    <a:pt x="8422783" y="4215685"/>
                    <a:pt x="8434396" y="4204800"/>
                    <a:pt x="8448541" y="4198513"/>
                  </a:cubicBezTo>
                  <a:cubicBezTo>
                    <a:pt x="8538113" y="4158703"/>
                    <a:pt x="8502403" y="4184852"/>
                    <a:pt x="8577330" y="4159876"/>
                  </a:cubicBezTo>
                  <a:cubicBezTo>
                    <a:pt x="8704404" y="4117518"/>
                    <a:pt x="8578949" y="4146672"/>
                    <a:pt x="8706118" y="4121240"/>
                  </a:cubicBezTo>
                  <a:cubicBezTo>
                    <a:pt x="8731876" y="4108361"/>
                    <a:pt x="8756809" y="4093679"/>
                    <a:pt x="8783392" y="4082603"/>
                  </a:cubicBezTo>
                  <a:cubicBezTo>
                    <a:pt x="8808454" y="4072160"/>
                    <a:pt x="8860665" y="4056845"/>
                    <a:pt x="8860665" y="4056845"/>
                  </a:cubicBezTo>
                  <a:cubicBezTo>
                    <a:pt x="8869251" y="4043966"/>
                    <a:pt x="8875478" y="4029154"/>
                    <a:pt x="8886423" y="4018209"/>
                  </a:cubicBezTo>
                  <a:cubicBezTo>
                    <a:pt x="8897368" y="4007264"/>
                    <a:pt x="8914866" y="4004100"/>
                    <a:pt x="8925059" y="3992451"/>
                  </a:cubicBezTo>
                  <a:cubicBezTo>
                    <a:pt x="8945444" y="3969153"/>
                    <a:pt x="8976575" y="3915178"/>
                    <a:pt x="8976575" y="3915178"/>
                  </a:cubicBezTo>
                  <a:cubicBezTo>
                    <a:pt x="9005634" y="3828002"/>
                    <a:pt x="9010415" y="3859753"/>
                    <a:pt x="8989454" y="3786389"/>
                  </a:cubicBezTo>
                  <a:cubicBezTo>
                    <a:pt x="8985724" y="3773336"/>
                    <a:pt x="8980868" y="3760631"/>
                    <a:pt x="8976575" y="3747752"/>
                  </a:cubicBezTo>
                  <a:cubicBezTo>
                    <a:pt x="8980868" y="3721994"/>
                    <a:pt x="8975768" y="3692718"/>
                    <a:pt x="8989454" y="3670479"/>
                  </a:cubicBezTo>
                  <a:cubicBezTo>
                    <a:pt x="9007787" y="3640689"/>
                    <a:pt x="9089548" y="3567673"/>
                    <a:pt x="9131121" y="3541690"/>
                  </a:cubicBezTo>
                  <a:cubicBezTo>
                    <a:pt x="9147402" y="3531515"/>
                    <a:pt x="9165968" y="3525458"/>
                    <a:pt x="9182637" y="3515933"/>
                  </a:cubicBezTo>
                  <a:cubicBezTo>
                    <a:pt x="9196076" y="3508254"/>
                    <a:pt x="9208394" y="3498761"/>
                    <a:pt x="9221273" y="3490175"/>
                  </a:cubicBezTo>
                  <a:cubicBezTo>
                    <a:pt x="9295091" y="3379447"/>
                    <a:pt x="9196800" y="3509754"/>
                    <a:pt x="9285668" y="3438659"/>
                  </a:cubicBezTo>
                  <a:cubicBezTo>
                    <a:pt x="9297754" y="3428990"/>
                    <a:pt x="9299534" y="3409932"/>
                    <a:pt x="9311425" y="3400023"/>
                  </a:cubicBezTo>
                  <a:cubicBezTo>
                    <a:pt x="9326174" y="3387732"/>
                    <a:pt x="9345769" y="3382851"/>
                    <a:pt x="9362941" y="3374265"/>
                  </a:cubicBezTo>
                  <a:cubicBezTo>
                    <a:pt x="9367234" y="3361386"/>
                    <a:pt x="9368290" y="3346924"/>
                    <a:pt x="9375820" y="3335628"/>
                  </a:cubicBezTo>
                  <a:cubicBezTo>
                    <a:pt x="9385923" y="3320474"/>
                    <a:pt x="9402603" y="3310820"/>
                    <a:pt x="9414456" y="3296992"/>
                  </a:cubicBezTo>
                  <a:cubicBezTo>
                    <a:pt x="9428425" y="3280695"/>
                    <a:pt x="9440784" y="3263061"/>
                    <a:pt x="9453093" y="3245476"/>
                  </a:cubicBezTo>
                  <a:cubicBezTo>
                    <a:pt x="9470846" y="3220115"/>
                    <a:pt x="9504609" y="3168203"/>
                    <a:pt x="9504609" y="3168203"/>
                  </a:cubicBezTo>
                  <a:cubicBezTo>
                    <a:pt x="9508902" y="3155324"/>
                    <a:pt x="9512720" y="3142277"/>
                    <a:pt x="9517487" y="3129566"/>
                  </a:cubicBezTo>
                  <a:cubicBezTo>
                    <a:pt x="9525604" y="3107920"/>
                    <a:pt x="9536602" y="3087315"/>
                    <a:pt x="9543245" y="3065172"/>
                  </a:cubicBezTo>
                  <a:cubicBezTo>
                    <a:pt x="9549535" y="3044205"/>
                    <a:pt x="9551831" y="3022243"/>
                    <a:pt x="9556124" y="3000778"/>
                  </a:cubicBezTo>
                  <a:cubicBezTo>
                    <a:pt x="9560417" y="2949262"/>
                    <a:pt x="9562963" y="2897571"/>
                    <a:pt x="9569003" y="2846231"/>
                  </a:cubicBezTo>
                  <a:cubicBezTo>
                    <a:pt x="9571561" y="2824491"/>
                    <a:pt x="9578553" y="2803472"/>
                    <a:pt x="9581882" y="2781837"/>
                  </a:cubicBezTo>
                  <a:cubicBezTo>
                    <a:pt x="9587145" y="2747629"/>
                    <a:pt x="9582933" y="2711333"/>
                    <a:pt x="9594761" y="2678806"/>
                  </a:cubicBezTo>
                  <a:cubicBezTo>
                    <a:pt x="9600985" y="2661689"/>
                    <a:pt x="9618422" y="2650536"/>
                    <a:pt x="9633397" y="2640169"/>
                  </a:cubicBezTo>
                  <a:cubicBezTo>
                    <a:pt x="9674559" y="2611672"/>
                    <a:pt x="9720530" y="2590667"/>
                    <a:pt x="9762186" y="2562896"/>
                  </a:cubicBezTo>
                  <a:cubicBezTo>
                    <a:pt x="9893883" y="2475098"/>
                    <a:pt x="9676191" y="2616394"/>
                    <a:pt x="9865217" y="2511380"/>
                  </a:cubicBezTo>
                  <a:cubicBezTo>
                    <a:pt x="9891686" y="2496675"/>
                    <a:pt x="9935172" y="2458343"/>
                    <a:pt x="9955369" y="2434107"/>
                  </a:cubicBezTo>
                  <a:cubicBezTo>
                    <a:pt x="9965278" y="2422216"/>
                    <a:pt x="9972130" y="2408066"/>
                    <a:pt x="9981127" y="2395471"/>
                  </a:cubicBezTo>
                  <a:cubicBezTo>
                    <a:pt x="9993603" y="2378004"/>
                    <a:pt x="10006884" y="2361127"/>
                    <a:pt x="10019763" y="2343955"/>
                  </a:cubicBezTo>
                  <a:lnTo>
                    <a:pt x="10045521" y="2266682"/>
                  </a:lnTo>
                  <a:cubicBezTo>
                    <a:pt x="10049814" y="2253803"/>
                    <a:pt x="10055107" y="2241215"/>
                    <a:pt x="10058400" y="2228045"/>
                  </a:cubicBezTo>
                  <a:lnTo>
                    <a:pt x="10071279" y="2176530"/>
                  </a:lnTo>
                  <a:cubicBezTo>
                    <a:pt x="10066986" y="1979054"/>
                    <a:pt x="10070471" y="1781255"/>
                    <a:pt x="10058400" y="1584102"/>
                  </a:cubicBezTo>
                  <a:cubicBezTo>
                    <a:pt x="10056116" y="1546805"/>
                    <a:pt x="9964229" y="1499856"/>
                    <a:pt x="9955369" y="1493949"/>
                  </a:cubicBezTo>
                  <a:cubicBezTo>
                    <a:pt x="9881371" y="1444617"/>
                    <a:pt x="9927681" y="1479141"/>
                    <a:pt x="9826580" y="1378040"/>
                  </a:cubicBezTo>
                  <a:cubicBezTo>
                    <a:pt x="9809408" y="1360868"/>
                    <a:pt x="9789636" y="1345952"/>
                    <a:pt x="9775065" y="1326524"/>
                  </a:cubicBezTo>
                  <a:cubicBezTo>
                    <a:pt x="9728283" y="1264149"/>
                    <a:pt x="9756791" y="1281797"/>
                    <a:pt x="9697792" y="1262130"/>
                  </a:cubicBezTo>
                  <a:cubicBezTo>
                    <a:pt x="9553375" y="1143971"/>
                    <a:pt x="9595463" y="1165335"/>
                    <a:pt x="9465972" y="1094704"/>
                  </a:cubicBezTo>
                  <a:cubicBezTo>
                    <a:pt x="9449117" y="1085511"/>
                    <a:pt x="9432432" y="1075688"/>
                    <a:pt x="9414456" y="1068947"/>
                  </a:cubicBezTo>
                  <a:cubicBezTo>
                    <a:pt x="9397883" y="1062732"/>
                    <a:pt x="9380113" y="1060361"/>
                    <a:pt x="9362941" y="1056068"/>
                  </a:cubicBezTo>
                  <a:cubicBezTo>
                    <a:pt x="9215981" y="909108"/>
                    <a:pt x="9396940" y="1094924"/>
                    <a:pt x="9272789" y="953037"/>
                  </a:cubicBezTo>
                  <a:cubicBezTo>
                    <a:pt x="9219057" y="891629"/>
                    <a:pt x="9220744" y="905887"/>
                    <a:pt x="9156879" y="850006"/>
                  </a:cubicBezTo>
                  <a:cubicBezTo>
                    <a:pt x="9143172" y="838012"/>
                    <a:pt x="9133687" y="821022"/>
                    <a:pt x="9118242" y="811369"/>
                  </a:cubicBezTo>
                  <a:cubicBezTo>
                    <a:pt x="8882124" y="663794"/>
                    <a:pt x="9213280" y="905184"/>
                    <a:pt x="9002333" y="746975"/>
                  </a:cubicBezTo>
                  <a:cubicBezTo>
                    <a:pt x="8993747" y="734096"/>
                    <a:pt x="8987520" y="719283"/>
                    <a:pt x="8976575" y="708338"/>
                  </a:cubicBezTo>
                  <a:cubicBezTo>
                    <a:pt x="8967366" y="699129"/>
                    <a:pt x="8903482" y="653692"/>
                    <a:pt x="8886423" y="643944"/>
                  </a:cubicBezTo>
                  <a:cubicBezTo>
                    <a:pt x="8869754" y="634419"/>
                    <a:pt x="8851188" y="628361"/>
                    <a:pt x="8834907" y="618186"/>
                  </a:cubicBezTo>
                  <a:cubicBezTo>
                    <a:pt x="8816705" y="606810"/>
                    <a:pt x="8802029" y="590198"/>
                    <a:pt x="8783392" y="579549"/>
                  </a:cubicBezTo>
                  <a:cubicBezTo>
                    <a:pt x="8771605" y="572814"/>
                    <a:pt x="8757808" y="570400"/>
                    <a:pt x="8744755" y="566671"/>
                  </a:cubicBezTo>
                  <a:cubicBezTo>
                    <a:pt x="8727736" y="561809"/>
                    <a:pt x="8710637" y="557054"/>
                    <a:pt x="8693240" y="553792"/>
                  </a:cubicBezTo>
                  <a:cubicBezTo>
                    <a:pt x="8641908" y="544167"/>
                    <a:pt x="8588239" y="544549"/>
                    <a:pt x="8538693" y="528034"/>
                  </a:cubicBezTo>
                  <a:cubicBezTo>
                    <a:pt x="8223085" y="422831"/>
                    <a:pt x="8513630" y="515355"/>
                    <a:pt x="7624293" y="502276"/>
                  </a:cubicBezTo>
                  <a:cubicBezTo>
                    <a:pt x="7589949" y="493690"/>
                    <a:pt x="7550717" y="496154"/>
                    <a:pt x="7521262" y="476518"/>
                  </a:cubicBezTo>
                  <a:cubicBezTo>
                    <a:pt x="7402712" y="397488"/>
                    <a:pt x="7587245" y="524154"/>
                    <a:pt x="7431110" y="399245"/>
                  </a:cubicBezTo>
                  <a:cubicBezTo>
                    <a:pt x="7335923" y="323095"/>
                    <a:pt x="7381592" y="368048"/>
                    <a:pt x="7289442" y="321972"/>
                  </a:cubicBezTo>
                  <a:cubicBezTo>
                    <a:pt x="7267053" y="310777"/>
                    <a:pt x="7247670" y="294051"/>
                    <a:pt x="7225048" y="283335"/>
                  </a:cubicBezTo>
                  <a:cubicBezTo>
                    <a:pt x="7165954" y="255343"/>
                    <a:pt x="7104710" y="232134"/>
                    <a:pt x="7044744" y="206062"/>
                  </a:cubicBezTo>
                  <a:cubicBezTo>
                    <a:pt x="7005970" y="189204"/>
                    <a:pt x="6970294" y="162839"/>
                    <a:pt x="6928834" y="154547"/>
                  </a:cubicBezTo>
                  <a:cubicBezTo>
                    <a:pt x="6885904" y="145961"/>
                    <a:pt x="6843275" y="135706"/>
                    <a:pt x="6800045" y="128789"/>
                  </a:cubicBezTo>
                  <a:cubicBezTo>
                    <a:pt x="6668962" y="107815"/>
                    <a:pt x="6601861" y="102531"/>
                    <a:pt x="6478073" y="90152"/>
                  </a:cubicBezTo>
                  <a:cubicBezTo>
                    <a:pt x="6378520" y="106744"/>
                    <a:pt x="6265449" y="113204"/>
                    <a:pt x="6168980" y="154547"/>
                  </a:cubicBezTo>
                  <a:cubicBezTo>
                    <a:pt x="6133687" y="169672"/>
                    <a:pt x="6101393" y="191294"/>
                    <a:pt x="6065949" y="206062"/>
                  </a:cubicBezTo>
                  <a:cubicBezTo>
                    <a:pt x="6049610" y="212870"/>
                    <a:pt x="6030773" y="212133"/>
                    <a:pt x="6014434" y="218941"/>
                  </a:cubicBezTo>
                  <a:cubicBezTo>
                    <a:pt x="5978990" y="233709"/>
                    <a:pt x="5945747" y="253284"/>
                    <a:pt x="5911403" y="270456"/>
                  </a:cubicBezTo>
                  <a:cubicBezTo>
                    <a:pt x="5894231" y="279042"/>
                    <a:pt x="5878713" y="292449"/>
                    <a:pt x="5859887" y="296214"/>
                  </a:cubicBezTo>
                  <a:lnTo>
                    <a:pt x="5795493" y="309093"/>
                  </a:lnTo>
                  <a:cubicBezTo>
                    <a:pt x="5743978" y="304800"/>
                    <a:pt x="5689529" y="313880"/>
                    <a:pt x="5640947" y="296214"/>
                  </a:cubicBezTo>
                  <a:cubicBezTo>
                    <a:pt x="5591700" y="278306"/>
                    <a:pt x="5556595" y="233835"/>
                    <a:pt x="5512158" y="206062"/>
                  </a:cubicBezTo>
                  <a:cubicBezTo>
                    <a:pt x="5453458" y="169375"/>
                    <a:pt x="5395335" y="130632"/>
                    <a:pt x="5331854" y="103031"/>
                  </a:cubicBezTo>
                  <a:cubicBezTo>
                    <a:pt x="5295557" y="87250"/>
                    <a:pt x="5253915" y="88441"/>
                    <a:pt x="5215944" y="77273"/>
                  </a:cubicBezTo>
                  <a:cubicBezTo>
                    <a:pt x="5193159" y="70572"/>
                    <a:pt x="5101774" y="29123"/>
                    <a:pt x="5061397" y="25758"/>
                  </a:cubicBezTo>
                  <a:cubicBezTo>
                    <a:pt x="4975728" y="18619"/>
                    <a:pt x="4889629" y="18080"/>
                    <a:pt x="4803820" y="12879"/>
                  </a:cubicBezTo>
                  <a:cubicBezTo>
                    <a:pt x="4747949" y="9493"/>
                    <a:pt x="4692203" y="4293"/>
                    <a:pt x="4636394" y="0"/>
                  </a:cubicBezTo>
                  <a:cubicBezTo>
                    <a:pt x="4541949" y="8586"/>
                    <a:pt x="4446884" y="11960"/>
                    <a:pt x="4353059" y="25758"/>
                  </a:cubicBezTo>
                  <a:cubicBezTo>
                    <a:pt x="4300523" y="33484"/>
                    <a:pt x="4249571" y="49807"/>
                    <a:pt x="4198513" y="64395"/>
                  </a:cubicBezTo>
                  <a:cubicBezTo>
                    <a:pt x="4159618" y="75508"/>
                    <a:pt x="4020037" y="123965"/>
                    <a:pt x="3979572" y="141668"/>
                  </a:cubicBezTo>
                  <a:cubicBezTo>
                    <a:pt x="3640572" y="289980"/>
                    <a:pt x="4094675" y="100832"/>
                    <a:pt x="3786389" y="244699"/>
                  </a:cubicBezTo>
                  <a:cubicBezTo>
                    <a:pt x="3753151" y="260210"/>
                    <a:pt x="3717071" y="268886"/>
                    <a:pt x="3683358" y="283335"/>
                  </a:cubicBezTo>
                  <a:cubicBezTo>
                    <a:pt x="3619578" y="310669"/>
                    <a:pt x="3615353" y="315794"/>
                    <a:pt x="3567448" y="347730"/>
                  </a:cubicBezTo>
                  <a:cubicBezTo>
                    <a:pt x="3520445" y="341015"/>
                    <a:pt x="3363810" y="319802"/>
                    <a:pt x="3335628" y="309093"/>
                  </a:cubicBezTo>
                  <a:cubicBezTo>
                    <a:pt x="3164899" y="244216"/>
                    <a:pt x="3006620" y="147908"/>
                    <a:pt x="2833352" y="90152"/>
                  </a:cubicBezTo>
                  <a:cubicBezTo>
                    <a:pt x="2781837" y="72980"/>
                    <a:pt x="2730936" y="53842"/>
                    <a:pt x="2678806" y="38637"/>
                  </a:cubicBezTo>
                  <a:cubicBezTo>
                    <a:pt x="2627829" y="23769"/>
                    <a:pt x="2524259" y="0"/>
                    <a:pt x="2524259" y="0"/>
                  </a:cubicBezTo>
                  <a:cubicBezTo>
                    <a:pt x="2511380" y="4293"/>
                    <a:pt x="2497490" y="6286"/>
                    <a:pt x="2485623" y="12879"/>
                  </a:cubicBezTo>
                  <a:cubicBezTo>
                    <a:pt x="2458562" y="27913"/>
                    <a:pt x="2437541" y="54092"/>
                    <a:pt x="2408349" y="64395"/>
                  </a:cubicBezTo>
                  <a:cubicBezTo>
                    <a:pt x="2335369" y="90153"/>
                    <a:pt x="2253804" y="98739"/>
                    <a:pt x="2189409" y="141668"/>
                  </a:cubicBezTo>
                  <a:cubicBezTo>
                    <a:pt x="2064211" y="225132"/>
                    <a:pt x="2139826" y="179337"/>
                    <a:pt x="1957589" y="270456"/>
                  </a:cubicBezTo>
                  <a:cubicBezTo>
                    <a:pt x="1864483" y="317009"/>
                    <a:pt x="1908255" y="302108"/>
                    <a:pt x="1828800" y="321972"/>
                  </a:cubicBezTo>
                  <a:cubicBezTo>
                    <a:pt x="1815921" y="334851"/>
                    <a:pt x="1804540" y="349427"/>
                    <a:pt x="1790163" y="360609"/>
                  </a:cubicBezTo>
                  <a:cubicBezTo>
                    <a:pt x="1765727" y="379615"/>
                    <a:pt x="1712890" y="412124"/>
                    <a:pt x="1712890" y="412124"/>
                  </a:cubicBezTo>
                  <a:cubicBezTo>
                    <a:pt x="1704304" y="425003"/>
                    <a:pt x="1694055" y="436917"/>
                    <a:pt x="1687133" y="450761"/>
                  </a:cubicBezTo>
                  <a:cubicBezTo>
                    <a:pt x="1666185" y="492658"/>
                    <a:pt x="1685404" y="491126"/>
                    <a:pt x="1648496" y="528034"/>
                  </a:cubicBezTo>
                  <a:cubicBezTo>
                    <a:pt x="1613162" y="563368"/>
                    <a:pt x="1594609" y="554385"/>
                    <a:pt x="1545465" y="566671"/>
                  </a:cubicBezTo>
                  <a:cubicBezTo>
                    <a:pt x="1532295" y="569963"/>
                    <a:pt x="1519881" y="575820"/>
                    <a:pt x="1506828" y="579549"/>
                  </a:cubicBezTo>
                  <a:cubicBezTo>
                    <a:pt x="1417150" y="605171"/>
                    <a:pt x="1490241" y="577385"/>
                    <a:pt x="1378040" y="618186"/>
                  </a:cubicBezTo>
                  <a:cubicBezTo>
                    <a:pt x="1356313" y="626087"/>
                    <a:pt x="1335292" y="635826"/>
                    <a:pt x="1313645" y="643944"/>
                  </a:cubicBezTo>
                  <a:cubicBezTo>
                    <a:pt x="1300934" y="648711"/>
                    <a:pt x="1287368" y="651205"/>
                    <a:pt x="1275009" y="656823"/>
                  </a:cubicBezTo>
                  <a:cubicBezTo>
                    <a:pt x="1240053" y="672712"/>
                    <a:pt x="1171978" y="708338"/>
                    <a:pt x="1171978" y="708338"/>
                  </a:cubicBezTo>
                  <a:cubicBezTo>
                    <a:pt x="1096388" y="859516"/>
                    <a:pt x="1132277" y="795970"/>
                    <a:pt x="1068947" y="901521"/>
                  </a:cubicBezTo>
                  <a:cubicBezTo>
                    <a:pt x="1055855" y="966980"/>
                    <a:pt x="1042957" y="996174"/>
                    <a:pt x="1068947" y="1068947"/>
                  </a:cubicBezTo>
                  <a:cubicBezTo>
                    <a:pt x="1079359" y="1098100"/>
                    <a:pt x="1110672" y="1116852"/>
                    <a:pt x="1120462" y="1146220"/>
                  </a:cubicBezTo>
                  <a:cubicBezTo>
                    <a:pt x="1124755" y="1159099"/>
                    <a:pt x="1129769" y="1171759"/>
                    <a:pt x="1133341" y="1184856"/>
                  </a:cubicBezTo>
                  <a:cubicBezTo>
                    <a:pt x="1142656" y="1219009"/>
                    <a:pt x="1147904" y="1254303"/>
                    <a:pt x="1159099" y="1287887"/>
                  </a:cubicBezTo>
                  <a:cubicBezTo>
                    <a:pt x="1165170" y="1306101"/>
                    <a:pt x="1176270" y="1322231"/>
                    <a:pt x="1184856" y="1339403"/>
                  </a:cubicBezTo>
                  <a:cubicBezTo>
                    <a:pt x="1134270" y="1377344"/>
                    <a:pt x="1120385" y="1392557"/>
                    <a:pt x="1056068" y="1416676"/>
                  </a:cubicBezTo>
                  <a:cubicBezTo>
                    <a:pt x="1014102" y="1432413"/>
                    <a:pt x="968762" y="1438343"/>
                    <a:pt x="927279" y="1455313"/>
                  </a:cubicBezTo>
                  <a:cubicBezTo>
                    <a:pt x="873971" y="1477121"/>
                    <a:pt x="826209" y="1511195"/>
                    <a:pt x="772733" y="1532586"/>
                  </a:cubicBezTo>
                  <a:cubicBezTo>
                    <a:pt x="751268" y="1541172"/>
                    <a:pt x="729256" y="1548500"/>
                    <a:pt x="708338" y="1558344"/>
                  </a:cubicBezTo>
                  <a:cubicBezTo>
                    <a:pt x="656224" y="1582868"/>
                    <a:pt x="607268" y="1614226"/>
                    <a:pt x="553792" y="1635617"/>
                  </a:cubicBezTo>
                  <a:cubicBezTo>
                    <a:pt x="532327" y="1644203"/>
                    <a:pt x="509606" y="1650148"/>
                    <a:pt x="489397" y="1661375"/>
                  </a:cubicBezTo>
                  <a:cubicBezTo>
                    <a:pt x="470634" y="1671799"/>
                    <a:pt x="456288" y="1688968"/>
                    <a:pt x="437882" y="1700011"/>
                  </a:cubicBezTo>
                  <a:cubicBezTo>
                    <a:pt x="413188" y="1714827"/>
                    <a:pt x="386367" y="1725769"/>
                    <a:pt x="360609" y="1738648"/>
                  </a:cubicBezTo>
                  <a:cubicBezTo>
                    <a:pt x="347730" y="1755820"/>
                    <a:pt x="334448" y="1772697"/>
                    <a:pt x="321972" y="1790164"/>
                  </a:cubicBezTo>
                  <a:cubicBezTo>
                    <a:pt x="312975" y="1802759"/>
                    <a:pt x="297244" y="1813356"/>
                    <a:pt x="296214" y="1828800"/>
                  </a:cubicBezTo>
                  <a:cubicBezTo>
                    <a:pt x="288310" y="1947355"/>
                    <a:pt x="280394" y="1965870"/>
                    <a:pt x="347730" y="2021983"/>
                  </a:cubicBezTo>
                  <a:cubicBezTo>
                    <a:pt x="359621" y="2031892"/>
                    <a:pt x="373487" y="2039155"/>
                    <a:pt x="386366" y="2047741"/>
                  </a:cubicBezTo>
                  <a:cubicBezTo>
                    <a:pt x="391875" y="2064269"/>
                    <a:pt x="412859" y="2123928"/>
                    <a:pt x="412124" y="2137893"/>
                  </a:cubicBezTo>
                  <a:cubicBezTo>
                    <a:pt x="408710" y="2202767"/>
                    <a:pt x="396498" y="2266907"/>
                    <a:pt x="386366" y="2331076"/>
                  </a:cubicBezTo>
                  <a:cubicBezTo>
                    <a:pt x="383605" y="2348560"/>
                    <a:pt x="380459" y="2366323"/>
                    <a:pt x="373487" y="2382592"/>
                  </a:cubicBezTo>
                  <a:cubicBezTo>
                    <a:pt x="367390" y="2396819"/>
                    <a:pt x="355247" y="2407698"/>
                    <a:pt x="347730" y="2421228"/>
                  </a:cubicBezTo>
                  <a:cubicBezTo>
                    <a:pt x="271805" y="2557894"/>
                    <a:pt x="341388" y="2450060"/>
                    <a:pt x="283335" y="2537138"/>
                  </a:cubicBezTo>
                  <a:cubicBezTo>
                    <a:pt x="274749" y="2562896"/>
                    <a:pt x="269720" y="2590127"/>
                    <a:pt x="257578" y="2614411"/>
                  </a:cubicBezTo>
                  <a:cubicBezTo>
                    <a:pt x="224898" y="2679772"/>
                    <a:pt x="242470" y="2649953"/>
                    <a:pt x="206062" y="2704564"/>
                  </a:cubicBezTo>
                  <a:cubicBezTo>
                    <a:pt x="201769" y="2721736"/>
                    <a:pt x="203594" y="2741764"/>
                    <a:pt x="193183" y="2756079"/>
                  </a:cubicBezTo>
                  <a:cubicBezTo>
                    <a:pt x="145608" y="2821495"/>
                    <a:pt x="118898" y="2835653"/>
                    <a:pt x="64394" y="2871989"/>
                  </a:cubicBezTo>
                  <a:cubicBezTo>
                    <a:pt x="5349" y="2960558"/>
                    <a:pt x="22668" y="2919894"/>
                    <a:pt x="0" y="2987899"/>
                  </a:cubicBezTo>
                  <a:cubicBezTo>
                    <a:pt x="4293" y="3017950"/>
                    <a:pt x="-697" y="3050900"/>
                    <a:pt x="12879" y="3078051"/>
                  </a:cubicBezTo>
                  <a:cubicBezTo>
                    <a:pt x="22478" y="3097249"/>
                    <a:pt x="48240" y="3102553"/>
                    <a:pt x="64394" y="3116687"/>
                  </a:cubicBezTo>
                  <a:cubicBezTo>
                    <a:pt x="82670" y="3132679"/>
                    <a:pt x="98738" y="3151031"/>
                    <a:pt x="115910" y="3168203"/>
                  </a:cubicBezTo>
                  <a:cubicBezTo>
                    <a:pt x="120203" y="3181082"/>
                    <a:pt x="122196" y="3194973"/>
                    <a:pt x="128789" y="3206840"/>
                  </a:cubicBezTo>
                  <a:cubicBezTo>
                    <a:pt x="143823" y="3233901"/>
                    <a:pt x="180304" y="3284113"/>
                    <a:pt x="180304" y="3284113"/>
                  </a:cubicBezTo>
                  <a:cubicBezTo>
                    <a:pt x="200009" y="3382634"/>
                    <a:pt x="182633" y="3316082"/>
                    <a:pt x="218941" y="3412902"/>
                  </a:cubicBezTo>
                  <a:cubicBezTo>
                    <a:pt x="223708" y="3425613"/>
                    <a:pt x="226947" y="3438868"/>
                    <a:pt x="231820" y="3451538"/>
                  </a:cubicBezTo>
                  <a:cubicBezTo>
                    <a:pt x="248418" y="3494693"/>
                    <a:pt x="268714" y="3536463"/>
                    <a:pt x="283335" y="3580327"/>
                  </a:cubicBezTo>
                  <a:cubicBezTo>
                    <a:pt x="287628" y="3593206"/>
                    <a:pt x="290866" y="3606486"/>
                    <a:pt x="296214" y="3618964"/>
                  </a:cubicBezTo>
                  <a:cubicBezTo>
                    <a:pt x="303777" y="3636610"/>
                    <a:pt x="313386" y="3653307"/>
                    <a:pt x="321972" y="3670479"/>
                  </a:cubicBezTo>
                  <a:cubicBezTo>
                    <a:pt x="337848" y="3733982"/>
                    <a:pt x="361271" y="3838568"/>
                    <a:pt x="399245" y="3876541"/>
                  </a:cubicBezTo>
                  <a:lnTo>
                    <a:pt x="450761" y="3928056"/>
                  </a:lnTo>
                  <a:cubicBezTo>
                    <a:pt x="463640" y="3953814"/>
                    <a:pt x="474581" y="3980636"/>
                    <a:pt x="489397" y="4005330"/>
                  </a:cubicBezTo>
                  <a:cubicBezTo>
                    <a:pt x="500440" y="4023736"/>
                    <a:pt x="522137" y="4036206"/>
                    <a:pt x="528034" y="4056845"/>
                  </a:cubicBezTo>
                  <a:cubicBezTo>
                    <a:pt x="531764" y="4069898"/>
                    <a:pt x="520503" y="4083004"/>
                    <a:pt x="515155" y="4095482"/>
                  </a:cubicBezTo>
                  <a:cubicBezTo>
                    <a:pt x="495549" y="4141230"/>
                    <a:pt x="489506" y="4146834"/>
                    <a:pt x="463640" y="4185634"/>
                  </a:cubicBezTo>
                  <a:cubicBezTo>
                    <a:pt x="478455" y="4496772"/>
                    <a:pt x="447977" y="4370467"/>
                    <a:pt x="515155" y="4572000"/>
                  </a:cubicBezTo>
                  <a:cubicBezTo>
                    <a:pt x="519448" y="4584879"/>
                    <a:pt x="516738" y="4603107"/>
                    <a:pt x="528034" y="4610637"/>
                  </a:cubicBezTo>
                  <a:lnTo>
                    <a:pt x="566671" y="4636395"/>
                  </a:lnTo>
                  <a:cubicBezTo>
                    <a:pt x="596722" y="4679324"/>
                    <a:pt x="629863" y="4720248"/>
                    <a:pt x="656823" y="4765183"/>
                  </a:cubicBezTo>
                  <a:cubicBezTo>
                    <a:pt x="675220" y="4795845"/>
                    <a:pt x="707264" y="4854261"/>
                    <a:pt x="734096" y="4881093"/>
                  </a:cubicBezTo>
                  <a:cubicBezTo>
                    <a:pt x="739935" y="4886932"/>
                    <a:pt x="809618" y="4938172"/>
                    <a:pt x="824248" y="4945487"/>
                  </a:cubicBezTo>
                  <a:cubicBezTo>
                    <a:pt x="836391" y="4951558"/>
                    <a:pt x="850479" y="4952852"/>
                    <a:pt x="862885" y="4958366"/>
                  </a:cubicBezTo>
                  <a:cubicBezTo>
                    <a:pt x="1015222" y="5026072"/>
                    <a:pt x="864963" y="4971938"/>
                    <a:pt x="1017431" y="5022761"/>
                  </a:cubicBezTo>
                  <a:cubicBezTo>
                    <a:pt x="1030310" y="5027054"/>
                    <a:pt x="1042575" y="5034141"/>
                    <a:pt x="1056068" y="5035640"/>
                  </a:cubicBezTo>
                  <a:lnTo>
                    <a:pt x="1171978" y="5048518"/>
                  </a:lnTo>
                  <a:cubicBezTo>
                    <a:pt x="1206322" y="5044225"/>
                    <a:pt x="1240956" y="5041831"/>
                    <a:pt x="1275009" y="5035640"/>
                  </a:cubicBezTo>
                  <a:cubicBezTo>
                    <a:pt x="1288365" y="5033212"/>
                    <a:pt x="1300070" y="5022761"/>
                    <a:pt x="1313645" y="5022761"/>
                  </a:cubicBezTo>
                  <a:cubicBezTo>
                    <a:pt x="1378182" y="5022761"/>
                    <a:pt x="1442434" y="5031347"/>
                    <a:pt x="1506828" y="5035640"/>
                  </a:cubicBezTo>
                  <a:cubicBezTo>
                    <a:pt x="1580071" y="5108881"/>
                    <a:pt x="1521066" y="5038359"/>
                    <a:pt x="1558344" y="5112913"/>
                  </a:cubicBezTo>
                  <a:cubicBezTo>
                    <a:pt x="1571961" y="5140146"/>
                    <a:pt x="1608164" y="5179747"/>
                    <a:pt x="1622738" y="5203065"/>
                  </a:cubicBezTo>
                  <a:cubicBezTo>
                    <a:pt x="1632913" y="5219345"/>
                    <a:pt x="1636205" y="5239831"/>
                    <a:pt x="1648496" y="5254580"/>
                  </a:cubicBezTo>
                  <a:cubicBezTo>
                    <a:pt x="1675836" y="5287387"/>
                    <a:pt x="1782835" y="5391362"/>
                    <a:pt x="1828800" y="5422006"/>
                  </a:cubicBezTo>
                  <a:cubicBezTo>
                    <a:pt x="1865576" y="5446523"/>
                    <a:pt x="1902657" y="5472795"/>
                    <a:pt x="1944710" y="5486400"/>
                  </a:cubicBezTo>
                  <a:cubicBezTo>
                    <a:pt x="2049723" y="5520374"/>
                    <a:pt x="2159358" y="5537915"/>
                    <a:pt x="2266682" y="5563673"/>
                  </a:cubicBezTo>
                  <a:cubicBezTo>
                    <a:pt x="2356834" y="5555087"/>
                    <a:pt x="2448645" y="5557154"/>
                    <a:pt x="2537138" y="5537916"/>
                  </a:cubicBezTo>
                  <a:cubicBezTo>
                    <a:pt x="2552263" y="5534628"/>
                    <a:pt x="2551144" y="5509352"/>
                    <a:pt x="2562896" y="5499279"/>
                  </a:cubicBezTo>
                  <a:cubicBezTo>
                    <a:pt x="2581902" y="5482988"/>
                    <a:pt x="2606063" y="5473909"/>
                    <a:pt x="2627290" y="5460642"/>
                  </a:cubicBezTo>
                  <a:cubicBezTo>
                    <a:pt x="2640416" y="5452438"/>
                    <a:pt x="2653332" y="5443882"/>
                    <a:pt x="2665927" y="5434885"/>
                  </a:cubicBezTo>
                  <a:cubicBezTo>
                    <a:pt x="2665995" y="5434836"/>
                    <a:pt x="2745611" y="5373630"/>
                    <a:pt x="2756079" y="5370490"/>
                  </a:cubicBezTo>
                  <a:cubicBezTo>
                    <a:pt x="2785155" y="5361767"/>
                    <a:pt x="2816180" y="5361904"/>
                    <a:pt x="2846231" y="5357611"/>
                  </a:cubicBezTo>
                  <a:cubicBezTo>
                    <a:pt x="2859110" y="5349025"/>
                    <a:pt x="2870184" y="5336749"/>
                    <a:pt x="2884868" y="5331854"/>
                  </a:cubicBezTo>
                  <a:cubicBezTo>
                    <a:pt x="2984310" y="5298707"/>
                    <a:pt x="3250189" y="5330977"/>
                    <a:pt x="3271234" y="5331854"/>
                  </a:cubicBezTo>
                  <a:cubicBezTo>
                    <a:pt x="3292699" y="5349026"/>
                    <a:pt x="3315365" y="5364795"/>
                    <a:pt x="3335628" y="5383369"/>
                  </a:cubicBezTo>
                  <a:cubicBezTo>
                    <a:pt x="3366956" y="5412086"/>
                    <a:pt x="3390419" y="5449947"/>
                    <a:pt x="3425780" y="5473521"/>
                  </a:cubicBezTo>
                  <a:cubicBezTo>
                    <a:pt x="3556036" y="5560358"/>
                    <a:pt x="3447031" y="5497478"/>
                    <a:pt x="3580327" y="5550795"/>
                  </a:cubicBezTo>
                  <a:cubicBezTo>
                    <a:pt x="3601792" y="5559381"/>
                    <a:pt x="3622195" y="5571354"/>
                    <a:pt x="3644721" y="5576552"/>
                  </a:cubicBezTo>
                  <a:cubicBezTo>
                    <a:pt x="3678446" y="5584334"/>
                    <a:pt x="3713408" y="5585138"/>
                    <a:pt x="3747752" y="5589431"/>
                  </a:cubicBezTo>
                  <a:cubicBezTo>
                    <a:pt x="3773510" y="5585138"/>
                    <a:pt x="3800252" y="5584810"/>
                    <a:pt x="3825025" y="5576552"/>
                  </a:cubicBezTo>
                  <a:cubicBezTo>
                    <a:pt x="3936672" y="5539337"/>
                    <a:pt x="3867950" y="5546981"/>
                    <a:pt x="3953814" y="5499279"/>
                  </a:cubicBezTo>
                  <a:cubicBezTo>
                    <a:pt x="3974023" y="5488052"/>
                    <a:pt x="3996482" y="5481422"/>
                    <a:pt x="4018209" y="5473521"/>
                  </a:cubicBezTo>
                  <a:cubicBezTo>
                    <a:pt x="4043725" y="5464242"/>
                    <a:pt x="4069288" y="5454908"/>
                    <a:pt x="4095482" y="5447764"/>
                  </a:cubicBezTo>
                  <a:cubicBezTo>
                    <a:pt x="4116600" y="5442004"/>
                    <a:pt x="4138508" y="5439634"/>
                    <a:pt x="4159876" y="5434885"/>
                  </a:cubicBezTo>
                  <a:cubicBezTo>
                    <a:pt x="4177155" y="5431045"/>
                    <a:pt x="4194373" y="5426869"/>
                    <a:pt x="4211392" y="5422006"/>
                  </a:cubicBezTo>
                  <a:cubicBezTo>
                    <a:pt x="4286923" y="5400425"/>
                    <a:pt x="4213408" y="5420998"/>
                    <a:pt x="4288665" y="5383369"/>
                  </a:cubicBezTo>
                  <a:cubicBezTo>
                    <a:pt x="4300807" y="5377298"/>
                    <a:pt x="4315160" y="5376561"/>
                    <a:pt x="4327302" y="5370490"/>
                  </a:cubicBezTo>
                  <a:cubicBezTo>
                    <a:pt x="4427167" y="5320558"/>
                    <a:pt x="4307459" y="5364226"/>
                    <a:pt x="4404575" y="5331854"/>
                  </a:cubicBezTo>
                  <a:cubicBezTo>
                    <a:pt x="4421747" y="5349026"/>
                    <a:pt x="4441284" y="5364121"/>
                    <a:pt x="4456090" y="5383369"/>
                  </a:cubicBezTo>
                  <a:cubicBezTo>
                    <a:pt x="4569062" y="5530234"/>
                    <a:pt x="4485688" y="5467496"/>
                    <a:pt x="4572000" y="5525037"/>
                  </a:cubicBezTo>
                  <a:cubicBezTo>
                    <a:pt x="4721070" y="5519897"/>
                    <a:pt x="4866617" y="5535096"/>
                    <a:pt x="5009882" y="5499279"/>
                  </a:cubicBezTo>
                  <a:cubicBezTo>
                    <a:pt x="5023052" y="5495986"/>
                    <a:pt x="5036376" y="5492471"/>
                    <a:pt x="5048518" y="5486400"/>
                  </a:cubicBezTo>
                  <a:cubicBezTo>
                    <a:pt x="5062362" y="5479478"/>
                    <a:pt x="5074276" y="5469228"/>
                    <a:pt x="5087155" y="5460642"/>
                  </a:cubicBezTo>
                  <a:lnTo>
                    <a:pt x="5318975" y="5473521"/>
                  </a:lnTo>
                  <a:cubicBezTo>
                    <a:pt x="5539145" y="5486472"/>
                    <a:pt x="5468076" y="5448425"/>
                    <a:pt x="5563673" y="5512158"/>
                  </a:cubicBezTo>
                  <a:cubicBezTo>
                    <a:pt x="5572259" y="5525037"/>
                    <a:pt x="5578486" y="5539850"/>
                    <a:pt x="5589431" y="5550795"/>
                  </a:cubicBezTo>
                  <a:cubicBezTo>
                    <a:pt x="5626338" y="5587702"/>
                    <a:pt x="5624808" y="5568483"/>
                    <a:pt x="5666704" y="5589431"/>
                  </a:cubicBezTo>
                  <a:cubicBezTo>
                    <a:pt x="5680548" y="5596353"/>
                    <a:pt x="5691114" y="5609092"/>
                    <a:pt x="5705341" y="5615189"/>
                  </a:cubicBezTo>
                  <a:cubicBezTo>
                    <a:pt x="5721610" y="5622162"/>
                    <a:pt x="5739837" y="5623205"/>
                    <a:pt x="5756856" y="5628068"/>
                  </a:cubicBezTo>
                  <a:cubicBezTo>
                    <a:pt x="5769909" y="5631798"/>
                    <a:pt x="5782614" y="5636654"/>
                    <a:pt x="5795493" y="5640947"/>
                  </a:cubicBezTo>
                  <a:cubicBezTo>
                    <a:pt x="5859887" y="5636654"/>
                    <a:pt x="5924533" y="5635195"/>
                    <a:pt x="5988676" y="5628068"/>
                  </a:cubicBezTo>
                  <a:cubicBezTo>
                    <a:pt x="6002169" y="5626569"/>
                    <a:pt x="6015446" y="5621782"/>
                    <a:pt x="6027313" y="5615189"/>
                  </a:cubicBezTo>
                  <a:cubicBezTo>
                    <a:pt x="6054374" y="5600155"/>
                    <a:pt x="6082696" y="5585563"/>
                    <a:pt x="6104586" y="5563673"/>
                  </a:cubicBezTo>
                  <a:cubicBezTo>
                    <a:pt x="6117465" y="5550794"/>
                    <a:pt x="6131563" y="5539029"/>
                    <a:pt x="6143223" y="5525037"/>
                  </a:cubicBezTo>
                  <a:cubicBezTo>
                    <a:pt x="6153132" y="5513146"/>
                    <a:pt x="6157331" y="5496593"/>
                    <a:pt x="6168980" y="5486400"/>
                  </a:cubicBezTo>
                  <a:cubicBezTo>
                    <a:pt x="6192278" y="5466015"/>
                    <a:pt x="6246254" y="5434885"/>
                    <a:pt x="6246254" y="5434885"/>
                  </a:cubicBezTo>
                  <a:cubicBezTo>
                    <a:pt x="6254840" y="5422006"/>
                    <a:pt x="6259924" y="5405917"/>
                    <a:pt x="6272011" y="5396248"/>
                  </a:cubicBezTo>
                  <a:cubicBezTo>
                    <a:pt x="6282612" y="5387767"/>
                    <a:pt x="6299352" y="5390899"/>
                    <a:pt x="6310648" y="5383369"/>
                  </a:cubicBezTo>
                  <a:cubicBezTo>
                    <a:pt x="6325803" y="5373266"/>
                    <a:pt x="6336406" y="5357612"/>
                    <a:pt x="6349285" y="5344733"/>
                  </a:cubicBezTo>
                  <a:cubicBezTo>
                    <a:pt x="6353578" y="5331854"/>
                    <a:pt x="6373459" y="5313626"/>
                    <a:pt x="6362163" y="5306096"/>
                  </a:cubicBezTo>
                  <a:cubicBezTo>
                    <a:pt x="6338316" y="5290198"/>
                    <a:pt x="6288049" y="5337605"/>
                    <a:pt x="6272011" y="5344733"/>
                  </a:cubicBezTo>
                  <a:cubicBezTo>
                    <a:pt x="6247200" y="5355760"/>
                    <a:pt x="6220496" y="5361904"/>
                    <a:pt x="6194738" y="5370490"/>
                  </a:cubicBezTo>
                  <a:cubicBezTo>
                    <a:pt x="6181859" y="5374783"/>
                    <a:pt x="6169414" y="5380707"/>
                    <a:pt x="6156102" y="5383369"/>
                  </a:cubicBezTo>
                  <a:cubicBezTo>
                    <a:pt x="6061941" y="5402201"/>
                    <a:pt x="6113377" y="5393152"/>
                    <a:pt x="6001555" y="5409127"/>
                  </a:cubicBezTo>
                  <a:cubicBezTo>
                    <a:pt x="5898524" y="5404834"/>
                    <a:pt x="5795320" y="5403595"/>
                    <a:pt x="5692462" y="5396248"/>
                  </a:cubicBezTo>
                  <a:cubicBezTo>
                    <a:pt x="5674807" y="5394987"/>
                    <a:pt x="5658226" y="5387209"/>
                    <a:pt x="5640947" y="5383369"/>
                  </a:cubicBezTo>
                  <a:cubicBezTo>
                    <a:pt x="5619578" y="5378620"/>
                    <a:pt x="5598017" y="5374783"/>
                    <a:pt x="5576552" y="5370490"/>
                  </a:cubicBezTo>
                  <a:cubicBezTo>
                    <a:pt x="5559380" y="5374783"/>
                    <a:pt x="5538858" y="5372312"/>
                    <a:pt x="5525037" y="5383369"/>
                  </a:cubicBezTo>
                  <a:cubicBezTo>
                    <a:pt x="5502369" y="5401503"/>
                    <a:pt x="5514330" y="5457461"/>
                    <a:pt x="5525037" y="5473521"/>
                  </a:cubicBezTo>
                  <a:cubicBezTo>
                    <a:pt x="5533623" y="5486400"/>
                    <a:pt x="5563673" y="5483801"/>
                    <a:pt x="5563673" y="5499279"/>
                  </a:cubicBezTo>
                  <a:cubicBezTo>
                    <a:pt x="5563673" y="5512854"/>
                    <a:pt x="5537916" y="5490693"/>
                    <a:pt x="5525037" y="5486400"/>
                  </a:cubicBezTo>
                  <a:cubicBezTo>
                    <a:pt x="5520744" y="5473521"/>
                    <a:pt x="5521757" y="5457363"/>
                    <a:pt x="5512158" y="5447764"/>
                  </a:cubicBezTo>
                  <a:cubicBezTo>
                    <a:pt x="5502558" y="5438165"/>
                    <a:pt x="5486773" y="5437830"/>
                    <a:pt x="5473521" y="5434885"/>
                  </a:cubicBezTo>
                  <a:cubicBezTo>
                    <a:pt x="5448030" y="5429220"/>
                    <a:pt x="5422006" y="5426299"/>
                    <a:pt x="5396248" y="5422006"/>
                  </a:cubicBezTo>
                  <a:cubicBezTo>
                    <a:pt x="5409127" y="5413420"/>
                    <a:pt x="5420059" y="5400696"/>
                    <a:pt x="5434885" y="5396248"/>
                  </a:cubicBezTo>
                  <a:cubicBezTo>
                    <a:pt x="5463961" y="5387525"/>
                    <a:pt x="5499779" y="5400207"/>
                    <a:pt x="5525037" y="5383369"/>
                  </a:cubicBezTo>
                  <a:cubicBezTo>
                    <a:pt x="5536332" y="5375839"/>
                    <a:pt x="5521757" y="5354332"/>
                    <a:pt x="5512158" y="5344733"/>
                  </a:cubicBezTo>
                  <a:cubicBezTo>
                    <a:pt x="5502558" y="5335134"/>
                    <a:pt x="5486400" y="5336147"/>
                    <a:pt x="5473521" y="5331854"/>
                  </a:cubicBezTo>
                  <a:cubicBezTo>
                    <a:pt x="5460642" y="5336147"/>
                    <a:pt x="5447938" y="5341004"/>
                    <a:pt x="5434885" y="5344733"/>
                  </a:cubicBezTo>
                  <a:cubicBezTo>
                    <a:pt x="5417866" y="5349596"/>
                    <a:pt x="5398737" y="5348829"/>
                    <a:pt x="5383369" y="5357611"/>
                  </a:cubicBezTo>
                  <a:cubicBezTo>
                    <a:pt x="5307513" y="5400957"/>
                    <a:pt x="5377166" y="5386393"/>
                    <a:pt x="5318975" y="5434885"/>
                  </a:cubicBezTo>
                  <a:cubicBezTo>
                    <a:pt x="5304226" y="5447176"/>
                    <a:pt x="5284631" y="5452056"/>
                    <a:pt x="5267459" y="5460642"/>
                  </a:cubicBezTo>
                  <a:cubicBezTo>
                    <a:pt x="5228822" y="5456349"/>
                    <a:pt x="5189971" y="5453675"/>
                    <a:pt x="5151549" y="5447764"/>
                  </a:cubicBezTo>
                  <a:cubicBezTo>
                    <a:pt x="5134055" y="5445073"/>
                    <a:pt x="5083015" y="5439748"/>
                    <a:pt x="5100034" y="5434885"/>
                  </a:cubicBezTo>
                  <a:cubicBezTo>
                    <a:pt x="5145627" y="5421858"/>
                    <a:pt x="5194479" y="5426299"/>
                    <a:pt x="5241702" y="5422006"/>
                  </a:cubicBezTo>
                  <a:cubicBezTo>
                    <a:pt x="5254369" y="5419473"/>
                    <a:pt x="5339510" y="5421826"/>
                    <a:pt x="5318975" y="5370490"/>
                  </a:cubicBezTo>
                  <a:cubicBezTo>
                    <a:pt x="5313226" y="5356119"/>
                    <a:pt x="5293217" y="5353319"/>
                    <a:pt x="5280338" y="5344733"/>
                  </a:cubicBezTo>
                  <a:cubicBezTo>
                    <a:pt x="5243398" y="5348427"/>
                    <a:pt x="5159328" y="5347282"/>
                    <a:pt x="5112913" y="5370490"/>
                  </a:cubicBezTo>
                  <a:cubicBezTo>
                    <a:pt x="5099069" y="5377412"/>
                    <a:pt x="5087155" y="5387662"/>
                    <a:pt x="5074276" y="5396248"/>
                  </a:cubicBezTo>
                  <a:cubicBezTo>
                    <a:pt x="5078569" y="5409127"/>
                    <a:pt x="5087155" y="5421309"/>
                    <a:pt x="5087155" y="5434885"/>
                  </a:cubicBezTo>
                  <a:cubicBezTo>
                    <a:pt x="5087155" y="5452585"/>
                    <a:pt x="5090710" y="5492974"/>
                    <a:pt x="5074276" y="5486400"/>
                  </a:cubicBezTo>
                  <a:cubicBezTo>
                    <a:pt x="5040211" y="5472774"/>
                    <a:pt x="5021595" y="5405630"/>
                    <a:pt x="5009882" y="5370490"/>
                  </a:cubicBezTo>
                  <a:cubicBezTo>
                    <a:pt x="4988417" y="5374783"/>
                    <a:pt x="4963701" y="5371226"/>
                    <a:pt x="4945487" y="5383369"/>
                  </a:cubicBezTo>
                  <a:cubicBezTo>
                    <a:pt x="4934192" y="5390899"/>
                    <a:pt x="4935271" y="5408694"/>
                    <a:pt x="4932609" y="5422006"/>
                  </a:cubicBezTo>
                  <a:cubicBezTo>
                    <a:pt x="4926656" y="5451772"/>
                    <a:pt x="4924023" y="5482107"/>
                    <a:pt x="4919730" y="5512158"/>
                  </a:cubicBezTo>
                  <a:cubicBezTo>
                    <a:pt x="4902558" y="5486400"/>
                    <a:pt x="4878003" y="5464253"/>
                    <a:pt x="4868214" y="5434885"/>
                  </a:cubicBezTo>
                  <a:cubicBezTo>
                    <a:pt x="4863921" y="5422006"/>
                    <a:pt x="4864934" y="5405848"/>
                    <a:pt x="4855335" y="5396248"/>
                  </a:cubicBezTo>
                  <a:cubicBezTo>
                    <a:pt x="4845736" y="5386649"/>
                    <a:pt x="4829578" y="5387662"/>
                    <a:pt x="4816699" y="5383369"/>
                  </a:cubicBezTo>
                  <a:cubicBezTo>
                    <a:pt x="4795234" y="5387662"/>
                    <a:pt x="4770772" y="5384496"/>
                    <a:pt x="4752304" y="5396248"/>
                  </a:cubicBezTo>
                  <a:cubicBezTo>
                    <a:pt x="4721572" y="5415805"/>
                    <a:pt x="4705340" y="5453315"/>
                    <a:pt x="4675031" y="5473521"/>
                  </a:cubicBezTo>
                  <a:lnTo>
                    <a:pt x="4636394" y="5499279"/>
                  </a:lnTo>
                  <a:cubicBezTo>
                    <a:pt x="4632101" y="5512158"/>
                    <a:pt x="4637092" y="5537916"/>
                    <a:pt x="4623516" y="5537916"/>
                  </a:cubicBezTo>
                  <a:cubicBezTo>
                    <a:pt x="4605302" y="5537916"/>
                    <a:pt x="4593724" y="5515201"/>
                    <a:pt x="4584879" y="5499279"/>
                  </a:cubicBezTo>
                  <a:cubicBezTo>
                    <a:pt x="4571693" y="5475545"/>
                    <a:pt x="4559121" y="5422006"/>
                    <a:pt x="4559121" y="5422006"/>
                  </a:cubicBezTo>
                  <a:cubicBezTo>
                    <a:pt x="4554828" y="5396248"/>
                    <a:pt x="4557920" y="5368089"/>
                    <a:pt x="4546242" y="5344733"/>
                  </a:cubicBezTo>
                  <a:cubicBezTo>
                    <a:pt x="4525365" y="5302978"/>
                    <a:pt x="4397152" y="5306702"/>
                    <a:pt x="4391696" y="5306096"/>
                  </a:cubicBezTo>
                  <a:cubicBezTo>
                    <a:pt x="4365938" y="5297510"/>
                    <a:pt x="4340763" y="5273753"/>
                    <a:pt x="4314423" y="5280338"/>
                  </a:cubicBezTo>
                  <a:cubicBezTo>
                    <a:pt x="4297251" y="5284631"/>
                    <a:pt x="4279926" y="5288354"/>
                    <a:pt x="4262907" y="5293217"/>
                  </a:cubicBezTo>
                  <a:cubicBezTo>
                    <a:pt x="4230621" y="5302442"/>
                    <a:pt x="4201675" y="5313779"/>
                    <a:pt x="4172755" y="5331854"/>
                  </a:cubicBezTo>
                  <a:cubicBezTo>
                    <a:pt x="4154553" y="5343230"/>
                    <a:pt x="4138412" y="5357611"/>
                    <a:pt x="4121240" y="5370490"/>
                  </a:cubicBezTo>
                  <a:cubicBezTo>
                    <a:pt x="4116947" y="5383369"/>
                    <a:pt x="4108361" y="5395551"/>
                    <a:pt x="4108361" y="5409127"/>
                  </a:cubicBezTo>
                  <a:cubicBezTo>
                    <a:pt x="4108361" y="5422703"/>
                    <a:pt x="4134552" y="5450426"/>
                    <a:pt x="4121240" y="5447764"/>
                  </a:cubicBezTo>
                  <a:cubicBezTo>
                    <a:pt x="4121235" y="5447763"/>
                    <a:pt x="4024651" y="5383370"/>
                    <a:pt x="4005330" y="5370490"/>
                  </a:cubicBezTo>
                  <a:lnTo>
                    <a:pt x="3966693" y="5344733"/>
                  </a:lnTo>
                  <a:cubicBezTo>
                    <a:pt x="3953814" y="5349026"/>
                    <a:pt x="3938657" y="5349130"/>
                    <a:pt x="3928056" y="5357611"/>
                  </a:cubicBezTo>
                  <a:cubicBezTo>
                    <a:pt x="3880202" y="5395894"/>
                    <a:pt x="3910702" y="5446075"/>
                    <a:pt x="3889420" y="5499279"/>
                  </a:cubicBezTo>
                  <a:cubicBezTo>
                    <a:pt x="3883671" y="5513651"/>
                    <a:pt x="3863662" y="5516451"/>
                    <a:pt x="3850783" y="5525037"/>
                  </a:cubicBezTo>
                  <a:cubicBezTo>
                    <a:pt x="3842197" y="5512158"/>
                    <a:pt x="3835970" y="5497345"/>
                    <a:pt x="3825025" y="5486400"/>
                  </a:cubicBezTo>
                  <a:cubicBezTo>
                    <a:pt x="3814080" y="5475455"/>
                    <a:pt x="3796058" y="5472729"/>
                    <a:pt x="3786389" y="5460642"/>
                  </a:cubicBezTo>
                  <a:cubicBezTo>
                    <a:pt x="3736436" y="5398200"/>
                    <a:pt x="3819171" y="5437226"/>
                    <a:pt x="3734873" y="5409127"/>
                  </a:cubicBezTo>
                  <a:cubicBezTo>
                    <a:pt x="3704822" y="5413420"/>
                    <a:pt x="3673053" y="5411109"/>
                    <a:pt x="3644721" y="5422006"/>
                  </a:cubicBezTo>
                  <a:cubicBezTo>
                    <a:pt x="3615828" y="5433119"/>
                    <a:pt x="3567448" y="5473521"/>
                    <a:pt x="3567448" y="5473521"/>
                  </a:cubicBezTo>
                  <a:cubicBezTo>
                    <a:pt x="3554569" y="5469228"/>
                    <a:pt x="3538410" y="5470241"/>
                    <a:pt x="3528811" y="5460642"/>
                  </a:cubicBezTo>
                  <a:cubicBezTo>
                    <a:pt x="3519212" y="5451043"/>
                    <a:pt x="3522004" y="5434148"/>
                    <a:pt x="3515933" y="5422006"/>
                  </a:cubicBezTo>
                  <a:cubicBezTo>
                    <a:pt x="3509011" y="5408161"/>
                    <a:pt x="3501120" y="5394314"/>
                    <a:pt x="3490175" y="5383369"/>
                  </a:cubicBezTo>
                  <a:cubicBezTo>
                    <a:pt x="3479230" y="5372424"/>
                    <a:pt x="3465683" y="5363897"/>
                    <a:pt x="3451538" y="5357611"/>
                  </a:cubicBezTo>
                  <a:cubicBezTo>
                    <a:pt x="3426727" y="5346584"/>
                    <a:pt x="3374265" y="5331854"/>
                    <a:pt x="3374265" y="5331854"/>
                  </a:cubicBezTo>
                  <a:cubicBezTo>
                    <a:pt x="3350828" y="5402164"/>
                    <a:pt x="3371147" y="5364255"/>
                    <a:pt x="3348507" y="5318975"/>
                  </a:cubicBezTo>
                  <a:cubicBezTo>
                    <a:pt x="3338908" y="5299776"/>
                    <a:pt x="3327230" y="5280084"/>
                    <a:pt x="3309871" y="5267459"/>
                  </a:cubicBezTo>
                  <a:cubicBezTo>
                    <a:pt x="3278818" y="5244875"/>
                    <a:pt x="3206840" y="5215944"/>
                    <a:pt x="3206840" y="5215944"/>
                  </a:cubicBezTo>
                  <a:cubicBezTo>
                    <a:pt x="3027483" y="5228755"/>
                    <a:pt x="3042325" y="5171894"/>
                    <a:pt x="3013656" y="5267459"/>
                  </a:cubicBezTo>
                  <a:cubicBezTo>
                    <a:pt x="3004676" y="5297394"/>
                    <a:pt x="3012304" y="5338087"/>
                    <a:pt x="2987899" y="5357611"/>
                  </a:cubicBezTo>
                  <a:cubicBezTo>
                    <a:pt x="2960872" y="5379232"/>
                    <a:pt x="2919267" y="5366668"/>
                    <a:pt x="2884868" y="5370490"/>
                  </a:cubicBezTo>
                  <a:cubicBezTo>
                    <a:pt x="2841988" y="5375254"/>
                    <a:pt x="2799009" y="5379076"/>
                    <a:pt x="2756079" y="5383369"/>
                  </a:cubicBezTo>
                  <a:cubicBezTo>
                    <a:pt x="2743200" y="5374783"/>
                    <a:pt x="2732710" y="5360156"/>
                    <a:pt x="2717442" y="5357611"/>
                  </a:cubicBezTo>
                  <a:cubicBezTo>
                    <a:pt x="2704051" y="5355379"/>
                    <a:pt x="2688405" y="5360891"/>
                    <a:pt x="2678806" y="5370490"/>
                  </a:cubicBezTo>
                  <a:cubicBezTo>
                    <a:pt x="2669207" y="5380090"/>
                    <a:pt x="2671998" y="5396985"/>
                    <a:pt x="2665927" y="5409127"/>
                  </a:cubicBezTo>
                  <a:cubicBezTo>
                    <a:pt x="2647997" y="5444988"/>
                    <a:pt x="2630016" y="5457917"/>
                    <a:pt x="2601533" y="5486400"/>
                  </a:cubicBezTo>
                  <a:cubicBezTo>
                    <a:pt x="2592947" y="5512158"/>
                    <a:pt x="2598366" y="5548612"/>
                    <a:pt x="2575775" y="5563673"/>
                  </a:cubicBezTo>
                  <a:cubicBezTo>
                    <a:pt x="2543749" y="5585024"/>
                    <a:pt x="2522970" y="5601184"/>
                    <a:pt x="2485623" y="5615189"/>
                  </a:cubicBezTo>
                  <a:cubicBezTo>
                    <a:pt x="2469050" y="5621404"/>
                    <a:pt x="2451279" y="5623775"/>
                    <a:pt x="2434107" y="5628068"/>
                  </a:cubicBezTo>
                  <a:cubicBezTo>
                    <a:pt x="2408349" y="5623775"/>
                    <a:pt x="2374029" y="5634841"/>
                    <a:pt x="2356834" y="5615189"/>
                  </a:cubicBezTo>
                  <a:cubicBezTo>
                    <a:pt x="2336845" y="5592344"/>
                    <a:pt x="2350781" y="5554615"/>
                    <a:pt x="2343955" y="5525037"/>
                  </a:cubicBezTo>
                  <a:cubicBezTo>
                    <a:pt x="2324449" y="5440511"/>
                    <a:pt x="2334433" y="5458589"/>
                    <a:pt x="2279561" y="5422006"/>
                  </a:cubicBezTo>
                  <a:cubicBezTo>
                    <a:pt x="2257163" y="5425206"/>
                    <a:pt x="2181896" y="5430473"/>
                    <a:pt x="2150772" y="5447764"/>
                  </a:cubicBezTo>
                  <a:cubicBezTo>
                    <a:pt x="2123711" y="5462798"/>
                    <a:pt x="2101188" y="5485435"/>
                    <a:pt x="2073499" y="5499279"/>
                  </a:cubicBezTo>
                  <a:lnTo>
                    <a:pt x="2021983" y="5525037"/>
                  </a:lnTo>
                  <a:cubicBezTo>
                    <a:pt x="1983346" y="5516451"/>
                    <a:pt x="1941474" y="5516979"/>
                    <a:pt x="1906073" y="5499279"/>
                  </a:cubicBezTo>
                  <a:cubicBezTo>
                    <a:pt x="1893931" y="5493208"/>
                    <a:pt x="1895258" y="5474060"/>
                    <a:pt x="1893194" y="5460642"/>
                  </a:cubicBezTo>
                  <a:cubicBezTo>
                    <a:pt x="1886634" y="5418000"/>
                    <a:pt x="1893004" y="5373090"/>
                    <a:pt x="1880316" y="5331854"/>
                  </a:cubicBezTo>
                  <a:cubicBezTo>
                    <a:pt x="1870665" y="5300487"/>
                    <a:pt x="1801050" y="5270005"/>
                    <a:pt x="1777285" y="5267459"/>
                  </a:cubicBezTo>
                  <a:cubicBezTo>
                    <a:pt x="1679016" y="5256930"/>
                    <a:pt x="1579809" y="5258873"/>
                    <a:pt x="1481071" y="5254580"/>
                  </a:cubicBezTo>
                  <a:cubicBezTo>
                    <a:pt x="1463900" y="5203068"/>
                    <a:pt x="1463197" y="5224008"/>
                    <a:pt x="1481071" y="5164428"/>
                  </a:cubicBezTo>
                  <a:cubicBezTo>
                    <a:pt x="1488873" y="5138422"/>
                    <a:pt x="1506828" y="5087155"/>
                    <a:pt x="1506828" y="5087155"/>
                  </a:cubicBezTo>
                  <a:cubicBezTo>
                    <a:pt x="1502535" y="5048518"/>
                    <a:pt x="1513950" y="5004580"/>
                    <a:pt x="1493949" y="4971245"/>
                  </a:cubicBezTo>
                  <a:cubicBezTo>
                    <a:pt x="1482687" y="4952475"/>
                    <a:pt x="1450923" y="4963115"/>
                    <a:pt x="1429555" y="4958366"/>
                  </a:cubicBezTo>
                  <a:cubicBezTo>
                    <a:pt x="1412276" y="4954526"/>
                    <a:pt x="1395212" y="4949780"/>
                    <a:pt x="1378040" y="4945487"/>
                  </a:cubicBezTo>
                  <a:cubicBezTo>
                    <a:pt x="1365161" y="4949780"/>
                    <a:pt x="1349832" y="4949675"/>
                    <a:pt x="1339403" y="4958366"/>
                  </a:cubicBezTo>
                  <a:cubicBezTo>
                    <a:pt x="1322913" y="4972108"/>
                    <a:pt x="1314735" y="4993585"/>
                    <a:pt x="1300766" y="5009882"/>
                  </a:cubicBezTo>
                  <a:cubicBezTo>
                    <a:pt x="1288913" y="5023710"/>
                    <a:pt x="1275009" y="5035639"/>
                    <a:pt x="1262130" y="5048518"/>
                  </a:cubicBezTo>
                  <a:cubicBezTo>
                    <a:pt x="1249251" y="5044225"/>
                    <a:pt x="1231384" y="5046687"/>
                    <a:pt x="1223493" y="5035640"/>
                  </a:cubicBezTo>
                  <a:cubicBezTo>
                    <a:pt x="1207712" y="5013546"/>
                    <a:pt x="1224359" y="4963691"/>
                    <a:pt x="1197735" y="4958366"/>
                  </a:cubicBezTo>
                  <a:lnTo>
                    <a:pt x="1133341" y="4945487"/>
                  </a:lnTo>
                  <a:cubicBezTo>
                    <a:pt x="1111876" y="4949780"/>
                    <a:pt x="1089443" y="4950680"/>
                    <a:pt x="1068947" y="4958366"/>
                  </a:cubicBezTo>
                  <a:cubicBezTo>
                    <a:pt x="1054454" y="4963801"/>
                    <a:pt x="1045578" y="4986669"/>
                    <a:pt x="1030310" y="4984124"/>
                  </a:cubicBezTo>
                  <a:cubicBezTo>
                    <a:pt x="1012344" y="4981130"/>
                    <a:pt x="1004552" y="4958366"/>
                    <a:pt x="991673" y="4945487"/>
                  </a:cubicBezTo>
                  <a:cubicBezTo>
                    <a:pt x="983087" y="4928315"/>
                    <a:pt x="973046" y="4911797"/>
                    <a:pt x="965916" y="4893972"/>
                  </a:cubicBezTo>
                  <a:cubicBezTo>
                    <a:pt x="955832" y="4868763"/>
                    <a:pt x="965916" y="4825285"/>
                    <a:pt x="940158" y="4816699"/>
                  </a:cubicBezTo>
                  <a:lnTo>
                    <a:pt x="862885" y="4790941"/>
                  </a:lnTo>
                  <a:cubicBezTo>
                    <a:pt x="829784" y="4779907"/>
                    <a:pt x="808307" y="4771651"/>
                    <a:pt x="772733" y="4765183"/>
                  </a:cubicBezTo>
                  <a:cubicBezTo>
                    <a:pt x="742867" y="4759753"/>
                    <a:pt x="712631" y="4756597"/>
                    <a:pt x="682580" y="4752304"/>
                  </a:cubicBezTo>
                  <a:cubicBezTo>
                    <a:pt x="691166" y="4739425"/>
                    <a:pt x="707151" y="4729101"/>
                    <a:pt x="708338" y="4713668"/>
                  </a:cubicBezTo>
                  <a:cubicBezTo>
                    <a:pt x="711647" y="4670651"/>
                    <a:pt x="701561" y="4627589"/>
                    <a:pt x="695459" y="4584879"/>
                  </a:cubicBezTo>
                  <a:cubicBezTo>
                    <a:pt x="690533" y="4550397"/>
                    <a:pt x="682160" y="4520065"/>
                    <a:pt x="656823" y="4494727"/>
                  </a:cubicBezTo>
                  <a:cubicBezTo>
                    <a:pt x="631857" y="4469761"/>
                    <a:pt x="610973" y="4466565"/>
                    <a:pt x="579549" y="4456090"/>
                  </a:cubicBezTo>
                  <a:cubicBezTo>
                    <a:pt x="588135" y="4443211"/>
                    <a:pt x="597628" y="4430893"/>
                    <a:pt x="605307" y="4417454"/>
                  </a:cubicBezTo>
                  <a:cubicBezTo>
                    <a:pt x="646052" y="4346151"/>
                    <a:pt x="648161" y="4329182"/>
                    <a:pt x="618186" y="4224271"/>
                  </a:cubicBezTo>
                  <a:cubicBezTo>
                    <a:pt x="613182" y="4206758"/>
                    <a:pt x="592428" y="4198513"/>
                    <a:pt x="579549" y="4185634"/>
                  </a:cubicBezTo>
                  <a:cubicBezTo>
                    <a:pt x="575256" y="4172755"/>
                    <a:pt x="564439" y="4160388"/>
                    <a:pt x="566671" y="4146997"/>
                  </a:cubicBezTo>
                  <a:cubicBezTo>
                    <a:pt x="570257" y="4125480"/>
                    <a:pt x="619461" y="4081328"/>
                    <a:pt x="631065" y="4069724"/>
                  </a:cubicBezTo>
                  <a:cubicBezTo>
                    <a:pt x="626772" y="4013916"/>
                    <a:pt x="633563" y="3956119"/>
                    <a:pt x="618186" y="3902299"/>
                  </a:cubicBezTo>
                  <a:cubicBezTo>
                    <a:pt x="614456" y="3889246"/>
                    <a:pt x="592801" y="3892365"/>
                    <a:pt x="579549" y="3889420"/>
                  </a:cubicBezTo>
                  <a:cubicBezTo>
                    <a:pt x="554058" y="3883755"/>
                    <a:pt x="528034" y="3880834"/>
                    <a:pt x="502276" y="3876541"/>
                  </a:cubicBezTo>
                  <a:cubicBezTo>
                    <a:pt x="569580" y="3775586"/>
                    <a:pt x="572700" y="3805940"/>
                    <a:pt x="540913" y="3657600"/>
                  </a:cubicBezTo>
                  <a:cubicBezTo>
                    <a:pt x="537670" y="3642465"/>
                    <a:pt x="525064" y="3630855"/>
                    <a:pt x="515155" y="3618964"/>
                  </a:cubicBezTo>
                  <a:cubicBezTo>
                    <a:pt x="497315" y="3597556"/>
                    <a:pt x="464698" y="3566487"/>
                    <a:pt x="437882" y="3554569"/>
                  </a:cubicBezTo>
                  <a:cubicBezTo>
                    <a:pt x="413071" y="3543542"/>
                    <a:pt x="360609" y="3528811"/>
                    <a:pt x="360609" y="3528811"/>
                  </a:cubicBezTo>
                  <a:cubicBezTo>
                    <a:pt x="320555" y="3408653"/>
                    <a:pt x="365603" y="3577678"/>
                    <a:pt x="373487" y="3451538"/>
                  </a:cubicBezTo>
                  <a:cubicBezTo>
                    <a:pt x="376979" y="3395674"/>
                    <a:pt x="367551" y="3339654"/>
                    <a:pt x="360609" y="3284113"/>
                  </a:cubicBezTo>
                  <a:cubicBezTo>
                    <a:pt x="358925" y="3270642"/>
                    <a:pt x="356211" y="3256077"/>
                    <a:pt x="347730" y="3245476"/>
                  </a:cubicBezTo>
                  <a:cubicBezTo>
                    <a:pt x="338061" y="3233389"/>
                    <a:pt x="323320" y="3225815"/>
                    <a:pt x="309093" y="3219718"/>
                  </a:cubicBezTo>
                  <a:cubicBezTo>
                    <a:pt x="292824" y="3212746"/>
                    <a:pt x="274597" y="3211702"/>
                    <a:pt x="257578" y="3206840"/>
                  </a:cubicBezTo>
                  <a:cubicBezTo>
                    <a:pt x="244525" y="3203111"/>
                    <a:pt x="231820" y="3198254"/>
                    <a:pt x="218941" y="3193961"/>
                  </a:cubicBezTo>
                  <a:cubicBezTo>
                    <a:pt x="227527" y="3181082"/>
                    <a:pt x="232612" y="3164994"/>
                    <a:pt x="244699" y="3155324"/>
                  </a:cubicBezTo>
                  <a:cubicBezTo>
                    <a:pt x="255299" y="3146843"/>
                    <a:pt x="273736" y="3152044"/>
                    <a:pt x="283335" y="3142445"/>
                  </a:cubicBezTo>
                  <a:cubicBezTo>
                    <a:pt x="296910" y="3128870"/>
                    <a:pt x="300507" y="3108102"/>
                    <a:pt x="309093" y="3090930"/>
                  </a:cubicBezTo>
                  <a:cubicBezTo>
                    <a:pt x="304800" y="3052293"/>
                    <a:pt x="309499" y="3011554"/>
                    <a:pt x="296214" y="2975020"/>
                  </a:cubicBezTo>
                  <a:cubicBezTo>
                    <a:pt x="290924" y="2960474"/>
                    <a:pt x="268523" y="2960207"/>
                    <a:pt x="257578" y="2949262"/>
                  </a:cubicBezTo>
                  <a:cubicBezTo>
                    <a:pt x="246633" y="2938317"/>
                    <a:pt x="240406" y="2923505"/>
                    <a:pt x="231820" y="2910626"/>
                  </a:cubicBezTo>
                  <a:cubicBezTo>
                    <a:pt x="236113" y="2897747"/>
                    <a:pt x="236218" y="2882590"/>
                    <a:pt x="244699" y="2871989"/>
                  </a:cubicBezTo>
                  <a:cubicBezTo>
                    <a:pt x="254368" y="2859902"/>
                    <a:pt x="271444" y="2856140"/>
                    <a:pt x="283335" y="2846231"/>
                  </a:cubicBezTo>
                  <a:cubicBezTo>
                    <a:pt x="382493" y="2763600"/>
                    <a:pt x="264686" y="2845786"/>
                    <a:pt x="360609" y="2781837"/>
                  </a:cubicBezTo>
                  <a:cubicBezTo>
                    <a:pt x="364902" y="2768958"/>
                    <a:pt x="373487" y="2756776"/>
                    <a:pt x="373487" y="2743200"/>
                  </a:cubicBezTo>
                  <a:cubicBezTo>
                    <a:pt x="373487" y="2710525"/>
                    <a:pt x="342610" y="2683926"/>
                    <a:pt x="373487" y="2653048"/>
                  </a:cubicBezTo>
                  <a:cubicBezTo>
                    <a:pt x="383086" y="2643448"/>
                    <a:pt x="399982" y="2646240"/>
                    <a:pt x="412124" y="2640169"/>
                  </a:cubicBezTo>
                  <a:cubicBezTo>
                    <a:pt x="425969" y="2633247"/>
                    <a:pt x="437882" y="2622997"/>
                    <a:pt x="450761" y="2614411"/>
                  </a:cubicBezTo>
                  <a:cubicBezTo>
                    <a:pt x="455054" y="2550017"/>
                    <a:pt x="447988" y="2483838"/>
                    <a:pt x="463640" y="2421228"/>
                  </a:cubicBezTo>
                  <a:cubicBezTo>
                    <a:pt x="466932" y="2408058"/>
                    <a:pt x="495541" y="2420136"/>
                    <a:pt x="502276" y="2408349"/>
                  </a:cubicBezTo>
                  <a:cubicBezTo>
                    <a:pt x="515232" y="2385677"/>
                    <a:pt x="510034" y="2356682"/>
                    <a:pt x="515155" y="2331076"/>
                  </a:cubicBezTo>
                  <a:cubicBezTo>
                    <a:pt x="518626" y="2313720"/>
                    <a:pt x="514595" y="2291080"/>
                    <a:pt x="528034" y="2279561"/>
                  </a:cubicBezTo>
                  <a:cubicBezTo>
                    <a:pt x="548649" y="2261891"/>
                    <a:pt x="605307" y="2253803"/>
                    <a:pt x="605307" y="2253803"/>
                  </a:cubicBezTo>
                  <a:cubicBezTo>
                    <a:pt x="601014" y="2223752"/>
                    <a:pt x="600415" y="2192937"/>
                    <a:pt x="592428" y="2163651"/>
                  </a:cubicBezTo>
                  <a:cubicBezTo>
                    <a:pt x="581705" y="2124332"/>
                    <a:pt x="558257" y="2098685"/>
                    <a:pt x="528034" y="2073499"/>
                  </a:cubicBezTo>
                  <a:cubicBezTo>
                    <a:pt x="516143" y="2063590"/>
                    <a:pt x="503241" y="2054663"/>
                    <a:pt x="489397" y="2047741"/>
                  </a:cubicBezTo>
                  <a:cubicBezTo>
                    <a:pt x="477255" y="2041670"/>
                    <a:pt x="463640" y="2039155"/>
                    <a:pt x="450761" y="2034862"/>
                  </a:cubicBezTo>
                  <a:cubicBezTo>
                    <a:pt x="463640" y="2026276"/>
                    <a:pt x="475553" y="2016026"/>
                    <a:pt x="489397" y="2009104"/>
                  </a:cubicBezTo>
                  <a:cubicBezTo>
                    <a:pt x="501539" y="2003033"/>
                    <a:pt x="525372" y="2009538"/>
                    <a:pt x="528034" y="1996226"/>
                  </a:cubicBezTo>
                  <a:cubicBezTo>
                    <a:pt x="551399" y="1879404"/>
                    <a:pt x="538854" y="1888216"/>
                    <a:pt x="476518" y="1867437"/>
                  </a:cubicBezTo>
                  <a:cubicBezTo>
                    <a:pt x="605965" y="1857479"/>
                    <a:pt x="627666" y="1899995"/>
                    <a:pt x="669702" y="1815921"/>
                  </a:cubicBezTo>
                  <a:cubicBezTo>
                    <a:pt x="675773" y="1803779"/>
                    <a:pt x="678287" y="1790164"/>
                    <a:pt x="682580" y="1777285"/>
                  </a:cubicBezTo>
                  <a:cubicBezTo>
                    <a:pt x="686873" y="1742941"/>
                    <a:pt x="681402" y="1705882"/>
                    <a:pt x="695459" y="1674254"/>
                  </a:cubicBezTo>
                  <a:cubicBezTo>
                    <a:pt x="700973" y="1661848"/>
                    <a:pt x="720657" y="1663295"/>
                    <a:pt x="734096" y="1661375"/>
                  </a:cubicBezTo>
                  <a:cubicBezTo>
                    <a:pt x="781036" y="1654669"/>
                    <a:pt x="828541" y="1652789"/>
                    <a:pt x="875763" y="1648496"/>
                  </a:cubicBezTo>
                  <a:cubicBezTo>
                    <a:pt x="916920" y="1634777"/>
                    <a:pt x="920740" y="1642289"/>
                    <a:pt x="940158" y="1596980"/>
                  </a:cubicBezTo>
                  <a:cubicBezTo>
                    <a:pt x="947131" y="1580711"/>
                    <a:pt x="939598" y="1556984"/>
                    <a:pt x="953037" y="1545465"/>
                  </a:cubicBezTo>
                  <a:cubicBezTo>
                    <a:pt x="981323" y="1521220"/>
                    <a:pt x="1090398" y="1511123"/>
                    <a:pt x="1120462" y="1506828"/>
                  </a:cubicBezTo>
                  <a:cubicBezTo>
                    <a:pt x="1133341" y="1502535"/>
                    <a:pt x="1149499" y="1503548"/>
                    <a:pt x="1159099" y="1493949"/>
                  </a:cubicBezTo>
                  <a:cubicBezTo>
                    <a:pt x="1203541" y="1449507"/>
                    <a:pt x="1134041" y="1456485"/>
                    <a:pt x="1197735" y="1416676"/>
                  </a:cubicBezTo>
                  <a:cubicBezTo>
                    <a:pt x="1218641" y="1403610"/>
                    <a:pt x="1296362" y="1385580"/>
                    <a:pt x="1326524" y="1378040"/>
                  </a:cubicBezTo>
                  <a:cubicBezTo>
                    <a:pt x="1376013" y="1303806"/>
                    <a:pt x="1351389" y="1367022"/>
                    <a:pt x="1300766" y="1326524"/>
                  </a:cubicBezTo>
                  <a:cubicBezTo>
                    <a:pt x="1290165" y="1318043"/>
                    <a:pt x="1296368" y="1298488"/>
                    <a:pt x="1287887" y="1287887"/>
                  </a:cubicBezTo>
                  <a:cubicBezTo>
                    <a:pt x="1278218" y="1275801"/>
                    <a:pt x="1262130" y="1270716"/>
                    <a:pt x="1249251" y="1262130"/>
                  </a:cubicBezTo>
                  <a:cubicBezTo>
                    <a:pt x="1244958" y="1202029"/>
                    <a:pt x="1250986" y="1140281"/>
                    <a:pt x="1236372" y="1081826"/>
                  </a:cubicBezTo>
                  <a:cubicBezTo>
                    <a:pt x="1232618" y="1066810"/>
                    <a:pt x="1209304" y="1066351"/>
                    <a:pt x="1197735" y="1056068"/>
                  </a:cubicBezTo>
                  <a:cubicBezTo>
                    <a:pt x="1094421" y="964233"/>
                    <a:pt x="1148201" y="1003560"/>
                    <a:pt x="1068947" y="914400"/>
                  </a:cubicBezTo>
                  <a:cubicBezTo>
                    <a:pt x="1052813" y="896249"/>
                    <a:pt x="1034603" y="880057"/>
                    <a:pt x="1017431" y="862885"/>
                  </a:cubicBezTo>
                  <a:cubicBezTo>
                    <a:pt x="1008845" y="845713"/>
                    <a:pt x="973847" y="818499"/>
                    <a:pt x="991673" y="811369"/>
                  </a:cubicBezTo>
                  <a:cubicBezTo>
                    <a:pt x="1020691" y="799762"/>
                    <a:pt x="1052807" y="825520"/>
                    <a:pt x="1081825" y="837127"/>
                  </a:cubicBezTo>
                  <a:cubicBezTo>
                    <a:pt x="1107150" y="847257"/>
                    <a:pt x="1143012" y="882217"/>
                    <a:pt x="1159099" y="901521"/>
                  </a:cubicBezTo>
                  <a:cubicBezTo>
                    <a:pt x="1169008" y="913412"/>
                    <a:pt x="1171977" y="931572"/>
                    <a:pt x="1184856" y="940158"/>
                  </a:cubicBezTo>
                  <a:cubicBezTo>
                    <a:pt x="1199584" y="949977"/>
                    <a:pt x="1219200" y="948744"/>
                    <a:pt x="1236372" y="953037"/>
                  </a:cubicBezTo>
                  <a:lnTo>
                    <a:pt x="1326524" y="940158"/>
                  </a:lnTo>
                  <a:cubicBezTo>
                    <a:pt x="1337404" y="927465"/>
                    <a:pt x="1308391" y="847122"/>
                    <a:pt x="1300766" y="824248"/>
                  </a:cubicBezTo>
                  <a:cubicBezTo>
                    <a:pt x="1305059" y="781318"/>
                    <a:pt x="1300957" y="736695"/>
                    <a:pt x="1313645" y="695459"/>
                  </a:cubicBezTo>
                  <a:cubicBezTo>
                    <a:pt x="1319001" y="678051"/>
                    <a:pt x="1340622" y="670815"/>
                    <a:pt x="1352282" y="656823"/>
                  </a:cubicBezTo>
                  <a:cubicBezTo>
                    <a:pt x="1362191" y="644932"/>
                    <a:pt x="1365953" y="627856"/>
                    <a:pt x="1378040" y="618186"/>
                  </a:cubicBezTo>
                  <a:cubicBezTo>
                    <a:pt x="1388640" y="609705"/>
                    <a:pt x="1404534" y="611378"/>
                    <a:pt x="1416676" y="605307"/>
                  </a:cubicBezTo>
                  <a:cubicBezTo>
                    <a:pt x="1430520" y="598385"/>
                    <a:pt x="1442434" y="588135"/>
                    <a:pt x="1455313" y="579549"/>
                  </a:cubicBezTo>
                  <a:cubicBezTo>
                    <a:pt x="1506828" y="583842"/>
                    <a:pt x="1558619" y="585596"/>
                    <a:pt x="1609859" y="592428"/>
                  </a:cubicBezTo>
                  <a:cubicBezTo>
                    <a:pt x="1623316" y="594222"/>
                    <a:pt x="1634920" y="605307"/>
                    <a:pt x="1648496" y="605307"/>
                  </a:cubicBezTo>
                  <a:cubicBezTo>
                    <a:pt x="1678852" y="605307"/>
                    <a:pt x="1708882" y="598381"/>
                    <a:pt x="1738648" y="592428"/>
                  </a:cubicBezTo>
                  <a:cubicBezTo>
                    <a:pt x="1811278" y="577902"/>
                    <a:pt x="1824804" y="572296"/>
                    <a:pt x="1880316" y="553792"/>
                  </a:cubicBezTo>
                  <a:cubicBezTo>
                    <a:pt x="1908825" y="534786"/>
                    <a:pt x="1937756" y="519145"/>
                    <a:pt x="1957589" y="489397"/>
                  </a:cubicBezTo>
                  <a:cubicBezTo>
                    <a:pt x="1965119" y="478102"/>
                    <a:pt x="1963875" y="462628"/>
                    <a:pt x="1970468" y="450761"/>
                  </a:cubicBezTo>
                  <a:cubicBezTo>
                    <a:pt x="2014661" y="371213"/>
                    <a:pt x="2004179" y="385356"/>
                    <a:pt x="2060620" y="347730"/>
                  </a:cubicBezTo>
                  <a:cubicBezTo>
                    <a:pt x="2154685" y="379084"/>
                    <a:pt x="2111553" y="380072"/>
                    <a:pt x="2189409" y="360609"/>
                  </a:cubicBezTo>
                  <a:cubicBezTo>
                    <a:pt x="2202288" y="347730"/>
                    <a:pt x="2213224" y="332558"/>
                    <a:pt x="2228045" y="321972"/>
                  </a:cubicBezTo>
                  <a:cubicBezTo>
                    <a:pt x="2283676" y="282235"/>
                    <a:pt x="2322551" y="291437"/>
                    <a:pt x="2395471" y="283335"/>
                  </a:cubicBezTo>
                  <a:cubicBezTo>
                    <a:pt x="2500940" y="248178"/>
                    <a:pt x="2390216" y="298305"/>
                    <a:pt x="2446986" y="90152"/>
                  </a:cubicBezTo>
                  <a:cubicBezTo>
                    <a:pt x="2451059" y="75219"/>
                    <a:pt x="2466457" y="114644"/>
                    <a:pt x="2472744" y="128789"/>
                  </a:cubicBezTo>
                  <a:cubicBezTo>
                    <a:pt x="2483771" y="153600"/>
                    <a:pt x="2471720" y="201598"/>
                    <a:pt x="2498502" y="206062"/>
                  </a:cubicBezTo>
                  <a:lnTo>
                    <a:pt x="2575775" y="218941"/>
                  </a:lnTo>
                  <a:cubicBezTo>
                    <a:pt x="2597240" y="214648"/>
                    <a:pt x="2620590" y="215851"/>
                    <a:pt x="2640169" y="206062"/>
                  </a:cubicBezTo>
                  <a:cubicBezTo>
                    <a:pt x="2717347" y="167474"/>
                    <a:pt x="2639956" y="154477"/>
                    <a:pt x="2717442" y="180304"/>
                  </a:cubicBezTo>
                  <a:cubicBezTo>
                    <a:pt x="2730944" y="220811"/>
                    <a:pt x="2727613" y="230015"/>
                    <a:pt x="2768958" y="257578"/>
                  </a:cubicBezTo>
                  <a:cubicBezTo>
                    <a:pt x="2780253" y="265108"/>
                    <a:pt x="2794715" y="266163"/>
                    <a:pt x="2807594" y="270456"/>
                  </a:cubicBezTo>
                  <a:cubicBezTo>
                    <a:pt x="2863790" y="261091"/>
                    <a:pt x="2905945" y="245480"/>
                    <a:pt x="2962141" y="270456"/>
                  </a:cubicBezTo>
                  <a:cubicBezTo>
                    <a:pt x="2978785" y="277853"/>
                    <a:pt x="2986786" y="297433"/>
                    <a:pt x="3000778" y="309093"/>
                  </a:cubicBezTo>
                  <a:cubicBezTo>
                    <a:pt x="3038896" y="340858"/>
                    <a:pt x="3041832" y="335456"/>
                    <a:pt x="3090930" y="347730"/>
                  </a:cubicBezTo>
                  <a:cubicBezTo>
                    <a:pt x="3145351" y="340927"/>
                    <a:pt x="3193771" y="312076"/>
                    <a:pt x="3232597" y="360609"/>
                  </a:cubicBezTo>
                  <a:cubicBezTo>
                    <a:pt x="3241077" y="371210"/>
                    <a:pt x="3235877" y="389646"/>
                    <a:pt x="3245476" y="399245"/>
                  </a:cubicBezTo>
                  <a:cubicBezTo>
                    <a:pt x="3255076" y="408844"/>
                    <a:pt x="3271060" y="408394"/>
                    <a:pt x="3284113" y="412124"/>
                  </a:cubicBezTo>
                  <a:cubicBezTo>
                    <a:pt x="3301132" y="416987"/>
                    <a:pt x="3318609" y="420140"/>
                    <a:pt x="3335628" y="425003"/>
                  </a:cubicBezTo>
                  <a:cubicBezTo>
                    <a:pt x="3464961" y="461956"/>
                    <a:pt x="3264738" y="410500"/>
                    <a:pt x="3425780" y="450761"/>
                  </a:cubicBezTo>
                  <a:cubicBezTo>
                    <a:pt x="3473003" y="446468"/>
                    <a:pt x="3520752" y="446123"/>
                    <a:pt x="3567448" y="437882"/>
                  </a:cubicBezTo>
                  <a:cubicBezTo>
                    <a:pt x="3594186" y="433164"/>
                    <a:pt x="3618963" y="420710"/>
                    <a:pt x="3644721" y="412124"/>
                  </a:cubicBezTo>
                  <a:cubicBezTo>
                    <a:pt x="3701572" y="393173"/>
                    <a:pt x="3671214" y="405317"/>
                    <a:pt x="3734873" y="373487"/>
                  </a:cubicBezTo>
                  <a:cubicBezTo>
                    <a:pt x="3743459" y="360608"/>
                    <a:pt x="3747505" y="343054"/>
                    <a:pt x="3760631" y="334851"/>
                  </a:cubicBezTo>
                  <a:cubicBezTo>
                    <a:pt x="3783655" y="320461"/>
                    <a:pt x="3837904" y="309093"/>
                    <a:pt x="3837904" y="309093"/>
                  </a:cubicBezTo>
                  <a:cubicBezTo>
                    <a:pt x="3847961" y="314122"/>
                    <a:pt x="3909107" y="347730"/>
                    <a:pt x="3928056" y="347730"/>
                  </a:cubicBezTo>
                  <a:cubicBezTo>
                    <a:pt x="3949946" y="347730"/>
                    <a:pt x="3970986" y="339144"/>
                    <a:pt x="3992451" y="334851"/>
                  </a:cubicBezTo>
                  <a:cubicBezTo>
                    <a:pt x="4086901" y="287625"/>
                    <a:pt x="3998510" y="326174"/>
                    <a:pt x="4108361" y="296214"/>
                  </a:cubicBezTo>
                  <a:cubicBezTo>
                    <a:pt x="4134555" y="289070"/>
                    <a:pt x="4159876" y="279042"/>
                    <a:pt x="4185634" y="270456"/>
                  </a:cubicBezTo>
                  <a:lnTo>
                    <a:pt x="4224271" y="257578"/>
                  </a:lnTo>
                  <a:cubicBezTo>
                    <a:pt x="4269543" y="189668"/>
                    <a:pt x="4223923" y="239328"/>
                    <a:pt x="4301544" y="206062"/>
                  </a:cubicBezTo>
                  <a:cubicBezTo>
                    <a:pt x="4426053" y="152700"/>
                    <a:pt x="4243805" y="204396"/>
                    <a:pt x="4391696" y="167426"/>
                  </a:cubicBezTo>
                  <a:cubicBezTo>
                    <a:pt x="4492436" y="176584"/>
                    <a:pt x="4541345" y="191188"/>
                    <a:pt x="4636394" y="167426"/>
                  </a:cubicBezTo>
                  <a:cubicBezTo>
                    <a:pt x="4655020" y="162770"/>
                    <a:pt x="4670738" y="150254"/>
                    <a:pt x="4687910" y="141668"/>
                  </a:cubicBezTo>
                  <a:cubicBezTo>
                    <a:pt x="4735133" y="145961"/>
                    <a:pt x="4784087" y="141167"/>
                    <a:pt x="4829578" y="154547"/>
                  </a:cubicBezTo>
                  <a:cubicBezTo>
                    <a:pt x="4859277" y="163282"/>
                    <a:pt x="4876819" y="198554"/>
                    <a:pt x="4906851" y="206062"/>
                  </a:cubicBezTo>
                  <a:lnTo>
                    <a:pt x="4958366" y="218941"/>
                  </a:lnTo>
                  <a:cubicBezTo>
                    <a:pt x="5177154" y="187685"/>
                    <a:pt x="5078330" y="186478"/>
                    <a:pt x="5254580" y="206062"/>
                  </a:cubicBezTo>
                  <a:cubicBezTo>
                    <a:pt x="5305511" y="223039"/>
                    <a:pt x="5295115" y="215049"/>
                    <a:pt x="5344733" y="257578"/>
                  </a:cubicBezTo>
                  <a:cubicBezTo>
                    <a:pt x="5358561" y="269431"/>
                    <a:pt x="5365700" y="291797"/>
                    <a:pt x="5383369" y="296214"/>
                  </a:cubicBezTo>
                  <a:cubicBezTo>
                    <a:pt x="5437671" y="309789"/>
                    <a:pt x="5494986" y="304800"/>
                    <a:pt x="5550794" y="309093"/>
                  </a:cubicBezTo>
                  <a:lnTo>
                    <a:pt x="5602310" y="386366"/>
                  </a:lnTo>
                  <a:lnTo>
                    <a:pt x="5628068" y="425003"/>
                  </a:lnTo>
                  <a:cubicBezTo>
                    <a:pt x="5851302" y="420710"/>
                    <a:pt x="6080006" y="461429"/>
                    <a:pt x="6297769" y="412124"/>
                  </a:cubicBezTo>
                  <a:cubicBezTo>
                    <a:pt x="6344016" y="401653"/>
                    <a:pt x="6295653" y="315440"/>
                    <a:pt x="6310648" y="270456"/>
                  </a:cubicBezTo>
                  <a:cubicBezTo>
                    <a:pt x="6314941" y="257577"/>
                    <a:pt x="6336406" y="261871"/>
                    <a:pt x="6349285" y="257578"/>
                  </a:cubicBezTo>
                  <a:cubicBezTo>
                    <a:pt x="6405093" y="261871"/>
                    <a:pt x="6461589" y="260729"/>
                    <a:pt x="6516710" y="270456"/>
                  </a:cubicBezTo>
                  <a:cubicBezTo>
                    <a:pt x="6535616" y="273792"/>
                    <a:pt x="6550579" y="288651"/>
                    <a:pt x="6568225" y="296214"/>
                  </a:cubicBezTo>
                  <a:cubicBezTo>
                    <a:pt x="6580703" y="301562"/>
                    <a:pt x="6594720" y="303022"/>
                    <a:pt x="6606862" y="309093"/>
                  </a:cubicBezTo>
                  <a:cubicBezTo>
                    <a:pt x="6695803" y="353564"/>
                    <a:pt x="6589799" y="320926"/>
                    <a:pt x="6697014" y="347730"/>
                  </a:cubicBezTo>
                  <a:cubicBezTo>
                    <a:pt x="6765701" y="343437"/>
                    <a:pt x="6835097" y="345585"/>
                    <a:pt x="6903076" y="334851"/>
                  </a:cubicBezTo>
                  <a:cubicBezTo>
                    <a:pt x="6918365" y="332437"/>
                    <a:pt x="6926280" y="310280"/>
                    <a:pt x="6941713" y="309093"/>
                  </a:cubicBezTo>
                  <a:cubicBezTo>
                    <a:pt x="6984730" y="305784"/>
                    <a:pt x="7027572" y="317679"/>
                    <a:pt x="7070502" y="321972"/>
                  </a:cubicBezTo>
                  <a:cubicBezTo>
                    <a:pt x="7166428" y="385924"/>
                    <a:pt x="7048612" y="303731"/>
                    <a:pt x="7147775" y="386366"/>
                  </a:cubicBezTo>
                  <a:cubicBezTo>
                    <a:pt x="7170602" y="405389"/>
                    <a:pt x="7211989" y="426766"/>
                    <a:pt x="7237927" y="437882"/>
                  </a:cubicBezTo>
                  <a:cubicBezTo>
                    <a:pt x="7250405" y="443230"/>
                    <a:pt x="7263684" y="446468"/>
                    <a:pt x="7276563" y="450761"/>
                  </a:cubicBezTo>
                  <a:cubicBezTo>
                    <a:pt x="7302321" y="476519"/>
                    <a:pt x="7319279" y="516514"/>
                    <a:pt x="7353837" y="528034"/>
                  </a:cubicBezTo>
                  <a:cubicBezTo>
                    <a:pt x="7442153" y="557474"/>
                    <a:pt x="7332538" y="522709"/>
                    <a:pt x="7456868" y="553792"/>
                  </a:cubicBezTo>
                  <a:cubicBezTo>
                    <a:pt x="7470038" y="557085"/>
                    <a:pt x="7482022" y="565085"/>
                    <a:pt x="7495504" y="566671"/>
                  </a:cubicBezTo>
                  <a:cubicBezTo>
                    <a:pt x="7555346" y="573711"/>
                    <a:pt x="7615707" y="575256"/>
                    <a:pt x="7675809" y="579549"/>
                  </a:cubicBezTo>
                  <a:cubicBezTo>
                    <a:pt x="7676255" y="579660"/>
                    <a:pt x="7759803" y="599149"/>
                    <a:pt x="7765961" y="605307"/>
                  </a:cubicBezTo>
                  <a:cubicBezTo>
                    <a:pt x="7834649" y="673995"/>
                    <a:pt x="7714446" y="622479"/>
                    <a:pt x="7817476" y="656823"/>
                  </a:cubicBezTo>
                  <a:cubicBezTo>
                    <a:pt x="7873285" y="652530"/>
                    <a:pt x="7929312" y="650484"/>
                    <a:pt x="7984902" y="643944"/>
                  </a:cubicBezTo>
                  <a:cubicBezTo>
                    <a:pt x="8074861" y="633360"/>
                    <a:pt x="7999615" y="615425"/>
                    <a:pt x="8113690" y="643944"/>
                  </a:cubicBezTo>
                  <a:cubicBezTo>
                    <a:pt x="8140030" y="650529"/>
                    <a:pt x="8168372" y="654642"/>
                    <a:pt x="8190963" y="669702"/>
                  </a:cubicBezTo>
                  <a:cubicBezTo>
                    <a:pt x="8220113" y="689135"/>
                    <a:pt x="8258128" y="718309"/>
                    <a:pt x="8293994" y="721217"/>
                  </a:cubicBezTo>
                  <a:cubicBezTo>
                    <a:pt x="8430986" y="732325"/>
                    <a:pt x="8568743" y="729803"/>
                    <a:pt x="8706118" y="734096"/>
                  </a:cubicBezTo>
                  <a:cubicBezTo>
                    <a:pt x="8839782" y="823205"/>
                    <a:pt x="8632858" y="687564"/>
                    <a:pt x="8796271" y="785611"/>
                  </a:cubicBezTo>
                  <a:cubicBezTo>
                    <a:pt x="8822816" y="801538"/>
                    <a:pt x="8873544" y="837127"/>
                    <a:pt x="8873544" y="837127"/>
                  </a:cubicBezTo>
                  <a:cubicBezTo>
                    <a:pt x="8882130" y="850006"/>
                    <a:pt x="8887411" y="865855"/>
                    <a:pt x="8899302" y="875764"/>
                  </a:cubicBezTo>
                  <a:cubicBezTo>
                    <a:pt x="8920520" y="893446"/>
                    <a:pt x="8962614" y="905453"/>
                    <a:pt x="8989454" y="914400"/>
                  </a:cubicBezTo>
                  <a:cubicBezTo>
                    <a:pt x="9002333" y="922986"/>
                    <a:pt x="9013946" y="933872"/>
                    <a:pt x="9028090" y="940158"/>
                  </a:cubicBezTo>
                  <a:cubicBezTo>
                    <a:pt x="9052901" y="951185"/>
                    <a:pt x="9105363" y="965916"/>
                    <a:pt x="9105363" y="965916"/>
                  </a:cubicBezTo>
                  <a:cubicBezTo>
                    <a:pt x="9113949" y="978795"/>
                    <a:pt x="9124199" y="990708"/>
                    <a:pt x="9131121" y="1004552"/>
                  </a:cubicBezTo>
                  <a:cubicBezTo>
                    <a:pt x="9137192" y="1016694"/>
                    <a:pt x="9132953" y="1035298"/>
                    <a:pt x="9144000" y="1043189"/>
                  </a:cubicBezTo>
                  <a:cubicBezTo>
                    <a:pt x="9165982" y="1058890"/>
                    <a:pt x="9241926" y="1072567"/>
                    <a:pt x="9272789" y="1081826"/>
                  </a:cubicBezTo>
                  <a:cubicBezTo>
                    <a:pt x="9298795" y="1089628"/>
                    <a:pt x="9324304" y="1098997"/>
                    <a:pt x="9350062" y="1107583"/>
                  </a:cubicBezTo>
                  <a:lnTo>
                    <a:pt x="9388699" y="1120462"/>
                  </a:lnTo>
                  <a:cubicBezTo>
                    <a:pt x="9463031" y="1170018"/>
                    <a:pt x="9399451" y="1116210"/>
                    <a:pt x="9453093" y="1223493"/>
                  </a:cubicBezTo>
                  <a:cubicBezTo>
                    <a:pt x="9461679" y="1240665"/>
                    <a:pt x="9471288" y="1257362"/>
                    <a:pt x="9478851" y="1275009"/>
                  </a:cubicBezTo>
                  <a:cubicBezTo>
                    <a:pt x="9484199" y="1287487"/>
                    <a:pt x="9485659" y="1301503"/>
                    <a:pt x="9491730" y="1313645"/>
                  </a:cubicBezTo>
                  <a:cubicBezTo>
                    <a:pt x="9499045" y="1328275"/>
                    <a:pt x="9550285" y="1397958"/>
                    <a:pt x="9556124" y="1403797"/>
                  </a:cubicBezTo>
                  <a:cubicBezTo>
                    <a:pt x="9590610" y="1438283"/>
                    <a:pt x="9640837" y="1442720"/>
                    <a:pt x="9684913" y="1455313"/>
                  </a:cubicBezTo>
                  <a:cubicBezTo>
                    <a:pt x="9731567" y="1468643"/>
                    <a:pt x="9719854" y="1465729"/>
                    <a:pt x="9762186" y="1493949"/>
                  </a:cubicBezTo>
                  <a:cubicBezTo>
                    <a:pt x="9770772" y="1519707"/>
                    <a:pt x="9784104" y="1544345"/>
                    <a:pt x="9787944" y="1571223"/>
                  </a:cubicBezTo>
                  <a:cubicBezTo>
                    <a:pt x="9792237" y="1601274"/>
                    <a:pt x="9782186" y="1637414"/>
                    <a:pt x="9800823" y="1661375"/>
                  </a:cubicBezTo>
                  <a:cubicBezTo>
                    <a:pt x="9817492" y="1682807"/>
                    <a:pt x="9855505" y="1672073"/>
                    <a:pt x="9878096" y="1687133"/>
                  </a:cubicBezTo>
                  <a:lnTo>
                    <a:pt x="9916733" y="1712890"/>
                  </a:lnTo>
                  <a:cubicBezTo>
                    <a:pt x="9921026" y="1725769"/>
                    <a:pt x="9929611" y="1737951"/>
                    <a:pt x="9929611" y="1751527"/>
                  </a:cubicBezTo>
                  <a:cubicBezTo>
                    <a:pt x="9929611" y="1922271"/>
                    <a:pt x="9961688" y="1923083"/>
                    <a:pt x="9878096" y="1996226"/>
                  </a:cubicBezTo>
                  <a:cubicBezTo>
                    <a:pt x="9857409" y="2014327"/>
                    <a:pt x="9835167" y="2030569"/>
                    <a:pt x="9813702" y="2047741"/>
                  </a:cubicBezTo>
                  <a:cubicBezTo>
                    <a:pt x="9787944" y="2125016"/>
                    <a:pt x="9796530" y="2056327"/>
                    <a:pt x="9839459" y="2099256"/>
                  </a:cubicBezTo>
                  <a:cubicBezTo>
                    <a:pt x="9861349" y="2121146"/>
                    <a:pt x="9890975" y="2176530"/>
                    <a:pt x="9890975" y="2176530"/>
                  </a:cubicBezTo>
                  <a:cubicBezTo>
                    <a:pt x="9886682" y="2197995"/>
                    <a:pt x="9885782" y="2220428"/>
                    <a:pt x="9878096" y="2240924"/>
                  </a:cubicBezTo>
                  <a:cubicBezTo>
                    <a:pt x="9872661" y="2255417"/>
                    <a:pt x="9861335" y="2266966"/>
                    <a:pt x="9852338" y="2279561"/>
                  </a:cubicBezTo>
                  <a:cubicBezTo>
                    <a:pt x="9772465" y="2391383"/>
                    <a:pt x="9848648" y="2278657"/>
                    <a:pt x="9787944" y="2369713"/>
                  </a:cubicBezTo>
                  <a:cubicBezTo>
                    <a:pt x="9783651" y="2416935"/>
                    <a:pt x="9788092" y="2465787"/>
                    <a:pt x="9775065" y="2511380"/>
                  </a:cubicBezTo>
                  <a:cubicBezTo>
                    <a:pt x="9770061" y="2528893"/>
                    <a:pt x="9748088" y="2536025"/>
                    <a:pt x="9736428" y="2550017"/>
                  </a:cubicBezTo>
                  <a:cubicBezTo>
                    <a:pt x="9691617" y="2603791"/>
                    <a:pt x="9735462" y="2580390"/>
                    <a:pt x="9672034" y="2601533"/>
                  </a:cubicBezTo>
                  <a:cubicBezTo>
                    <a:pt x="9598213" y="2712262"/>
                    <a:pt x="9696510" y="2581951"/>
                    <a:pt x="9607640" y="2653048"/>
                  </a:cubicBezTo>
                  <a:cubicBezTo>
                    <a:pt x="9595553" y="2662718"/>
                    <a:pt x="9592827" y="2680740"/>
                    <a:pt x="9581882" y="2691685"/>
                  </a:cubicBezTo>
                  <a:cubicBezTo>
                    <a:pt x="9570937" y="2702630"/>
                    <a:pt x="9556124" y="2708856"/>
                    <a:pt x="9543245" y="2717442"/>
                  </a:cubicBezTo>
                  <a:lnTo>
                    <a:pt x="9517487" y="2794716"/>
                  </a:lnTo>
                  <a:lnTo>
                    <a:pt x="9504609" y="2833352"/>
                  </a:lnTo>
                  <a:cubicBezTo>
                    <a:pt x="9508902" y="2876282"/>
                    <a:pt x="9507786" y="2920102"/>
                    <a:pt x="9517487" y="2962141"/>
                  </a:cubicBezTo>
                  <a:cubicBezTo>
                    <a:pt x="9542006" y="3068391"/>
                    <a:pt x="9614944" y="2896976"/>
                    <a:pt x="9530366" y="3129566"/>
                  </a:cubicBezTo>
                  <a:cubicBezTo>
                    <a:pt x="9525727" y="3142324"/>
                    <a:pt x="9503872" y="3136374"/>
                    <a:pt x="9491730" y="3142445"/>
                  </a:cubicBezTo>
                  <a:cubicBezTo>
                    <a:pt x="9470790" y="3152915"/>
                    <a:pt x="9416168" y="3196627"/>
                    <a:pt x="9401578" y="3206840"/>
                  </a:cubicBezTo>
                  <a:cubicBezTo>
                    <a:pt x="9376217" y="3224593"/>
                    <a:pt x="9324304" y="3258355"/>
                    <a:pt x="9324304" y="3258355"/>
                  </a:cubicBezTo>
                  <a:cubicBezTo>
                    <a:pt x="9311425" y="3275527"/>
                    <a:pt x="9295267" y="3290672"/>
                    <a:pt x="9285668" y="3309871"/>
                  </a:cubicBezTo>
                  <a:cubicBezTo>
                    <a:pt x="9273526" y="3334156"/>
                    <a:pt x="9259910" y="3387144"/>
                    <a:pt x="9259910" y="3387144"/>
                  </a:cubicBezTo>
                  <a:cubicBezTo>
                    <a:pt x="9255617" y="3455831"/>
                    <a:pt x="9262794" y="3526214"/>
                    <a:pt x="9247031" y="3593206"/>
                  </a:cubicBezTo>
                  <a:cubicBezTo>
                    <a:pt x="9243922" y="3606421"/>
                    <a:pt x="9221447" y="3602355"/>
                    <a:pt x="9208394" y="3606085"/>
                  </a:cubicBezTo>
                  <a:cubicBezTo>
                    <a:pt x="9154596" y="3621456"/>
                    <a:pt x="9140332" y="3621722"/>
                    <a:pt x="9079606" y="3631842"/>
                  </a:cubicBezTo>
                  <a:cubicBezTo>
                    <a:pt x="9066727" y="3636135"/>
                    <a:pt x="9051570" y="3636240"/>
                    <a:pt x="9040969" y="3644721"/>
                  </a:cubicBezTo>
                  <a:cubicBezTo>
                    <a:pt x="9003182" y="3674951"/>
                    <a:pt x="9007969" y="3734056"/>
                    <a:pt x="9002333" y="3773510"/>
                  </a:cubicBezTo>
                  <a:cubicBezTo>
                    <a:pt x="9010066" y="3804446"/>
                    <a:pt x="9013174" y="3841426"/>
                    <a:pt x="9040969" y="3863662"/>
                  </a:cubicBezTo>
                  <a:cubicBezTo>
                    <a:pt x="9051570" y="3872143"/>
                    <a:pt x="9066727" y="3872248"/>
                    <a:pt x="9079606" y="3876541"/>
                  </a:cubicBezTo>
                  <a:cubicBezTo>
                    <a:pt x="9107892" y="3918972"/>
                    <a:pt x="9128077" y="3930165"/>
                    <a:pt x="9092485" y="3992451"/>
                  </a:cubicBezTo>
                  <a:cubicBezTo>
                    <a:pt x="9085750" y="4004238"/>
                    <a:pt x="9065990" y="3999259"/>
                    <a:pt x="9053848" y="4005330"/>
                  </a:cubicBezTo>
                  <a:cubicBezTo>
                    <a:pt x="8907688" y="4078409"/>
                    <a:pt x="9060824" y="4019979"/>
                    <a:pt x="8937938" y="4056845"/>
                  </a:cubicBezTo>
                  <a:cubicBezTo>
                    <a:pt x="8911932" y="4064647"/>
                    <a:pt x="8860665" y="4082603"/>
                    <a:pt x="8860665" y="4082603"/>
                  </a:cubicBezTo>
                  <a:cubicBezTo>
                    <a:pt x="8856372" y="4095482"/>
                    <a:pt x="8852553" y="4108529"/>
                    <a:pt x="8847786" y="4121240"/>
                  </a:cubicBezTo>
                  <a:cubicBezTo>
                    <a:pt x="8839669" y="4142886"/>
                    <a:pt x="8827635" y="4163206"/>
                    <a:pt x="8822028" y="4185634"/>
                  </a:cubicBezTo>
                  <a:cubicBezTo>
                    <a:pt x="8814666" y="4215083"/>
                    <a:pt x="8822724" y="4248635"/>
                    <a:pt x="8809149" y="4275786"/>
                  </a:cubicBezTo>
                  <a:cubicBezTo>
                    <a:pt x="8803078" y="4287928"/>
                    <a:pt x="8783974" y="4286909"/>
                    <a:pt x="8770513" y="4288665"/>
                  </a:cubicBezTo>
                  <a:cubicBezTo>
                    <a:pt x="8684950" y="4299825"/>
                    <a:pt x="8598355" y="4302220"/>
                    <a:pt x="8512935" y="4314423"/>
                  </a:cubicBezTo>
                  <a:lnTo>
                    <a:pt x="8422783" y="4327302"/>
                  </a:lnTo>
                  <a:cubicBezTo>
                    <a:pt x="8418490" y="4348767"/>
                    <a:pt x="8420764" y="4372690"/>
                    <a:pt x="8409904" y="4391696"/>
                  </a:cubicBezTo>
                  <a:cubicBezTo>
                    <a:pt x="8393948" y="4419619"/>
                    <a:pt x="8356153" y="4417265"/>
                    <a:pt x="8332631" y="4430333"/>
                  </a:cubicBezTo>
                  <a:cubicBezTo>
                    <a:pt x="8270887" y="4464635"/>
                    <a:pt x="8273211" y="4463995"/>
                    <a:pt x="8242479" y="4494727"/>
                  </a:cubicBezTo>
                </a:path>
              </a:pathLst>
            </a:custGeom>
            <a:solidFill>
              <a:srgbClr val="95282D"/>
            </a:solidFill>
            <a:ln>
              <a:solidFill>
                <a:srgbClr val="36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7" name="椭圆 16"/>
            <p:cNvSpPr/>
            <p:nvPr/>
          </p:nvSpPr>
          <p:spPr>
            <a:xfrm>
              <a:off x="9357743" y="4817445"/>
              <a:ext cx="93945" cy="309507"/>
            </a:xfrm>
            <a:prstGeom prst="ellipse">
              <a:avLst/>
            </a:prstGeom>
            <a:solidFill>
              <a:srgbClr val="FFFF00"/>
            </a:solidFill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" name="Text Box 5"/>
          <p:cNvSpPr txBox="1"/>
          <p:nvPr/>
        </p:nvSpPr>
        <p:spPr>
          <a:xfrm>
            <a:off x="3470275" y="2035175"/>
            <a:ext cx="1657350" cy="646113"/>
          </a:xfrm>
          <a:prstGeom prst="rect">
            <a:avLst/>
          </a:prstGeom>
          <a:solidFill>
            <a:srgbClr val="FFC000"/>
          </a:solidFill>
          <a:ln w="9525">
            <a:noFill/>
          </a:ln>
        </p:spPr>
        <p:txBody>
          <a:bodyPr>
            <a:spAutoFit/>
          </a:bodyPr>
          <a:p>
            <a:pPr algn="ctr"/>
            <a:r>
              <a:rPr lang="zh-CN" altLang="en-US" sz="3600" b="1" dirty="0">
                <a:latin typeface="宋体" panose="02010600030101010101" pitchFamily="2" charset="-122"/>
              </a:rPr>
              <a:t>做事情</a:t>
            </a:r>
            <a:endParaRPr lang="zh-CN" altLang="en-US" sz="3600" b="1" dirty="0">
              <a:latin typeface="宋体" panose="02010600030101010101" pitchFamily="2" charset="-122"/>
            </a:endParaRPr>
          </a:p>
        </p:txBody>
      </p:sp>
      <p:sp>
        <p:nvSpPr>
          <p:cNvPr id="21" name="Text Box 5"/>
          <p:cNvSpPr txBox="1"/>
          <p:nvPr/>
        </p:nvSpPr>
        <p:spPr>
          <a:xfrm>
            <a:off x="5203825" y="3821113"/>
            <a:ext cx="2954338" cy="2252662"/>
          </a:xfrm>
          <a:prstGeom prst="rect">
            <a:avLst/>
          </a:prstGeom>
          <a:solidFill>
            <a:srgbClr val="DEEBF7"/>
          </a:solidFill>
          <a:ln w="9525">
            <a:noFill/>
          </a:ln>
        </p:spPr>
        <p:txBody>
          <a:bodyPr>
            <a:spAutoFit/>
          </a:bodyPr>
          <a:p>
            <a:pPr algn="ctr">
              <a:lnSpc>
                <a:spcPct val="130000"/>
              </a:lnSpc>
            </a:pPr>
            <a:r>
              <a:rPr lang="zh-CN" altLang="en-US" sz="3600" b="1" dirty="0">
                <a:latin typeface="宋体" panose="02010600030101010101" pitchFamily="2" charset="-122"/>
              </a:rPr>
              <a:t>十个妹妹梳头</a:t>
            </a:r>
            <a:endParaRPr lang="en-US" altLang="zh-CN" sz="3600" b="1" dirty="0">
              <a:latin typeface="宋体" panose="02010600030101010101" pitchFamily="2" charset="-122"/>
            </a:endParaRPr>
          </a:p>
          <a:p>
            <a:pPr algn="ctr">
              <a:lnSpc>
                <a:spcPct val="130000"/>
              </a:lnSpc>
            </a:pPr>
            <a:r>
              <a:rPr lang="zh-CN" altLang="en-US" sz="3600" b="1" dirty="0">
                <a:latin typeface="宋体" panose="02010600030101010101" pitchFamily="2" charset="-122"/>
              </a:rPr>
              <a:t>河水冲洗头发</a:t>
            </a:r>
            <a:endParaRPr lang="en-US" altLang="zh-CN" sz="3600" b="1" dirty="0">
              <a:latin typeface="宋体" panose="02010600030101010101" pitchFamily="2" charset="-122"/>
            </a:endParaRPr>
          </a:p>
          <a:p>
            <a:pPr algn="ctr">
              <a:lnSpc>
                <a:spcPct val="130000"/>
              </a:lnSpc>
            </a:pPr>
            <a:r>
              <a:rPr lang="zh-CN" altLang="en-US" sz="3600" b="1" dirty="0">
                <a:latin typeface="宋体" panose="02010600030101010101" pitchFamily="2" charset="-122"/>
              </a:rPr>
              <a:t>烫起来变树林</a:t>
            </a:r>
            <a:endParaRPr lang="zh-CN" altLang="en-US" sz="3600" b="1" dirty="0">
              <a:latin typeface="宋体" panose="02010600030101010101" pitchFamily="2" charset="-122"/>
            </a:endParaRPr>
          </a:p>
        </p:txBody>
      </p:sp>
      <p:sp>
        <p:nvSpPr>
          <p:cNvPr id="38916" name="Freeform 354"/>
          <p:cNvSpPr/>
          <p:nvPr/>
        </p:nvSpPr>
        <p:spPr>
          <a:xfrm>
            <a:off x="12376150" y="5084763"/>
            <a:ext cx="74613" cy="79375"/>
          </a:xfrm>
          <a:custGeom>
            <a:avLst/>
            <a:gdLst>
              <a:gd name="txL" fmla="*/ 0 w 25"/>
              <a:gd name="txT" fmla="*/ 0 h 27"/>
              <a:gd name="txR" fmla="*/ 25 w 25"/>
              <a:gd name="txB" fmla="*/ 27 h 27"/>
            </a:gdLst>
            <a:ahLst/>
            <a:cxnLst>
              <a:cxn ang="0">
                <a:pos x="3" y="10"/>
              </a:cxn>
              <a:cxn ang="0">
                <a:pos x="13" y="21"/>
              </a:cxn>
              <a:cxn ang="0">
                <a:pos x="22" y="16"/>
              </a:cxn>
              <a:cxn ang="0">
                <a:pos x="8" y="1"/>
              </a:cxn>
              <a:cxn ang="0">
                <a:pos x="1" y="3"/>
              </a:cxn>
              <a:cxn ang="0">
                <a:pos x="3" y="10"/>
              </a:cxn>
            </a:cxnLst>
            <a:rect l="txL" t="txT" r="txR" b="txB"/>
            <a:pathLst>
              <a:path w="25" h="27">
                <a:moveTo>
                  <a:pt x="3" y="10"/>
                </a:moveTo>
                <a:cubicBezTo>
                  <a:pt x="7" y="13"/>
                  <a:pt x="10" y="17"/>
                  <a:pt x="13" y="21"/>
                </a:cubicBezTo>
                <a:cubicBezTo>
                  <a:pt x="16" y="27"/>
                  <a:pt x="25" y="22"/>
                  <a:pt x="22" y="16"/>
                </a:cubicBezTo>
                <a:cubicBezTo>
                  <a:pt x="18" y="10"/>
                  <a:pt x="14" y="5"/>
                  <a:pt x="8" y="1"/>
                </a:cubicBezTo>
                <a:cubicBezTo>
                  <a:pt x="6" y="0"/>
                  <a:pt x="2" y="1"/>
                  <a:pt x="1" y="3"/>
                </a:cubicBezTo>
                <a:cubicBezTo>
                  <a:pt x="0" y="6"/>
                  <a:pt x="1" y="8"/>
                  <a:pt x="3" y="10"/>
                </a:cubicBezTo>
                <a:close/>
              </a:path>
            </a:pathLst>
          </a:custGeom>
          <a:solidFill>
            <a:srgbClr val="EFB784">
              <a:alpha val="100000"/>
            </a:srgb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38917" name="Freeform 355"/>
          <p:cNvSpPr/>
          <p:nvPr/>
        </p:nvSpPr>
        <p:spPr>
          <a:xfrm>
            <a:off x="12331700" y="5164138"/>
            <a:ext cx="44450" cy="60325"/>
          </a:xfrm>
          <a:custGeom>
            <a:avLst/>
            <a:gdLst>
              <a:gd name="txL" fmla="*/ 0 w 15"/>
              <a:gd name="txT" fmla="*/ 0 h 21"/>
              <a:gd name="txR" fmla="*/ 15 w 15"/>
              <a:gd name="txB" fmla="*/ 21 h 21"/>
            </a:gdLst>
            <a:ahLst/>
            <a:cxnLst>
              <a:cxn ang="0">
                <a:pos x="5" y="3"/>
              </a:cxn>
              <a:cxn ang="0">
                <a:pos x="1" y="12"/>
              </a:cxn>
              <a:cxn ang="0">
                <a:pos x="3" y="19"/>
              </a:cxn>
              <a:cxn ang="0">
                <a:pos x="10" y="17"/>
              </a:cxn>
              <a:cxn ang="0">
                <a:pos x="13" y="8"/>
              </a:cxn>
              <a:cxn ang="0">
                <a:pos x="12" y="1"/>
              </a:cxn>
              <a:cxn ang="0">
                <a:pos x="5" y="3"/>
              </a:cxn>
            </a:cxnLst>
            <a:rect l="txL" t="txT" r="txR" b="txB"/>
            <a:pathLst>
              <a:path w="15" h="21">
                <a:moveTo>
                  <a:pt x="5" y="3"/>
                </a:moveTo>
                <a:cubicBezTo>
                  <a:pt x="3" y="6"/>
                  <a:pt x="2" y="9"/>
                  <a:pt x="1" y="12"/>
                </a:cubicBezTo>
                <a:cubicBezTo>
                  <a:pt x="0" y="15"/>
                  <a:pt x="0" y="18"/>
                  <a:pt x="3" y="19"/>
                </a:cubicBezTo>
                <a:cubicBezTo>
                  <a:pt x="5" y="21"/>
                  <a:pt x="8" y="20"/>
                  <a:pt x="10" y="17"/>
                </a:cubicBezTo>
                <a:cubicBezTo>
                  <a:pt x="11" y="14"/>
                  <a:pt x="12" y="11"/>
                  <a:pt x="13" y="8"/>
                </a:cubicBezTo>
                <a:cubicBezTo>
                  <a:pt x="15" y="6"/>
                  <a:pt x="14" y="3"/>
                  <a:pt x="12" y="1"/>
                </a:cubicBezTo>
                <a:cubicBezTo>
                  <a:pt x="9" y="0"/>
                  <a:pt x="6" y="1"/>
                  <a:pt x="5" y="3"/>
                </a:cubicBezTo>
                <a:close/>
              </a:path>
            </a:pathLst>
          </a:custGeom>
          <a:solidFill>
            <a:srgbClr val="EFB784">
              <a:alpha val="100000"/>
            </a:srgb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38918" name="Freeform 356"/>
          <p:cNvSpPr/>
          <p:nvPr/>
        </p:nvSpPr>
        <p:spPr>
          <a:xfrm>
            <a:off x="12361863" y="5381625"/>
            <a:ext cx="68262" cy="61913"/>
          </a:xfrm>
          <a:custGeom>
            <a:avLst/>
            <a:gdLst>
              <a:gd name="txL" fmla="*/ 0 w 23"/>
              <a:gd name="txT" fmla="*/ 0 h 21"/>
              <a:gd name="txR" fmla="*/ 23 w 23"/>
              <a:gd name="txB" fmla="*/ 21 h 21"/>
            </a:gdLst>
            <a:ahLst/>
            <a:cxnLst>
              <a:cxn ang="0">
                <a:pos x="5" y="12"/>
              </a:cxn>
              <a:cxn ang="0">
                <a:pos x="11" y="16"/>
              </a:cxn>
              <a:cxn ang="0">
                <a:pos x="18" y="9"/>
              </a:cxn>
              <a:cxn ang="0">
                <a:pos x="11" y="3"/>
              </a:cxn>
              <a:cxn ang="0">
                <a:pos x="5" y="12"/>
              </a:cxn>
            </a:cxnLst>
            <a:rect l="txL" t="txT" r="txR" b="txB"/>
            <a:pathLst>
              <a:path w="23" h="21">
                <a:moveTo>
                  <a:pt x="5" y="12"/>
                </a:moveTo>
                <a:cubicBezTo>
                  <a:pt x="8" y="13"/>
                  <a:pt x="9" y="15"/>
                  <a:pt x="11" y="16"/>
                </a:cubicBezTo>
                <a:cubicBezTo>
                  <a:pt x="16" y="21"/>
                  <a:pt x="23" y="14"/>
                  <a:pt x="18" y="9"/>
                </a:cubicBezTo>
                <a:cubicBezTo>
                  <a:pt x="16" y="7"/>
                  <a:pt x="13" y="5"/>
                  <a:pt x="11" y="3"/>
                </a:cubicBezTo>
                <a:cubicBezTo>
                  <a:pt x="5" y="0"/>
                  <a:pt x="0" y="9"/>
                  <a:pt x="5" y="12"/>
                </a:cubicBezTo>
                <a:close/>
              </a:path>
            </a:pathLst>
          </a:custGeom>
          <a:solidFill>
            <a:srgbClr val="EFB784">
              <a:alpha val="100000"/>
            </a:srgb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2" name="左大括号 1"/>
          <p:cNvSpPr/>
          <p:nvPr/>
        </p:nvSpPr>
        <p:spPr>
          <a:xfrm>
            <a:off x="3027363" y="1789113"/>
            <a:ext cx="368300" cy="3465513"/>
          </a:xfrm>
          <a:prstGeom prst="leftBrace">
            <a:avLst>
              <a:gd name="adj1" fmla="val 80649"/>
              <a:gd name="adj2" fmla="val 50000"/>
            </a:avLst>
          </a:prstGeom>
          <a:ln w="7620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8920" name="矩形 18"/>
          <p:cNvSpPr/>
          <p:nvPr/>
        </p:nvSpPr>
        <p:spPr>
          <a:xfrm>
            <a:off x="1857375" y="1628775"/>
            <a:ext cx="574675" cy="37846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en-US" sz="40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小真的长头发</a:t>
            </a:r>
            <a:endParaRPr lang="zh-CN" altLang="en-US" sz="40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7" name="Text Box 5"/>
          <p:cNvSpPr txBox="1"/>
          <p:nvPr/>
        </p:nvSpPr>
        <p:spPr>
          <a:xfrm>
            <a:off x="3663950" y="4624388"/>
            <a:ext cx="1270000" cy="646112"/>
          </a:xfrm>
          <a:prstGeom prst="rect">
            <a:avLst/>
          </a:prstGeom>
          <a:solidFill>
            <a:srgbClr val="FFC000"/>
          </a:solidFill>
          <a:ln w="9525">
            <a:noFill/>
          </a:ln>
        </p:spPr>
        <p:txBody>
          <a:bodyPr>
            <a:spAutoFit/>
          </a:bodyPr>
          <a:p>
            <a:pPr algn="ctr"/>
            <a:r>
              <a:rPr lang="zh-CN" altLang="en-US" sz="3600" b="1" dirty="0">
                <a:latin typeface="宋体" panose="02010600030101010101" pitchFamily="2" charset="-122"/>
              </a:rPr>
              <a:t>打理</a:t>
            </a:r>
            <a:endParaRPr lang="zh-CN" altLang="en-US" sz="3600" b="1" dirty="0">
              <a:latin typeface="宋体" panose="02010600030101010101" pitchFamily="2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993188" y="2662238"/>
            <a:ext cx="2855912" cy="17160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10000"/>
              </a:lnSpc>
            </a:pPr>
            <a:r>
              <a:rPr lang="zh-CN" altLang="en-US" sz="4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纯真烂漫</a:t>
            </a:r>
            <a:endParaRPr lang="en-US" altLang="zh-CN" sz="4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4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奇思妙想</a:t>
            </a:r>
            <a:endParaRPr lang="zh-CN" altLang="en-US" sz="4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左大括号 18"/>
          <p:cNvSpPr/>
          <p:nvPr/>
        </p:nvSpPr>
        <p:spPr>
          <a:xfrm flipH="1">
            <a:off x="8391525" y="1789113"/>
            <a:ext cx="368300" cy="3463925"/>
          </a:xfrm>
          <a:prstGeom prst="leftBrace">
            <a:avLst>
              <a:gd name="adj1" fmla="val 92913"/>
              <a:gd name="adj2" fmla="val 50000"/>
            </a:avLst>
          </a:prstGeom>
          <a:ln w="7620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2" name="Text Box 5"/>
          <p:cNvSpPr txBox="1"/>
          <p:nvPr/>
        </p:nvSpPr>
        <p:spPr>
          <a:xfrm>
            <a:off x="5940425" y="1095375"/>
            <a:ext cx="1481138" cy="2527300"/>
          </a:xfrm>
          <a:prstGeom prst="rect">
            <a:avLst/>
          </a:prstGeom>
          <a:solidFill>
            <a:srgbClr val="DEEBF7"/>
          </a:solidFill>
          <a:ln w="9525">
            <a:noFill/>
          </a:ln>
        </p:spPr>
        <p:txBody>
          <a:bodyPr>
            <a:spAutoFit/>
          </a:bodyPr>
          <a:p>
            <a:pPr algn="ctr">
              <a:lnSpc>
                <a:spcPct val="110000"/>
              </a:lnSpc>
            </a:pPr>
            <a:r>
              <a:rPr lang="zh-CN" altLang="en-US" sz="3600" b="1" dirty="0">
                <a:latin typeface="宋体" panose="02010600030101010101" pitchFamily="2" charset="-122"/>
              </a:rPr>
              <a:t>钓鱼</a:t>
            </a:r>
            <a:endParaRPr lang="en-US" altLang="zh-CN" sz="3600" b="1" dirty="0">
              <a:latin typeface="宋体" panose="02010600030101010101" pitchFamily="2" charset="-122"/>
            </a:endParaRPr>
          </a:p>
          <a:p>
            <a:pPr algn="ctr">
              <a:lnSpc>
                <a:spcPct val="110000"/>
              </a:lnSpc>
            </a:pPr>
            <a:r>
              <a:rPr lang="zh-CN" altLang="en-US" sz="3600" b="1" dirty="0">
                <a:latin typeface="宋体" panose="02010600030101010101" pitchFamily="2" charset="-122"/>
              </a:rPr>
              <a:t>牵牛</a:t>
            </a:r>
            <a:endParaRPr lang="en-US" altLang="zh-CN" sz="3600" b="1" dirty="0">
              <a:latin typeface="宋体" panose="02010600030101010101" pitchFamily="2" charset="-122"/>
            </a:endParaRPr>
          </a:p>
          <a:p>
            <a:pPr algn="ctr">
              <a:lnSpc>
                <a:spcPct val="110000"/>
              </a:lnSpc>
            </a:pPr>
            <a:r>
              <a:rPr lang="zh-CN" altLang="en-US" sz="3600" b="1" dirty="0">
                <a:latin typeface="宋体" panose="02010600030101010101" pitchFamily="2" charset="-122"/>
              </a:rPr>
              <a:t>盖被</a:t>
            </a:r>
            <a:endParaRPr lang="en-US" altLang="zh-CN" sz="3600" b="1" dirty="0">
              <a:latin typeface="宋体" panose="02010600030101010101" pitchFamily="2" charset="-122"/>
            </a:endParaRPr>
          </a:p>
          <a:p>
            <a:pPr algn="ctr">
              <a:lnSpc>
                <a:spcPct val="110000"/>
              </a:lnSpc>
            </a:pPr>
            <a:r>
              <a:rPr lang="zh-CN" altLang="en-US" sz="3600" b="1" dirty="0">
                <a:latin typeface="宋体" panose="02010600030101010101" pitchFamily="2" charset="-122"/>
              </a:rPr>
              <a:t>晾衣</a:t>
            </a:r>
            <a:endParaRPr lang="zh-CN" altLang="en-US" sz="3600" b="1" dirty="0">
              <a:latin typeface="宋体" panose="02010600030101010101" pitchFamily="2" charset="-122"/>
            </a:endParaRPr>
          </a:p>
        </p:txBody>
      </p:sp>
      <p:grpSp>
        <p:nvGrpSpPr>
          <p:cNvPr id="38925" name="组合 35"/>
          <p:cNvGrpSpPr/>
          <p:nvPr/>
        </p:nvGrpSpPr>
        <p:grpSpPr>
          <a:xfrm>
            <a:off x="0" y="144463"/>
            <a:ext cx="3286125" cy="1104900"/>
            <a:chOff x="2274" y="234572"/>
            <a:chExt cx="3286837" cy="1105105"/>
          </a:xfrm>
        </p:grpSpPr>
        <p:pic>
          <p:nvPicPr>
            <p:cNvPr id="38926" name="图片 36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 rot="5400000" flipH="1" flipV="1">
              <a:off x="1121270" y="-828164"/>
              <a:ext cx="1048839" cy="328683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8" name="矩形 37"/>
            <p:cNvSpPr/>
            <p:nvPr/>
          </p:nvSpPr>
          <p:spPr>
            <a:xfrm>
              <a:off x="168998" y="234572"/>
              <a:ext cx="2953390" cy="924096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5400" b="0" i="0" u="none" strike="noStrike" kern="1200" cap="none" spc="0" normalizeH="0" baseline="0" noProof="1" smtClean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uLnTx/>
                  <a:uFillTx/>
                  <a:latin typeface="隶书" panose="02010509060101010101" pitchFamily="49" charset="-122"/>
                  <a:ea typeface="隶书" panose="02010509060101010101" pitchFamily="49" charset="-122"/>
                  <a:cs typeface="+mn-cs"/>
                </a:rPr>
                <a:t>结构导图</a:t>
              </a:r>
              <a:endParaRPr kumimoji="0" lang="zh-CN" altLang="en-US" sz="5400" b="0" i="0" u="none" strike="noStrike" kern="1200" cap="none" spc="0" normalizeH="0" baseline="0" noProof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2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charRg st="3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2">
                                            <p:txEl>
                                              <p:charRg st="3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charRg st="6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2">
                                            <p:txEl>
                                              <p:charRg st="6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charRg st="9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32">
                                            <p:txEl>
                                              <p:charRg st="9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21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charRg st="7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21">
                                            <p:txEl>
                                              <p:charRg st="7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charRg st="14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21">
                                            <p:txEl>
                                              <p:charRg st="14" end="2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2" dur="500"/>
                                        <p:tgtEl>
                                          <p:spTgt spid="7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charRg st="5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7" dur="500"/>
                                        <p:tgtEl>
                                          <p:spTgt spid="7">
                                            <p:txEl>
                                              <p:charRg st="5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bldLvl="0" animBg="1"/>
      <p:bldP spid="21" grpId="0" animBg="1" build="p"/>
      <p:bldP spid="2" grpId="0" bldLvl="0" animBg="1"/>
      <p:bldP spid="17" grpId="0" bldLvl="0" animBg="1"/>
      <p:bldP spid="7" grpId="0" build="p"/>
      <p:bldP spid="19" grpId="0" bldLvl="0" animBg="1"/>
      <p:bldP spid="32" grpId="0" animBg="1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9938" name="TextBox 20"/>
          <p:cNvSpPr txBox="1"/>
          <p:nvPr/>
        </p:nvSpPr>
        <p:spPr>
          <a:xfrm>
            <a:off x="2211388" y="4127500"/>
            <a:ext cx="7092950" cy="1938338"/>
          </a:xfrm>
          <a:prstGeom prst="rect">
            <a:avLst/>
          </a:prstGeom>
          <a:noFill/>
          <a:ln w="44450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sz="4000" b="1" dirty="0">
                <a:latin typeface="宋体" panose="02010600030101010101" pitchFamily="2" charset="-122"/>
              </a:rPr>
              <a:t>提（     ）     椅（     ）  </a:t>
            </a:r>
            <a:endParaRPr lang="en-US" altLang="zh-CN" sz="4000" b="1" dirty="0">
              <a:latin typeface="Calibri" panose="020F0502020204030204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4000" b="1" dirty="0">
                <a:latin typeface="宋体" panose="02010600030101010101" pitchFamily="2" charset="-122"/>
              </a:rPr>
              <a:t>题（     ）     倚（     ）</a:t>
            </a:r>
            <a:endParaRPr lang="en-US" altLang="zh-CN" sz="4000" b="1" dirty="0">
              <a:latin typeface="Calibri" panose="020F0502020204030204" pitchFamily="34" charset="0"/>
            </a:endParaRPr>
          </a:p>
        </p:txBody>
      </p:sp>
      <p:sp>
        <p:nvSpPr>
          <p:cNvPr id="39939" name="TextBox 20"/>
          <p:cNvSpPr txBox="1"/>
          <p:nvPr/>
        </p:nvSpPr>
        <p:spPr>
          <a:xfrm>
            <a:off x="2212975" y="2128838"/>
            <a:ext cx="7092950" cy="1938337"/>
          </a:xfrm>
          <a:prstGeom prst="rect">
            <a:avLst/>
          </a:prstGeom>
          <a:noFill/>
          <a:ln w="44450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sz="4000" b="1" dirty="0">
                <a:latin typeface="Calibri" panose="020F0502020204030204" pitchFamily="34" charset="0"/>
              </a:rPr>
              <a:t>棒</a:t>
            </a:r>
            <a:r>
              <a:rPr lang="zh-CN" altLang="en-US" sz="4000" b="1" dirty="0">
                <a:latin typeface="宋体" panose="02010600030101010101" pitchFamily="2" charset="-122"/>
              </a:rPr>
              <a:t>（     ）     闲（     ）  </a:t>
            </a:r>
            <a:endParaRPr lang="en-US" altLang="zh-CN" sz="4000" b="1" dirty="0">
              <a:latin typeface="Calibri" panose="020F0502020204030204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4000" b="1" dirty="0">
                <a:latin typeface="宋体" panose="02010600030101010101" pitchFamily="2" charset="-122"/>
              </a:rPr>
              <a:t>捧（     ）     闪（     ）</a:t>
            </a:r>
            <a:endParaRPr lang="en-US" altLang="zh-CN" sz="4000" b="1" dirty="0">
              <a:latin typeface="Calibri" panose="020F0502020204030204" pitchFamily="34" charset="0"/>
            </a:endParaRPr>
          </a:p>
        </p:txBody>
      </p:sp>
      <p:sp>
        <p:nvSpPr>
          <p:cNvPr id="7" name="Text Box 4"/>
          <p:cNvSpPr txBox="1"/>
          <p:nvPr/>
        </p:nvSpPr>
        <p:spPr>
          <a:xfrm>
            <a:off x="3292475" y="4351338"/>
            <a:ext cx="1346200" cy="768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提手</a:t>
            </a:r>
            <a:endParaRPr lang="zh-CN" altLang="en-US" sz="4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Text Box 5"/>
          <p:cNvSpPr txBox="1"/>
          <p:nvPr/>
        </p:nvSpPr>
        <p:spPr>
          <a:xfrm>
            <a:off x="3292475" y="5267325"/>
            <a:ext cx="1346200" cy="768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问题</a:t>
            </a:r>
            <a:endParaRPr lang="zh-CN" altLang="en-US" sz="4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 Box 12"/>
          <p:cNvSpPr txBox="1"/>
          <p:nvPr/>
        </p:nvSpPr>
        <p:spPr>
          <a:xfrm>
            <a:off x="3292475" y="2320925"/>
            <a:ext cx="1346200" cy="768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棍棒</a:t>
            </a:r>
            <a:endParaRPr lang="zh-CN" altLang="en-US" sz="4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 Box 14"/>
          <p:cNvSpPr txBox="1"/>
          <p:nvPr/>
        </p:nvSpPr>
        <p:spPr>
          <a:xfrm>
            <a:off x="3292475" y="3267075"/>
            <a:ext cx="1346200" cy="768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捧花</a:t>
            </a:r>
            <a:endParaRPr lang="zh-CN" altLang="en-US" sz="4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 Box 4"/>
          <p:cNvSpPr txBox="1"/>
          <p:nvPr/>
        </p:nvSpPr>
        <p:spPr>
          <a:xfrm>
            <a:off x="7381875" y="4351338"/>
            <a:ext cx="1347788" cy="768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椅子</a:t>
            </a:r>
            <a:endParaRPr lang="zh-CN" altLang="en-US" sz="4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Text Box 5"/>
          <p:cNvSpPr txBox="1"/>
          <p:nvPr/>
        </p:nvSpPr>
        <p:spPr>
          <a:xfrm>
            <a:off x="7381875" y="5267325"/>
            <a:ext cx="1347788" cy="768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倚重</a:t>
            </a:r>
            <a:endParaRPr lang="zh-CN" altLang="en-US" sz="4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 Box 12"/>
          <p:cNvSpPr txBox="1"/>
          <p:nvPr/>
        </p:nvSpPr>
        <p:spPr>
          <a:xfrm>
            <a:off x="7381875" y="2322513"/>
            <a:ext cx="1347788" cy="768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悠闲</a:t>
            </a:r>
            <a:endParaRPr lang="zh-CN" altLang="en-US" sz="4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 Box 14"/>
          <p:cNvSpPr txBox="1"/>
          <p:nvPr/>
        </p:nvSpPr>
        <p:spPr>
          <a:xfrm>
            <a:off x="7381875" y="3267075"/>
            <a:ext cx="1347788" cy="768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闪烁</a:t>
            </a:r>
            <a:endParaRPr lang="zh-CN" altLang="en-US" sz="4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9948" name="Text Box 5"/>
          <p:cNvSpPr txBox="1"/>
          <p:nvPr/>
        </p:nvSpPr>
        <p:spPr>
          <a:xfrm>
            <a:off x="1204913" y="1114425"/>
            <a:ext cx="7027862" cy="10144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4000" b="1" dirty="0">
                <a:latin typeface="宋体" panose="02010600030101010101" pitchFamily="2" charset="-122"/>
              </a:rPr>
              <a:t>一、给下面的形近字组词。</a:t>
            </a:r>
            <a:endParaRPr lang="zh-CN" altLang="en-US" sz="4000" b="1" dirty="0">
              <a:latin typeface="宋体" panose="02010600030101010101" pitchFamily="2" charset="-122"/>
            </a:endParaRPr>
          </a:p>
        </p:txBody>
      </p:sp>
      <p:grpSp>
        <p:nvGrpSpPr>
          <p:cNvPr id="39949" name="组合 24"/>
          <p:cNvGrpSpPr/>
          <p:nvPr/>
        </p:nvGrpSpPr>
        <p:grpSpPr>
          <a:xfrm>
            <a:off x="-23812" y="0"/>
            <a:ext cx="3287712" cy="1071563"/>
            <a:chOff x="2274" y="268559"/>
            <a:chExt cx="3286837" cy="1071118"/>
          </a:xfrm>
        </p:grpSpPr>
        <p:pic>
          <p:nvPicPr>
            <p:cNvPr id="39950" name="图片 25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 rot="5400000" flipH="1" flipV="1">
              <a:off x="1121270" y="-828164"/>
              <a:ext cx="1048839" cy="328683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7" name="矩形 26"/>
            <p:cNvSpPr/>
            <p:nvPr/>
          </p:nvSpPr>
          <p:spPr>
            <a:xfrm>
              <a:off x="168918" y="268559"/>
              <a:ext cx="2953551" cy="923541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5400" b="0" i="0" u="none" strike="noStrike" kern="1200" cap="none" spc="0" normalizeH="0" baseline="0" noProof="1" smtClean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uLnTx/>
                  <a:uFillTx/>
                  <a:latin typeface="隶书" panose="02010509060101010101" pitchFamily="49" charset="-122"/>
                  <a:ea typeface="隶书" panose="02010509060101010101" pitchFamily="49" charset="-122"/>
                  <a:cs typeface="+mn-cs"/>
                </a:rPr>
                <a:t>课后小练</a:t>
              </a:r>
              <a:endParaRPr kumimoji="0" lang="zh-CN" altLang="en-US" sz="5400" b="0" i="0" u="none" strike="noStrike" kern="1200" cap="none" spc="0" normalizeH="0" baseline="0" noProof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2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10" grpId="0"/>
      <p:bldP spid="11" grpId="0"/>
      <p:bldP spid="13" grpId="0"/>
      <p:bldP spid="14" grpId="0"/>
      <p:bldP spid="16" grpId="0"/>
      <p:bldP spid="17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" name="Text Box 4"/>
          <p:cNvSpPr txBox="1"/>
          <p:nvPr/>
        </p:nvSpPr>
        <p:spPr>
          <a:xfrm>
            <a:off x="2239963" y="1365250"/>
            <a:ext cx="6097587" cy="8715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4000" dirty="0">
                <a:latin typeface="宋体" panose="02010600030101010101" pitchFamily="2" charset="-122"/>
              </a:rPr>
              <a:t>要是</a:t>
            </a:r>
            <a:r>
              <a:rPr lang="en-US" altLang="zh-CN" sz="4000" dirty="0">
                <a:latin typeface="宋体" panose="02010600030101010101" pitchFamily="2" charset="-122"/>
              </a:rPr>
              <a:t>……</a:t>
            </a:r>
            <a:endParaRPr lang="en-US" altLang="zh-CN" sz="4000" dirty="0">
              <a:latin typeface="宋体" panose="02010600030101010101" pitchFamily="2" charset="-122"/>
            </a:endParaRPr>
          </a:p>
        </p:txBody>
      </p:sp>
      <p:sp>
        <p:nvSpPr>
          <p:cNvPr id="40963" name="Text Box 5"/>
          <p:cNvSpPr txBox="1"/>
          <p:nvPr/>
        </p:nvSpPr>
        <p:spPr>
          <a:xfrm>
            <a:off x="449263" y="323850"/>
            <a:ext cx="6653212" cy="7937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zh-CN" sz="3600" b="1" dirty="0">
                <a:latin typeface="Calibri" panose="020F0502020204030204" pitchFamily="34" charset="0"/>
              </a:rPr>
              <a:t>二、用下面的词语造句</a:t>
            </a:r>
            <a:r>
              <a:rPr lang="zh-CN" altLang="en-US" sz="3600" b="1" dirty="0">
                <a:latin typeface="Calibri" panose="020F0502020204030204" pitchFamily="34" charset="0"/>
              </a:rPr>
              <a:t>。</a:t>
            </a:r>
            <a:endParaRPr lang="zh-CN" altLang="en-US" sz="3600" b="1" dirty="0">
              <a:latin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571625" y="2927350"/>
            <a:ext cx="9929813" cy="70802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4000" b="0" i="0" u="none" strike="noStrike" kern="1200" cap="none" spc="0" normalizeH="0" baseline="0" noProof="1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1.</a:t>
            </a:r>
            <a:r>
              <a:rPr kumimoji="0" lang="zh-CN" altLang="en-US" sz="4000" b="0" i="0" u="none" strike="noStrike" kern="1200" cap="none" spc="0" normalizeH="0" baseline="0" noProof="1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要是</a:t>
            </a:r>
            <a:r>
              <a:rPr kumimoji="0" lang="en-US" altLang="zh-CN" sz="4000" b="0" i="0" u="none" strike="noStrike" kern="1200" cap="none" spc="0" normalizeH="0" baseline="0" noProof="1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________________________________</a:t>
            </a:r>
            <a:endParaRPr kumimoji="0" lang="zh-CN" altLang="en-US" sz="4000" b="0" i="0" u="none" strike="noStrike" kern="1200" cap="none" spc="0" normalizeH="0" baseline="0" noProof="1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6" name="Text Box 4"/>
          <p:cNvSpPr txBox="1"/>
          <p:nvPr/>
        </p:nvSpPr>
        <p:spPr>
          <a:xfrm>
            <a:off x="3776663" y="2619375"/>
            <a:ext cx="7032625" cy="8715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4000" b="1" dirty="0">
                <a:solidFill>
                  <a:srgbClr val="0070C0"/>
                </a:solidFill>
                <a:latin typeface="宋体" panose="02010600030101010101" pitchFamily="2" charset="-122"/>
              </a:rPr>
              <a:t>生命可以重来，那该多好啊！</a:t>
            </a:r>
            <a:endParaRPr lang="en-US" altLang="zh-CN" sz="4000" b="1" dirty="0">
              <a:solidFill>
                <a:srgbClr val="0070C0"/>
              </a:solidFill>
              <a:latin typeface="宋体" panose="02010600030101010101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663700" y="4251325"/>
            <a:ext cx="9931400" cy="193833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4000" b="0" i="0" u="none" strike="noStrike" kern="1200" cap="none" spc="0" normalizeH="0" baseline="0" noProof="1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2.</a:t>
            </a:r>
            <a:r>
              <a:rPr kumimoji="0" lang="zh-CN" altLang="en-US" sz="4000" b="0" i="0" u="none" strike="noStrike" kern="1200" cap="none" spc="0" normalizeH="0" baseline="0" noProof="1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要是</a:t>
            </a:r>
            <a:r>
              <a:rPr kumimoji="0" lang="en-US" altLang="zh-CN" sz="4000" b="0" i="0" u="none" strike="noStrike" kern="1200" cap="none" spc="0" normalizeH="0" baseline="0" noProof="1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________________________________</a:t>
            </a:r>
            <a:endParaRPr kumimoji="0" lang="en-US" altLang="zh-CN" sz="4000" b="0" i="0" u="none" strike="noStrike" kern="1200" cap="none" spc="0" normalizeH="0" baseline="0" noProof="1" smtClean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4000" b="0" i="0" u="none" strike="noStrike" kern="1200" cap="none" spc="0" normalizeH="0" baseline="0" noProof="1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4000" b="0" i="0" u="none" strike="noStrike" kern="1200" cap="none" spc="0" normalizeH="0" baseline="0" noProof="1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——————————————————</a:t>
            </a:r>
            <a:endParaRPr kumimoji="0" lang="en-US" altLang="zh-CN" sz="4000" b="0" i="0" u="none" strike="noStrike" kern="1200" cap="none" spc="0" normalizeH="0" baseline="0" noProof="1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8" name="Text Box 4"/>
          <p:cNvSpPr txBox="1"/>
          <p:nvPr/>
        </p:nvSpPr>
        <p:spPr>
          <a:xfrm>
            <a:off x="2239963" y="3943350"/>
            <a:ext cx="8662987" cy="19383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4000" b="1" dirty="0">
                <a:solidFill>
                  <a:srgbClr val="0070C0"/>
                </a:solidFill>
                <a:latin typeface="宋体" panose="02010600030101010101" pitchFamily="2" charset="-122"/>
              </a:rPr>
              <a:t>      我有魔法，就可以变出能自动写作业的笔了，那该多好！</a:t>
            </a:r>
            <a:endParaRPr lang="en-US" altLang="zh-CN" sz="4000" b="1" dirty="0">
              <a:solidFill>
                <a:srgbClr val="0070C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3" grpId="0"/>
      <p:bldP spid="6" grpId="0"/>
      <p:bldP spid="7" grpId="0"/>
      <p:bldP spid="8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" name="组合 136"/>
          <p:cNvGrpSpPr/>
          <p:nvPr/>
        </p:nvGrpSpPr>
        <p:grpSpPr>
          <a:xfrm>
            <a:off x="4213225" y="-647700"/>
            <a:ext cx="3527425" cy="3375025"/>
            <a:chOff x="9119219" y="-677906"/>
            <a:chExt cx="2387752" cy="2283679"/>
          </a:xfrm>
        </p:grpSpPr>
        <p:grpSp>
          <p:nvGrpSpPr>
            <p:cNvPr id="41988" name="组合 137"/>
            <p:cNvGrpSpPr/>
            <p:nvPr/>
          </p:nvGrpSpPr>
          <p:grpSpPr>
            <a:xfrm>
              <a:off x="9119219" y="-677906"/>
              <a:ext cx="2387752" cy="2283679"/>
              <a:chOff x="9564105" y="-488203"/>
              <a:chExt cx="1942865" cy="1858182"/>
            </a:xfrm>
          </p:grpSpPr>
          <p:sp>
            <p:nvSpPr>
              <p:cNvPr id="140" name="圆角矩形 139"/>
              <p:cNvSpPr/>
              <p:nvPr/>
            </p:nvSpPr>
            <p:spPr>
              <a:xfrm>
                <a:off x="9564105" y="608702"/>
                <a:ext cx="1942865" cy="761277"/>
              </a:xfrm>
              <a:prstGeom prst="roundRect">
                <a:avLst>
                  <a:gd name="adj" fmla="val 9069"/>
                </a:avLst>
              </a:prstGeom>
              <a:solidFill>
                <a:schemeClr val="accent5">
                  <a:lumMod val="20000"/>
                  <a:lumOff val="80000"/>
                </a:scheme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1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grpSp>
            <p:nvGrpSpPr>
              <p:cNvPr id="41991" name="组合 140"/>
              <p:cNvGrpSpPr/>
              <p:nvPr/>
            </p:nvGrpSpPr>
            <p:grpSpPr>
              <a:xfrm>
                <a:off x="9932705" y="-488203"/>
                <a:ext cx="131459" cy="1142939"/>
                <a:chOff x="2258684" y="-496098"/>
                <a:chExt cx="303045" cy="2634752"/>
              </a:xfrm>
            </p:grpSpPr>
            <p:pic>
              <p:nvPicPr>
                <p:cNvPr id="145" name="图片 144"/>
                <p:cNvPicPr>
                  <a:picLocks noChangeAspect="1"/>
                </p:cNvPicPr>
                <p:nvPr/>
              </p:nvPicPr>
              <p:blipFill>
                <a:blip r:embed="rId1"/>
                <a:stretch>
                  <a:fillRect/>
                </a:stretch>
              </p:blipFill>
              <p:spPr>
                <a:xfrm>
                  <a:off x="2259577" y="1780677"/>
                  <a:ext cx="302348" cy="358642"/>
                </a:xfrm>
                <a:prstGeom prst="rect">
                  <a:avLst/>
                </a:prstGeom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</p:pic>
            <p:cxnSp>
              <p:nvCxnSpPr>
                <p:cNvPr id="146" name="直接连接符 145"/>
                <p:cNvCxnSpPr/>
                <p:nvPr/>
              </p:nvCxnSpPr>
              <p:spPr>
                <a:xfrm>
                  <a:off x="2398657" y="-496098"/>
                  <a:ext cx="0" cy="2304983"/>
                </a:xfrm>
                <a:prstGeom prst="line">
                  <a:avLst/>
                </a:prstGeom>
                <a:ln w="6350">
                  <a:solidFill>
                    <a:srgbClr val="3C3B37"/>
                  </a:solidFill>
                </a:ln>
                <a:effectLst>
                  <a:outerShdw blurRad="508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41992" name="组合 141"/>
              <p:cNvGrpSpPr/>
              <p:nvPr/>
            </p:nvGrpSpPr>
            <p:grpSpPr>
              <a:xfrm>
                <a:off x="11076315" y="-488203"/>
                <a:ext cx="131459" cy="1142939"/>
                <a:chOff x="2279650" y="-496098"/>
                <a:chExt cx="303045" cy="2634752"/>
              </a:xfrm>
            </p:grpSpPr>
            <p:pic>
              <p:nvPicPr>
                <p:cNvPr id="143" name="图片 142"/>
                <p:cNvPicPr>
                  <a:picLocks noChangeAspect="1"/>
                </p:cNvPicPr>
                <p:nvPr/>
              </p:nvPicPr>
              <p:blipFill>
                <a:blip r:embed="rId1"/>
                <a:stretch>
                  <a:fillRect/>
                </a:stretch>
              </p:blipFill>
              <p:spPr>
                <a:xfrm>
                  <a:off x="2278699" y="1780677"/>
                  <a:ext cx="304363" cy="358642"/>
                </a:xfrm>
                <a:prstGeom prst="rect">
                  <a:avLst/>
                </a:prstGeom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</p:pic>
            <p:cxnSp>
              <p:nvCxnSpPr>
                <p:cNvPr id="144" name="直接连接符 143"/>
                <p:cNvCxnSpPr/>
                <p:nvPr/>
              </p:nvCxnSpPr>
              <p:spPr>
                <a:xfrm>
                  <a:off x="2415763" y="-496098"/>
                  <a:ext cx="0" cy="2304983"/>
                </a:xfrm>
                <a:prstGeom prst="line">
                  <a:avLst/>
                </a:prstGeom>
                <a:ln w="6350">
                  <a:solidFill>
                    <a:srgbClr val="3C3B37"/>
                  </a:solidFill>
                </a:ln>
                <a:effectLst>
                  <a:outerShdw blurRad="508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41989" name="TextBox 138"/>
            <p:cNvSpPr txBox="1"/>
            <p:nvPr/>
          </p:nvSpPr>
          <p:spPr>
            <a:xfrm>
              <a:off x="9250471" y="913897"/>
              <a:ext cx="2012852" cy="4790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dist"/>
              <a:r>
                <a:rPr lang="zh-CN" altLang="en-US" sz="4000" b="1" dirty="0">
                  <a:solidFill>
                    <a:srgbClr val="595959"/>
                  </a:solidFill>
                  <a:latin typeface="方正卡通简体" pitchFamily="65" charset="-122"/>
                  <a:ea typeface="方正卡通简体" pitchFamily="65" charset="-122"/>
                </a:rPr>
                <a:t>下课啦</a:t>
              </a:r>
              <a:endParaRPr lang="en-US" altLang="zh-CN" sz="4000" b="1" dirty="0">
                <a:solidFill>
                  <a:srgbClr val="595959"/>
                </a:solidFill>
                <a:latin typeface="方正卡通简体" pitchFamily="65" charset="-122"/>
                <a:ea typeface="方正卡通简体" pitchFamily="65" charset="-122"/>
              </a:endParaRPr>
            </a:p>
          </p:txBody>
        </p:sp>
      </p:grpSp>
      <p:pic>
        <p:nvPicPr>
          <p:cNvPr id="4198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900112" y="3621088"/>
            <a:ext cx="13092112" cy="32369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011257"/>
            <a:ext cx="12192000" cy="1365251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91440" tIns="45720" rIns="91440" bIns="4572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566420" y="2180167"/>
            <a:ext cx="11341100" cy="1028700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91440" tIns="45720" rIns="91440" bIns="4572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5465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5465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5465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965113" y="4384040"/>
            <a:ext cx="8674100" cy="583565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>
            <a:spAutoFit/>
          </a:bodyPr>
          <a:lstStyle/>
          <a:p>
            <a:pPr algn="ctr"/>
            <a:r>
              <a:rPr lang="zh-CN" altLang="en-US" sz="32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32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0025" y="703263"/>
            <a:ext cx="4648200" cy="61483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" name="TextBox 58"/>
          <p:cNvSpPr txBox="1"/>
          <p:nvPr/>
        </p:nvSpPr>
        <p:spPr>
          <a:xfrm>
            <a:off x="4318000" y="1463675"/>
            <a:ext cx="6951663" cy="39306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</a:pPr>
            <a:r>
              <a:rPr lang="zh-CN" altLang="en-US" sz="4800" dirty="0">
                <a:latin typeface="黑体" panose="02010609060101010101" pitchFamily="49" charset="-122"/>
                <a:ea typeface="黑体" panose="02010609060101010101" pitchFamily="49" charset="-122"/>
              </a:rPr>
              <a:t>　　假如你也有一头像长发公主一样的长发，你会用它做什么？小主人公小真是怎样想的呢？</a:t>
            </a:r>
            <a:endParaRPr lang="zh-CN" altLang="en-US" sz="4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3168650" y="2085975"/>
            <a:ext cx="6724650" cy="3536950"/>
          </a:xfrm>
          <a:prstGeom prst="rect">
            <a:avLst/>
          </a:prstGeom>
          <a:ln w="76200">
            <a:solidFill>
              <a:schemeClr val="tx1"/>
            </a:solidFill>
            <a:prstDash val="sysDot"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4000" b="0" i="0" u="none" strike="noStrike" kern="1200" cap="none" spc="0" normalizeH="0" baseline="0" noProof="1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1.</a:t>
            </a:r>
            <a:r>
              <a:rPr kumimoji="0" lang="zh-CN" altLang="en-US" sz="4000" b="0" i="0" u="none" strike="noStrike" kern="1200" cap="none" spc="0" normalizeH="0" baseline="0" noProof="1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请自由朗读课文，自学生字词，努力把句子读通顺。</a:t>
            </a:r>
            <a:endParaRPr kumimoji="0" lang="en-US" altLang="zh-CN" sz="4000" b="0" i="0" u="none" strike="noStrike" kern="1200" cap="none" spc="0" normalizeH="0" baseline="0" noProof="1" smtClean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uLnTx/>
              <a:uFillTx/>
              <a:latin typeface="隶书" panose="02010509060101010101" pitchFamily="49" charset="-122"/>
              <a:ea typeface="隶书" panose="02010509060101010101" pitchFamily="49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4000" b="0" i="0" u="none" strike="noStrike" kern="1200" cap="none" spc="0" normalizeH="0" baseline="0" noProof="1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2.</a:t>
            </a:r>
            <a:r>
              <a:rPr kumimoji="0" lang="zh-CN" altLang="en-US" sz="4000" b="0" i="0" u="none" strike="noStrike" kern="1200" cap="none" spc="0" normalizeH="0" baseline="0" noProof="1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思考，小真想用自己的长头发做些什么？</a:t>
            </a:r>
            <a:endParaRPr kumimoji="0" lang="en-US" altLang="zh-CN" sz="4000" b="0" i="0" u="none" strike="noStrike" kern="1200" cap="none" spc="0" normalizeH="0" baseline="0" noProof="1" smtClean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uLnTx/>
              <a:uFillTx/>
              <a:latin typeface="隶书" panose="02010509060101010101" pitchFamily="49" charset="-122"/>
              <a:ea typeface="隶书" panose="02010509060101010101" pitchFamily="49" charset="-122"/>
              <a:cs typeface="+mn-cs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27113" y="2178050"/>
            <a:ext cx="2413000" cy="403542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6"/>
          <p:cNvGrpSpPr/>
          <p:nvPr/>
        </p:nvGrpSpPr>
        <p:grpSpPr>
          <a:xfrm>
            <a:off x="-211137" y="-185737"/>
            <a:ext cx="4210050" cy="1782762"/>
            <a:chOff x="-210534" y="-185589"/>
            <a:chExt cx="4686999" cy="1991844"/>
          </a:xfrm>
        </p:grpSpPr>
        <p:pic>
          <p:nvPicPr>
            <p:cNvPr id="17413" name="图片 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210534" y="-185589"/>
              <a:ext cx="4686999" cy="1991844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5" name="矩形 4"/>
            <p:cNvSpPr/>
            <p:nvPr/>
          </p:nvSpPr>
          <p:spPr>
            <a:xfrm>
              <a:off x="331718" y="333317"/>
              <a:ext cx="3220335" cy="928657"/>
            </a:xfrm>
            <a:prstGeom prst="rect">
              <a:avLst/>
            </a:prstGeom>
            <a:noFill/>
            <a:effectLst>
              <a:glow rad="63500">
                <a:schemeClr val="accent1">
                  <a:satMod val="175000"/>
                  <a:alpha val="40000"/>
                </a:schemeClr>
              </a:glow>
            </a:effectLst>
            <a:scene3d>
              <a:camera prst="orthographicFront"/>
              <a:lightRig rig="threePt" dir="t"/>
            </a:scene3d>
            <a:sp3d>
              <a:bevelT prst="angle"/>
            </a:sp3d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4800" b="0" i="0" u="none" strike="noStrike" kern="1200" cap="none" spc="0" normalizeH="0" baseline="0" noProof="1" smtClean="0">
                  <a:ln w="0"/>
                  <a:solidFill>
                    <a:schemeClr val="accent6">
                      <a:lumMod val="50000"/>
                    </a:schemeClr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uLnTx/>
                  <a:uFillTx/>
                  <a:latin typeface="华文新魏" panose="02010800040101010101" pitchFamily="2" charset="-122"/>
                  <a:ea typeface="华文新魏" panose="02010800040101010101" pitchFamily="2" charset="-122"/>
                  <a:cs typeface="+mn-cs"/>
                </a:rPr>
                <a:t>学习提示</a:t>
              </a:r>
              <a:r>
                <a:rPr kumimoji="0" lang="en-US" altLang="zh-CN" sz="4800" b="0" i="0" u="none" strike="noStrike" kern="1200" cap="none" spc="0" normalizeH="0" baseline="0" noProof="1" smtClean="0">
                  <a:ln w="0"/>
                  <a:solidFill>
                    <a:schemeClr val="accent6">
                      <a:lumMod val="50000"/>
                    </a:schemeClr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uLnTx/>
                  <a:uFillTx/>
                  <a:latin typeface="华文新魏" panose="02010800040101010101" pitchFamily="2" charset="-122"/>
                  <a:ea typeface="华文新魏" panose="02010800040101010101" pitchFamily="2" charset="-122"/>
                  <a:cs typeface="+mn-cs"/>
                </a:rPr>
                <a:t>1</a:t>
              </a:r>
              <a:endParaRPr kumimoji="0" lang="zh-CN" altLang="en-US" sz="4800" b="0" i="0" u="none" strike="noStrike" kern="1200" cap="none" spc="0" normalizeH="0" baseline="0" noProof="1">
                <a:ln w="0"/>
                <a:solidFill>
                  <a:schemeClr val="accent6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流程图: 过程 2"/>
          <p:cNvSpPr/>
          <p:nvPr/>
        </p:nvSpPr>
        <p:spPr>
          <a:xfrm>
            <a:off x="1524503" y="1828367"/>
            <a:ext cx="9507143" cy="3943511"/>
          </a:xfrm>
          <a:prstGeom prst="flowChartProcess">
            <a:avLst/>
          </a:prstGeom>
          <a:noFill/>
          <a:ln w="76200"/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704975" y="2224088"/>
            <a:ext cx="8840788" cy="34163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5400" b="0" i="0" u="none" strike="noStrike" kern="1200" cap="none" spc="0" normalizeH="0" baseline="0" noProof="1" smtClean="0">
                <a:ln w="0"/>
                <a:solidFill>
                  <a:srgbClr val="3333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栅</a:t>
            </a:r>
            <a:r>
              <a:rPr kumimoji="0" lang="zh-CN" altLang="en-US" sz="5400" b="0" i="0" u="none" strike="noStrike" kern="1200" cap="none" spc="0" normalizeH="0" baseline="0" noProof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栏  </a:t>
            </a:r>
            <a:r>
              <a:rPr kumimoji="0" lang="zh-CN" altLang="en-US" sz="5400" b="0" i="0" u="none" strike="noStrike" kern="1200" cap="none" spc="0" normalizeH="0" baseline="0" noProof="1" smtClean="0">
                <a:ln w="0"/>
                <a:solidFill>
                  <a:srgbClr val="3333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麻</a:t>
            </a:r>
            <a:r>
              <a:rPr kumimoji="0" lang="zh-CN" altLang="en-US" sz="5400" b="0" i="0" u="none" strike="noStrike" kern="1200" cap="none" spc="0" normalizeH="0" baseline="0" noProof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烦  </a:t>
            </a:r>
            <a:r>
              <a:rPr kumimoji="0" lang="zh-CN" altLang="en-US" sz="5400" b="0" i="0" u="none" strike="noStrike" kern="1200" cap="none" spc="0" normalizeH="0" baseline="0" noProof="1" smtClean="0">
                <a:ln w="0"/>
                <a:solidFill>
                  <a:srgbClr val="3333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悠</a:t>
            </a:r>
            <a:r>
              <a:rPr kumimoji="0" lang="zh-CN" altLang="en-US" sz="5400" b="0" i="0" u="none" strike="noStrike" kern="1200" cap="none" spc="0" normalizeH="0" baseline="0" noProof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闲  </a:t>
            </a:r>
            <a:r>
              <a:rPr kumimoji="0" lang="zh-CN" altLang="en-US" sz="5400" b="0" i="0" u="none" strike="noStrike" kern="1200" cap="none" spc="0" normalizeH="0" baseline="0" noProof="1" smtClean="0">
                <a:ln w="0"/>
                <a:solidFill>
                  <a:srgbClr val="3333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揉</a:t>
            </a:r>
            <a:r>
              <a:rPr kumimoji="0" lang="zh-CN" altLang="en-US" sz="5400" b="0" i="0" u="none" strike="noStrike" kern="1200" cap="none" spc="0" normalizeH="0" baseline="0" noProof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一揉 </a:t>
            </a:r>
            <a:endParaRPr kumimoji="0" lang="en-US" altLang="zh-CN" sz="5400" b="0" i="0" u="none" strike="noStrike" kern="1200" cap="none" spc="0" normalizeH="0" baseline="0" noProof="1" smtClean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5400" b="0" i="0" u="none" strike="noStrike" kern="1200" cap="none" spc="0" normalizeH="0" baseline="0" noProof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泡</a:t>
            </a:r>
            <a:r>
              <a:rPr kumimoji="0" lang="zh-CN" altLang="en-US" sz="5400" b="0" i="0" u="none" strike="noStrike" kern="1200" cap="none" spc="0" normalizeH="0" baseline="0" noProof="1" smtClean="0">
                <a:ln w="0"/>
                <a:solidFill>
                  <a:srgbClr val="3333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沫</a:t>
            </a:r>
            <a:r>
              <a:rPr kumimoji="0" lang="zh-CN" altLang="en-US" sz="5400" b="0" i="0" u="none" strike="noStrike" kern="1200" cap="none" spc="0" normalizeH="0" baseline="0" noProof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</a:t>
            </a:r>
            <a:r>
              <a:rPr kumimoji="0" lang="zh-CN" altLang="en-US" sz="5400" b="0" i="0" u="none" strike="noStrike" kern="1200" cap="none" spc="0" normalizeH="0" baseline="0" noProof="1" smtClean="0">
                <a:ln w="0"/>
                <a:solidFill>
                  <a:srgbClr val="3333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唯</a:t>
            </a:r>
            <a:r>
              <a:rPr kumimoji="0" lang="zh-CN" altLang="en-US" sz="5400" b="0" i="0" u="none" strike="noStrike" kern="1200" cap="none" spc="0" normalizeH="0" baseline="0" noProof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一  </a:t>
            </a:r>
            <a:r>
              <a:rPr kumimoji="0" lang="zh-CN" altLang="en-US" sz="5400" b="0" i="0" u="none" strike="noStrike" kern="1200" cap="none" spc="0" normalizeH="0" baseline="0" noProof="1" smtClean="0">
                <a:ln w="0"/>
                <a:solidFill>
                  <a:srgbClr val="3333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碍</a:t>
            </a:r>
            <a:r>
              <a:rPr kumimoji="0" lang="zh-CN" altLang="en-US" sz="5400" b="0" i="0" u="none" strike="noStrike" kern="1200" cap="none" spc="0" normalizeH="0" baseline="0" noProof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事  没关</a:t>
            </a:r>
            <a:r>
              <a:rPr kumimoji="0" lang="zh-CN" altLang="en-US" sz="5400" b="0" i="0" u="none" strike="noStrike" kern="1200" cap="none" spc="0" normalizeH="0" baseline="0" noProof="1" smtClean="0">
                <a:ln w="0"/>
                <a:solidFill>
                  <a:srgbClr val="3333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系</a:t>
            </a:r>
            <a:endParaRPr kumimoji="0" lang="zh-CN" altLang="en-US" sz="5400" b="0" i="0" u="none" strike="noStrike" kern="1200" cap="none" spc="0" normalizeH="0" baseline="0" noProof="1">
              <a:ln w="0"/>
              <a:solidFill>
                <a:srgbClr val="3333FF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630363" y="2249488"/>
            <a:ext cx="8135937" cy="768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4400" b="1" dirty="0">
                <a:solidFill>
                  <a:srgbClr val="FF0000"/>
                </a:solidFill>
                <a:latin typeface="宋体" panose="02010600030101010101" pitchFamily="2" charset="-122"/>
              </a:rPr>
              <a:t>zhà     má     yōu    róu</a:t>
            </a:r>
            <a:endParaRPr lang="zh-CN" altLang="en-US" sz="44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990725" y="3940175"/>
            <a:ext cx="8723313" cy="768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4400" b="1" dirty="0">
                <a:solidFill>
                  <a:srgbClr val="FF0000"/>
                </a:solidFill>
                <a:latin typeface="宋体" panose="02010600030101010101" pitchFamily="2" charset="-122"/>
              </a:rPr>
              <a:t>  mò</a:t>
            </a:r>
            <a:r>
              <a:rPr lang="en-US" altLang="zh-CN" sz="4400" b="1" dirty="0">
                <a:solidFill>
                  <a:srgbClr val="FF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4400" b="1" dirty="0">
                <a:solidFill>
                  <a:srgbClr val="FF0000"/>
                </a:solidFill>
                <a:latin typeface="宋体" panose="02010600030101010101" pitchFamily="2" charset="-122"/>
              </a:rPr>
              <a:t>  wéi     ài          xì</a:t>
            </a:r>
            <a:endParaRPr lang="zh-CN" altLang="en-US" sz="44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grpSp>
        <p:nvGrpSpPr>
          <p:cNvPr id="2" name="组合 6"/>
          <p:cNvGrpSpPr/>
          <p:nvPr/>
        </p:nvGrpSpPr>
        <p:grpSpPr>
          <a:xfrm>
            <a:off x="369888" y="38100"/>
            <a:ext cx="3475037" cy="1141413"/>
            <a:chOff x="247310" y="0"/>
            <a:chExt cx="2227929" cy="845256"/>
          </a:xfrm>
        </p:grpSpPr>
        <p:sp>
          <p:nvSpPr>
            <p:cNvPr id="8" name="矩形 7"/>
            <p:cNvSpPr/>
            <p:nvPr/>
          </p:nvSpPr>
          <p:spPr>
            <a:xfrm>
              <a:off x="247310" y="130492"/>
              <a:ext cx="1420827" cy="568990"/>
            </a:xfrm>
            <a:prstGeom prst="rect">
              <a:avLst/>
            </a:prstGeom>
            <a:solidFill>
              <a:srgbClr val="DE6421"/>
            </a:solidFill>
            <a:ln w="57150">
              <a:solidFill>
                <a:srgbClr val="FFC000"/>
              </a:solidFill>
            </a:ln>
          </p:spPr>
          <p:txBody>
            <a:bodyPr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4400" b="1" i="0" u="none" strike="noStrike" kern="1200" cap="none" spc="0" normalizeH="0" baseline="0" noProof="1" smtClean="0">
                  <a:ln w="0"/>
                  <a:solidFill>
                    <a:schemeClr val="bg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uLnTx/>
                  <a:uFillTx/>
                  <a:latin typeface="幼圆" panose="02010509060101010101" pitchFamily="49" charset="-122"/>
                  <a:ea typeface="幼圆" panose="02010509060101010101" pitchFamily="49" charset="-122"/>
                  <a:cs typeface="+mn-cs"/>
                </a:rPr>
                <a:t>我会认</a:t>
              </a:r>
              <a:endParaRPr kumimoji="0" lang="zh-CN" altLang="en-US" sz="4400" b="1" i="0" u="none" strike="noStrike" kern="1200" cap="none" spc="0" normalizeH="0" baseline="0" noProof="1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幼圆" panose="02010509060101010101" pitchFamily="49" charset="-122"/>
                <a:ea typeface="幼圆" panose="02010509060101010101" pitchFamily="49" charset="-122"/>
                <a:cs typeface="+mn-cs"/>
              </a:endParaRPr>
            </a:p>
          </p:txBody>
        </p:sp>
        <p:pic>
          <p:nvPicPr>
            <p:cNvPr id="18442" name="图片 8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 flipH="1">
              <a:off x="1581978" y="0"/>
              <a:ext cx="893261" cy="845256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5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6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55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1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5" grpId="1"/>
      <p:bldP spid="6" grpId="0"/>
      <p:bldP spid="6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流程图: 过程 2"/>
          <p:cNvSpPr/>
          <p:nvPr/>
        </p:nvSpPr>
        <p:spPr>
          <a:xfrm>
            <a:off x="1069145" y="1645920"/>
            <a:ext cx="10142806" cy="4529796"/>
          </a:xfrm>
          <a:prstGeom prst="flowChartProcess">
            <a:avLst/>
          </a:prstGeom>
          <a:noFill/>
          <a:ln w="76200"/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435100" y="3381375"/>
            <a:ext cx="9412288" cy="230822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800" b="1" i="0" u="none" strike="noStrike" kern="1200" cap="none" spc="0" normalizeH="0" baseline="0" noProof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   相（    ）</a:t>
            </a:r>
            <a:r>
              <a:rPr kumimoji="0" lang="zh-CN" altLang="en-US" sz="4800" b="1" i="0" u="none" strike="noStrike" kern="1200" cap="none" spc="0" normalizeH="0" baseline="0" noProof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+mn-lt"/>
                <a:ea typeface="+mn-ea"/>
                <a:cs typeface="+mn-cs"/>
                <a:sym typeface="+mn-ea"/>
              </a:rPr>
              <a:t> </a:t>
            </a:r>
            <a:r>
              <a:rPr kumimoji="0" lang="zh-CN" altLang="en-US" sz="4800" b="1" i="0" u="none" strike="noStrike" kern="1200" cap="none" spc="0" normalizeH="0" baseline="0" noProof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   （      ）烦     （    ）一 </a:t>
            </a:r>
            <a:endParaRPr kumimoji="0" lang="en-US" altLang="zh-CN" sz="4800" b="1" i="0" u="none" strike="noStrike" kern="1200" cap="none" spc="0" normalizeH="0" baseline="0" noProof="1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800" b="1" i="0" u="none" strike="noStrike" kern="1200" cap="none" spc="0" normalizeH="0" baseline="0" noProof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（    ）栏</a:t>
            </a:r>
            <a:r>
              <a:rPr kumimoji="0" lang="zh-CN" altLang="en-US" sz="4800" b="1" i="0" u="none" strike="noStrike" kern="1200" cap="none" spc="0" normalizeH="0" baseline="0" noProof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       （      ）单     （    </a:t>
            </a:r>
            <a:r>
              <a:rPr kumimoji="0" lang="zh-CN" altLang="en-US" sz="4800" b="1" i="0" u="none" strike="noStrike" kern="1200" cap="none" spc="0" normalizeH="0" baseline="0" noProof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）护</a:t>
            </a:r>
            <a:endParaRPr kumimoji="0" lang="zh-CN" altLang="en-US" sz="4800" b="1" i="0" u="none" strike="noStrike" kern="1200" cap="none" spc="0" normalizeH="0" baseline="0" noProof="1" smtClean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182813" y="2019300"/>
            <a:ext cx="1906588" cy="922338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5400" b="1" i="0" u="none" strike="noStrike" kern="1200" cap="none" spc="0" normalizeH="0" baseline="0" noProof="1" smtClean="0">
                <a:ln>
                  <a:noFill/>
                </a:ln>
                <a:solidFill>
                  <a:srgbClr val="3333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栅 册</a:t>
            </a:r>
            <a:endParaRPr kumimoji="0" lang="zh-CN" altLang="en-US" sz="5400" b="1" i="0" u="none" strike="noStrike" kern="1200" cap="none" spc="0" normalizeH="0" baseline="0" noProof="1" smtClean="0">
              <a:ln>
                <a:noFill/>
              </a:ln>
              <a:solidFill>
                <a:srgbClr val="3333FF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186363" y="2019300"/>
            <a:ext cx="1908175" cy="922338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5400" b="1" i="0" u="none" strike="noStrike" kern="1200" cap="none" spc="0" normalizeH="0" baseline="0" noProof="1" smtClean="0">
                <a:ln>
                  <a:noFill/>
                </a:ln>
                <a:solidFill>
                  <a:srgbClr val="3333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麻 床</a:t>
            </a:r>
            <a:endParaRPr kumimoji="0" lang="zh-CN" altLang="en-US" sz="5400" b="1" i="0" u="none" strike="noStrike" kern="1200" cap="none" spc="0" normalizeH="0" baseline="0" noProof="1" smtClean="0">
              <a:ln>
                <a:noFill/>
              </a:ln>
              <a:solidFill>
                <a:srgbClr val="3333FF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8191500" y="2019300"/>
            <a:ext cx="1906588" cy="922338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5400" b="1" i="0" u="none" strike="noStrike" kern="1200" cap="none" spc="0" normalizeH="0" baseline="0" noProof="1" smtClean="0">
                <a:ln>
                  <a:noFill/>
                </a:ln>
                <a:solidFill>
                  <a:srgbClr val="3333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唯 维</a:t>
            </a:r>
            <a:endParaRPr kumimoji="0" lang="zh-CN" altLang="en-US" sz="5400" b="1" i="0" u="none" strike="noStrike" kern="1200" cap="none" spc="0" normalizeH="0" baseline="0" noProof="1" smtClean="0">
              <a:ln>
                <a:noFill/>
              </a:ln>
              <a:solidFill>
                <a:srgbClr val="3333FF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025650" y="4805363"/>
            <a:ext cx="749300" cy="76993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4400" b="1" dirty="0">
                <a:solidFill>
                  <a:srgbClr val="FF0000"/>
                </a:solidFill>
                <a:latin typeface="Calibri" panose="020F0502020204030204" pitchFamily="34" charset="0"/>
              </a:rPr>
              <a:t>栅</a:t>
            </a:r>
            <a:endParaRPr lang="zh-CN" altLang="en-US" sz="4400" b="1" dirty="0">
              <a:latin typeface="Calibri" panose="020F0502020204030204" pitchFamily="34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060700" y="3716338"/>
            <a:ext cx="749300" cy="76993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4400" b="1" dirty="0">
                <a:solidFill>
                  <a:srgbClr val="FF0000"/>
                </a:solidFill>
                <a:latin typeface="Calibri" panose="020F0502020204030204" pitchFamily="34" charset="0"/>
              </a:rPr>
              <a:t>册</a:t>
            </a:r>
            <a:endParaRPr lang="zh-CN" altLang="en-US" sz="4400" b="1" dirty="0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554663" y="3716338"/>
            <a:ext cx="747712" cy="76993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4400" b="1" dirty="0">
                <a:solidFill>
                  <a:srgbClr val="FF0000"/>
                </a:solidFill>
                <a:latin typeface="Calibri" panose="020F0502020204030204" pitchFamily="34" charset="0"/>
              </a:rPr>
              <a:t>麻</a:t>
            </a:r>
            <a:endParaRPr lang="zh-CN" altLang="en-US" sz="4400" b="1" dirty="0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553075" y="4805363"/>
            <a:ext cx="749300" cy="76993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4400" b="1" dirty="0">
                <a:solidFill>
                  <a:srgbClr val="FF0000"/>
                </a:solidFill>
                <a:latin typeface="Calibri" panose="020F0502020204030204" pitchFamily="34" charset="0"/>
              </a:rPr>
              <a:t>床</a:t>
            </a:r>
            <a:endParaRPr lang="zh-CN" altLang="en-US" sz="4400" b="1" dirty="0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8770938" y="3716338"/>
            <a:ext cx="747712" cy="76993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4400" b="1" dirty="0">
                <a:solidFill>
                  <a:srgbClr val="FF0000"/>
                </a:solidFill>
                <a:latin typeface="Calibri" panose="020F0502020204030204" pitchFamily="34" charset="0"/>
              </a:rPr>
              <a:t>唯</a:t>
            </a:r>
            <a:endParaRPr lang="zh-CN" altLang="en-US" sz="4400" b="1" dirty="0">
              <a:latin typeface="Calibri" panose="020F0502020204030204" pitchFamily="34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8770938" y="4805363"/>
            <a:ext cx="749300" cy="76993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4400" b="1" dirty="0">
                <a:solidFill>
                  <a:srgbClr val="FF0000"/>
                </a:solidFill>
                <a:latin typeface="Calibri" panose="020F0502020204030204" pitchFamily="34" charset="0"/>
              </a:rPr>
              <a:t>维</a:t>
            </a:r>
            <a:endParaRPr lang="zh-CN" altLang="en-US" sz="4400" b="1" dirty="0">
              <a:latin typeface="Calibri" panose="020F0502020204030204" pitchFamily="34" charset="0"/>
            </a:endParaRPr>
          </a:p>
        </p:txBody>
      </p:sp>
      <p:grpSp>
        <p:nvGrpSpPr>
          <p:cNvPr id="2" name="组合 15"/>
          <p:cNvGrpSpPr/>
          <p:nvPr/>
        </p:nvGrpSpPr>
        <p:grpSpPr>
          <a:xfrm>
            <a:off x="192088" y="111125"/>
            <a:ext cx="3408362" cy="1111250"/>
            <a:chOff x="247310" y="0"/>
            <a:chExt cx="2227929" cy="845256"/>
          </a:xfrm>
        </p:grpSpPr>
        <p:sp>
          <p:nvSpPr>
            <p:cNvPr id="17" name="矩形 16"/>
            <p:cNvSpPr/>
            <p:nvPr/>
          </p:nvSpPr>
          <p:spPr>
            <a:xfrm>
              <a:off x="247310" y="130411"/>
              <a:ext cx="1420603" cy="584434"/>
            </a:xfrm>
            <a:prstGeom prst="rect">
              <a:avLst/>
            </a:prstGeom>
            <a:solidFill>
              <a:srgbClr val="DE6421"/>
            </a:solidFill>
            <a:ln w="57150">
              <a:solidFill>
                <a:srgbClr val="FFC000"/>
              </a:solidFill>
            </a:ln>
          </p:spPr>
          <p:txBody>
            <a:bodyPr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4400" b="1" i="0" u="none" strike="noStrike" kern="1200" cap="none" spc="0" normalizeH="0" baseline="0" noProof="1" smtClean="0">
                  <a:ln w="0"/>
                  <a:solidFill>
                    <a:schemeClr val="bg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uLnTx/>
                  <a:uFillTx/>
                  <a:latin typeface="幼圆" panose="02010509060101010101" pitchFamily="49" charset="-122"/>
                  <a:ea typeface="幼圆" panose="02010509060101010101" pitchFamily="49" charset="-122"/>
                  <a:cs typeface="+mn-cs"/>
                  <a:sym typeface="+mn-ea"/>
                </a:rPr>
                <a:t>我会用</a:t>
              </a:r>
              <a:endParaRPr kumimoji="0" lang="zh-CN" altLang="en-US" sz="4400" b="1" i="0" u="none" strike="noStrike" kern="1200" cap="none" spc="0" normalizeH="0" baseline="0" noProof="1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幼圆" panose="02010509060101010101" pitchFamily="49" charset="-122"/>
                <a:ea typeface="幼圆" panose="02010509060101010101" pitchFamily="49" charset="-122"/>
                <a:cs typeface="+mn-cs"/>
                <a:sym typeface="+mn-ea"/>
              </a:endParaRPr>
            </a:p>
          </p:txBody>
        </p:sp>
        <p:pic>
          <p:nvPicPr>
            <p:cNvPr id="19473" name="图片 17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 flipH="1">
              <a:off x="1581978" y="0"/>
              <a:ext cx="893261" cy="845256"/>
            </a:xfrm>
            <a:prstGeom prst="rect">
              <a:avLst/>
            </a:prstGeom>
            <a:noFill/>
            <a:ln w="57150">
              <a:noFill/>
            </a:ln>
          </p:spPr>
        </p:pic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bldLvl="0" animBg="1"/>
      <p:bldP spid="7" grpId="0" bldLvl="0" animBg="1"/>
      <p:bldP spid="8" grpId="0" bldLvl="0" animBg="1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4" name="组合 31"/>
          <p:cNvGrpSpPr/>
          <p:nvPr/>
        </p:nvGrpSpPr>
        <p:grpSpPr>
          <a:xfrm>
            <a:off x="206375" y="-6350"/>
            <a:ext cx="3473450" cy="1285875"/>
            <a:chOff x="247310" y="0"/>
            <a:chExt cx="2227929" cy="845256"/>
          </a:xfrm>
        </p:grpSpPr>
        <p:sp>
          <p:nvSpPr>
            <p:cNvPr id="33" name="矩形 32"/>
            <p:cNvSpPr/>
            <p:nvPr/>
          </p:nvSpPr>
          <p:spPr>
            <a:xfrm>
              <a:off x="247310" y="130441"/>
              <a:ext cx="1420458" cy="505067"/>
            </a:xfrm>
            <a:prstGeom prst="rect">
              <a:avLst/>
            </a:prstGeom>
            <a:solidFill>
              <a:srgbClr val="DE6421"/>
            </a:solidFill>
            <a:ln w="57150">
              <a:solidFill>
                <a:srgbClr val="FFC000"/>
              </a:solidFill>
            </a:ln>
          </p:spPr>
          <p:txBody>
            <a:bodyPr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4400" b="1" i="0" u="none" strike="noStrike" kern="1200" cap="none" spc="0" normalizeH="0" baseline="0" noProof="1" smtClean="0">
                  <a:ln w="0"/>
                  <a:solidFill>
                    <a:schemeClr val="bg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uLnTx/>
                  <a:uFillTx/>
                  <a:latin typeface="幼圆" panose="02010509060101010101" pitchFamily="49" charset="-122"/>
                  <a:ea typeface="幼圆" panose="02010509060101010101" pitchFamily="49" charset="-122"/>
                  <a:cs typeface="+mn-cs"/>
                  <a:sym typeface="+mn-ea"/>
                </a:rPr>
                <a:t>我会写</a:t>
              </a:r>
              <a:endParaRPr kumimoji="0" lang="zh-CN" altLang="en-US" sz="4400" b="1" i="0" u="none" strike="noStrike" kern="1200" cap="none" spc="0" normalizeH="0" baseline="0" noProof="1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幼圆" panose="02010509060101010101" pitchFamily="49" charset="-122"/>
                <a:ea typeface="幼圆" panose="02010509060101010101" pitchFamily="49" charset="-122"/>
                <a:cs typeface="+mn-cs"/>
                <a:sym typeface="+mn-ea"/>
              </a:endParaRPr>
            </a:p>
          </p:txBody>
        </p:sp>
        <p:pic>
          <p:nvPicPr>
            <p:cNvPr id="20642" name="图片 33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 flipH="1">
              <a:off x="1581978" y="0"/>
              <a:ext cx="893261" cy="845256"/>
            </a:xfrm>
            <a:prstGeom prst="rect">
              <a:avLst/>
            </a:prstGeom>
            <a:noFill/>
            <a:ln w="9525">
              <a:noFill/>
            </a:ln>
          </p:spPr>
        </p:pic>
      </p:grpSp>
      <p:graphicFrame>
        <p:nvGraphicFramePr>
          <p:cNvPr id="35" name="Group 12"/>
          <p:cNvGraphicFramePr>
            <a:graphicFrameLocks noGrp="1"/>
          </p:cNvGraphicFramePr>
          <p:nvPr/>
        </p:nvGraphicFramePr>
        <p:xfrm>
          <a:off x="1062038" y="2203450"/>
          <a:ext cx="1465638" cy="1517650"/>
        </p:xfrm>
        <a:graphic>
          <a:graphicData uri="http://schemas.openxmlformats.org/drawingml/2006/table">
            <a:tbl>
              <a:tblPr/>
              <a:tblGrid>
                <a:gridCol w="732819"/>
                <a:gridCol w="732819"/>
              </a:tblGrid>
              <a:tr h="79760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71983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36" name="TextBox 23"/>
          <p:cNvSpPr txBox="1"/>
          <p:nvPr/>
        </p:nvSpPr>
        <p:spPr>
          <a:xfrm>
            <a:off x="1073150" y="2116138"/>
            <a:ext cx="1463675" cy="15700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9600" dirty="0">
                <a:latin typeface="楷体" panose="02010609060101010101" pitchFamily="49" charset="-122"/>
                <a:ea typeface="楷体" panose="02010609060101010101" pitchFamily="49" charset="-122"/>
              </a:rPr>
              <a:t>套</a:t>
            </a:r>
            <a:endParaRPr lang="zh-CN" altLang="en-US" sz="9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1250950" y="1441450"/>
            <a:ext cx="8923338" cy="768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4400" b="1" dirty="0">
                <a:latin typeface="宋体" panose="02010600030101010101" pitchFamily="2" charset="-122"/>
              </a:rPr>
              <a:t>tào   má   fán   yōu  xián   yǐ</a:t>
            </a:r>
            <a:endParaRPr lang="zh-CN" altLang="en-US" sz="4400" b="1" dirty="0">
              <a:latin typeface="宋体" panose="02010600030101010101" pitchFamily="2" charset="-122"/>
            </a:endParaRPr>
          </a:p>
        </p:txBody>
      </p:sp>
      <p:graphicFrame>
        <p:nvGraphicFramePr>
          <p:cNvPr id="38" name="Group 12"/>
          <p:cNvGraphicFramePr>
            <a:graphicFrameLocks noGrp="1"/>
          </p:cNvGraphicFramePr>
          <p:nvPr/>
        </p:nvGraphicFramePr>
        <p:xfrm>
          <a:off x="2665413" y="2203450"/>
          <a:ext cx="1465638" cy="1517650"/>
        </p:xfrm>
        <a:graphic>
          <a:graphicData uri="http://schemas.openxmlformats.org/drawingml/2006/table">
            <a:tbl>
              <a:tblPr/>
              <a:tblGrid>
                <a:gridCol w="732819"/>
                <a:gridCol w="732819"/>
              </a:tblGrid>
              <a:tr h="79760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71983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39" name="Group 12"/>
          <p:cNvGraphicFramePr>
            <a:graphicFrameLocks noGrp="1"/>
          </p:cNvGraphicFramePr>
          <p:nvPr/>
        </p:nvGraphicFramePr>
        <p:xfrm>
          <a:off x="4268788" y="2203450"/>
          <a:ext cx="1465638" cy="1517650"/>
        </p:xfrm>
        <a:graphic>
          <a:graphicData uri="http://schemas.openxmlformats.org/drawingml/2006/table">
            <a:tbl>
              <a:tblPr/>
              <a:tblGrid>
                <a:gridCol w="732819"/>
                <a:gridCol w="732819"/>
              </a:tblGrid>
              <a:tr h="79760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71983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40" name="Group 12"/>
          <p:cNvGraphicFramePr>
            <a:graphicFrameLocks noGrp="1"/>
          </p:cNvGraphicFramePr>
          <p:nvPr/>
        </p:nvGraphicFramePr>
        <p:xfrm>
          <a:off x="5872163" y="2203450"/>
          <a:ext cx="1465638" cy="1517650"/>
        </p:xfrm>
        <a:graphic>
          <a:graphicData uri="http://schemas.openxmlformats.org/drawingml/2006/table">
            <a:tbl>
              <a:tblPr/>
              <a:tblGrid>
                <a:gridCol w="732819"/>
                <a:gridCol w="732819"/>
              </a:tblGrid>
              <a:tr h="79760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71983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41" name="Group 12"/>
          <p:cNvGraphicFramePr>
            <a:graphicFrameLocks noGrp="1"/>
          </p:cNvGraphicFramePr>
          <p:nvPr/>
        </p:nvGraphicFramePr>
        <p:xfrm>
          <a:off x="7481888" y="2203450"/>
          <a:ext cx="1465638" cy="1517650"/>
        </p:xfrm>
        <a:graphic>
          <a:graphicData uri="http://schemas.openxmlformats.org/drawingml/2006/table">
            <a:tbl>
              <a:tblPr/>
              <a:tblGrid>
                <a:gridCol w="732819"/>
                <a:gridCol w="732819"/>
              </a:tblGrid>
              <a:tr h="79760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71983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42" name="Group 12"/>
          <p:cNvGraphicFramePr>
            <a:graphicFrameLocks noGrp="1"/>
          </p:cNvGraphicFramePr>
          <p:nvPr/>
        </p:nvGraphicFramePr>
        <p:xfrm>
          <a:off x="9072563" y="2185988"/>
          <a:ext cx="1465638" cy="1517650"/>
        </p:xfrm>
        <a:graphic>
          <a:graphicData uri="http://schemas.openxmlformats.org/drawingml/2006/table">
            <a:tbl>
              <a:tblPr/>
              <a:tblGrid>
                <a:gridCol w="732819"/>
                <a:gridCol w="732819"/>
              </a:tblGrid>
              <a:tr h="79760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71983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43" name="Group 12"/>
          <p:cNvGraphicFramePr>
            <a:graphicFrameLocks noGrp="1"/>
          </p:cNvGraphicFramePr>
          <p:nvPr/>
        </p:nvGraphicFramePr>
        <p:xfrm>
          <a:off x="214313" y="4587875"/>
          <a:ext cx="1465638" cy="1517650"/>
        </p:xfrm>
        <a:graphic>
          <a:graphicData uri="http://schemas.openxmlformats.org/drawingml/2006/table">
            <a:tbl>
              <a:tblPr/>
              <a:tblGrid>
                <a:gridCol w="732819"/>
                <a:gridCol w="732819"/>
              </a:tblGrid>
              <a:tr h="79760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71983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44" name="Group 12"/>
          <p:cNvGraphicFramePr>
            <a:graphicFrameLocks noGrp="1"/>
          </p:cNvGraphicFramePr>
          <p:nvPr/>
        </p:nvGraphicFramePr>
        <p:xfrm>
          <a:off x="1817688" y="4587875"/>
          <a:ext cx="1465638" cy="1517650"/>
        </p:xfrm>
        <a:graphic>
          <a:graphicData uri="http://schemas.openxmlformats.org/drawingml/2006/table">
            <a:tbl>
              <a:tblPr/>
              <a:tblGrid>
                <a:gridCol w="732819"/>
                <a:gridCol w="732819"/>
              </a:tblGrid>
              <a:tr h="79760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71983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45" name="Group 12"/>
          <p:cNvGraphicFramePr>
            <a:graphicFrameLocks noGrp="1"/>
          </p:cNvGraphicFramePr>
          <p:nvPr/>
        </p:nvGraphicFramePr>
        <p:xfrm>
          <a:off x="3421063" y="4587875"/>
          <a:ext cx="1465638" cy="1517650"/>
        </p:xfrm>
        <a:graphic>
          <a:graphicData uri="http://schemas.openxmlformats.org/drawingml/2006/table">
            <a:tbl>
              <a:tblPr/>
              <a:tblGrid>
                <a:gridCol w="732819"/>
                <a:gridCol w="732819"/>
              </a:tblGrid>
              <a:tr h="79760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71983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46" name="Group 12"/>
          <p:cNvGraphicFramePr>
            <a:graphicFrameLocks noGrp="1"/>
          </p:cNvGraphicFramePr>
          <p:nvPr/>
        </p:nvGraphicFramePr>
        <p:xfrm>
          <a:off x="5024438" y="4587875"/>
          <a:ext cx="1465638" cy="1517650"/>
        </p:xfrm>
        <a:graphic>
          <a:graphicData uri="http://schemas.openxmlformats.org/drawingml/2006/table">
            <a:tbl>
              <a:tblPr/>
              <a:tblGrid>
                <a:gridCol w="732819"/>
                <a:gridCol w="732819"/>
              </a:tblGrid>
              <a:tr h="79760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71983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47" name="Group 12"/>
          <p:cNvGraphicFramePr>
            <a:graphicFrameLocks noGrp="1"/>
          </p:cNvGraphicFramePr>
          <p:nvPr/>
        </p:nvGraphicFramePr>
        <p:xfrm>
          <a:off x="8205788" y="4587875"/>
          <a:ext cx="1465638" cy="1517650"/>
        </p:xfrm>
        <a:graphic>
          <a:graphicData uri="http://schemas.openxmlformats.org/drawingml/2006/table">
            <a:tbl>
              <a:tblPr/>
              <a:tblGrid>
                <a:gridCol w="732819"/>
                <a:gridCol w="732819"/>
              </a:tblGrid>
              <a:tr h="79760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71983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48" name="Group 12"/>
          <p:cNvGraphicFramePr>
            <a:graphicFrameLocks noGrp="1"/>
          </p:cNvGraphicFramePr>
          <p:nvPr/>
        </p:nvGraphicFramePr>
        <p:xfrm>
          <a:off x="9809163" y="4587875"/>
          <a:ext cx="1465638" cy="1517650"/>
        </p:xfrm>
        <a:graphic>
          <a:graphicData uri="http://schemas.openxmlformats.org/drawingml/2006/table">
            <a:tbl>
              <a:tblPr/>
              <a:tblGrid>
                <a:gridCol w="732819"/>
                <a:gridCol w="732819"/>
              </a:tblGrid>
              <a:tr h="79760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71983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49" name="TextBox 23"/>
          <p:cNvSpPr txBox="1"/>
          <p:nvPr/>
        </p:nvSpPr>
        <p:spPr>
          <a:xfrm>
            <a:off x="2728913" y="2149475"/>
            <a:ext cx="1463675" cy="1568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9600" dirty="0">
                <a:latin typeface="楷体" panose="02010609060101010101" pitchFamily="49" charset="-122"/>
                <a:ea typeface="楷体" panose="02010609060101010101" pitchFamily="49" charset="-122"/>
              </a:rPr>
              <a:t>麻</a:t>
            </a:r>
            <a:endParaRPr lang="zh-CN" altLang="en-US" sz="9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0" name="TextBox 23"/>
          <p:cNvSpPr txBox="1"/>
          <p:nvPr/>
        </p:nvSpPr>
        <p:spPr>
          <a:xfrm>
            <a:off x="4306888" y="2159000"/>
            <a:ext cx="1463675" cy="15700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9600" dirty="0">
                <a:latin typeface="楷体" panose="02010609060101010101" pitchFamily="49" charset="-122"/>
                <a:ea typeface="楷体" panose="02010609060101010101" pitchFamily="49" charset="-122"/>
              </a:rPr>
              <a:t>烦</a:t>
            </a:r>
            <a:endParaRPr lang="zh-CN" altLang="en-US" sz="9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1" name="TextBox 23"/>
          <p:cNvSpPr txBox="1"/>
          <p:nvPr/>
        </p:nvSpPr>
        <p:spPr>
          <a:xfrm>
            <a:off x="5897563" y="2214563"/>
            <a:ext cx="1463675" cy="15700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9600" dirty="0">
                <a:latin typeface="楷体" panose="02010609060101010101" pitchFamily="49" charset="-122"/>
                <a:ea typeface="楷体" panose="02010609060101010101" pitchFamily="49" charset="-122"/>
              </a:rPr>
              <a:t>悠</a:t>
            </a:r>
            <a:endParaRPr lang="zh-CN" altLang="en-US" sz="9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2" name="TextBox 23"/>
          <p:cNvSpPr txBox="1"/>
          <p:nvPr/>
        </p:nvSpPr>
        <p:spPr>
          <a:xfrm>
            <a:off x="7481888" y="2206625"/>
            <a:ext cx="1463675" cy="15700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9600" dirty="0">
                <a:latin typeface="楷体" panose="02010609060101010101" pitchFamily="49" charset="-122"/>
                <a:ea typeface="楷体" panose="02010609060101010101" pitchFamily="49" charset="-122"/>
              </a:rPr>
              <a:t>闲</a:t>
            </a:r>
            <a:endParaRPr lang="zh-CN" altLang="en-US" sz="9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3" name="TextBox 23"/>
          <p:cNvSpPr txBox="1"/>
          <p:nvPr/>
        </p:nvSpPr>
        <p:spPr>
          <a:xfrm>
            <a:off x="9074150" y="2159000"/>
            <a:ext cx="1463675" cy="15700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9600" dirty="0">
                <a:latin typeface="楷体" panose="02010609060101010101" pitchFamily="49" charset="-122"/>
                <a:ea typeface="楷体" panose="02010609060101010101" pitchFamily="49" charset="-122"/>
              </a:rPr>
              <a:t>椅</a:t>
            </a:r>
            <a:endParaRPr lang="zh-CN" altLang="en-US" sz="9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4" name="TextBox 23"/>
          <p:cNvSpPr txBox="1"/>
          <p:nvPr/>
        </p:nvSpPr>
        <p:spPr>
          <a:xfrm>
            <a:off x="225425" y="4562475"/>
            <a:ext cx="1463675" cy="1568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9600" dirty="0">
                <a:latin typeface="楷体" panose="02010609060101010101" pitchFamily="49" charset="-122"/>
                <a:ea typeface="楷体" panose="02010609060101010101" pitchFamily="49" charset="-122"/>
              </a:rPr>
              <a:t>泡</a:t>
            </a:r>
            <a:endParaRPr lang="zh-CN" altLang="en-US" sz="9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5" name="TextBox 23"/>
          <p:cNvSpPr txBox="1"/>
          <p:nvPr/>
        </p:nvSpPr>
        <p:spPr>
          <a:xfrm>
            <a:off x="1827213" y="4589463"/>
            <a:ext cx="1463675" cy="1568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9600" dirty="0">
                <a:latin typeface="楷体" panose="02010609060101010101" pitchFamily="49" charset="-122"/>
                <a:ea typeface="楷体" panose="02010609060101010101" pitchFamily="49" charset="-122"/>
              </a:rPr>
              <a:t>沫</a:t>
            </a:r>
            <a:endParaRPr lang="zh-CN" altLang="en-US" sz="9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6" name="TextBox 23"/>
          <p:cNvSpPr txBox="1"/>
          <p:nvPr/>
        </p:nvSpPr>
        <p:spPr>
          <a:xfrm>
            <a:off x="3482975" y="4552950"/>
            <a:ext cx="1463675" cy="15700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9600" dirty="0">
                <a:latin typeface="楷体" panose="02010609060101010101" pitchFamily="49" charset="-122"/>
                <a:ea typeface="楷体" panose="02010609060101010101" pitchFamily="49" charset="-122"/>
              </a:rPr>
              <a:t>冰</a:t>
            </a:r>
            <a:endParaRPr lang="zh-CN" altLang="en-US" sz="9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7" name="TextBox 23"/>
          <p:cNvSpPr txBox="1"/>
          <p:nvPr/>
        </p:nvSpPr>
        <p:spPr>
          <a:xfrm>
            <a:off x="5076825" y="4552950"/>
            <a:ext cx="1463675" cy="15700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9600" dirty="0">
                <a:latin typeface="楷体" panose="02010609060101010101" pitchFamily="49" charset="-122"/>
                <a:ea typeface="楷体" panose="02010609060101010101" pitchFamily="49" charset="-122"/>
              </a:rPr>
              <a:t>凌</a:t>
            </a:r>
            <a:endParaRPr lang="zh-CN" altLang="en-US" sz="9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8" name="TextBox 23"/>
          <p:cNvSpPr txBox="1"/>
          <p:nvPr/>
        </p:nvSpPr>
        <p:spPr>
          <a:xfrm>
            <a:off x="8232775" y="4532313"/>
            <a:ext cx="1463675" cy="15700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9600" dirty="0">
                <a:latin typeface="楷体" panose="02010609060101010101" pitchFamily="49" charset="-122"/>
                <a:ea typeface="楷体" panose="02010609060101010101" pitchFamily="49" charset="-122"/>
              </a:rPr>
              <a:t>提</a:t>
            </a:r>
            <a:endParaRPr lang="zh-CN" altLang="en-US" sz="9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9" name="TextBox 23"/>
          <p:cNvSpPr txBox="1"/>
          <p:nvPr/>
        </p:nvSpPr>
        <p:spPr>
          <a:xfrm>
            <a:off x="9832975" y="4589463"/>
            <a:ext cx="1463675" cy="1568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9600" dirty="0">
                <a:latin typeface="楷体" panose="02010609060101010101" pitchFamily="49" charset="-122"/>
                <a:ea typeface="楷体" panose="02010609060101010101" pitchFamily="49" charset="-122"/>
              </a:rPr>
              <a:t>棒</a:t>
            </a:r>
            <a:endParaRPr lang="zh-CN" altLang="en-US" sz="9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0" name="矩形 59"/>
          <p:cNvSpPr/>
          <p:nvPr/>
        </p:nvSpPr>
        <p:spPr>
          <a:xfrm>
            <a:off x="65088" y="3821113"/>
            <a:ext cx="11460162" cy="768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4400" b="1" dirty="0">
                <a:latin typeface="宋体" panose="02010600030101010101" pitchFamily="2" charset="-122"/>
              </a:rPr>
              <a:t> pào   mò   bīng  líng   ài   tí   bàng </a:t>
            </a:r>
            <a:endParaRPr lang="zh-CN" altLang="en-US" sz="4400" b="1" dirty="0">
              <a:latin typeface="宋体" panose="02010600030101010101" pitchFamily="2" charset="-122"/>
            </a:endParaRPr>
          </a:p>
        </p:txBody>
      </p:sp>
      <p:graphicFrame>
        <p:nvGraphicFramePr>
          <p:cNvPr id="2" name="Group 12"/>
          <p:cNvGraphicFramePr>
            <a:graphicFrameLocks noGrp="1"/>
          </p:cNvGraphicFramePr>
          <p:nvPr/>
        </p:nvGraphicFramePr>
        <p:xfrm>
          <a:off x="6653213" y="4587875"/>
          <a:ext cx="1465638" cy="1517650"/>
        </p:xfrm>
        <a:graphic>
          <a:graphicData uri="http://schemas.openxmlformats.org/drawingml/2006/table">
            <a:tbl>
              <a:tblPr/>
              <a:tblGrid>
                <a:gridCol w="732819"/>
                <a:gridCol w="732819"/>
              </a:tblGrid>
              <a:tr h="79760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71983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3" name="TextBox 23"/>
          <p:cNvSpPr txBox="1"/>
          <p:nvPr/>
        </p:nvSpPr>
        <p:spPr>
          <a:xfrm>
            <a:off x="6677025" y="4589463"/>
            <a:ext cx="1463675" cy="1568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9600" dirty="0">
                <a:latin typeface="楷体" panose="02010609060101010101" pitchFamily="49" charset="-122"/>
                <a:ea typeface="楷体" panose="02010609060101010101" pitchFamily="49" charset="-122"/>
              </a:rPr>
              <a:t>碍</a:t>
            </a:r>
            <a:endParaRPr lang="zh-CN" altLang="en-US" sz="9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37" grpId="0"/>
      <p:bldP spid="49" grpId="0"/>
      <p:bldP spid="50" grpId="0"/>
      <p:bldP spid="51" grpId="0"/>
      <p:bldP spid="52" grpId="0"/>
      <p:bldP spid="53" grpId="0"/>
      <p:bldP spid="54" grpId="0"/>
      <p:bldP spid="55" grpId="0"/>
      <p:bldP spid="56" grpId="0"/>
      <p:bldP spid="57" grpId="0"/>
      <p:bldP spid="58" grpId="0"/>
      <p:bldP spid="59" grpId="0"/>
      <p:bldP spid="60" grpId="0"/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447675" y="546100"/>
            <a:ext cx="2262188" cy="923925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5400" b="0" i="0" u="none" strike="noStrike" kern="1200" cap="none" spc="0" normalizeH="0" baseline="0" noProof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难写字</a:t>
            </a:r>
            <a:endParaRPr kumimoji="0" lang="zh-CN" altLang="en-US" sz="5400" b="0" i="0" u="none" strike="noStrike" kern="1200" cap="none" spc="0" normalizeH="0" baseline="0" noProof="1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华文新魏" panose="02010800040101010101" pitchFamily="2" charset="-122"/>
              <a:ea typeface="华文新魏" panose="02010800040101010101" pitchFamily="2" charset="-122"/>
              <a:cs typeface="+mn-cs"/>
            </a:endParaRPr>
          </a:p>
        </p:txBody>
      </p:sp>
      <p:pic>
        <p:nvPicPr>
          <p:cNvPr id="21507" name="图片 1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940675" y="2322513"/>
            <a:ext cx="3109913" cy="31257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508" name="图片 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16013" y="2322513"/>
            <a:ext cx="3109912" cy="31257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509" name="图片 1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40250" y="2322513"/>
            <a:ext cx="3111500" cy="3125787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125"/>
          <p:cNvGrpSpPr/>
          <p:nvPr/>
        </p:nvGrpSpPr>
        <p:grpSpPr>
          <a:xfrm>
            <a:off x="1683535" y="2665711"/>
            <a:ext cx="1975672" cy="2439988"/>
            <a:chOff x="3390901" y="422275"/>
            <a:chExt cx="1727201" cy="2439987"/>
          </a:xfrm>
          <a:solidFill>
            <a:schemeClr val="tx1"/>
          </a:solidFill>
        </p:grpSpPr>
        <p:sp>
          <p:nvSpPr>
            <p:cNvPr id="12" name="Freeform 9"/>
            <p:cNvSpPr/>
            <p:nvPr/>
          </p:nvSpPr>
          <p:spPr bwMode="auto">
            <a:xfrm>
              <a:off x="3390901" y="422275"/>
              <a:ext cx="836613" cy="1555750"/>
            </a:xfrm>
            <a:custGeom>
              <a:avLst/>
              <a:gdLst>
                <a:gd name="T0" fmla="*/ 113 w 527"/>
                <a:gd name="T1" fmla="*/ 842 h 980"/>
                <a:gd name="T2" fmla="*/ 162 w 527"/>
                <a:gd name="T3" fmla="*/ 787 h 980"/>
                <a:gd name="T4" fmla="*/ 207 w 527"/>
                <a:gd name="T5" fmla="*/ 726 h 980"/>
                <a:gd name="T6" fmla="*/ 249 w 527"/>
                <a:gd name="T7" fmla="*/ 660 h 980"/>
                <a:gd name="T8" fmla="*/ 301 w 527"/>
                <a:gd name="T9" fmla="*/ 554 h 980"/>
                <a:gd name="T10" fmla="*/ 331 w 527"/>
                <a:gd name="T11" fmla="*/ 486 h 980"/>
                <a:gd name="T12" fmla="*/ 362 w 527"/>
                <a:gd name="T13" fmla="*/ 420 h 980"/>
                <a:gd name="T14" fmla="*/ 384 w 527"/>
                <a:gd name="T15" fmla="*/ 354 h 980"/>
                <a:gd name="T16" fmla="*/ 399 w 527"/>
                <a:gd name="T17" fmla="*/ 290 h 980"/>
                <a:gd name="T18" fmla="*/ 418 w 527"/>
                <a:gd name="T19" fmla="*/ 232 h 980"/>
                <a:gd name="T20" fmla="*/ 429 w 527"/>
                <a:gd name="T21" fmla="*/ 182 h 980"/>
                <a:gd name="T22" fmla="*/ 437 w 527"/>
                <a:gd name="T23" fmla="*/ 137 h 980"/>
                <a:gd name="T24" fmla="*/ 441 w 527"/>
                <a:gd name="T25" fmla="*/ 103 h 980"/>
                <a:gd name="T26" fmla="*/ 444 w 527"/>
                <a:gd name="T27" fmla="*/ 74 h 980"/>
                <a:gd name="T28" fmla="*/ 444 w 527"/>
                <a:gd name="T29" fmla="*/ 50 h 980"/>
                <a:gd name="T30" fmla="*/ 441 w 527"/>
                <a:gd name="T31" fmla="*/ 34 h 980"/>
                <a:gd name="T32" fmla="*/ 441 w 527"/>
                <a:gd name="T33" fmla="*/ 24 h 980"/>
                <a:gd name="T34" fmla="*/ 437 w 527"/>
                <a:gd name="T35" fmla="*/ 13 h 980"/>
                <a:gd name="T36" fmla="*/ 444 w 527"/>
                <a:gd name="T37" fmla="*/ 3 h 980"/>
                <a:gd name="T38" fmla="*/ 452 w 527"/>
                <a:gd name="T39" fmla="*/ 0 h 980"/>
                <a:gd name="T40" fmla="*/ 463 w 527"/>
                <a:gd name="T41" fmla="*/ 3 h 980"/>
                <a:gd name="T42" fmla="*/ 475 w 527"/>
                <a:gd name="T43" fmla="*/ 11 h 980"/>
                <a:gd name="T44" fmla="*/ 490 w 527"/>
                <a:gd name="T45" fmla="*/ 21 h 980"/>
                <a:gd name="T46" fmla="*/ 512 w 527"/>
                <a:gd name="T47" fmla="*/ 40 h 980"/>
                <a:gd name="T48" fmla="*/ 520 w 527"/>
                <a:gd name="T49" fmla="*/ 53 h 980"/>
                <a:gd name="T50" fmla="*/ 527 w 527"/>
                <a:gd name="T51" fmla="*/ 61 h 980"/>
                <a:gd name="T52" fmla="*/ 527 w 527"/>
                <a:gd name="T53" fmla="*/ 74 h 980"/>
                <a:gd name="T54" fmla="*/ 523 w 527"/>
                <a:gd name="T55" fmla="*/ 85 h 980"/>
                <a:gd name="T56" fmla="*/ 523 w 527"/>
                <a:gd name="T57" fmla="*/ 100 h 980"/>
                <a:gd name="T58" fmla="*/ 520 w 527"/>
                <a:gd name="T59" fmla="*/ 116 h 980"/>
                <a:gd name="T60" fmla="*/ 516 w 527"/>
                <a:gd name="T61" fmla="*/ 135 h 980"/>
                <a:gd name="T62" fmla="*/ 508 w 527"/>
                <a:gd name="T63" fmla="*/ 158 h 980"/>
                <a:gd name="T64" fmla="*/ 505 w 527"/>
                <a:gd name="T65" fmla="*/ 182 h 980"/>
                <a:gd name="T66" fmla="*/ 493 w 527"/>
                <a:gd name="T67" fmla="*/ 214 h 980"/>
                <a:gd name="T68" fmla="*/ 456 w 527"/>
                <a:gd name="T69" fmla="*/ 338 h 980"/>
                <a:gd name="T70" fmla="*/ 411 w 527"/>
                <a:gd name="T71" fmla="*/ 467 h 980"/>
                <a:gd name="T72" fmla="*/ 380 w 527"/>
                <a:gd name="T73" fmla="*/ 533 h 980"/>
                <a:gd name="T74" fmla="*/ 354 w 527"/>
                <a:gd name="T75" fmla="*/ 594 h 980"/>
                <a:gd name="T76" fmla="*/ 324 w 527"/>
                <a:gd name="T77" fmla="*/ 655 h 980"/>
                <a:gd name="T78" fmla="*/ 294 w 527"/>
                <a:gd name="T79" fmla="*/ 708 h 980"/>
                <a:gd name="T80" fmla="*/ 256 w 527"/>
                <a:gd name="T81" fmla="*/ 760 h 980"/>
                <a:gd name="T82" fmla="*/ 215 w 527"/>
                <a:gd name="T83" fmla="*/ 813 h 980"/>
                <a:gd name="T84" fmla="*/ 170 w 527"/>
                <a:gd name="T85" fmla="*/ 861 h 980"/>
                <a:gd name="T86" fmla="*/ 117 w 527"/>
                <a:gd name="T87" fmla="*/ 906 h 980"/>
                <a:gd name="T88" fmla="*/ 90 w 527"/>
                <a:gd name="T89" fmla="*/ 927 h 980"/>
                <a:gd name="T90" fmla="*/ 68 w 527"/>
                <a:gd name="T91" fmla="*/ 943 h 980"/>
                <a:gd name="T92" fmla="*/ 49 w 527"/>
                <a:gd name="T93" fmla="*/ 956 h 980"/>
                <a:gd name="T94" fmla="*/ 30 w 527"/>
                <a:gd name="T95" fmla="*/ 966 h 980"/>
                <a:gd name="T96" fmla="*/ 19 w 527"/>
                <a:gd name="T97" fmla="*/ 974 h 980"/>
                <a:gd name="T98" fmla="*/ 11 w 527"/>
                <a:gd name="T99" fmla="*/ 980 h 980"/>
                <a:gd name="T100" fmla="*/ 4 w 527"/>
                <a:gd name="T101" fmla="*/ 980 h 980"/>
                <a:gd name="T102" fmla="*/ 0 w 527"/>
                <a:gd name="T103" fmla="*/ 977 h 980"/>
                <a:gd name="T104" fmla="*/ 0 w 527"/>
                <a:gd name="T105" fmla="*/ 972 h 980"/>
                <a:gd name="T106" fmla="*/ 4 w 527"/>
                <a:gd name="T107" fmla="*/ 966 h 980"/>
                <a:gd name="T108" fmla="*/ 8 w 527"/>
                <a:gd name="T109" fmla="*/ 956 h 980"/>
                <a:gd name="T110" fmla="*/ 19 w 527"/>
                <a:gd name="T111" fmla="*/ 943 h 980"/>
                <a:gd name="T112" fmla="*/ 30 w 527"/>
                <a:gd name="T113" fmla="*/ 929 h 980"/>
                <a:gd name="T114" fmla="*/ 49 w 527"/>
                <a:gd name="T115" fmla="*/ 911 h 980"/>
                <a:gd name="T116" fmla="*/ 90 w 527"/>
                <a:gd name="T117" fmla="*/ 869 h 9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527" h="980">
                  <a:moveTo>
                    <a:pt x="90" y="869"/>
                  </a:moveTo>
                  <a:lnTo>
                    <a:pt x="113" y="842"/>
                  </a:lnTo>
                  <a:lnTo>
                    <a:pt x="139" y="813"/>
                  </a:lnTo>
                  <a:lnTo>
                    <a:pt x="162" y="787"/>
                  </a:lnTo>
                  <a:lnTo>
                    <a:pt x="185" y="758"/>
                  </a:lnTo>
                  <a:lnTo>
                    <a:pt x="207" y="726"/>
                  </a:lnTo>
                  <a:lnTo>
                    <a:pt x="226" y="694"/>
                  </a:lnTo>
                  <a:lnTo>
                    <a:pt x="249" y="660"/>
                  </a:lnTo>
                  <a:lnTo>
                    <a:pt x="267" y="626"/>
                  </a:lnTo>
                  <a:lnTo>
                    <a:pt x="301" y="554"/>
                  </a:lnTo>
                  <a:lnTo>
                    <a:pt x="316" y="520"/>
                  </a:lnTo>
                  <a:lnTo>
                    <a:pt x="331" y="486"/>
                  </a:lnTo>
                  <a:lnTo>
                    <a:pt x="346" y="454"/>
                  </a:lnTo>
                  <a:lnTo>
                    <a:pt x="362" y="420"/>
                  </a:lnTo>
                  <a:lnTo>
                    <a:pt x="373" y="385"/>
                  </a:lnTo>
                  <a:lnTo>
                    <a:pt x="384" y="354"/>
                  </a:lnTo>
                  <a:lnTo>
                    <a:pt x="392" y="319"/>
                  </a:lnTo>
                  <a:lnTo>
                    <a:pt x="399" y="290"/>
                  </a:lnTo>
                  <a:lnTo>
                    <a:pt x="411" y="261"/>
                  </a:lnTo>
                  <a:lnTo>
                    <a:pt x="418" y="232"/>
                  </a:lnTo>
                  <a:lnTo>
                    <a:pt x="422" y="206"/>
                  </a:lnTo>
                  <a:lnTo>
                    <a:pt x="429" y="182"/>
                  </a:lnTo>
                  <a:lnTo>
                    <a:pt x="433" y="158"/>
                  </a:lnTo>
                  <a:lnTo>
                    <a:pt x="437" y="137"/>
                  </a:lnTo>
                  <a:lnTo>
                    <a:pt x="441" y="119"/>
                  </a:lnTo>
                  <a:lnTo>
                    <a:pt x="441" y="103"/>
                  </a:lnTo>
                  <a:lnTo>
                    <a:pt x="444" y="87"/>
                  </a:lnTo>
                  <a:lnTo>
                    <a:pt x="444" y="74"/>
                  </a:lnTo>
                  <a:lnTo>
                    <a:pt x="444" y="61"/>
                  </a:lnTo>
                  <a:lnTo>
                    <a:pt x="444" y="50"/>
                  </a:lnTo>
                  <a:lnTo>
                    <a:pt x="444" y="42"/>
                  </a:lnTo>
                  <a:lnTo>
                    <a:pt x="441" y="34"/>
                  </a:lnTo>
                  <a:lnTo>
                    <a:pt x="441" y="29"/>
                  </a:lnTo>
                  <a:lnTo>
                    <a:pt x="441" y="24"/>
                  </a:lnTo>
                  <a:lnTo>
                    <a:pt x="437" y="19"/>
                  </a:lnTo>
                  <a:lnTo>
                    <a:pt x="437" y="13"/>
                  </a:lnTo>
                  <a:lnTo>
                    <a:pt x="441" y="8"/>
                  </a:lnTo>
                  <a:lnTo>
                    <a:pt x="444" y="3"/>
                  </a:lnTo>
                  <a:lnTo>
                    <a:pt x="448" y="0"/>
                  </a:lnTo>
                  <a:lnTo>
                    <a:pt x="452" y="0"/>
                  </a:lnTo>
                  <a:lnTo>
                    <a:pt x="456" y="0"/>
                  </a:lnTo>
                  <a:lnTo>
                    <a:pt x="463" y="3"/>
                  </a:lnTo>
                  <a:lnTo>
                    <a:pt x="467" y="5"/>
                  </a:lnTo>
                  <a:lnTo>
                    <a:pt x="475" y="11"/>
                  </a:lnTo>
                  <a:lnTo>
                    <a:pt x="482" y="16"/>
                  </a:lnTo>
                  <a:lnTo>
                    <a:pt x="490" y="21"/>
                  </a:lnTo>
                  <a:lnTo>
                    <a:pt x="505" y="34"/>
                  </a:lnTo>
                  <a:lnTo>
                    <a:pt x="512" y="40"/>
                  </a:lnTo>
                  <a:lnTo>
                    <a:pt x="516" y="48"/>
                  </a:lnTo>
                  <a:lnTo>
                    <a:pt x="520" y="53"/>
                  </a:lnTo>
                  <a:lnTo>
                    <a:pt x="523" y="55"/>
                  </a:lnTo>
                  <a:lnTo>
                    <a:pt x="527" y="61"/>
                  </a:lnTo>
                  <a:lnTo>
                    <a:pt x="527" y="66"/>
                  </a:lnTo>
                  <a:lnTo>
                    <a:pt x="527" y="74"/>
                  </a:lnTo>
                  <a:lnTo>
                    <a:pt x="527" y="79"/>
                  </a:lnTo>
                  <a:lnTo>
                    <a:pt x="523" y="85"/>
                  </a:lnTo>
                  <a:lnTo>
                    <a:pt x="523" y="92"/>
                  </a:lnTo>
                  <a:lnTo>
                    <a:pt x="523" y="100"/>
                  </a:lnTo>
                  <a:lnTo>
                    <a:pt x="520" y="108"/>
                  </a:lnTo>
                  <a:lnTo>
                    <a:pt x="520" y="116"/>
                  </a:lnTo>
                  <a:lnTo>
                    <a:pt x="516" y="124"/>
                  </a:lnTo>
                  <a:lnTo>
                    <a:pt x="516" y="135"/>
                  </a:lnTo>
                  <a:lnTo>
                    <a:pt x="512" y="145"/>
                  </a:lnTo>
                  <a:lnTo>
                    <a:pt x="508" y="158"/>
                  </a:lnTo>
                  <a:lnTo>
                    <a:pt x="505" y="169"/>
                  </a:lnTo>
                  <a:lnTo>
                    <a:pt x="505" y="182"/>
                  </a:lnTo>
                  <a:lnTo>
                    <a:pt x="501" y="198"/>
                  </a:lnTo>
                  <a:lnTo>
                    <a:pt x="493" y="214"/>
                  </a:lnTo>
                  <a:lnTo>
                    <a:pt x="478" y="275"/>
                  </a:lnTo>
                  <a:lnTo>
                    <a:pt x="456" y="338"/>
                  </a:lnTo>
                  <a:lnTo>
                    <a:pt x="433" y="401"/>
                  </a:lnTo>
                  <a:lnTo>
                    <a:pt x="411" y="467"/>
                  </a:lnTo>
                  <a:lnTo>
                    <a:pt x="395" y="499"/>
                  </a:lnTo>
                  <a:lnTo>
                    <a:pt x="380" y="533"/>
                  </a:lnTo>
                  <a:lnTo>
                    <a:pt x="369" y="565"/>
                  </a:lnTo>
                  <a:lnTo>
                    <a:pt x="354" y="594"/>
                  </a:lnTo>
                  <a:lnTo>
                    <a:pt x="339" y="626"/>
                  </a:lnTo>
                  <a:lnTo>
                    <a:pt x="324" y="655"/>
                  </a:lnTo>
                  <a:lnTo>
                    <a:pt x="309" y="681"/>
                  </a:lnTo>
                  <a:lnTo>
                    <a:pt x="294" y="708"/>
                  </a:lnTo>
                  <a:lnTo>
                    <a:pt x="275" y="734"/>
                  </a:lnTo>
                  <a:lnTo>
                    <a:pt x="256" y="760"/>
                  </a:lnTo>
                  <a:lnTo>
                    <a:pt x="237" y="787"/>
                  </a:lnTo>
                  <a:lnTo>
                    <a:pt x="215" y="813"/>
                  </a:lnTo>
                  <a:lnTo>
                    <a:pt x="192" y="837"/>
                  </a:lnTo>
                  <a:lnTo>
                    <a:pt x="170" y="861"/>
                  </a:lnTo>
                  <a:lnTo>
                    <a:pt x="143" y="884"/>
                  </a:lnTo>
                  <a:lnTo>
                    <a:pt x="117" y="906"/>
                  </a:lnTo>
                  <a:lnTo>
                    <a:pt x="102" y="916"/>
                  </a:lnTo>
                  <a:lnTo>
                    <a:pt x="90" y="927"/>
                  </a:lnTo>
                  <a:lnTo>
                    <a:pt x="79" y="935"/>
                  </a:lnTo>
                  <a:lnTo>
                    <a:pt x="68" y="943"/>
                  </a:lnTo>
                  <a:lnTo>
                    <a:pt x="57" y="950"/>
                  </a:lnTo>
                  <a:lnTo>
                    <a:pt x="49" y="956"/>
                  </a:lnTo>
                  <a:lnTo>
                    <a:pt x="38" y="964"/>
                  </a:lnTo>
                  <a:lnTo>
                    <a:pt x="30" y="966"/>
                  </a:lnTo>
                  <a:lnTo>
                    <a:pt x="26" y="972"/>
                  </a:lnTo>
                  <a:lnTo>
                    <a:pt x="19" y="974"/>
                  </a:lnTo>
                  <a:lnTo>
                    <a:pt x="15" y="977"/>
                  </a:lnTo>
                  <a:lnTo>
                    <a:pt x="11" y="980"/>
                  </a:lnTo>
                  <a:lnTo>
                    <a:pt x="8" y="980"/>
                  </a:lnTo>
                  <a:lnTo>
                    <a:pt x="4" y="980"/>
                  </a:lnTo>
                  <a:lnTo>
                    <a:pt x="0" y="977"/>
                  </a:lnTo>
                  <a:lnTo>
                    <a:pt x="0" y="977"/>
                  </a:lnTo>
                  <a:lnTo>
                    <a:pt x="0" y="974"/>
                  </a:lnTo>
                  <a:lnTo>
                    <a:pt x="0" y="972"/>
                  </a:lnTo>
                  <a:lnTo>
                    <a:pt x="0" y="969"/>
                  </a:lnTo>
                  <a:lnTo>
                    <a:pt x="4" y="966"/>
                  </a:lnTo>
                  <a:lnTo>
                    <a:pt x="4" y="961"/>
                  </a:lnTo>
                  <a:lnTo>
                    <a:pt x="8" y="956"/>
                  </a:lnTo>
                  <a:lnTo>
                    <a:pt x="15" y="950"/>
                  </a:lnTo>
                  <a:lnTo>
                    <a:pt x="19" y="943"/>
                  </a:lnTo>
                  <a:lnTo>
                    <a:pt x="23" y="937"/>
                  </a:lnTo>
                  <a:lnTo>
                    <a:pt x="30" y="929"/>
                  </a:lnTo>
                  <a:lnTo>
                    <a:pt x="38" y="921"/>
                  </a:lnTo>
                  <a:lnTo>
                    <a:pt x="49" y="911"/>
                  </a:lnTo>
                  <a:lnTo>
                    <a:pt x="68" y="890"/>
                  </a:lnTo>
                  <a:lnTo>
                    <a:pt x="90" y="869"/>
                  </a:lnTo>
                  <a:lnTo>
                    <a:pt x="90" y="869"/>
                  </a:lnTo>
                </a:path>
              </a:pathLst>
            </a:custGeom>
            <a:grpFill/>
            <a:ln w="36513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4" name="Freeform 10"/>
            <p:cNvSpPr/>
            <p:nvPr/>
          </p:nvSpPr>
          <p:spPr bwMode="auto">
            <a:xfrm>
              <a:off x="3689351" y="790575"/>
              <a:ext cx="933450" cy="280987"/>
            </a:xfrm>
            <a:custGeom>
              <a:avLst/>
              <a:gdLst>
                <a:gd name="T0" fmla="*/ 19 w 588"/>
                <a:gd name="T1" fmla="*/ 156 h 177"/>
                <a:gd name="T2" fmla="*/ 4 w 588"/>
                <a:gd name="T3" fmla="*/ 140 h 177"/>
                <a:gd name="T4" fmla="*/ 0 w 588"/>
                <a:gd name="T5" fmla="*/ 130 h 177"/>
                <a:gd name="T6" fmla="*/ 4 w 588"/>
                <a:gd name="T7" fmla="*/ 122 h 177"/>
                <a:gd name="T8" fmla="*/ 12 w 588"/>
                <a:gd name="T9" fmla="*/ 119 h 177"/>
                <a:gd name="T10" fmla="*/ 23 w 588"/>
                <a:gd name="T11" fmla="*/ 119 h 177"/>
                <a:gd name="T12" fmla="*/ 38 w 588"/>
                <a:gd name="T13" fmla="*/ 114 h 177"/>
                <a:gd name="T14" fmla="*/ 61 w 588"/>
                <a:gd name="T15" fmla="*/ 111 h 177"/>
                <a:gd name="T16" fmla="*/ 79 w 588"/>
                <a:gd name="T17" fmla="*/ 106 h 177"/>
                <a:gd name="T18" fmla="*/ 98 w 588"/>
                <a:gd name="T19" fmla="*/ 103 h 177"/>
                <a:gd name="T20" fmla="*/ 121 w 588"/>
                <a:gd name="T21" fmla="*/ 98 h 177"/>
                <a:gd name="T22" fmla="*/ 147 w 588"/>
                <a:gd name="T23" fmla="*/ 93 h 177"/>
                <a:gd name="T24" fmla="*/ 177 w 588"/>
                <a:gd name="T25" fmla="*/ 85 h 177"/>
                <a:gd name="T26" fmla="*/ 211 w 588"/>
                <a:gd name="T27" fmla="*/ 77 h 177"/>
                <a:gd name="T28" fmla="*/ 249 w 588"/>
                <a:gd name="T29" fmla="*/ 66 h 177"/>
                <a:gd name="T30" fmla="*/ 294 w 588"/>
                <a:gd name="T31" fmla="*/ 56 h 177"/>
                <a:gd name="T32" fmla="*/ 339 w 588"/>
                <a:gd name="T33" fmla="*/ 45 h 177"/>
                <a:gd name="T34" fmla="*/ 381 w 588"/>
                <a:gd name="T35" fmla="*/ 35 h 177"/>
                <a:gd name="T36" fmla="*/ 418 w 588"/>
                <a:gd name="T37" fmla="*/ 24 h 177"/>
                <a:gd name="T38" fmla="*/ 448 w 588"/>
                <a:gd name="T39" fmla="*/ 16 h 177"/>
                <a:gd name="T40" fmla="*/ 479 w 588"/>
                <a:gd name="T41" fmla="*/ 11 h 177"/>
                <a:gd name="T42" fmla="*/ 501 w 588"/>
                <a:gd name="T43" fmla="*/ 6 h 177"/>
                <a:gd name="T44" fmla="*/ 520 w 588"/>
                <a:gd name="T45" fmla="*/ 0 h 177"/>
                <a:gd name="T46" fmla="*/ 531 w 588"/>
                <a:gd name="T47" fmla="*/ 0 h 177"/>
                <a:gd name="T48" fmla="*/ 546 w 588"/>
                <a:gd name="T49" fmla="*/ 0 h 177"/>
                <a:gd name="T50" fmla="*/ 561 w 588"/>
                <a:gd name="T51" fmla="*/ 3 h 177"/>
                <a:gd name="T52" fmla="*/ 573 w 588"/>
                <a:gd name="T53" fmla="*/ 8 h 177"/>
                <a:gd name="T54" fmla="*/ 584 w 588"/>
                <a:gd name="T55" fmla="*/ 19 h 177"/>
                <a:gd name="T56" fmla="*/ 588 w 588"/>
                <a:gd name="T57" fmla="*/ 37 h 177"/>
                <a:gd name="T58" fmla="*/ 584 w 588"/>
                <a:gd name="T59" fmla="*/ 48 h 177"/>
                <a:gd name="T60" fmla="*/ 580 w 588"/>
                <a:gd name="T61" fmla="*/ 58 h 177"/>
                <a:gd name="T62" fmla="*/ 569 w 588"/>
                <a:gd name="T63" fmla="*/ 64 h 177"/>
                <a:gd name="T64" fmla="*/ 550 w 588"/>
                <a:gd name="T65" fmla="*/ 72 h 177"/>
                <a:gd name="T66" fmla="*/ 528 w 588"/>
                <a:gd name="T67" fmla="*/ 82 h 177"/>
                <a:gd name="T68" fmla="*/ 497 w 588"/>
                <a:gd name="T69" fmla="*/ 93 h 177"/>
                <a:gd name="T70" fmla="*/ 464 w 588"/>
                <a:gd name="T71" fmla="*/ 101 h 177"/>
                <a:gd name="T72" fmla="*/ 422 w 588"/>
                <a:gd name="T73" fmla="*/ 111 h 177"/>
                <a:gd name="T74" fmla="*/ 373 w 588"/>
                <a:gd name="T75" fmla="*/ 122 h 177"/>
                <a:gd name="T76" fmla="*/ 313 w 588"/>
                <a:gd name="T77" fmla="*/ 132 h 177"/>
                <a:gd name="T78" fmla="*/ 245 w 588"/>
                <a:gd name="T79" fmla="*/ 146 h 177"/>
                <a:gd name="T80" fmla="*/ 207 w 588"/>
                <a:gd name="T81" fmla="*/ 153 h 177"/>
                <a:gd name="T82" fmla="*/ 177 w 588"/>
                <a:gd name="T83" fmla="*/ 159 h 177"/>
                <a:gd name="T84" fmla="*/ 151 w 588"/>
                <a:gd name="T85" fmla="*/ 164 h 177"/>
                <a:gd name="T86" fmla="*/ 128 w 588"/>
                <a:gd name="T87" fmla="*/ 169 h 177"/>
                <a:gd name="T88" fmla="*/ 110 w 588"/>
                <a:gd name="T89" fmla="*/ 172 h 177"/>
                <a:gd name="T90" fmla="*/ 94 w 588"/>
                <a:gd name="T91" fmla="*/ 175 h 177"/>
                <a:gd name="T92" fmla="*/ 83 w 588"/>
                <a:gd name="T93" fmla="*/ 177 h 177"/>
                <a:gd name="T94" fmla="*/ 79 w 588"/>
                <a:gd name="T95" fmla="*/ 177 h 177"/>
                <a:gd name="T96" fmla="*/ 57 w 588"/>
                <a:gd name="T97" fmla="*/ 175 h 177"/>
                <a:gd name="T98" fmla="*/ 34 w 588"/>
                <a:gd name="T99" fmla="*/ 164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588" h="177">
                  <a:moveTo>
                    <a:pt x="34" y="164"/>
                  </a:moveTo>
                  <a:lnTo>
                    <a:pt x="19" y="156"/>
                  </a:lnTo>
                  <a:lnTo>
                    <a:pt x="12" y="146"/>
                  </a:lnTo>
                  <a:lnTo>
                    <a:pt x="4" y="140"/>
                  </a:lnTo>
                  <a:lnTo>
                    <a:pt x="0" y="132"/>
                  </a:lnTo>
                  <a:lnTo>
                    <a:pt x="0" y="130"/>
                  </a:lnTo>
                  <a:lnTo>
                    <a:pt x="0" y="124"/>
                  </a:lnTo>
                  <a:lnTo>
                    <a:pt x="4" y="122"/>
                  </a:lnTo>
                  <a:lnTo>
                    <a:pt x="12" y="122"/>
                  </a:lnTo>
                  <a:lnTo>
                    <a:pt x="12" y="119"/>
                  </a:lnTo>
                  <a:lnTo>
                    <a:pt x="15" y="119"/>
                  </a:lnTo>
                  <a:lnTo>
                    <a:pt x="23" y="119"/>
                  </a:lnTo>
                  <a:lnTo>
                    <a:pt x="30" y="117"/>
                  </a:lnTo>
                  <a:lnTo>
                    <a:pt x="38" y="114"/>
                  </a:lnTo>
                  <a:lnTo>
                    <a:pt x="49" y="114"/>
                  </a:lnTo>
                  <a:lnTo>
                    <a:pt x="61" y="111"/>
                  </a:lnTo>
                  <a:lnTo>
                    <a:pt x="72" y="109"/>
                  </a:lnTo>
                  <a:lnTo>
                    <a:pt x="79" y="106"/>
                  </a:lnTo>
                  <a:lnTo>
                    <a:pt x="87" y="106"/>
                  </a:lnTo>
                  <a:lnTo>
                    <a:pt x="98" y="103"/>
                  </a:lnTo>
                  <a:lnTo>
                    <a:pt x="110" y="101"/>
                  </a:lnTo>
                  <a:lnTo>
                    <a:pt x="121" y="98"/>
                  </a:lnTo>
                  <a:lnTo>
                    <a:pt x="132" y="95"/>
                  </a:lnTo>
                  <a:lnTo>
                    <a:pt x="147" y="93"/>
                  </a:lnTo>
                  <a:lnTo>
                    <a:pt x="162" y="90"/>
                  </a:lnTo>
                  <a:lnTo>
                    <a:pt x="177" y="85"/>
                  </a:lnTo>
                  <a:lnTo>
                    <a:pt x="192" y="82"/>
                  </a:lnTo>
                  <a:lnTo>
                    <a:pt x="211" y="77"/>
                  </a:lnTo>
                  <a:lnTo>
                    <a:pt x="230" y="72"/>
                  </a:lnTo>
                  <a:lnTo>
                    <a:pt x="249" y="66"/>
                  </a:lnTo>
                  <a:lnTo>
                    <a:pt x="271" y="61"/>
                  </a:lnTo>
                  <a:lnTo>
                    <a:pt x="294" y="56"/>
                  </a:lnTo>
                  <a:lnTo>
                    <a:pt x="317" y="51"/>
                  </a:lnTo>
                  <a:lnTo>
                    <a:pt x="339" y="45"/>
                  </a:lnTo>
                  <a:lnTo>
                    <a:pt x="358" y="40"/>
                  </a:lnTo>
                  <a:lnTo>
                    <a:pt x="381" y="35"/>
                  </a:lnTo>
                  <a:lnTo>
                    <a:pt x="399" y="29"/>
                  </a:lnTo>
                  <a:lnTo>
                    <a:pt x="418" y="24"/>
                  </a:lnTo>
                  <a:lnTo>
                    <a:pt x="433" y="21"/>
                  </a:lnTo>
                  <a:lnTo>
                    <a:pt x="448" y="16"/>
                  </a:lnTo>
                  <a:lnTo>
                    <a:pt x="464" y="14"/>
                  </a:lnTo>
                  <a:lnTo>
                    <a:pt x="479" y="11"/>
                  </a:lnTo>
                  <a:lnTo>
                    <a:pt x="490" y="8"/>
                  </a:lnTo>
                  <a:lnTo>
                    <a:pt x="501" y="6"/>
                  </a:lnTo>
                  <a:lnTo>
                    <a:pt x="509" y="3"/>
                  </a:lnTo>
                  <a:lnTo>
                    <a:pt x="520" y="0"/>
                  </a:lnTo>
                  <a:lnTo>
                    <a:pt x="528" y="0"/>
                  </a:lnTo>
                  <a:lnTo>
                    <a:pt x="531" y="0"/>
                  </a:lnTo>
                  <a:lnTo>
                    <a:pt x="535" y="0"/>
                  </a:lnTo>
                  <a:lnTo>
                    <a:pt x="546" y="0"/>
                  </a:lnTo>
                  <a:lnTo>
                    <a:pt x="554" y="0"/>
                  </a:lnTo>
                  <a:lnTo>
                    <a:pt x="561" y="3"/>
                  </a:lnTo>
                  <a:lnTo>
                    <a:pt x="565" y="6"/>
                  </a:lnTo>
                  <a:lnTo>
                    <a:pt x="573" y="8"/>
                  </a:lnTo>
                  <a:lnTo>
                    <a:pt x="576" y="14"/>
                  </a:lnTo>
                  <a:lnTo>
                    <a:pt x="584" y="19"/>
                  </a:lnTo>
                  <a:lnTo>
                    <a:pt x="588" y="24"/>
                  </a:lnTo>
                  <a:lnTo>
                    <a:pt x="588" y="37"/>
                  </a:lnTo>
                  <a:lnTo>
                    <a:pt x="588" y="45"/>
                  </a:lnTo>
                  <a:lnTo>
                    <a:pt x="584" y="48"/>
                  </a:lnTo>
                  <a:lnTo>
                    <a:pt x="584" y="53"/>
                  </a:lnTo>
                  <a:lnTo>
                    <a:pt x="580" y="58"/>
                  </a:lnTo>
                  <a:lnTo>
                    <a:pt x="573" y="61"/>
                  </a:lnTo>
                  <a:lnTo>
                    <a:pt x="569" y="64"/>
                  </a:lnTo>
                  <a:lnTo>
                    <a:pt x="561" y="69"/>
                  </a:lnTo>
                  <a:lnTo>
                    <a:pt x="550" y="72"/>
                  </a:lnTo>
                  <a:lnTo>
                    <a:pt x="539" y="77"/>
                  </a:lnTo>
                  <a:lnTo>
                    <a:pt x="528" y="82"/>
                  </a:lnTo>
                  <a:lnTo>
                    <a:pt x="512" y="87"/>
                  </a:lnTo>
                  <a:lnTo>
                    <a:pt x="497" y="93"/>
                  </a:lnTo>
                  <a:lnTo>
                    <a:pt x="482" y="98"/>
                  </a:lnTo>
                  <a:lnTo>
                    <a:pt x="464" y="101"/>
                  </a:lnTo>
                  <a:lnTo>
                    <a:pt x="445" y="106"/>
                  </a:lnTo>
                  <a:lnTo>
                    <a:pt x="422" y="111"/>
                  </a:lnTo>
                  <a:lnTo>
                    <a:pt x="399" y="117"/>
                  </a:lnTo>
                  <a:lnTo>
                    <a:pt x="373" y="122"/>
                  </a:lnTo>
                  <a:lnTo>
                    <a:pt x="343" y="127"/>
                  </a:lnTo>
                  <a:lnTo>
                    <a:pt x="313" y="132"/>
                  </a:lnTo>
                  <a:lnTo>
                    <a:pt x="279" y="140"/>
                  </a:lnTo>
                  <a:lnTo>
                    <a:pt x="245" y="146"/>
                  </a:lnTo>
                  <a:lnTo>
                    <a:pt x="226" y="151"/>
                  </a:lnTo>
                  <a:lnTo>
                    <a:pt x="207" y="153"/>
                  </a:lnTo>
                  <a:lnTo>
                    <a:pt x="192" y="156"/>
                  </a:lnTo>
                  <a:lnTo>
                    <a:pt x="177" y="159"/>
                  </a:lnTo>
                  <a:lnTo>
                    <a:pt x="166" y="161"/>
                  </a:lnTo>
                  <a:lnTo>
                    <a:pt x="151" y="164"/>
                  </a:lnTo>
                  <a:lnTo>
                    <a:pt x="140" y="167"/>
                  </a:lnTo>
                  <a:lnTo>
                    <a:pt x="128" y="169"/>
                  </a:lnTo>
                  <a:lnTo>
                    <a:pt x="121" y="172"/>
                  </a:lnTo>
                  <a:lnTo>
                    <a:pt x="110" y="172"/>
                  </a:lnTo>
                  <a:lnTo>
                    <a:pt x="102" y="175"/>
                  </a:lnTo>
                  <a:lnTo>
                    <a:pt x="94" y="175"/>
                  </a:lnTo>
                  <a:lnTo>
                    <a:pt x="91" y="177"/>
                  </a:lnTo>
                  <a:lnTo>
                    <a:pt x="83" y="177"/>
                  </a:lnTo>
                  <a:lnTo>
                    <a:pt x="79" y="177"/>
                  </a:lnTo>
                  <a:lnTo>
                    <a:pt x="79" y="177"/>
                  </a:lnTo>
                  <a:lnTo>
                    <a:pt x="68" y="177"/>
                  </a:lnTo>
                  <a:lnTo>
                    <a:pt x="57" y="175"/>
                  </a:lnTo>
                  <a:lnTo>
                    <a:pt x="46" y="169"/>
                  </a:lnTo>
                  <a:lnTo>
                    <a:pt x="34" y="164"/>
                  </a:lnTo>
                  <a:lnTo>
                    <a:pt x="34" y="164"/>
                  </a:lnTo>
                </a:path>
              </a:pathLst>
            </a:custGeom>
            <a:grpFill/>
            <a:ln w="36513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5" name="Freeform 11"/>
            <p:cNvSpPr/>
            <p:nvPr/>
          </p:nvSpPr>
          <p:spPr bwMode="auto">
            <a:xfrm>
              <a:off x="4186239" y="920750"/>
              <a:ext cx="931863" cy="842962"/>
            </a:xfrm>
            <a:custGeom>
              <a:avLst/>
              <a:gdLst>
                <a:gd name="T0" fmla="*/ 320 w 587"/>
                <a:gd name="T1" fmla="*/ 502 h 531"/>
                <a:gd name="T2" fmla="*/ 316 w 587"/>
                <a:gd name="T3" fmla="*/ 497 h 531"/>
                <a:gd name="T4" fmla="*/ 309 w 587"/>
                <a:gd name="T5" fmla="*/ 486 h 531"/>
                <a:gd name="T6" fmla="*/ 301 w 587"/>
                <a:gd name="T7" fmla="*/ 473 h 531"/>
                <a:gd name="T8" fmla="*/ 290 w 587"/>
                <a:gd name="T9" fmla="*/ 457 h 531"/>
                <a:gd name="T10" fmla="*/ 275 w 587"/>
                <a:gd name="T11" fmla="*/ 438 h 531"/>
                <a:gd name="T12" fmla="*/ 260 w 587"/>
                <a:gd name="T13" fmla="*/ 415 h 531"/>
                <a:gd name="T14" fmla="*/ 241 w 587"/>
                <a:gd name="T15" fmla="*/ 388 h 531"/>
                <a:gd name="T16" fmla="*/ 218 w 587"/>
                <a:gd name="T17" fmla="*/ 359 h 531"/>
                <a:gd name="T18" fmla="*/ 196 w 587"/>
                <a:gd name="T19" fmla="*/ 325 h 531"/>
                <a:gd name="T20" fmla="*/ 173 w 587"/>
                <a:gd name="T21" fmla="*/ 288 h 531"/>
                <a:gd name="T22" fmla="*/ 147 w 587"/>
                <a:gd name="T23" fmla="*/ 246 h 531"/>
                <a:gd name="T24" fmla="*/ 117 w 587"/>
                <a:gd name="T25" fmla="*/ 203 h 531"/>
                <a:gd name="T26" fmla="*/ 86 w 587"/>
                <a:gd name="T27" fmla="*/ 156 h 531"/>
                <a:gd name="T28" fmla="*/ 53 w 587"/>
                <a:gd name="T29" fmla="*/ 103 h 531"/>
                <a:gd name="T30" fmla="*/ 19 w 587"/>
                <a:gd name="T31" fmla="*/ 48 h 531"/>
                <a:gd name="T32" fmla="*/ 26 w 587"/>
                <a:gd name="T33" fmla="*/ 0 h 531"/>
                <a:gd name="T34" fmla="*/ 83 w 587"/>
                <a:gd name="T35" fmla="*/ 74 h 531"/>
                <a:gd name="T36" fmla="*/ 139 w 587"/>
                <a:gd name="T37" fmla="*/ 140 h 531"/>
                <a:gd name="T38" fmla="*/ 192 w 587"/>
                <a:gd name="T39" fmla="*/ 201 h 531"/>
                <a:gd name="T40" fmla="*/ 237 w 587"/>
                <a:gd name="T41" fmla="*/ 254 h 531"/>
                <a:gd name="T42" fmla="*/ 282 w 587"/>
                <a:gd name="T43" fmla="*/ 304 h 531"/>
                <a:gd name="T44" fmla="*/ 335 w 587"/>
                <a:gd name="T45" fmla="*/ 346 h 531"/>
                <a:gd name="T46" fmla="*/ 395 w 587"/>
                <a:gd name="T47" fmla="*/ 386 h 531"/>
                <a:gd name="T48" fmla="*/ 459 w 587"/>
                <a:gd name="T49" fmla="*/ 420 h 531"/>
                <a:gd name="T50" fmla="*/ 501 w 587"/>
                <a:gd name="T51" fmla="*/ 444 h 531"/>
                <a:gd name="T52" fmla="*/ 527 w 587"/>
                <a:gd name="T53" fmla="*/ 457 h 531"/>
                <a:gd name="T54" fmla="*/ 546 w 587"/>
                <a:gd name="T55" fmla="*/ 470 h 531"/>
                <a:gd name="T56" fmla="*/ 561 w 587"/>
                <a:gd name="T57" fmla="*/ 481 h 531"/>
                <a:gd name="T58" fmla="*/ 576 w 587"/>
                <a:gd name="T59" fmla="*/ 491 h 531"/>
                <a:gd name="T60" fmla="*/ 584 w 587"/>
                <a:gd name="T61" fmla="*/ 497 h 531"/>
                <a:gd name="T62" fmla="*/ 587 w 587"/>
                <a:gd name="T63" fmla="*/ 502 h 531"/>
                <a:gd name="T64" fmla="*/ 587 w 587"/>
                <a:gd name="T65" fmla="*/ 504 h 531"/>
                <a:gd name="T66" fmla="*/ 576 w 587"/>
                <a:gd name="T67" fmla="*/ 510 h 531"/>
                <a:gd name="T68" fmla="*/ 557 w 587"/>
                <a:gd name="T69" fmla="*/ 515 h 531"/>
                <a:gd name="T70" fmla="*/ 531 w 587"/>
                <a:gd name="T71" fmla="*/ 520 h 531"/>
                <a:gd name="T72" fmla="*/ 478 w 587"/>
                <a:gd name="T73" fmla="*/ 526 h 531"/>
                <a:gd name="T74" fmla="*/ 429 w 587"/>
                <a:gd name="T75" fmla="*/ 531 h 531"/>
                <a:gd name="T76" fmla="*/ 403 w 587"/>
                <a:gd name="T77" fmla="*/ 531 h 531"/>
                <a:gd name="T78" fmla="*/ 369 w 587"/>
                <a:gd name="T79" fmla="*/ 523 h 531"/>
                <a:gd name="T80" fmla="*/ 335 w 587"/>
                <a:gd name="T81" fmla="*/ 512 h 531"/>
                <a:gd name="T82" fmla="*/ 324 w 587"/>
                <a:gd name="T83" fmla="*/ 502 h 5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587" h="531">
                  <a:moveTo>
                    <a:pt x="324" y="502"/>
                  </a:moveTo>
                  <a:lnTo>
                    <a:pt x="320" y="502"/>
                  </a:lnTo>
                  <a:lnTo>
                    <a:pt x="320" y="499"/>
                  </a:lnTo>
                  <a:lnTo>
                    <a:pt x="316" y="497"/>
                  </a:lnTo>
                  <a:lnTo>
                    <a:pt x="312" y="491"/>
                  </a:lnTo>
                  <a:lnTo>
                    <a:pt x="309" y="486"/>
                  </a:lnTo>
                  <a:lnTo>
                    <a:pt x="305" y="481"/>
                  </a:lnTo>
                  <a:lnTo>
                    <a:pt x="301" y="473"/>
                  </a:lnTo>
                  <a:lnTo>
                    <a:pt x="294" y="465"/>
                  </a:lnTo>
                  <a:lnTo>
                    <a:pt x="290" y="457"/>
                  </a:lnTo>
                  <a:lnTo>
                    <a:pt x="282" y="449"/>
                  </a:lnTo>
                  <a:lnTo>
                    <a:pt x="275" y="438"/>
                  </a:lnTo>
                  <a:lnTo>
                    <a:pt x="267" y="428"/>
                  </a:lnTo>
                  <a:lnTo>
                    <a:pt x="260" y="415"/>
                  </a:lnTo>
                  <a:lnTo>
                    <a:pt x="248" y="401"/>
                  </a:lnTo>
                  <a:lnTo>
                    <a:pt x="241" y="388"/>
                  </a:lnTo>
                  <a:lnTo>
                    <a:pt x="230" y="372"/>
                  </a:lnTo>
                  <a:lnTo>
                    <a:pt x="218" y="359"/>
                  </a:lnTo>
                  <a:lnTo>
                    <a:pt x="211" y="341"/>
                  </a:lnTo>
                  <a:lnTo>
                    <a:pt x="196" y="325"/>
                  </a:lnTo>
                  <a:lnTo>
                    <a:pt x="184" y="306"/>
                  </a:lnTo>
                  <a:lnTo>
                    <a:pt x="173" y="288"/>
                  </a:lnTo>
                  <a:lnTo>
                    <a:pt x="158" y="267"/>
                  </a:lnTo>
                  <a:lnTo>
                    <a:pt x="147" y="246"/>
                  </a:lnTo>
                  <a:lnTo>
                    <a:pt x="132" y="225"/>
                  </a:lnTo>
                  <a:lnTo>
                    <a:pt x="117" y="203"/>
                  </a:lnTo>
                  <a:lnTo>
                    <a:pt x="102" y="180"/>
                  </a:lnTo>
                  <a:lnTo>
                    <a:pt x="86" y="156"/>
                  </a:lnTo>
                  <a:lnTo>
                    <a:pt x="68" y="130"/>
                  </a:lnTo>
                  <a:lnTo>
                    <a:pt x="53" y="103"/>
                  </a:lnTo>
                  <a:lnTo>
                    <a:pt x="34" y="77"/>
                  </a:lnTo>
                  <a:lnTo>
                    <a:pt x="19" y="48"/>
                  </a:lnTo>
                  <a:lnTo>
                    <a:pt x="0" y="19"/>
                  </a:lnTo>
                  <a:lnTo>
                    <a:pt x="26" y="0"/>
                  </a:lnTo>
                  <a:lnTo>
                    <a:pt x="56" y="37"/>
                  </a:lnTo>
                  <a:lnTo>
                    <a:pt x="83" y="74"/>
                  </a:lnTo>
                  <a:lnTo>
                    <a:pt x="113" y="108"/>
                  </a:lnTo>
                  <a:lnTo>
                    <a:pt x="139" y="140"/>
                  </a:lnTo>
                  <a:lnTo>
                    <a:pt x="166" y="172"/>
                  </a:lnTo>
                  <a:lnTo>
                    <a:pt x="192" y="201"/>
                  </a:lnTo>
                  <a:lnTo>
                    <a:pt x="215" y="227"/>
                  </a:lnTo>
                  <a:lnTo>
                    <a:pt x="237" y="254"/>
                  </a:lnTo>
                  <a:lnTo>
                    <a:pt x="260" y="280"/>
                  </a:lnTo>
                  <a:lnTo>
                    <a:pt x="282" y="304"/>
                  </a:lnTo>
                  <a:lnTo>
                    <a:pt x="309" y="325"/>
                  </a:lnTo>
                  <a:lnTo>
                    <a:pt x="335" y="346"/>
                  </a:lnTo>
                  <a:lnTo>
                    <a:pt x="365" y="367"/>
                  </a:lnTo>
                  <a:lnTo>
                    <a:pt x="395" y="386"/>
                  </a:lnTo>
                  <a:lnTo>
                    <a:pt x="425" y="404"/>
                  </a:lnTo>
                  <a:lnTo>
                    <a:pt x="459" y="420"/>
                  </a:lnTo>
                  <a:lnTo>
                    <a:pt x="489" y="436"/>
                  </a:lnTo>
                  <a:lnTo>
                    <a:pt x="501" y="444"/>
                  </a:lnTo>
                  <a:lnTo>
                    <a:pt x="516" y="452"/>
                  </a:lnTo>
                  <a:lnTo>
                    <a:pt x="527" y="457"/>
                  </a:lnTo>
                  <a:lnTo>
                    <a:pt x="535" y="465"/>
                  </a:lnTo>
                  <a:lnTo>
                    <a:pt x="546" y="470"/>
                  </a:lnTo>
                  <a:lnTo>
                    <a:pt x="553" y="475"/>
                  </a:lnTo>
                  <a:lnTo>
                    <a:pt x="561" y="481"/>
                  </a:lnTo>
                  <a:lnTo>
                    <a:pt x="568" y="486"/>
                  </a:lnTo>
                  <a:lnTo>
                    <a:pt x="576" y="491"/>
                  </a:lnTo>
                  <a:lnTo>
                    <a:pt x="580" y="494"/>
                  </a:lnTo>
                  <a:lnTo>
                    <a:pt x="584" y="497"/>
                  </a:lnTo>
                  <a:lnTo>
                    <a:pt x="587" y="499"/>
                  </a:lnTo>
                  <a:lnTo>
                    <a:pt x="587" y="502"/>
                  </a:lnTo>
                  <a:lnTo>
                    <a:pt x="587" y="502"/>
                  </a:lnTo>
                  <a:lnTo>
                    <a:pt x="587" y="504"/>
                  </a:lnTo>
                  <a:lnTo>
                    <a:pt x="584" y="507"/>
                  </a:lnTo>
                  <a:lnTo>
                    <a:pt x="576" y="510"/>
                  </a:lnTo>
                  <a:lnTo>
                    <a:pt x="568" y="512"/>
                  </a:lnTo>
                  <a:lnTo>
                    <a:pt x="557" y="515"/>
                  </a:lnTo>
                  <a:lnTo>
                    <a:pt x="546" y="518"/>
                  </a:lnTo>
                  <a:lnTo>
                    <a:pt x="531" y="520"/>
                  </a:lnTo>
                  <a:lnTo>
                    <a:pt x="512" y="523"/>
                  </a:lnTo>
                  <a:lnTo>
                    <a:pt x="478" y="526"/>
                  </a:lnTo>
                  <a:lnTo>
                    <a:pt x="444" y="531"/>
                  </a:lnTo>
                  <a:lnTo>
                    <a:pt x="429" y="531"/>
                  </a:lnTo>
                  <a:lnTo>
                    <a:pt x="414" y="531"/>
                  </a:lnTo>
                  <a:lnTo>
                    <a:pt x="403" y="531"/>
                  </a:lnTo>
                  <a:lnTo>
                    <a:pt x="392" y="528"/>
                  </a:lnTo>
                  <a:lnTo>
                    <a:pt x="369" y="523"/>
                  </a:lnTo>
                  <a:lnTo>
                    <a:pt x="350" y="518"/>
                  </a:lnTo>
                  <a:lnTo>
                    <a:pt x="335" y="512"/>
                  </a:lnTo>
                  <a:lnTo>
                    <a:pt x="324" y="502"/>
                  </a:lnTo>
                  <a:lnTo>
                    <a:pt x="324" y="502"/>
                  </a:lnTo>
                </a:path>
              </a:pathLst>
            </a:custGeom>
            <a:grpFill/>
            <a:ln w="36513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6" name="Freeform 12"/>
            <p:cNvSpPr/>
            <p:nvPr/>
          </p:nvSpPr>
          <p:spPr bwMode="auto">
            <a:xfrm>
              <a:off x="3989389" y="1331912"/>
              <a:ext cx="400050" cy="155575"/>
            </a:xfrm>
            <a:custGeom>
              <a:avLst/>
              <a:gdLst>
                <a:gd name="T0" fmla="*/ 124 w 252"/>
                <a:gd name="T1" fmla="*/ 21 h 98"/>
                <a:gd name="T2" fmla="*/ 139 w 252"/>
                <a:gd name="T3" fmla="*/ 16 h 98"/>
                <a:gd name="T4" fmla="*/ 158 w 252"/>
                <a:gd name="T5" fmla="*/ 10 h 98"/>
                <a:gd name="T6" fmla="*/ 173 w 252"/>
                <a:gd name="T7" fmla="*/ 5 h 98"/>
                <a:gd name="T8" fmla="*/ 184 w 252"/>
                <a:gd name="T9" fmla="*/ 3 h 98"/>
                <a:gd name="T10" fmla="*/ 195 w 252"/>
                <a:gd name="T11" fmla="*/ 0 h 98"/>
                <a:gd name="T12" fmla="*/ 207 w 252"/>
                <a:gd name="T13" fmla="*/ 0 h 98"/>
                <a:gd name="T14" fmla="*/ 218 w 252"/>
                <a:gd name="T15" fmla="*/ 0 h 98"/>
                <a:gd name="T16" fmla="*/ 226 w 252"/>
                <a:gd name="T17" fmla="*/ 3 h 98"/>
                <a:gd name="T18" fmla="*/ 237 w 252"/>
                <a:gd name="T19" fmla="*/ 8 h 98"/>
                <a:gd name="T20" fmla="*/ 248 w 252"/>
                <a:gd name="T21" fmla="*/ 16 h 98"/>
                <a:gd name="T22" fmla="*/ 252 w 252"/>
                <a:gd name="T23" fmla="*/ 21 h 98"/>
                <a:gd name="T24" fmla="*/ 252 w 252"/>
                <a:gd name="T25" fmla="*/ 29 h 98"/>
                <a:gd name="T26" fmla="*/ 252 w 252"/>
                <a:gd name="T27" fmla="*/ 32 h 98"/>
                <a:gd name="T28" fmla="*/ 248 w 252"/>
                <a:gd name="T29" fmla="*/ 37 h 98"/>
                <a:gd name="T30" fmla="*/ 244 w 252"/>
                <a:gd name="T31" fmla="*/ 42 h 98"/>
                <a:gd name="T32" fmla="*/ 237 w 252"/>
                <a:gd name="T33" fmla="*/ 47 h 98"/>
                <a:gd name="T34" fmla="*/ 229 w 252"/>
                <a:gd name="T35" fmla="*/ 53 h 98"/>
                <a:gd name="T36" fmla="*/ 218 w 252"/>
                <a:gd name="T37" fmla="*/ 58 h 98"/>
                <a:gd name="T38" fmla="*/ 203 w 252"/>
                <a:gd name="T39" fmla="*/ 66 h 98"/>
                <a:gd name="T40" fmla="*/ 192 w 252"/>
                <a:gd name="T41" fmla="*/ 71 h 98"/>
                <a:gd name="T42" fmla="*/ 173 w 252"/>
                <a:gd name="T43" fmla="*/ 79 h 98"/>
                <a:gd name="T44" fmla="*/ 154 w 252"/>
                <a:gd name="T45" fmla="*/ 84 h 98"/>
                <a:gd name="T46" fmla="*/ 131 w 252"/>
                <a:gd name="T47" fmla="*/ 90 h 98"/>
                <a:gd name="T48" fmla="*/ 109 w 252"/>
                <a:gd name="T49" fmla="*/ 92 h 98"/>
                <a:gd name="T50" fmla="*/ 86 w 252"/>
                <a:gd name="T51" fmla="*/ 95 h 98"/>
                <a:gd name="T52" fmla="*/ 60 w 252"/>
                <a:gd name="T53" fmla="*/ 98 h 98"/>
                <a:gd name="T54" fmla="*/ 30 w 252"/>
                <a:gd name="T55" fmla="*/ 98 h 98"/>
                <a:gd name="T56" fmla="*/ 0 w 252"/>
                <a:gd name="T57" fmla="*/ 98 h 98"/>
                <a:gd name="T58" fmla="*/ 0 w 252"/>
                <a:gd name="T59" fmla="*/ 47 h 98"/>
                <a:gd name="T60" fmla="*/ 15 w 252"/>
                <a:gd name="T61" fmla="*/ 47 h 98"/>
                <a:gd name="T62" fmla="*/ 26 w 252"/>
                <a:gd name="T63" fmla="*/ 45 h 98"/>
                <a:gd name="T64" fmla="*/ 41 w 252"/>
                <a:gd name="T65" fmla="*/ 45 h 98"/>
                <a:gd name="T66" fmla="*/ 56 w 252"/>
                <a:gd name="T67" fmla="*/ 42 h 98"/>
                <a:gd name="T68" fmla="*/ 71 w 252"/>
                <a:gd name="T69" fmla="*/ 37 h 98"/>
                <a:gd name="T70" fmla="*/ 86 w 252"/>
                <a:gd name="T71" fmla="*/ 34 h 98"/>
                <a:gd name="T72" fmla="*/ 105 w 252"/>
                <a:gd name="T73" fmla="*/ 29 h 98"/>
                <a:gd name="T74" fmla="*/ 124 w 252"/>
                <a:gd name="T75" fmla="*/ 21 h 98"/>
                <a:gd name="T76" fmla="*/ 124 w 252"/>
                <a:gd name="T77" fmla="*/ 21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52" h="98">
                  <a:moveTo>
                    <a:pt x="124" y="21"/>
                  </a:moveTo>
                  <a:lnTo>
                    <a:pt x="139" y="16"/>
                  </a:lnTo>
                  <a:lnTo>
                    <a:pt x="158" y="10"/>
                  </a:lnTo>
                  <a:lnTo>
                    <a:pt x="173" y="5"/>
                  </a:lnTo>
                  <a:lnTo>
                    <a:pt x="184" y="3"/>
                  </a:lnTo>
                  <a:lnTo>
                    <a:pt x="195" y="0"/>
                  </a:lnTo>
                  <a:lnTo>
                    <a:pt x="207" y="0"/>
                  </a:lnTo>
                  <a:lnTo>
                    <a:pt x="218" y="0"/>
                  </a:lnTo>
                  <a:lnTo>
                    <a:pt x="226" y="3"/>
                  </a:lnTo>
                  <a:lnTo>
                    <a:pt x="237" y="8"/>
                  </a:lnTo>
                  <a:lnTo>
                    <a:pt x="248" y="16"/>
                  </a:lnTo>
                  <a:lnTo>
                    <a:pt x="252" y="21"/>
                  </a:lnTo>
                  <a:lnTo>
                    <a:pt x="252" y="29"/>
                  </a:lnTo>
                  <a:lnTo>
                    <a:pt x="252" y="32"/>
                  </a:lnTo>
                  <a:lnTo>
                    <a:pt x="248" y="37"/>
                  </a:lnTo>
                  <a:lnTo>
                    <a:pt x="244" y="42"/>
                  </a:lnTo>
                  <a:lnTo>
                    <a:pt x="237" y="47"/>
                  </a:lnTo>
                  <a:lnTo>
                    <a:pt x="229" y="53"/>
                  </a:lnTo>
                  <a:lnTo>
                    <a:pt x="218" y="58"/>
                  </a:lnTo>
                  <a:lnTo>
                    <a:pt x="203" y="66"/>
                  </a:lnTo>
                  <a:lnTo>
                    <a:pt x="192" y="71"/>
                  </a:lnTo>
                  <a:lnTo>
                    <a:pt x="173" y="79"/>
                  </a:lnTo>
                  <a:lnTo>
                    <a:pt x="154" y="84"/>
                  </a:lnTo>
                  <a:lnTo>
                    <a:pt x="131" y="90"/>
                  </a:lnTo>
                  <a:lnTo>
                    <a:pt x="109" y="92"/>
                  </a:lnTo>
                  <a:lnTo>
                    <a:pt x="86" y="95"/>
                  </a:lnTo>
                  <a:lnTo>
                    <a:pt x="60" y="98"/>
                  </a:lnTo>
                  <a:lnTo>
                    <a:pt x="30" y="98"/>
                  </a:lnTo>
                  <a:lnTo>
                    <a:pt x="0" y="98"/>
                  </a:lnTo>
                  <a:lnTo>
                    <a:pt x="0" y="47"/>
                  </a:lnTo>
                  <a:lnTo>
                    <a:pt x="15" y="47"/>
                  </a:lnTo>
                  <a:lnTo>
                    <a:pt x="26" y="45"/>
                  </a:lnTo>
                  <a:lnTo>
                    <a:pt x="41" y="45"/>
                  </a:lnTo>
                  <a:lnTo>
                    <a:pt x="56" y="42"/>
                  </a:lnTo>
                  <a:lnTo>
                    <a:pt x="71" y="37"/>
                  </a:lnTo>
                  <a:lnTo>
                    <a:pt x="86" y="34"/>
                  </a:lnTo>
                  <a:lnTo>
                    <a:pt x="105" y="29"/>
                  </a:lnTo>
                  <a:lnTo>
                    <a:pt x="124" y="21"/>
                  </a:lnTo>
                  <a:lnTo>
                    <a:pt x="124" y="21"/>
                  </a:lnTo>
                </a:path>
              </a:pathLst>
            </a:custGeom>
            <a:grpFill/>
            <a:ln w="36513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7" name="Freeform 13"/>
            <p:cNvSpPr/>
            <p:nvPr/>
          </p:nvSpPr>
          <p:spPr bwMode="auto">
            <a:xfrm>
              <a:off x="3989389" y="1600200"/>
              <a:ext cx="363538" cy="130175"/>
            </a:xfrm>
            <a:custGeom>
              <a:avLst/>
              <a:gdLst>
                <a:gd name="T0" fmla="*/ 109 w 229"/>
                <a:gd name="T1" fmla="*/ 24 h 82"/>
                <a:gd name="T2" fmla="*/ 128 w 229"/>
                <a:gd name="T3" fmla="*/ 18 h 82"/>
                <a:gd name="T4" fmla="*/ 143 w 229"/>
                <a:gd name="T5" fmla="*/ 13 h 82"/>
                <a:gd name="T6" fmla="*/ 154 w 229"/>
                <a:gd name="T7" fmla="*/ 8 h 82"/>
                <a:gd name="T8" fmla="*/ 165 w 229"/>
                <a:gd name="T9" fmla="*/ 5 h 82"/>
                <a:gd name="T10" fmla="*/ 177 w 229"/>
                <a:gd name="T11" fmla="*/ 3 h 82"/>
                <a:gd name="T12" fmla="*/ 184 w 229"/>
                <a:gd name="T13" fmla="*/ 0 h 82"/>
                <a:gd name="T14" fmla="*/ 188 w 229"/>
                <a:gd name="T15" fmla="*/ 0 h 82"/>
                <a:gd name="T16" fmla="*/ 192 w 229"/>
                <a:gd name="T17" fmla="*/ 0 h 82"/>
                <a:gd name="T18" fmla="*/ 195 w 229"/>
                <a:gd name="T19" fmla="*/ 0 h 82"/>
                <a:gd name="T20" fmla="*/ 199 w 229"/>
                <a:gd name="T21" fmla="*/ 0 h 82"/>
                <a:gd name="T22" fmla="*/ 203 w 229"/>
                <a:gd name="T23" fmla="*/ 3 h 82"/>
                <a:gd name="T24" fmla="*/ 214 w 229"/>
                <a:gd name="T25" fmla="*/ 5 h 82"/>
                <a:gd name="T26" fmla="*/ 222 w 229"/>
                <a:gd name="T27" fmla="*/ 10 h 82"/>
                <a:gd name="T28" fmla="*/ 226 w 229"/>
                <a:gd name="T29" fmla="*/ 16 h 82"/>
                <a:gd name="T30" fmla="*/ 229 w 229"/>
                <a:gd name="T31" fmla="*/ 18 h 82"/>
                <a:gd name="T32" fmla="*/ 229 w 229"/>
                <a:gd name="T33" fmla="*/ 24 h 82"/>
                <a:gd name="T34" fmla="*/ 229 w 229"/>
                <a:gd name="T35" fmla="*/ 29 h 82"/>
                <a:gd name="T36" fmla="*/ 226 w 229"/>
                <a:gd name="T37" fmla="*/ 34 h 82"/>
                <a:gd name="T38" fmla="*/ 222 w 229"/>
                <a:gd name="T39" fmla="*/ 42 h 82"/>
                <a:gd name="T40" fmla="*/ 214 w 229"/>
                <a:gd name="T41" fmla="*/ 50 h 82"/>
                <a:gd name="T42" fmla="*/ 203 w 229"/>
                <a:gd name="T43" fmla="*/ 58 h 82"/>
                <a:gd name="T44" fmla="*/ 188 w 229"/>
                <a:gd name="T45" fmla="*/ 66 h 82"/>
                <a:gd name="T46" fmla="*/ 177 w 229"/>
                <a:gd name="T47" fmla="*/ 71 h 82"/>
                <a:gd name="T48" fmla="*/ 158 w 229"/>
                <a:gd name="T49" fmla="*/ 74 h 82"/>
                <a:gd name="T50" fmla="*/ 150 w 229"/>
                <a:gd name="T51" fmla="*/ 76 h 82"/>
                <a:gd name="T52" fmla="*/ 135 w 229"/>
                <a:gd name="T53" fmla="*/ 79 h 82"/>
                <a:gd name="T54" fmla="*/ 120 w 229"/>
                <a:gd name="T55" fmla="*/ 79 h 82"/>
                <a:gd name="T56" fmla="*/ 101 w 229"/>
                <a:gd name="T57" fmla="*/ 82 h 82"/>
                <a:gd name="T58" fmla="*/ 82 w 229"/>
                <a:gd name="T59" fmla="*/ 82 h 82"/>
                <a:gd name="T60" fmla="*/ 56 w 229"/>
                <a:gd name="T61" fmla="*/ 82 h 82"/>
                <a:gd name="T62" fmla="*/ 30 w 229"/>
                <a:gd name="T63" fmla="*/ 82 h 82"/>
                <a:gd name="T64" fmla="*/ 0 w 229"/>
                <a:gd name="T65" fmla="*/ 82 h 82"/>
                <a:gd name="T66" fmla="*/ 0 w 229"/>
                <a:gd name="T67" fmla="*/ 42 h 82"/>
                <a:gd name="T68" fmla="*/ 11 w 229"/>
                <a:gd name="T69" fmla="*/ 42 h 82"/>
                <a:gd name="T70" fmla="*/ 22 w 229"/>
                <a:gd name="T71" fmla="*/ 42 h 82"/>
                <a:gd name="T72" fmla="*/ 34 w 229"/>
                <a:gd name="T73" fmla="*/ 40 h 82"/>
                <a:gd name="T74" fmla="*/ 45 w 229"/>
                <a:gd name="T75" fmla="*/ 40 h 82"/>
                <a:gd name="T76" fmla="*/ 60 w 229"/>
                <a:gd name="T77" fmla="*/ 37 h 82"/>
                <a:gd name="T78" fmla="*/ 75 w 229"/>
                <a:gd name="T79" fmla="*/ 32 h 82"/>
                <a:gd name="T80" fmla="*/ 90 w 229"/>
                <a:gd name="T81" fmla="*/ 29 h 82"/>
                <a:gd name="T82" fmla="*/ 109 w 229"/>
                <a:gd name="T83" fmla="*/ 24 h 82"/>
                <a:gd name="T84" fmla="*/ 109 w 229"/>
                <a:gd name="T85" fmla="*/ 24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29" h="82">
                  <a:moveTo>
                    <a:pt x="109" y="24"/>
                  </a:moveTo>
                  <a:lnTo>
                    <a:pt x="128" y="18"/>
                  </a:lnTo>
                  <a:lnTo>
                    <a:pt x="143" y="13"/>
                  </a:lnTo>
                  <a:lnTo>
                    <a:pt x="154" y="8"/>
                  </a:lnTo>
                  <a:lnTo>
                    <a:pt x="165" y="5"/>
                  </a:lnTo>
                  <a:lnTo>
                    <a:pt x="177" y="3"/>
                  </a:lnTo>
                  <a:lnTo>
                    <a:pt x="184" y="0"/>
                  </a:lnTo>
                  <a:lnTo>
                    <a:pt x="188" y="0"/>
                  </a:lnTo>
                  <a:lnTo>
                    <a:pt x="192" y="0"/>
                  </a:lnTo>
                  <a:lnTo>
                    <a:pt x="195" y="0"/>
                  </a:lnTo>
                  <a:lnTo>
                    <a:pt x="199" y="0"/>
                  </a:lnTo>
                  <a:lnTo>
                    <a:pt x="203" y="3"/>
                  </a:lnTo>
                  <a:lnTo>
                    <a:pt x="214" y="5"/>
                  </a:lnTo>
                  <a:lnTo>
                    <a:pt x="222" y="10"/>
                  </a:lnTo>
                  <a:lnTo>
                    <a:pt x="226" y="16"/>
                  </a:lnTo>
                  <a:lnTo>
                    <a:pt x="229" y="18"/>
                  </a:lnTo>
                  <a:lnTo>
                    <a:pt x="229" y="24"/>
                  </a:lnTo>
                  <a:lnTo>
                    <a:pt x="229" y="29"/>
                  </a:lnTo>
                  <a:lnTo>
                    <a:pt x="226" y="34"/>
                  </a:lnTo>
                  <a:lnTo>
                    <a:pt x="222" y="42"/>
                  </a:lnTo>
                  <a:lnTo>
                    <a:pt x="214" y="50"/>
                  </a:lnTo>
                  <a:lnTo>
                    <a:pt x="203" y="58"/>
                  </a:lnTo>
                  <a:lnTo>
                    <a:pt x="188" y="66"/>
                  </a:lnTo>
                  <a:lnTo>
                    <a:pt x="177" y="71"/>
                  </a:lnTo>
                  <a:lnTo>
                    <a:pt x="158" y="74"/>
                  </a:lnTo>
                  <a:lnTo>
                    <a:pt x="150" y="76"/>
                  </a:lnTo>
                  <a:lnTo>
                    <a:pt x="135" y="79"/>
                  </a:lnTo>
                  <a:lnTo>
                    <a:pt x="120" y="79"/>
                  </a:lnTo>
                  <a:lnTo>
                    <a:pt x="101" y="82"/>
                  </a:lnTo>
                  <a:lnTo>
                    <a:pt x="82" y="82"/>
                  </a:lnTo>
                  <a:lnTo>
                    <a:pt x="56" y="82"/>
                  </a:lnTo>
                  <a:lnTo>
                    <a:pt x="30" y="82"/>
                  </a:lnTo>
                  <a:lnTo>
                    <a:pt x="0" y="82"/>
                  </a:lnTo>
                  <a:lnTo>
                    <a:pt x="0" y="42"/>
                  </a:lnTo>
                  <a:lnTo>
                    <a:pt x="11" y="42"/>
                  </a:lnTo>
                  <a:lnTo>
                    <a:pt x="22" y="42"/>
                  </a:lnTo>
                  <a:lnTo>
                    <a:pt x="34" y="40"/>
                  </a:lnTo>
                  <a:lnTo>
                    <a:pt x="45" y="40"/>
                  </a:lnTo>
                  <a:lnTo>
                    <a:pt x="60" y="37"/>
                  </a:lnTo>
                  <a:lnTo>
                    <a:pt x="75" y="32"/>
                  </a:lnTo>
                  <a:lnTo>
                    <a:pt x="90" y="29"/>
                  </a:lnTo>
                  <a:lnTo>
                    <a:pt x="109" y="24"/>
                  </a:lnTo>
                  <a:lnTo>
                    <a:pt x="109" y="24"/>
                  </a:lnTo>
                </a:path>
              </a:pathLst>
            </a:custGeom>
            <a:grpFill/>
            <a:ln w="36513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" name="Freeform 14"/>
            <p:cNvSpPr/>
            <p:nvPr/>
          </p:nvSpPr>
          <p:spPr bwMode="auto">
            <a:xfrm>
              <a:off x="3989389" y="1838325"/>
              <a:ext cx="382588" cy="142875"/>
            </a:xfrm>
            <a:custGeom>
              <a:avLst/>
              <a:gdLst>
                <a:gd name="T0" fmla="*/ 222 w 241"/>
                <a:gd name="T1" fmla="*/ 58 h 90"/>
                <a:gd name="T2" fmla="*/ 218 w 241"/>
                <a:gd name="T3" fmla="*/ 61 h 90"/>
                <a:gd name="T4" fmla="*/ 210 w 241"/>
                <a:gd name="T5" fmla="*/ 64 h 90"/>
                <a:gd name="T6" fmla="*/ 203 w 241"/>
                <a:gd name="T7" fmla="*/ 66 h 90"/>
                <a:gd name="T8" fmla="*/ 195 w 241"/>
                <a:gd name="T9" fmla="*/ 69 h 90"/>
                <a:gd name="T10" fmla="*/ 184 w 241"/>
                <a:gd name="T11" fmla="*/ 72 h 90"/>
                <a:gd name="T12" fmla="*/ 173 w 241"/>
                <a:gd name="T13" fmla="*/ 72 h 90"/>
                <a:gd name="T14" fmla="*/ 158 w 241"/>
                <a:gd name="T15" fmla="*/ 74 h 90"/>
                <a:gd name="T16" fmla="*/ 146 w 241"/>
                <a:gd name="T17" fmla="*/ 77 h 90"/>
                <a:gd name="T18" fmla="*/ 113 w 241"/>
                <a:gd name="T19" fmla="*/ 82 h 90"/>
                <a:gd name="T20" fmla="*/ 79 w 241"/>
                <a:gd name="T21" fmla="*/ 85 h 90"/>
                <a:gd name="T22" fmla="*/ 64 w 241"/>
                <a:gd name="T23" fmla="*/ 85 h 90"/>
                <a:gd name="T24" fmla="*/ 41 w 241"/>
                <a:gd name="T25" fmla="*/ 88 h 90"/>
                <a:gd name="T26" fmla="*/ 22 w 241"/>
                <a:gd name="T27" fmla="*/ 88 h 90"/>
                <a:gd name="T28" fmla="*/ 0 w 241"/>
                <a:gd name="T29" fmla="*/ 90 h 90"/>
                <a:gd name="T30" fmla="*/ 0 w 241"/>
                <a:gd name="T31" fmla="*/ 53 h 90"/>
                <a:gd name="T32" fmla="*/ 7 w 241"/>
                <a:gd name="T33" fmla="*/ 53 h 90"/>
                <a:gd name="T34" fmla="*/ 15 w 241"/>
                <a:gd name="T35" fmla="*/ 51 h 90"/>
                <a:gd name="T36" fmla="*/ 26 w 241"/>
                <a:gd name="T37" fmla="*/ 51 h 90"/>
                <a:gd name="T38" fmla="*/ 37 w 241"/>
                <a:gd name="T39" fmla="*/ 48 h 90"/>
                <a:gd name="T40" fmla="*/ 52 w 241"/>
                <a:gd name="T41" fmla="*/ 43 h 90"/>
                <a:gd name="T42" fmla="*/ 67 w 241"/>
                <a:gd name="T43" fmla="*/ 40 h 90"/>
                <a:gd name="T44" fmla="*/ 86 w 241"/>
                <a:gd name="T45" fmla="*/ 35 h 90"/>
                <a:gd name="T46" fmla="*/ 105 w 241"/>
                <a:gd name="T47" fmla="*/ 27 h 90"/>
                <a:gd name="T48" fmla="*/ 124 w 241"/>
                <a:gd name="T49" fmla="*/ 19 h 90"/>
                <a:gd name="T50" fmla="*/ 139 w 241"/>
                <a:gd name="T51" fmla="*/ 14 h 90"/>
                <a:gd name="T52" fmla="*/ 154 w 241"/>
                <a:gd name="T53" fmla="*/ 11 h 90"/>
                <a:gd name="T54" fmla="*/ 165 w 241"/>
                <a:gd name="T55" fmla="*/ 6 h 90"/>
                <a:gd name="T56" fmla="*/ 177 w 241"/>
                <a:gd name="T57" fmla="*/ 3 h 90"/>
                <a:gd name="T58" fmla="*/ 184 w 241"/>
                <a:gd name="T59" fmla="*/ 3 h 90"/>
                <a:gd name="T60" fmla="*/ 192 w 241"/>
                <a:gd name="T61" fmla="*/ 0 h 90"/>
                <a:gd name="T62" fmla="*/ 195 w 241"/>
                <a:gd name="T63" fmla="*/ 0 h 90"/>
                <a:gd name="T64" fmla="*/ 199 w 241"/>
                <a:gd name="T65" fmla="*/ 0 h 90"/>
                <a:gd name="T66" fmla="*/ 207 w 241"/>
                <a:gd name="T67" fmla="*/ 3 h 90"/>
                <a:gd name="T68" fmla="*/ 214 w 241"/>
                <a:gd name="T69" fmla="*/ 3 h 90"/>
                <a:gd name="T70" fmla="*/ 222 w 241"/>
                <a:gd name="T71" fmla="*/ 8 h 90"/>
                <a:gd name="T72" fmla="*/ 229 w 241"/>
                <a:gd name="T73" fmla="*/ 14 h 90"/>
                <a:gd name="T74" fmla="*/ 237 w 241"/>
                <a:gd name="T75" fmla="*/ 22 h 90"/>
                <a:gd name="T76" fmla="*/ 241 w 241"/>
                <a:gd name="T77" fmla="*/ 27 h 90"/>
                <a:gd name="T78" fmla="*/ 241 w 241"/>
                <a:gd name="T79" fmla="*/ 32 h 90"/>
                <a:gd name="T80" fmla="*/ 241 w 241"/>
                <a:gd name="T81" fmla="*/ 40 h 90"/>
                <a:gd name="T82" fmla="*/ 237 w 241"/>
                <a:gd name="T83" fmla="*/ 45 h 90"/>
                <a:gd name="T84" fmla="*/ 229 w 241"/>
                <a:gd name="T85" fmla="*/ 53 h 90"/>
                <a:gd name="T86" fmla="*/ 222 w 241"/>
                <a:gd name="T87" fmla="*/ 58 h 90"/>
                <a:gd name="T88" fmla="*/ 222 w 241"/>
                <a:gd name="T89" fmla="*/ 58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41" h="90">
                  <a:moveTo>
                    <a:pt x="222" y="58"/>
                  </a:moveTo>
                  <a:lnTo>
                    <a:pt x="218" y="61"/>
                  </a:lnTo>
                  <a:lnTo>
                    <a:pt x="210" y="64"/>
                  </a:lnTo>
                  <a:lnTo>
                    <a:pt x="203" y="66"/>
                  </a:lnTo>
                  <a:lnTo>
                    <a:pt x="195" y="69"/>
                  </a:lnTo>
                  <a:lnTo>
                    <a:pt x="184" y="72"/>
                  </a:lnTo>
                  <a:lnTo>
                    <a:pt x="173" y="72"/>
                  </a:lnTo>
                  <a:lnTo>
                    <a:pt x="158" y="74"/>
                  </a:lnTo>
                  <a:lnTo>
                    <a:pt x="146" y="77"/>
                  </a:lnTo>
                  <a:lnTo>
                    <a:pt x="113" y="82"/>
                  </a:lnTo>
                  <a:lnTo>
                    <a:pt x="79" y="85"/>
                  </a:lnTo>
                  <a:lnTo>
                    <a:pt x="64" y="85"/>
                  </a:lnTo>
                  <a:lnTo>
                    <a:pt x="41" y="88"/>
                  </a:lnTo>
                  <a:lnTo>
                    <a:pt x="22" y="88"/>
                  </a:lnTo>
                  <a:lnTo>
                    <a:pt x="0" y="90"/>
                  </a:lnTo>
                  <a:lnTo>
                    <a:pt x="0" y="53"/>
                  </a:lnTo>
                  <a:lnTo>
                    <a:pt x="7" y="53"/>
                  </a:lnTo>
                  <a:lnTo>
                    <a:pt x="15" y="51"/>
                  </a:lnTo>
                  <a:lnTo>
                    <a:pt x="26" y="51"/>
                  </a:lnTo>
                  <a:lnTo>
                    <a:pt x="37" y="48"/>
                  </a:lnTo>
                  <a:lnTo>
                    <a:pt x="52" y="43"/>
                  </a:lnTo>
                  <a:lnTo>
                    <a:pt x="67" y="40"/>
                  </a:lnTo>
                  <a:lnTo>
                    <a:pt x="86" y="35"/>
                  </a:lnTo>
                  <a:lnTo>
                    <a:pt x="105" y="27"/>
                  </a:lnTo>
                  <a:lnTo>
                    <a:pt x="124" y="19"/>
                  </a:lnTo>
                  <a:lnTo>
                    <a:pt x="139" y="14"/>
                  </a:lnTo>
                  <a:lnTo>
                    <a:pt x="154" y="11"/>
                  </a:lnTo>
                  <a:lnTo>
                    <a:pt x="165" y="6"/>
                  </a:lnTo>
                  <a:lnTo>
                    <a:pt x="177" y="3"/>
                  </a:lnTo>
                  <a:lnTo>
                    <a:pt x="184" y="3"/>
                  </a:lnTo>
                  <a:lnTo>
                    <a:pt x="192" y="0"/>
                  </a:lnTo>
                  <a:lnTo>
                    <a:pt x="195" y="0"/>
                  </a:lnTo>
                  <a:lnTo>
                    <a:pt x="199" y="0"/>
                  </a:lnTo>
                  <a:lnTo>
                    <a:pt x="207" y="3"/>
                  </a:lnTo>
                  <a:lnTo>
                    <a:pt x="214" y="3"/>
                  </a:lnTo>
                  <a:lnTo>
                    <a:pt x="222" y="8"/>
                  </a:lnTo>
                  <a:lnTo>
                    <a:pt x="229" y="14"/>
                  </a:lnTo>
                  <a:lnTo>
                    <a:pt x="237" y="22"/>
                  </a:lnTo>
                  <a:lnTo>
                    <a:pt x="241" y="27"/>
                  </a:lnTo>
                  <a:lnTo>
                    <a:pt x="241" y="32"/>
                  </a:lnTo>
                  <a:lnTo>
                    <a:pt x="241" y="40"/>
                  </a:lnTo>
                  <a:lnTo>
                    <a:pt x="237" y="45"/>
                  </a:lnTo>
                  <a:lnTo>
                    <a:pt x="229" y="53"/>
                  </a:lnTo>
                  <a:lnTo>
                    <a:pt x="222" y="58"/>
                  </a:lnTo>
                  <a:lnTo>
                    <a:pt x="222" y="58"/>
                  </a:lnTo>
                </a:path>
              </a:pathLst>
            </a:custGeom>
            <a:grpFill/>
            <a:ln w="36513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2" name="Freeform 15"/>
            <p:cNvSpPr/>
            <p:nvPr/>
          </p:nvSpPr>
          <p:spPr bwMode="auto">
            <a:xfrm>
              <a:off x="3498851" y="2052637"/>
              <a:ext cx="1290638" cy="322262"/>
            </a:xfrm>
            <a:custGeom>
              <a:avLst/>
              <a:gdLst>
                <a:gd name="T0" fmla="*/ 222 w 813"/>
                <a:gd name="T1" fmla="*/ 169 h 203"/>
                <a:gd name="T2" fmla="*/ 188 w 813"/>
                <a:gd name="T3" fmla="*/ 180 h 203"/>
                <a:gd name="T4" fmla="*/ 162 w 813"/>
                <a:gd name="T5" fmla="*/ 185 h 203"/>
                <a:gd name="T6" fmla="*/ 139 w 813"/>
                <a:gd name="T7" fmla="*/ 193 h 203"/>
                <a:gd name="T8" fmla="*/ 120 w 813"/>
                <a:gd name="T9" fmla="*/ 195 h 203"/>
                <a:gd name="T10" fmla="*/ 105 w 813"/>
                <a:gd name="T11" fmla="*/ 201 h 203"/>
                <a:gd name="T12" fmla="*/ 94 w 813"/>
                <a:gd name="T13" fmla="*/ 203 h 203"/>
                <a:gd name="T14" fmla="*/ 86 w 813"/>
                <a:gd name="T15" fmla="*/ 203 h 203"/>
                <a:gd name="T16" fmla="*/ 83 w 813"/>
                <a:gd name="T17" fmla="*/ 203 h 203"/>
                <a:gd name="T18" fmla="*/ 75 w 813"/>
                <a:gd name="T19" fmla="*/ 201 h 203"/>
                <a:gd name="T20" fmla="*/ 64 w 813"/>
                <a:gd name="T21" fmla="*/ 195 h 203"/>
                <a:gd name="T22" fmla="*/ 49 w 813"/>
                <a:gd name="T23" fmla="*/ 185 h 203"/>
                <a:gd name="T24" fmla="*/ 30 w 813"/>
                <a:gd name="T25" fmla="*/ 172 h 203"/>
                <a:gd name="T26" fmla="*/ 15 w 813"/>
                <a:gd name="T27" fmla="*/ 158 h 203"/>
                <a:gd name="T28" fmla="*/ 4 w 813"/>
                <a:gd name="T29" fmla="*/ 151 h 203"/>
                <a:gd name="T30" fmla="*/ 0 w 813"/>
                <a:gd name="T31" fmla="*/ 143 h 203"/>
                <a:gd name="T32" fmla="*/ 0 w 813"/>
                <a:gd name="T33" fmla="*/ 137 h 203"/>
                <a:gd name="T34" fmla="*/ 7 w 813"/>
                <a:gd name="T35" fmla="*/ 135 h 203"/>
                <a:gd name="T36" fmla="*/ 22 w 813"/>
                <a:gd name="T37" fmla="*/ 132 h 203"/>
                <a:gd name="T38" fmla="*/ 37 w 813"/>
                <a:gd name="T39" fmla="*/ 132 h 203"/>
                <a:gd name="T40" fmla="*/ 60 w 813"/>
                <a:gd name="T41" fmla="*/ 127 h 203"/>
                <a:gd name="T42" fmla="*/ 94 w 813"/>
                <a:gd name="T43" fmla="*/ 119 h 203"/>
                <a:gd name="T44" fmla="*/ 139 w 813"/>
                <a:gd name="T45" fmla="*/ 111 h 203"/>
                <a:gd name="T46" fmla="*/ 196 w 813"/>
                <a:gd name="T47" fmla="*/ 100 h 203"/>
                <a:gd name="T48" fmla="*/ 260 w 813"/>
                <a:gd name="T49" fmla="*/ 87 h 203"/>
                <a:gd name="T50" fmla="*/ 331 w 813"/>
                <a:gd name="T51" fmla="*/ 71 h 203"/>
                <a:gd name="T52" fmla="*/ 414 w 813"/>
                <a:gd name="T53" fmla="*/ 55 h 203"/>
                <a:gd name="T54" fmla="*/ 486 w 813"/>
                <a:gd name="T55" fmla="*/ 40 h 203"/>
                <a:gd name="T56" fmla="*/ 550 w 813"/>
                <a:gd name="T57" fmla="*/ 29 h 203"/>
                <a:gd name="T58" fmla="*/ 602 w 813"/>
                <a:gd name="T59" fmla="*/ 19 h 203"/>
                <a:gd name="T60" fmla="*/ 648 w 813"/>
                <a:gd name="T61" fmla="*/ 11 h 203"/>
                <a:gd name="T62" fmla="*/ 681 w 813"/>
                <a:gd name="T63" fmla="*/ 5 h 203"/>
                <a:gd name="T64" fmla="*/ 704 w 813"/>
                <a:gd name="T65" fmla="*/ 3 h 203"/>
                <a:gd name="T66" fmla="*/ 715 w 813"/>
                <a:gd name="T67" fmla="*/ 0 h 203"/>
                <a:gd name="T68" fmla="*/ 727 w 813"/>
                <a:gd name="T69" fmla="*/ 0 h 203"/>
                <a:gd name="T70" fmla="*/ 757 w 813"/>
                <a:gd name="T71" fmla="*/ 11 h 203"/>
                <a:gd name="T72" fmla="*/ 791 w 813"/>
                <a:gd name="T73" fmla="*/ 32 h 203"/>
                <a:gd name="T74" fmla="*/ 809 w 813"/>
                <a:gd name="T75" fmla="*/ 53 h 203"/>
                <a:gd name="T76" fmla="*/ 813 w 813"/>
                <a:gd name="T77" fmla="*/ 69 h 203"/>
                <a:gd name="T78" fmla="*/ 802 w 813"/>
                <a:gd name="T79" fmla="*/ 74 h 203"/>
                <a:gd name="T80" fmla="*/ 779 w 813"/>
                <a:gd name="T81" fmla="*/ 79 h 203"/>
                <a:gd name="T82" fmla="*/ 745 w 813"/>
                <a:gd name="T83" fmla="*/ 82 h 203"/>
                <a:gd name="T84" fmla="*/ 700 w 813"/>
                <a:gd name="T85" fmla="*/ 82 h 203"/>
                <a:gd name="T86" fmla="*/ 651 w 813"/>
                <a:gd name="T87" fmla="*/ 85 h 203"/>
                <a:gd name="T88" fmla="*/ 599 w 813"/>
                <a:gd name="T89" fmla="*/ 90 h 203"/>
                <a:gd name="T90" fmla="*/ 538 w 813"/>
                <a:gd name="T91" fmla="*/ 98 h 203"/>
                <a:gd name="T92" fmla="*/ 474 w 813"/>
                <a:gd name="T93" fmla="*/ 106 h 203"/>
                <a:gd name="T94" fmla="*/ 410 w 813"/>
                <a:gd name="T95" fmla="*/ 119 h 203"/>
                <a:gd name="T96" fmla="*/ 343 w 813"/>
                <a:gd name="T97" fmla="*/ 135 h 203"/>
                <a:gd name="T98" fmla="*/ 275 w 813"/>
                <a:gd name="T99" fmla="*/ 153 h 203"/>
                <a:gd name="T100" fmla="*/ 237 w 813"/>
                <a:gd name="T101" fmla="*/ 166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813" h="203">
                  <a:moveTo>
                    <a:pt x="237" y="166"/>
                  </a:moveTo>
                  <a:lnTo>
                    <a:pt x="222" y="169"/>
                  </a:lnTo>
                  <a:lnTo>
                    <a:pt x="203" y="174"/>
                  </a:lnTo>
                  <a:lnTo>
                    <a:pt x="188" y="180"/>
                  </a:lnTo>
                  <a:lnTo>
                    <a:pt x="177" y="182"/>
                  </a:lnTo>
                  <a:lnTo>
                    <a:pt x="162" y="185"/>
                  </a:lnTo>
                  <a:lnTo>
                    <a:pt x="150" y="190"/>
                  </a:lnTo>
                  <a:lnTo>
                    <a:pt x="139" y="193"/>
                  </a:lnTo>
                  <a:lnTo>
                    <a:pt x="128" y="195"/>
                  </a:lnTo>
                  <a:lnTo>
                    <a:pt x="120" y="195"/>
                  </a:lnTo>
                  <a:lnTo>
                    <a:pt x="109" y="198"/>
                  </a:lnTo>
                  <a:lnTo>
                    <a:pt x="105" y="201"/>
                  </a:lnTo>
                  <a:lnTo>
                    <a:pt x="98" y="201"/>
                  </a:lnTo>
                  <a:lnTo>
                    <a:pt x="94" y="203"/>
                  </a:lnTo>
                  <a:lnTo>
                    <a:pt x="90" y="203"/>
                  </a:lnTo>
                  <a:lnTo>
                    <a:pt x="86" y="203"/>
                  </a:lnTo>
                  <a:lnTo>
                    <a:pt x="86" y="203"/>
                  </a:lnTo>
                  <a:lnTo>
                    <a:pt x="83" y="203"/>
                  </a:lnTo>
                  <a:lnTo>
                    <a:pt x="79" y="203"/>
                  </a:lnTo>
                  <a:lnTo>
                    <a:pt x="75" y="201"/>
                  </a:lnTo>
                  <a:lnTo>
                    <a:pt x="68" y="198"/>
                  </a:lnTo>
                  <a:lnTo>
                    <a:pt x="64" y="195"/>
                  </a:lnTo>
                  <a:lnTo>
                    <a:pt x="56" y="190"/>
                  </a:lnTo>
                  <a:lnTo>
                    <a:pt x="49" y="185"/>
                  </a:lnTo>
                  <a:lnTo>
                    <a:pt x="41" y="177"/>
                  </a:lnTo>
                  <a:lnTo>
                    <a:pt x="30" y="172"/>
                  </a:lnTo>
                  <a:lnTo>
                    <a:pt x="22" y="164"/>
                  </a:lnTo>
                  <a:lnTo>
                    <a:pt x="15" y="158"/>
                  </a:lnTo>
                  <a:lnTo>
                    <a:pt x="11" y="153"/>
                  </a:lnTo>
                  <a:lnTo>
                    <a:pt x="4" y="151"/>
                  </a:lnTo>
                  <a:lnTo>
                    <a:pt x="4" y="145"/>
                  </a:lnTo>
                  <a:lnTo>
                    <a:pt x="0" y="143"/>
                  </a:lnTo>
                  <a:lnTo>
                    <a:pt x="0" y="140"/>
                  </a:lnTo>
                  <a:lnTo>
                    <a:pt x="0" y="137"/>
                  </a:lnTo>
                  <a:lnTo>
                    <a:pt x="4" y="135"/>
                  </a:lnTo>
                  <a:lnTo>
                    <a:pt x="7" y="135"/>
                  </a:lnTo>
                  <a:lnTo>
                    <a:pt x="19" y="135"/>
                  </a:lnTo>
                  <a:lnTo>
                    <a:pt x="22" y="132"/>
                  </a:lnTo>
                  <a:lnTo>
                    <a:pt x="26" y="132"/>
                  </a:lnTo>
                  <a:lnTo>
                    <a:pt x="37" y="132"/>
                  </a:lnTo>
                  <a:lnTo>
                    <a:pt x="49" y="129"/>
                  </a:lnTo>
                  <a:lnTo>
                    <a:pt x="60" y="127"/>
                  </a:lnTo>
                  <a:lnTo>
                    <a:pt x="75" y="124"/>
                  </a:lnTo>
                  <a:lnTo>
                    <a:pt x="94" y="119"/>
                  </a:lnTo>
                  <a:lnTo>
                    <a:pt x="117" y="116"/>
                  </a:lnTo>
                  <a:lnTo>
                    <a:pt x="139" y="111"/>
                  </a:lnTo>
                  <a:lnTo>
                    <a:pt x="166" y="106"/>
                  </a:lnTo>
                  <a:lnTo>
                    <a:pt x="196" y="100"/>
                  </a:lnTo>
                  <a:lnTo>
                    <a:pt x="226" y="92"/>
                  </a:lnTo>
                  <a:lnTo>
                    <a:pt x="260" y="87"/>
                  </a:lnTo>
                  <a:lnTo>
                    <a:pt x="294" y="79"/>
                  </a:lnTo>
                  <a:lnTo>
                    <a:pt x="331" y="71"/>
                  </a:lnTo>
                  <a:lnTo>
                    <a:pt x="373" y="63"/>
                  </a:lnTo>
                  <a:lnTo>
                    <a:pt x="414" y="55"/>
                  </a:lnTo>
                  <a:lnTo>
                    <a:pt x="452" y="48"/>
                  </a:lnTo>
                  <a:lnTo>
                    <a:pt x="486" y="40"/>
                  </a:lnTo>
                  <a:lnTo>
                    <a:pt x="519" y="34"/>
                  </a:lnTo>
                  <a:lnTo>
                    <a:pt x="550" y="29"/>
                  </a:lnTo>
                  <a:lnTo>
                    <a:pt x="576" y="24"/>
                  </a:lnTo>
                  <a:lnTo>
                    <a:pt x="602" y="19"/>
                  </a:lnTo>
                  <a:lnTo>
                    <a:pt x="625" y="16"/>
                  </a:lnTo>
                  <a:lnTo>
                    <a:pt x="648" y="11"/>
                  </a:lnTo>
                  <a:lnTo>
                    <a:pt x="663" y="8"/>
                  </a:lnTo>
                  <a:lnTo>
                    <a:pt x="681" y="5"/>
                  </a:lnTo>
                  <a:lnTo>
                    <a:pt x="693" y="3"/>
                  </a:lnTo>
                  <a:lnTo>
                    <a:pt x="704" y="3"/>
                  </a:lnTo>
                  <a:lnTo>
                    <a:pt x="712" y="0"/>
                  </a:lnTo>
                  <a:lnTo>
                    <a:pt x="715" y="0"/>
                  </a:lnTo>
                  <a:lnTo>
                    <a:pt x="719" y="0"/>
                  </a:lnTo>
                  <a:lnTo>
                    <a:pt x="727" y="0"/>
                  </a:lnTo>
                  <a:lnTo>
                    <a:pt x="742" y="5"/>
                  </a:lnTo>
                  <a:lnTo>
                    <a:pt x="757" y="11"/>
                  </a:lnTo>
                  <a:lnTo>
                    <a:pt x="776" y="19"/>
                  </a:lnTo>
                  <a:lnTo>
                    <a:pt x="791" y="32"/>
                  </a:lnTo>
                  <a:lnTo>
                    <a:pt x="802" y="45"/>
                  </a:lnTo>
                  <a:lnTo>
                    <a:pt x="809" y="53"/>
                  </a:lnTo>
                  <a:lnTo>
                    <a:pt x="813" y="63"/>
                  </a:lnTo>
                  <a:lnTo>
                    <a:pt x="813" y="69"/>
                  </a:lnTo>
                  <a:lnTo>
                    <a:pt x="809" y="71"/>
                  </a:lnTo>
                  <a:lnTo>
                    <a:pt x="802" y="74"/>
                  </a:lnTo>
                  <a:lnTo>
                    <a:pt x="791" y="77"/>
                  </a:lnTo>
                  <a:lnTo>
                    <a:pt x="779" y="79"/>
                  </a:lnTo>
                  <a:lnTo>
                    <a:pt x="764" y="82"/>
                  </a:lnTo>
                  <a:lnTo>
                    <a:pt x="745" y="82"/>
                  </a:lnTo>
                  <a:lnTo>
                    <a:pt x="723" y="82"/>
                  </a:lnTo>
                  <a:lnTo>
                    <a:pt x="700" y="82"/>
                  </a:lnTo>
                  <a:lnTo>
                    <a:pt x="678" y="85"/>
                  </a:lnTo>
                  <a:lnTo>
                    <a:pt x="651" y="85"/>
                  </a:lnTo>
                  <a:lnTo>
                    <a:pt x="625" y="87"/>
                  </a:lnTo>
                  <a:lnTo>
                    <a:pt x="599" y="90"/>
                  </a:lnTo>
                  <a:lnTo>
                    <a:pt x="568" y="92"/>
                  </a:lnTo>
                  <a:lnTo>
                    <a:pt x="538" y="98"/>
                  </a:lnTo>
                  <a:lnTo>
                    <a:pt x="508" y="103"/>
                  </a:lnTo>
                  <a:lnTo>
                    <a:pt x="474" y="106"/>
                  </a:lnTo>
                  <a:lnTo>
                    <a:pt x="444" y="114"/>
                  </a:lnTo>
                  <a:lnTo>
                    <a:pt x="410" y="119"/>
                  </a:lnTo>
                  <a:lnTo>
                    <a:pt x="376" y="127"/>
                  </a:lnTo>
                  <a:lnTo>
                    <a:pt x="343" y="135"/>
                  </a:lnTo>
                  <a:lnTo>
                    <a:pt x="309" y="143"/>
                  </a:lnTo>
                  <a:lnTo>
                    <a:pt x="275" y="153"/>
                  </a:lnTo>
                  <a:lnTo>
                    <a:pt x="237" y="166"/>
                  </a:lnTo>
                  <a:lnTo>
                    <a:pt x="237" y="166"/>
                  </a:lnTo>
                </a:path>
              </a:pathLst>
            </a:custGeom>
            <a:grpFill/>
            <a:ln w="36513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3" name="Freeform 16"/>
            <p:cNvSpPr/>
            <p:nvPr/>
          </p:nvSpPr>
          <p:spPr bwMode="auto">
            <a:xfrm>
              <a:off x="3725864" y="2182812"/>
              <a:ext cx="711200" cy="649287"/>
            </a:xfrm>
            <a:custGeom>
              <a:avLst/>
              <a:gdLst>
                <a:gd name="T0" fmla="*/ 135 w 448"/>
                <a:gd name="T1" fmla="*/ 182 h 409"/>
                <a:gd name="T2" fmla="*/ 162 w 448"/>
                <a:gd name="T3" fmla="*/ 137 h 409"/>
                <a:gd name="T4" fmla="*/ 188 w 448"/>
                <a:gd name="T5" fmla="*/ 87 h 409"/>
                <a:gd name="T6" fmla="*/ 218 w 448"/>
                <a:gd name="T7" fmla="*/ 32 h 409"/>
                <a:gd name="T8" fmla="*/ 241 w 448"/>
                <a:gd name="T9" fmla="*/ 13 h 409"/>
                <a:gd name="T10" fmla="*/ 260 w 448"/>
                <a:gd name="T11" fmla="*/ 37 h 409"/>
                <a:gd name="T12" fmla="*/ 271 w 448"/>
                <a:gd name="T13" fmla="*/ 53 h 409"/>
                <a:gd name="T14" fmla="*/ 279 w 448"/>
                <a:gd name="T15" fmla="*/ 61 h 409"/>
                <a:gd name="T16" fmla="*/ 279 w 448"/>
                <a:gd name="T17" fmla="*/ 69 h 409"/>
                <a:gd name="T18" fmla="*/ 275 w 448"/>
                <a:gd name="T19" fmla="*/ 76 h 409"/>
                <a:gd name="T20" fmla="*/ 267 w 448"/>
                <a:gd name="T21" fmla="*/ 95 h 409"/>
                <a:gd name="T22" fmla="*/ 252 w 448"/>
                <a:gd name="T23" fmla="*/ 116 h 409"/>
                <a:gd name="T24" fmla="*/ 233 w 448"/>
                <a:gd name="T25" fmla="*/ 135 h 409"/>
                <a:gd name="T26" fmla="*/ 218 w 448"/>
                <a:gd name="T27" fmla="*/ 158 h 409"/>
                <a:gd name="T28" fmla="*/ 196 w 448"/>
                <a:gd name="T29" fmla="*/ 185 h 409"/>
                <a:gd name="T30" fmla="*/ 173 w 448"/>
                <a:gd name="T31" fmla="*/ 211 h 409"/>
                <a:gd name="T32" fmla="*/ 158 w 448"/>
                <a:gd name="T33" fmla="*/ 235 h 409"/>
                <a:gd name="T34" fmla="*/ 147 w 448"/>
                <a:gd name="T35" fmla="*/ 253 h 409"/>
                <a:gd name="T36" fmla="*/ 143 w 448"/>
                <a:gd name="T37" fmla="*/ 264 h 409"/>
                <a:gd name="T38" fmla="*/ 147 w 448"/>
                <a:gd name="T39" fmla="*/ 269 h 409"/>
                <a:gd name="T40" fmla="*/ 162 w 448"/>
                <a:gd name="T41" fmla="*/ 269 h 409"/>
                <a:gd name="T42" fmla="*/ 192 w 448"/>
                <a:gd name="T43" fmla="*/ 264 h 409"/>
                <a:gd name="T44" fmla="*/ 233 w 448"/>
                <a:gd name="T45" fmla="*/ 256 h 409"/>
                <a:gd name="T46" fmla="*/ 282 w 448"/>
                <a:gd name="T47" fmla="*/ 243 h 409"/>
                <a:gd name="T48" fmla="*/ 331 w 448"/>
                <a:gd name="T49" fmla="*/ 232 h 409"/>
                <a:gd name="T50" fmla="*/ 380 w 448"/>
                <a:gd name="T51" fmla="*/ 227 h 409"/>
                <a:gd name="T52" fmla="*/ 425 w 448"/>
                <a:gd name="T53" fmla="*/ 224 h 409"/>
                <a:gd name="T54" fmla="*/ 448 w 448"/>
                <a:gd name="T55" fmla="*/ 269 h 409"/>
                <a:gd name="T56" fmla="*/ 410 w 448"/>
                <a:gd name="T57" fmla="*/ 269 h 409"/>
                <a:gd name="T58" fmla="*/ 369 w 448"/>
                <a:gd name="T59" fmla="*/ 277 h 409"/>
                <a:gd name="T60" fmla="*/ 316 w 448"/>
                <a:gd name="T61" fmla="*/ 293 h 409"/>
                <a:gd name="T62" fmla="*/ 256 w 448"/>
                <a:gd name="T63" fmla="*/ 311 h 409"/>
                <a:gd name="T64" fmla="*/ 200 w 448"/>
                <a:gd name="T65" fmla="*/ 333 h 409"/>
                <a:gd name="T66" fmla="*/ 151 w 448"/>
                <a:gd name="T67" fmla="*/ 351 h 409"/>
                <a:gd name="T68" fmla="*/ 113 w 448"/>
                <a:gd name="T69" fmla="*/ 367 h 409"/>
                <a:gd name="T70" fmla="*/ 90 w 448"/>
                <a:gd name="T71" fmla="*/ 383 h 409"/>
                <a:gd name="T72" fmla="*/ 71 w 448"/>
                <a:gd name="T73" fmla="*/ 393 h 409"/>
                <a:gd name="T74" fmla="*/ 56 w 448"/>
                <a:gd name="T75" fmla="*/ 401 h 409"/>
                <a:gd name="T76" fmla="*/ 45 w 448"/>
                <a:gd name="T77" fmla="*/ 406 h 409"/>
                <a:gd name="T78" fmla="*/ 41 w 448"/>
                <a:gd name="T79" fmla="*/ 409 h 409"/>
                <a:gd name="T80" fmla="*/ 38 w 448"/>
                <a:gd name="T81" fmla="*/ 406 h 409"/>
                <a:gd name="T82" fmla="*/ 30 w 448"/>
                <a:gd name="T83" fmla="*/ 399 h 409"/>
                <a:gd name="T84" fmla="*/ 26 w 448"/>
                <a:gd name="T85" fmla="*/ 388 h 409"/>
                <a:gd name="T86" fmla="*/ 19 w 448"/>
                <a:gd name="T87" fmla="*/ 375 h 409"/>
                <a:gd name="T88" fmla="*/ 4 w 448"/>
                <a:gd name="T89" fmla="*/ 348 h 409"/>
                <a:gd name="T90" fmla="*/ 0 w 448"/>
                <a:gd name="T91" fmla="*/ 338 h 409"/>
                <a:gd name="T92" fmla="*/ 0 w 448"/>
                <a:gd name="T93" fmla="*/ 333 h 409"/>
                <a:gd name="T94" fmla="*/ 4 w 448"/>
                <a:gd name="T95" fmla="*/ 322 h 409"/>
                <a:gd name="T96" fmla="*/ 11 w 448"/>
                <a:gd name="T97" fmla="*/ 314 h 409"/>
                <a:gd name="T98" fmla="*/ 23 w 448"/>
                <a:gd name="T99" fmla="*/ 306 h 409"/>
                <a:gd name="T100" fmla="*/ 45 w 448"/>
                <a:gd name="T101" fmla="*/ 293 h 409"/>
                <a:gd name="T102" fmla="*/ 64 w 448"/>
                <a:gd name="T103" fmla="*/ 277 h 409"/>
                <a:gd name="T104" fmla="*/ 87 w 448"/>
                <a:gd name="T105" fmla="*/ 253 h 409"/>
                <a:gd name="T106" fmla="*/ 109 w 448"/>
                <a:gd name="T107" fmla="*/ 222 h 409"/>
                <a:gd name="T108" fmla="*/ 120 w 448"/>
                <a:gd name="T109" fmla="*/ 203 h 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448" h="409">
                  <a:moveTo>
                    <a:pt x="120" y="203"/>
                  </a:moveTo>
                  <a:lnTo>
                    <a:pt x="135" y="182"/>
                  </a:lnTo>
                  <a:lnTo>
                    <a:pt x="151" y="161"/>
                  </a:lnTo>
                  <a:lnTo>
                    <a:pt x="162" y="137"/>
                  </a:lnTo>
                  <a:lnTo>
                    <a:pt x="177" y="111"/>
                  </a:lnTo>
                  <a:lnTo>
                    <a:pt x="188" y="87"/>
                  </a:lnTo>
                  <a:lnTo>
                    <a:pt x="203" y="58"/>
                  </a:lnTo>
                  <a:lnTo>
                    <a:pt x="218" y="32"/>
                  </a:lnTo>
                  <a:lnTo>
                    <a:pt x="230" y="0"/>
                  </a:lnTo>
                  <a:lnTo>
                    <a:pt x="241" y="13"/>
                  </a:lnTo>
                  <a:lnTo>
                    <a:pt x="252" y="26"/>
                  </a:lnTo>
                  <a:lnTo>
                    <a:pt x="260" y="37"/>
                  </a:lnTo>
                  <a:lnTo>
                    <a:pt x="264" y="45"/>
                  </a:lnTo>
                  <a:lnTo>
                    <a:pt x="271" y="53"/>
                  </a:lnTo>
                  <a:lnTo>
                    <a:pt x="275" y="58"/>
                  </a:lnTo>
                  <a:lnTo>
                    <a:pt x="279" y="61"/>
                  </a:lnTo>
                  <a:lnTo>
                    <a:pt x="279" y="63"/>
                  </a:lnTo>
                  <a:lnTo>
                    <a:pt x="279" y="69"/>
                  </a:lnTo>
                  <a:lnTo>
                    <a:pt x="279" y="71"/>
                  </a:lnTo>
                  <a:lnTo>
                    <a:pt x="275" y="76"/>
                  </a:lnTo>
                  <a:lnTo>
                    <a:pt x="275" y="82"/>
                  </a:lnTo>
                  <a:lnTo>
                    <a:pt x="267" y="95"/>
                  </a:lnTo>
                  <a:lnTo>
                    <a:pt x="256" y="108"/>
                  </a:lnTo>
                  <a:lnTo>
                    <a:pt x="252" y="116"/>
                  </a:lnTo>
                  <a:lnTo>
                    <a:pt x="245" y="127"/>
                  </a:lnTo>
                  <a:lnTo>
                    <a:pt x="233" y="135"/>
                  </a:lnTo>
                  <a:lnTo>
                    <a:pt x="226" y="145"/>
                  </a:lnTo>
                  <a:lnTo>
                    <a:pt x="218" y="158"/>
                  </a:lnTo>
                  <a:lnTo>
                    <a:pt x="207" y="171"/>
                  </a:lnTo>
                  <a:lnTo>
                    <a:pt x="196" y="185"/>
                  </a:lnTo>
                  <a:lnTo>
                    <a:pt x="184" y="198"/>
                  </a:lnTo>
                  <a:lnTo>
                    <a:pt x="173" y="211"/>
                  </a:lnTo>
                  <a:lnTo>
                    <a:pt x="166" y="224"/>
                  </a:lnTo>
                  <a:lnTo>
                    <a:pt x="158" y="235"/>
                  </a:lnTo>
                  <a:lnTo>
                    <a:pt x="151" y="245"/>
                  </a:lnTo>
                  <a:lnTo>
                    <a:pt x="147" y="253"/>
                  </a:lnTo>
                  <a:lnTo>
                    <a:pt x="143" y="259"/>
                  </a:lnTo>
                  <a:lnTo>
                    <a:pt x="143" y="264"/>
                  </a:lnTo>
                  <a:lnTo>
                    <a:pt x="143" y="269"/>
                  </a:lnTo>
                  <a:lnTo>
                    <a:pt x="147" y="269"/>
                  </a:lnTo>
                  <a:lnTo>
                    <a:pt x="154" y="269"/>
                  </a:lnTo>
                  <a:lnTo>
                    <a:pt x="162" y="269"/>
                  </a:lnTo>
                  <a:lnTo>
                    <a:pt x="177" y="269"/>
                  </a:lnTo>
                  <a:lnTo>
                    <a:pt x="192" y="264"/>
                  </a:lnTo>
                  <a:lnTo>
                    <a:pt x="211" y="261"/>
                  </a:lnTo>
                  <a:lnTo>
                    <a:pt x="233" y="256"/>
                  </a:lnTo>
                  <a:lnTo>
                    <a:pt x="256" y="248"/>
                  </a:lnTo>
                  <a:lnTo>
                    <a:pt x="282" y="243"/>
                  </a:lnTo>
                  <a:lnTo>
                    <a:pt x="309" y="237"/>
                  </a:lnTo>
                  <a:lnTo>
                    <a:pt x="331" y="232"/>
                  </a:lnTo>
                  <a:lnTo>
                    <a:pt x="354" y="230"/>
                  </a:lnTo>
                  <a:lnTo>
                    <a:pt x="380" y="227"/>
                  </a:lnTo>
                  <a:lnTo>
                    <a:pt x="403" y="224"/>
                  </a:lnTo>
                  <a:lnTo>
                    <a:pt x="425" y="224"/>
                  </a:lnTo>
                  <a:lnTo>
                    <a:pt x="448" y="224"/>
                  </a:lnTo>
                  <a:lnTo>
                    <a:pt x="448" y="269"/>
                  </a:lnTo>
                  <a:lnTo>
                    <a:pt x="429" y="269"/>
                  </a:lnTo>
                  <a:lnTo>
                    <a:pt x="410" y="269"/>
                  </a:lnTo>
                  <a:lnTo>
                    <a:pt x="392" y="274"/>
                  </a:lnTo>
                  <a:lnTo>
                    <a:pt x="369" y="277"/>
                  </a:lnTo>
                  <a:lnTo>
                    <a:pt x="343" y="285"/>
                  </a:lnTo>
                  <a:lnTo>
                    <a:pt x="316" y="293"/>
                  </a:lnTo>
                  <a:lnTo>
                    <a:pt x="290" y="301"/>
                  </a:lnTo>
                  <a:lnTo>
                    <a:pt x="256" y="311"/>
                  </a:lnTo>
                  <a:lnTo>
                    <a:pt x="226" y="322"/>
                  </a:lnTo>
                  <a:lnTo>
                    <a:pt x="200" y="333"/>
                  </a:lnTo>
                  <a:lnTo>
                    <a:pt x="173" y="340"/>
                  </a:lnTo>
                  <a:lnTo>
                    <a:pt x="151" y="351"/>
                  </a:lnTo>
                  <a:lnTo>
                    <a:pt x="132" y="359"/>
                  </a:lnTo>
                  <a:lnTo>
                    <a:pt x="113" y="367"/>
                  </a:lnTo>
                  <a:lnTo>
                    <a:pt x="102" y="375"/>
                  </a:lnTo>
                  <a:lnTo>
                    <a:pt x="90" y="383"/>
                  </a:lnTo>
                  <a:lnTo>
                    <a:pt x="83" y="388"/>
                  </a:lnTo>
                  <a:lnTo>
                    <a:pt x="71" y="393"/>
                  </a:lnTo>
                  <a:lnTo>
                    <a:pt x="64" y="399"/>
                  </a:lnTo>
                  <a:lnTo>
                    <a:pt x="56" y="401"/>
                  </a:lnTo>
                  <a:lnTo>
                    <a:pt x="53" y="404"/>
                  </a:lnTo>
                  <a:lnTo>
                    <a:pt x="45" y="406"/>
                  </a:lnTo>
                  <a:lnTo>
                    <a:pt x="45" y="406"/>
                  </a:lnTo>
                  <a:lnTo>
                    <a:pt x="41" y="409"/>
                  </a:lnTo>
                  <a:lnTo>
                    <a:pt x="38" y="406"/>
                  </a:lnTo>
                  <a:lnTo>
                    <a:pt x="38" y="406"/>
                  </a:lnTo>
                  <a:lnTo>
                    <a:pt x="34" y="404"/>
                  </a:lnTo>
                  <a:lnTo>
                    <a:pt x="30" y="399"/>
                  </a:lnTo>
                  <a:lnTo>
                    <a:pt x="30" y="393"/>
                  </a:lnTo>
                  <a:lnTo>
                    <a:pt x="26" y="388"/>
                  </a:lnTo>
                  <a:lnTo>
                    <a:pt x="23" y="383"/>
                  </a:lnTo>
                  <a:lnTo>
                    <a:pt x="19" y="375"/>
                  </a:lnTo>
                  <a:lnTo>
                    <a:pt x="11" y="362"/>
                  </a:lnTo>
                  <a:lnTo>
                    <a:pt x="4" y="348"/>
                  </a:lnTo>
                  <a:lnTo>
                    <a:pt x="4" y="343"/>
                  </a:lnTo>
                  <a:lnTo>
                    <a:pt x="0" y="338"/>
                  </a:lnTo>
                  <a:lnTo>
                    <a:pt x="0" y="335"/>
                  </a:lnTo>
                  <a:lnTo>
                    <a:pt x="0" y="333"/>
                  </a:lnTo>
                  <a:lnTo>
                    <a:pt x="0" y="327"/>
                  </a:lnTo>
                  <a:lnTo>
                    <a:pt x="4" y="322"/>
                  </a:lnTo>
                  <a:lnTo>
                    <a:pt x="7" y="317"/>
                  </a:lnTo>
                  <a:lnTo>
                    <a:pt x="11" y="314"/>
                  </a:lnTo>
                  <a:lnTo>
                    <a:pt x="15" y="309"/>
                  </a:lnTo>
                  <a:lnTo>
                    <a:pt x="23" y="306"/>
                  </a:lnTo>
                  <a:lnTo>
                    <a:pt x="38" y="301"/>
                  </a:lnTo>
                  <a:lnTo>
                    <a:pt x="45" y="293"/>
                  </a:lnTo>
                  <a:lnTo>
                    <a:pt x="53" y="288"/>
                  </a:lnTo>
                  <a:lnTo>
                    <a:pt x="64" y="277"/>
                  </a:lnTo>
                  <a:lnTo>
                    <a:pt x="75" y="267"/>
                  </a:lnTo>
                  <a:lnTo>
                    <a:pt x="87" y="253"/>
                  </a:lnTo>
                  <a:lnTo>
                    <a:pt x="98" y="240"/>
                  </a:lnTo>
                  <a:lnTo>
                    <a:pt x="109" y="222"/>
                  </a:lnTo>
                  <a:lnTo>
                    <a:pt x="120" y="203"/>
                  </a:lnTo>
                  <a:lnTo>
                    <a:pt x="120" y="203"/>
                  </a:lnTo>
                </a:path>
              </a:pathLst>
            </a:custGeom>
            <a:grpFill/>
            <a:ln w="36513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4" name="Freeform 17"/>
            <p:cNvSpPr/>
            <p:nvPr/>
          </p:nvSpPr>
          <p:spPr bwMode="auto">
            <a:xfrm>
              <a:off x="4294189" y="2359025"/>
              <a:ext cx="315913" cy="503237"/>
            </a:xfrm>
            <a:custGeom>
              <a:avLst/>
              <a:gdLst>
                <a:gd name="T0" fmla="*/ 0 w 199"/>
                <a:gd name="T1" fmla="*/ 8 h 317"/>
                <a:gd name="T2" fmla="*/ 7 w 199"/>
                <a:gd name="T3" fmla="*/ 2 h 317"/>
                <a:gd name="T4" fmla="*/ 18 w 199"/>
                <a:gd name="T5" fmla="*/ 0 h 317"/>
                <a:gd name="T6" fmla="*/ 34 w 199"/>
                <a:gd name="T7" fmla="*/ 2 h 317"/>
                <a:gd name="T8" fmla="*/ 52 w 199"/>
                <a:gd name="T9" fmla="*/ 10 h 317"/>
                <a:gd name="T10" fmla="*/ 75 w 199"/>
                <a:gd name="T11" fmla="*/ 26 h 317"/>
                <a:gd name="T12" fmla="*/ 98 w 199"/>
                <a:gd name="T13" fmla="*/ 50 h 317"/>
                <a:gd name="T14" fmla="*/ 124 w 199"/>
                <a:gd name="T15" fmla="*/ 76 h 317"/>
                <a:gd name="T16" fmla="*/ 150 w 199"/>
                <a:gd name="T17" fmla="*/ 111 h 317"/>
                <a:gd name="T18" fmla="*/ 169 w 199"/>
                <a:gd name="T19" fmla="*/ 142 h 317"/>
                <a:gd name="T20" fmla="*/ 184 w 199"/>
                <a:gd name="T21" fmla="*/ 174 h 317"/>
                <a:gd name="T22" fmla="*/ 195 w 199"/>
                <a:gd name="T23" fmla="*/ 206 h 317"/>
                <a:gd name="T24" fmla="*/ 199 w 199"/>
                <a:gd name="T25" fmla="*/ 243 h 317"/>
                <a:gd name="T26" fmla="*/ 195 w 199"/>
                <a:gd name="T27" fmla="*/ 282 h 317"/>
                <a:gd name="T28" fmla="*/ 188 w 199"/>
                <a:gd name="T29" fmla="*/ 306 h 317"/>
                <a:gd name="T30" fmla="*/ 177 w 199"/>
                <a:gd name="T31" fmla="*/ 314 h 317"/>
                <a:gd name="T32" fmla="*/ 173 w 199"/>
                <a:gd name="T33" fmla="*/ 317 h 317"/>
                <a:gd name="T34" fmla="*/ 165 w 199"/>
                <a:gd name="T35" fmla="*/ 311 h 317"/>
                <a:gd name="T36" fmla="*/ 158 w 199"/>
                <a:gd name="T37" fmla="*/ 301 h 317"/>
                <a:gd name="T38" fmla="*/ 150 w 199"/>
                <a:gd name="T39" fmla="*/ 288 h 317"/>
                <a:gd name="T40" fmla="*/ 135 w 199"/>
                <a:gd name="T41" fmla="*/ 269 h 317"/>
                <a:gd name="T42" fmla="*/ 124 w 199"/>
                <a:gd name="T43" fmla="*/ 245 h 317"/>
                <a:gd name="T44" fmla="*/ 105 w 199"/>
                <a:gd name="T45" fmla="*/ 219 h 317"/>
                <a:gd name="T46" fmla="*/ 90 w 199"/>
                <a:gd name="T47" fmla="*/ 187 h 317"/>
                <a:gd name="T48" fmla="*/ 71 w 199"/>
                <a:gd name="T49" fmla="*/ 153 h 317"/>
                <a:gd name="T50" fmla="*/ 52 w 199"/>
                <a:gd name="T51" fmla="*/ 121 h 317"/>
                <a:gd name="T52" fmla="*/ 37 w 199"/>
                <a:gd name="T53" fmla="*/ 92 h 317"/>
                <a:gd name="T54" fmla="*/ 26 w 199"/>
                <a:gd name="T55" fmla="*/ 68 h 317"/>
                <a:gd name="T56" fmla="*/ 15 w 199"/>
                <a:gd name="T57" fmla="*/ 47 h 317"/>
                <a:gd name="T58" fmla="*/ 7 w 199"/>
                <a:gd name="T59" fmla="*/ 31 h 317"/>
                <a:gd name="T60" fmla="*/ 0 w 199"/>
                <a:gd name="T61" fmla="*/ 18 h 317"/>
                <a:gd name="T62" fmla="*/ 0 w 199"/>
                <a:gd name="T63" fmla="*/ 13 h 317"/>
                <a:gd name="T64" fmla="*/ 0 w 199"/>
                <a:gd name="T65" fmla="*/ 10 h 3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99" h="317">
                  <a:moveTo>
                    <a:pt x="0" y="10"/>
                  </a:moveTo>
                  <a:lnTo>
                    <a:pt x="0" y="8"/>
                  </a:lnTo>
                  <a:lnTo>
                    <a:pt x="3" y="2"/>
                  </a:lnTo>
                  <a:lnTo>
                    <a:pt x="7" y="2"/>
                  </a:lnTo>
                  <a:lnTo>
                    <a:pt x="11" y="0"/>
                  </a:lnTo>
                  <a:lnTo>
                    <a:pt x="18" y="0"/>
                  </a:lnTo>
                  <a:lnTo>
                    <a:pt x="26" y="0"/>
                  </a:lnTo>
                  <a:lnTo>
                    <a:pt x="34" y="2"/>
                  </a:lnTo>
                  <a:lnTo>
                    <a:pt x="45" y="5"/>
                  </a:lnTo>
                  <a:lnTo>
                    <a:pt x="52" y="10"/>
                  </a:lnTo>
                  <a:lnTo>
                    <a:pt x="64" y="18"/>
                  </a:lnTo>
                  <a:lnTo>
                    <a:pt x="75" y="26"/>
                  </a:lnTo>
                  <a:lnTo>
                    <a:pt x="86" y="37"/>
                  </a:lnTo>
                  <a:lnTo>
                    <a:pt x="98" y="50"/>
                  </a:lnTo>
                  <a:lnTo>
                    <a:pt x="113" y="63"/>
                  </a:lnTo>
                  <a:lnTo>
                    <a:pt x="124" y="76"/>
                  </a:lnTo>
                  <a:lnTo>
                    <a:pt x="139" y="92"/>
                  </a:lnTo>
                  <a:lnTo>
                    <a:pt x="150" y="111"/>
                  </a:lnTo>
                  <a:lnTo>
                    <a:pt x="158" y="126"/>
                  </a:lnTo>
                  <a:lnTo>
                    <a:pt x="169" y="142"/>
                  </a:lnTo>
                  <a:lnTo>
                    <a:pt x="177" y="158"/>
                  </a:lnTo>
                  <a:lnTo>
                    <a:pt x="184" y="174"/>
                  </a:lnTo>
                  <a:lnTo>
                    <a:pt x="188" y="190"/>
                  </a:lnTo>
                  <a:lnTo>
                    <a:pt x="195" y="206"/>
                  </a:lnTo>
                  <a:lnTo>
                    <a:pt x="195" y="222"/>
                  </a:lnTo>
                  <a:lnTo>
                    <a:pt x="199" y="243"/>
                  </a:lnTo>
                  <a:lnTo>
                    <a:pt x="195" y="264"/>
                  </a:lnTo>
                  <a:lnTo>
                    <a:pt x="195" y="282"/>
                  </a:lnTo>
                  <a:lnTo>
                    <a:pt x="192" y="298"/>
                  </a:lnTo>
                  <a:lnTo>
                    <a:pt x="188" y="306"/>
                  </a:lnTo>
                  <a:lnTo>
                    <a:pt x="184" y="311"/>
                  </a:lnTo>
                  <a:lnTo>
                    <a:pt x="177" y="314"/>
                  </a:lnTo>
                  <a:lnTo>
                    <a:pt x="173" y="317"/>
                  </a:lnTo>
                  <a:lnTo>
                    <a:pt x="173" y="317"/>
                  </a:lnTo>
                  <a:lnTo>
                    <a:pt x="169" y="314"/>
                  </a:lnTo>
                  <a:lnTo>
                    <a:pt x="165" y="311"/>
                  </a:lnTo>
                  <a:lnTo>
                    <a:pt x="162" y="306"/>
                  </a:lnTo>
                  <a:lnTo>
                    <a:pt x="158" y="301"/>
                  </a:lnTo>
                  <a:lnTo>
                    <a:pt x="154" y="295"/>
                  </a:lnTo>
                  <a:lnTo>
                    <a:pt x="150" y="288"/>
                  </a:lnTo>
                  <a:lnTo>
                    <a:pt x="143" y="280"/>
                  </a:lnTo>
                  <a:lnTo>
                    <a:pt x="135" y="269"/>
                  </a:lnTo>
                  <a:lnTo>
                    <a:pt x="131" y="258"/>
                  </a:lnTo>
                  <a:lnTo>
                    <a:pt x="124" y="245"/>
                  </a:lnTo>
                  <a:lnTo>
                    <a:pt x="116" y="232"/>
                  </a:lnTo>
                  <a:lnTo>
                    <a:pt x="105" y="219"/>
                  </a:lnTo>
                  <a:lnTo>
                    <a:pt x="98" y="203"/>
                  </a:lnTo>
                  <a:lnTo>
                    <a:pt x="90" y="187"/>
                  </a:lnTo>
                  <a:lnTo>
                    <a:pt x="79" y="169"/>
                  </a:lnTo>
                  <a:lnTo>
                    <a:pt x="71" y="153"/>
                  </a:lnTo>
                  <a:lnTo>
                    <a:pt x="60" y="134"/>
                  </a:lnTo>
                  <a:lnTo>
                    <a:pt x="52" y="121"/>
                  </a:lnTo>
                  <a:lnTo>
                    <a:pt x="45" y="105"/>
                  </a:lnTo>
                  <a:lnTo>
                    <a:pt x="37" y="92"/>
                  </a:lnTo>
                  <a:lnTo>
                    <a:pt x="30" y="79"/>
                  </a:lnTo>
                  <a:lnTo>
                    <a:pt x="26" y="68"/>
                  </a:lnTo>
                  <a:lnTo>
                    <a:pt x="18" y="58"/>
                  </a:lnTo>
                  <a:lnTo>
                    <a:pt x="15" y="47"/>
                  </a:lnTo>
                  <a:lnTo>
                    <a:pt x="11" y="39"/>
                  </a:lnTo>
                  <a:lnTo>
                    <a:pt x="7" y="31"/>
                  </a:lnTo>
                  <a:lnTo>
                    <a:pt x="3" y="24"/>
                  </a:lnTo>
                  <a:lnTo>
                    <a:pt x="0" y="18"/>
                  </a:lnTo>
                  <a:lnTo>
                    <a:pt x="0" y="16"/>
                  </a:lnTo>
                  <a:lnTo>
                    <a:pt x="0" y="13"/>
                  </a:lnTo>
                  <a:lnTo>
                    <a:pt x="0" y="10"/>
                  </a:lnTo>
                  <a:lnTo>
                    <a:pt x="0" y="10"/>
                  </a:lnTo>
                </a:path>
              </a:pathLst>
            </a:custGeom>
            <a:grpFill/>
            <a:ln w="36513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4" name="Freeform 18"/>
            <p:cNvSpPr/>
            <p:nvPr/>
          </p:nvSpPr>
          <p:spPr bwMode="auto">
            <a:xfrm>
              <a:off x="3916364" y="1377950"/>
              <a:ext cx="114300" cy="855662"/>
            </a:xfrm>
            <a:custGeom>
              <a:avLst/>
              <a:gdLst>
                <a:gd name="T0" fmla="*/ 0 w 72"/>
                <a:gd name="T1" fmla="*/ 0 h 539"/>
                <a:gd name="T2" fmla="*/ 15 w 72"/>
                <a:gd name="T3" fmla="*/ 0 h 539"/>
                <a:gd name="T4" fmla="*/ 31 w 72"/>
                <a:gd name="T5" fmla="*/ 3 h 539"/>
                <a:gd name="T6" fmla="*/ 42 w 72"/>
                <a:gd name="T7" fmla="*/ 5 h 539"/>
                <a:gd name="T8" fmla="*/ 49 w 72"/>
                <a:gd name="T9" fmla="*/ 8 h 539"/>
                <a:gd name="T10" fmla="*/ 57 w 72"/>
                <a:gd name="T11" fmla="*/ 11 h 539"/>
                <a:gd name="T12" fmla="*/ 64 w 72"/>
                <a:gd name="T13" fmla="*/ 13 h 539"/>
                <a:gd name="T14" fmla="*/ 68 w 72"/>
                <a:gd name="T15" fmla="*/ 16 h 539"/>
                <a:gd name="T16" fmla="*/ 68 w 72"/>
                <a:gd name="T17" fmla="*/ 18 h 539"/>
                <a:gd name="T18" fmla="*/ 72 w 72"/>
                <a:gd name="T19" fmla="*/ 24 h 539"/>
                <a:gd name="T20" fmla="*/ 72 w 72"/>
                <a:gd name="T21" fmla="*/ 32 h 539"/>
                <a:gd name="T22" fmla="*/ 72 w 72"/>
                <a:gd name="T23" fmla="*/ 40 h 539"/>
                <a:gd name="T24" fmla="*/ 72 w 72"/>
                <a:gd name="T25" fmla="*/ 50 h 539"/>
                <a:gd name="T26" fmla="*/ 72 w 72"/>
                <a:gd name="T27" fmla="*/ 63 h 539"/>
                <a:gd name="T28" fmla="*/ 72 w 72"/>
                <a:gd name="T29" fmla="*/ 77 h 539"/>
                <a:gd name="T30" fmla="*/ 72 w 72"/>
                <a:gd name="T31" fmla="*/ 90 h 539"/>
                <a:gd name="T32" fmla="*/ 68 w 72"/>
                <a:gd name="T33" fmla="*/ 106 h 539"/>
                <a:gd name="T34" fmla="*/ 68 w 72"/>
                <a:gd name="T35" fmla="*/ 119 h 539"/>
                <a:gd name="T36" fmla="*/ 68 w 72"/>
                <a:gd name="T37" fmla="*/ 129 h 539"/>
                <a:gd name="T38" fmla="*/ 68 w 72"/>
                <a:gd name="T39" fmla="*/ 145 h 539"/>
                <a:gd name="T40" fmla="*/ 68 w 72"/>
                <a:gd name="T41" fmla="*/ 164 h 539"/>
                <a:gd name="T42" fmla="*/ 68 w 72"/>
                <a:gd name="T43" fmla="*/ 182 h 539"/>
                <a:gd name="T44" fmla="*/ 68 w 72"/>
                <a:gd name="T45" fmla="*/ 203 h 539"/>
                <a:gd name="T46" fmla="*/ 64 w 72"/>
                <a:gd name="T47" fmla="*/ 227 h 539"/>
                <a:gd name="T48" fmla="*/ 64 w 72"/>
                <a:gd name="T49" fmla="*/ 253 h 539"/>
                <a:gd name="T50" fmla="*/ 64 w 72"/>
                <a:gd name="T51" fmla="*/ 282 h 539"/>
                <a:gd name="T52" fmla="*/ 64 w 72"/>
                <a:gd name="T53" fmla="*/ 312 h 539"/>
                <a:gd name="T54" fmla="*/ 64 w 72"/>
                <a:gd name="T55" fmla="*/ 346 h 539"/>
                <a:gd name="T56" fmla="*/ 64 w 72"/>
                <a:gd name="T57" fmla="*/ 380 h 539"/>
                <a:gd name="T58" fmla="*/ 64 w 72"/>
                <a:gd name="T59" fmla="*/ 417 h 539"/>
                <a:gd name="T60" fmla="*/ 64 w 72"/>
                <a:gd name="T61" fmla="*/ 454 h 539"/>
                <a:gd name="T62" fmla="*/ 64 w 72"/>
                <a:gd name="T63" fmla="*/ 496 h 539"/>
                <a:gd name="T64" fmla="*/ 64 w 72"/>
                <a:gd name="T65" fmla="*/ 539 h 539"/>
                <a:gd name="T66" fmla="*/ 15 w 72"/>
                <a:gd name="T67" fmla="*/ 539 h 539"/>
                <a:gd name="T68" fmla="*/ 15 w 72"/>
                <a:gd name="T69" fmla="*/ 496 h 539"/>
                <a:gd name="T70" fmla="*/ 15 w 72"/>
                <a:gd name="T71" fmla="*/ 454 h 539"/>
                <a:gd name="T72" fmla="*/ 15 w 72"/>
                <a:gd name="T73" fmla="*/ 412 h 539"/>
                <a:gd name="T74" fmla="*/ 15 w 72"/>
                <a:gd name="T75" fmla="*/ 372 h 539"/>
                <a:gd name="T76" fmla="*/ 15 w 72"/>
                <a:gd name="T77" fmla="*/ 335 h 539"/>
                <a:gd name="T78" fmla="*/ 15 w 72"/>
                <a:gd name="T79" fmla="*/ 296 h 539"/>
                <a:gd name="T80" fmla="*/ 12 w 72"/>
                <a:gd name="T81" fmla="*/ 261 h 539"/>
                <a:gd name="T82" fmla="*/ 12 w 72"/>
                <a:gd name="T83" fmla="*/ 227 h 539"/>
                <a:gd name="T84" fmla="*/ 12 w 72"/>
                <a:gd name="T85" fmla="*/ 193 h 539"/>
                <a:gd name="T86" fmla="*/ 12 w 72"/>
                <a:gd name="T87" fmla="*/ 161 h 539"/>
                <a:gd name="T88" fmla="*/ 8 w 72"/>
                <a:gd name="T89" fmla="*/ 129 h 539"/>
                <a:gd name="T90" fmla="*/ 8 w 72"/>
                <a:gd name="T91" fmla="*/ 100 h 539"/>
                <a:gd name="T92" fmla="*/ 8 w 72"/>
                <a:gd name="T93" fmla="*/ 74 h 539"/>
                <a:gd name="T94" fmla="*/ 4 w 72"/>
                <a:gd name="T95" fmla="*/ 47 h 539"/>
                <a:gd name="T96" fmla="*/ 4 w 72"/>
                <a:gd name="T97" fmla="*/ 21 h 539"/>
                <a:gd name="T98" fmla="*/ 0 w 72"/>
                <a:gd name="T99" fmla="*/ 0 h 539"/>
                <a:gd name="T100" fmla="*/ 0 w 72"/>
                <a:gd name="T101" fmla="*/ 0 h 5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72" h="539">
                  <a:moveTo>
                    <a:pt x="0" y="0"/>
                  </a:moveTo>
                  <a:lnTo>
                    <a:pt x="15" y="0"/>
                  </a:lnTo>
                  <a:lnTo>
                    <a:pt x="31" y="3"/>
                  </a:lnTo>
                  <a:lnTo>
                    <a:pt x="42" y="5"/>
                  </a:lnTo>
                  <a:lnTo>
                    <a:pt x="49" y="8"/>
                  </a:lnTo>
                  <a:lnTo>
                    <a:pt x="57" y="11"/>
                  </a:lnTo>
                  <a:lnTo>
                    <a:pt x="64" y="13"/>
                  </a:lnTo>
                  <a:lnTo>
                    <a:pt x="68" y="16"/>
                  </a:lnTo>
                  <a:lnTo>
                    <a:pt x="68" y="18"/>
                  </a:lnTo>
                  <a:lnTo>
                    <a:pt x="72" y="24"/>
                  </a:lnTo>
                  <a:lnTo>
                    <a:pt x="72" y="32"/>
                  </a:lnTo>
                  <a:lnTo>
                    <a:pt x="72" y="40"/>
                  </a:lnTo>
                  <a:lnTo>
                    <a:pt x="72" y="50"/>
                  </a:lnTo>
                  <a:lnTo>
                    <a:pt x="72" y="63"/>
                  </a:lnTo>
                  <a:lnTo>
                    <a:pt x="72" y="77"/>
                  </a:lnTo>
                  <a:lnTo>
                    <a:pt x="72" y="90"/>
                  </a:lnTo>
                  <a:lnTo>
                    <a:pt x="68" y="106"/>
                  </a:lnTo>
                  <a:lnTo>
                    <a:pt x="68" y="119"/>
                  </a:lnTo>
                  <a:lnTo>
                    <a:pt x="68" y="129"/>
                  </a:lnTo>
                  <a:lnTo>
                    <a:pt x="68" y="145"/>
                  </a:lnTo>
                  <a:lnTo>
                    <a:pt x="68" y="164"/>
                  </a:lnTo>
                  <a:lnTo>
                    <a:pt x="68" y="182"/>
                  </a:lnTo>
                  <a:lnTo>
                    <a:pt x="68" y="203"/>
                  </a:lnTo>
                  <a:lnTo>
                    <a:pt x="64" y="227"/>
                  </a:lnTo>
                  <a:lnTo>
                    <a:pt x="64" y="253"/>
                  </a:lnTo>
                  <a:lnTo>
                    <a:pt x="64" y="282"/>
                  </a:lnTo>
                  <a:lnTo>
                    <a:pt x="64" y="312"/>
                  </a:lnTo>
                  <a:lnTo>
                    <a:pt x="64" y="346"/>
                  </a:lnTo>
                  <a:lnTo>
                    <a:pt x="64" y="380"/>
                  </a:lnTo>
                  <a:lnTo>
                    <a:pt x="64" y="417"/>
                  </a:lnTo>
                  <a:lnTo>
                    <a:pt x="64" y="454"/>
                  </a:lnTo>
                  <a:lnTo>
                    <a:pt x="64" y="496"/>
                  </a:lnTo>
                  <a:lnTo>
                    <a:pt x="64" y="539"/>
                  </a:lnTo>
                  <a:lnTo>
                    <a:pt x="15" y="539"/>
                  </a:lnTo>
                  <a:lnTo>
                    <a:pt x="15" y="496"/>
                  </a:lnTo>
                  <a:lnTo>
                    <a:pt x="15" y="454"/>
                  </a:lnTo>
                  <a:lnTo>
                    <a:pt x="15" y="412"/>
                  </a:lnTo>
                  <a:lnTo>
                    <a:pt x="15" y="372"/>
                  </a:lnTo>
                  <a:lnTo>
                    <a:pt x="15" y="335"/>
                  </a:lnTo>
                  <a:lnTo>
                    <a:pt x="15" y="296"/>
                  </a:lnTo>
                  <a:lnTo>
                    <a:pt x="12" y="261"/>
                  </a:lnTo>
                  <a:lnTo>
                    <a:pt x="12" y="227"/>
                  </a:lnTo>
                  <a:lnTo>
                    <a:pt x="12" y="193"/>
                  </a:lnTo>
                  <a:lnTo>
                    <a:pt x="12" y="161"/>
                  </a:lnTo>
                  <a:lnTo>
                    <a:pt x="8" y="129"/>
                  </a:lnTo>
                  <a:lnTo>
                    <a:pt x="8" y="100"/>
                  </a:lnTo>
                  <a:lnTo>
                    <a:pt x="8" y="74"/>
                  </a:lnTo>
                  <a:lnTo>
                    <a:pt x="4" y="47"/>
                  </a:lnTo>
                  <a:lnTo>
                    <a:pt x="4" y="21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 w="36513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4" name="组合 126"/>
          <p:cNvGrpSpPr/>
          <p:nvPr/>
        </p:nvGrpSpPr>
        <p:grpSpPr>
          <a:xfrm>
            <a:off x="5135400" y="2707780"/>
            <a:ext cx="1921196" cy="2355850"/>
            <a:chOff x="5249864" y="434975"/>
            <a:chExt cx="1679575" cy="2355850"/>
          </a:xfrm>
          <a:solidFill>
            <a:schemeClr val="tx1"/>
          </a:solidFill>
        </p:grpSpPr>
        <p:sp>
          <p:nvSpPr>
            <p:cNvPr id="75" name="Freeform 19"/>
            <p:cNvSpPr/>
            <p:nvPr/>
          </p:nvSpPr>
          <p:spPr bwMode="auto">
            <a:xfrm>
              <a:off x="5865814" y="887412"/>
              <a:ext cx="561975" cy="234950"/>
            </a:xfrm>
            <a:custGeom>
              <a:avLst/>
              <a:gdLst>
                <a:gd name="T0" fmla="*/ 0 w 354"/>
                <a:gd name="T1" fmla="*/ 122 h 148"/>
                <a:gd name="T2" fmla="*/ 0 w 354"/>
                <a:gd name="T3" fmla="*/ 108 h 148"/>
                <a:gd name="T4" fmla="*/ 4 w 354"/>
                <a:gd name="T5" fmla="*/ 103 h 148"/>
                <a:gd name="T6" fmla="*/ 11 w 354"/>
                <a:gd name="T7" fmla="*/ 103 h 148"/>
                <a:gd name="T8" fmla="*/ 19 w 354"/>
                <a:gd name="T9" fmla="*/ 98 h 148"/>
                <a:gd name="T10" fmla="*/ 34 w 354"/>
                <a:gd name="T11" fmla="*/ 92 h 148"/>
                <a:gd name="T12" fmla="*/ 53 w 354"/>
                <a:gd name="T13" fmla="*/ 87 h 148"/>
                <a:gd name="T14" fmla="*/ 75 w 354"/>
                <a:gd name="T15" fmla="*/ 77 h 148"/>
                <a:gd name="T16" fmla="*/ 102 w 354"/>
                <a:gd name="T17" fmla="*/ 66 h 148"/>
                <a:gd name="T18" fmla="*/ 147 w 354"/>
                <a:gd name="T19" fmla="*/ 48 h 148"/>
                <a:gd name="T20" fmla="*/ 207 w 354"/>
                <a:gd name="T21" fmla="*/ 24 h 148"/>
                <a:gd name="T22" fmla="*/ 256 w 354"/>
                <a:gd name="T23" fmla="*/ 8 h 148"/>
                <a:gd name="T24" fmla="*/ 294 w 354"/>
                <a:gd name="T25" fmla="*/ 0 h 148"/>
                <a:gd name="T26" fmla="*/ 316 w 354"/>
                <a:gd name="T27" fmla="*/ 3 h 148"/>
                <a:gd name="T28" fmla="*/ 339 w 354"/>
                <a:gd name="T29" fmla="*/ 13 h 148"/>
                <a:gd name="T30" fmla="*/ 350 w 354"/>
                <a:gd name="T31" fmla="*/ 21 h 148"/>
                <a:gd name="T32" fmla="*/ 354 w 354"/>
                <a:gd name="T33" fmla="*/ 34 h 148"/>
                <a:gd name="T34" fmla="*/ 354 w 354"/>
                <a:gd name="T35" fmla="*/ 45 h 148"/>
                <a:gd name="T36" fmla="*/ 350 w 354"/>
                <a:gd name="T37" fmla="*/ 50 h 148"/>
                <a:gd name="T38" fmla="*/ 343 w 354"/>
                <a:gd name="T39" fmla="*/ 58 h 148"/>
                <a:gd name="T40" fmla="*/ 328 w 354"/>
                <a:gd name="T41" fmla="*/ 66 h 148"/>
                <a:gd name="T42" fmla="*/ 313 w 354"/>
                <a:gd name="T43" fmla="*/ 74 h 148"/>
                <a:gd name="T44" fmla="*/ 290 w 354"/>
                <a:gd name="T45" fmla="*/ 82 h 148"/>
                <a:gd name="T46" fmla="*/ 267 w 354"/>
                <a:gd name="T47" fmla="*/ 90 h 148"/>
                <a:gd name="T48" fmla="*/ 237 w 354"/>
                <a:gd name="T49" fmla="*/ 100 h 148"/>
                <a:gd name="T50" fmla="*/ 207 w 354"/>
                <a:gd name="T51" fmla="*/ 111 h 148"/>
                <a:gd name="T52" fmla="*/ 177 w 354"/>
                <a:gd name="T53" fmla="*/ 122 h 148"/>
                <a:gd name="T54" fmla="*/ 151 w 354"/>
                <a:gd name="T55" fmla="*/ 129 h 148"/>
                <a:gd name="T56" fmla="*/ 128 w 354"/>
                <a:gd name="T57" fmla="*/ 135 h 148"/>
                <a:gd name="T58" fmla="*/ 109 w 354"/>
                <a:gd name="T59" fmla="*/ 140 h 148"/>
                <a:gd name="T60" fmla="*/ 98 w 354"/>
                <a:gd name="T61" fmla="*/ 145 h 148"/>
                <a:gd name="T62" fmla="*/ 87 w 354"/>
                <a:gd name="T63" fmla="*/ 148 h 148"/>
                <a:gd name="T64" fmla="*/ 79 w 354"/>
                <a:gd name="T65" fmla="*/ 148 h 148"/>
                <a:gd name="T66" fmla="*/ 72 w 354"/>
                <a:gd name="T67" fmla="*/ 148 h 148"/>
                <a:gd name="T68" fmla="*/ 53 w 354"/>
                <a:gd name="T69" fmla="*/ 145 h 148"/>
                <a:gd name="T70" fmla="*/ 30 w 354"/>
                <a:gd name="T71" fmla="*/ 140 h 148"/>
                <a:gd name="T72" fmla="*/ 11 w 354"/>
                <a:gd name="T73" fmla="*/ 135 h 148"/>
                <a:gd name="T74" fmla="*/ 4 w 354"/>
                <a:gd name="T75" fmla="*/ 12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54" h="148">
                  <a:moveTo>
                    <a:pt x="4" y="129"/>
                  </a:moveTo>
                  <a:lnTo>
                    <a:pt x="0" y="122"/>
                  </a:lnTo>
                  <a:lnTo>
                    <a:pt x="0" y="114"/>
                  </a:lnTo>
                  <a:lnTo>
                    <a:pt x="0" y="108"/>
                  </a:lnTo>
                  <a:lnTo>
                    <a:pt x="4" y="103"/>
                  </a:lnTo>
                  <a:lnTo>
                    <a:pt x="4" y="103"/>
                  </a:lnTo>
                  <a:lnTo>
                    <a:pt x="8" y="103"/>
                  </a:lnTo>
                  <a:lnTo>
                    <a:pt x="11" y="103"/>
                  </a:lnTo>
                  <a:lnTo>
                    <a:pt x="15" y="100"/>
                  </a:lnTo>
                  <a:lnTo>
                    <a:pt x="19" y="98"/>
                  </a:lnTo>
                  <a:lnTo>
                    <a:pt x="26" y="95"/>
                  </a:lnTo>
                  <a:lnTo>
                    <a:pt x="34" y="92"/>
                  </a:lnTo>
                  <a:lnTo>
                    <a:pt x="41" y="90"/>
                  </a:lnTo>
                  <a:lnTo>
                    <a:pt x="53" y="87"/>
                  </a:lnTo>
                  <a:lnTo>
                    <a:pt x="64" y="82"/>
                  </a:lnTo>
                  <a:lnTo>
                    <a:pt x="75" y="77"/>
                  </a:lnTo>
                  <a:lnTo>
                    <a:pt x="87" y="71"/>
                  </a:lnTo>
                  <a:lnTo>
                    <a:pt x="102" y="66"/>
                  </a:lnTo>
                  <a:lnTo>
                    <a:pt x="117" y="61"/>
                  </a:lnTo>
                  <a:lnTo>
                    <a:pt x="147" y="48"/>
                  </a:lnTo>
                  <a:lnTo>
                    <a:pt x="181" y="34"/>
                  </a:lnTo>
                  <a:lnTo>
                    <a:pt x="207" y="24"/>
                  </a:lnTo>
                  <a:lnTo>
                    <a:pt x="233" y="13"/>
                  </a:lnTo>
                  <a:lnTo>
                    <a:pt x="256" y="8"/>
                  </a:lnTo>
                  <a:lnTo>
                    <a:pt x="279" y="3"/>
                  </a:lnTo>
                  <a:lnTo>
                    <a:pt x="294" y="0"/>
                  </a:lnTo>
                  <a:lnTo>
                    <a:pt x="309" y="0"/>
                  </a:lnTo>
                  <a:lnTo>
                    <a:pt x="316" y="3"/>
                  </a:lnTo>
                  <a:lnTo>
                    <a:pt x="331" y="8"/>
                  </a:lnTo>
                  <a:lnTo>
                    <a:pt x="339" y="13"/>
                  </a:lnTo>
                  <a:lnTo>
                    <a:pt x="343" y="16"/>
                  </a:lnTo>
                  <a:lnTo>
                    <a:pt x="350" y="21"/>
                  </a:lnTo>
                  <a:lnTo>
                    <a:pt x="350" y="26"/>
                  </a:lnTo>
                  <a:lnTo>
                    <a:pt x="354" y="34"/>
                  </a:lnTo>
                  <a:lnTo>
                    <a:pt x="354" y="40"/>
                  </a:lnTo>
                  <a:lnTo>
                    <a:pt x="354" y="45"/>
                  </a:lnTo>
                  <a:lnTo>
                    <a:pt x="350" y="48"/>
                  </a:lnTo>
                  <a:lnTo>
                    <a:pt x="350" y="50"/>
                  </a:lnTo>
                  <a:lnTo>
                    <a:pt x="346" y="56"/>
                  </a:lnTo>
                  <a:lnTo>
                    <a:pt x="343" y="58"/>
                  </a:lnTo>
                  <a:lnTo>
                    <a:pt x="335" y="63"/>
                  </a:lnTo>
                  <a:lnTo>
                    <a:pt x="328" y="66"/>
                  </a:lnTo>
                  <a:lnTo>
                    <a:pt x="320" y="69"/>
                  </a:lnTo>
                  <a:lnTo>
                    <a:pt x="313" y="74"/>
                  </a:lnTo>
                  <a:lnTo>
                    <a:pt x="301" y="77"/>
                  </a:lnTo>
                  <a:lnTo>
                    <a:pt x="290" y="82"/>
                  </a:lnTo>
                  <a:lnTo>
                    <a:pt x="279" y="87"/>
                  </a:lnTo>
                  <a:lnTo>
                    <a:pt x="267" y="90"/>
                  </a:lnTo>
                  <a:lnTo>
                    <a:pt x="252" y="95"/>
                  </a:lnTo>
                  <a:lnTo>
                    <a:pt x="237" y="100"/>
                  </a:lnTo>
                  <a:lnTo>
                    <a:pt x="222" y="103"/>
                  </a:lnTo>
                  <a:lnTo>
                    <a:pt x="207" y="111"/>
                  </a:lnTo>
                  <a:lnTo>
                    <a:pt x="192" y="116"/>
                  </a:lnTo>
                  <a:lnTo>
                    <a:pt x="177" y="122"/>
                  </a:lnTo>
                  <a:lnTo>
                    <a:pt x="162" y="124"/>
                  </a:lnTo>
                  <a:lnTo>
                    <a:pt x="151" y="129"/>
                  </a:lnTo>
                  <a:lnTo>
                    <a:pt x="139" y="132"/>
                  </a:lnTo>
                  <a:lnTo>
                    <a:pt x="128" y="135"/>
                  </a:lnTo>
                  <a:lnTo>
                    <a:pt x="121" y="137"/>
                  </a:lnTo>
                  <a:lnTo>
                    <a:pt x="109" y="140"/>
                  </a:lnTo>
                  <a:lnTo>
                    <a:pt x="102" y="143"/>
                  </a:lnTo>
                  <a:lnTo>
                    <a:pt x="98" y="145"/>
                  </a:lnTo>
                  <a:lnTo>
                    <a:pt x="90" y="145"/>
                  </a:lnTo>
                  <a:lnTo>
                    <a:pt x="87" y="148"/>
                  </a:lnTo>
                  <a:lnTo>
                    <a:pt x="83" y="148"/>
                  </a:lnTo>
                  <a:lnTo>
                    <a:pt x="79" y="148"/>
                  </a:lnTo>
                  <a:lnTo>
                    <a:pt x="79" y="148"/>
                  </a:lnTo>
                  <a:lnTo>
                    <a:pt x="72" y="148"/>
                  </a:lnTo>
                  <a:lnTo>
                    <a:pt x="64" y="148"/>
                  </a:lnTo>
                  <a:lnTo>
                    <a:pt x="53" y="145"/>
                  </a:lnTo>
                  <a:lnTo>
                    <a:pt x="45" y="143"/>
                  </a:lnTo>
                  <a:lnTo>
                    <a:pt x="30" y="140"/>
                  </a:lnTo>
                  <a:lnTo>
                    <a:pt x="19" y="137"/>
                  </a:lnTo>
                  <a:lnTo>
                    <a:pt x="11" y="135"/>
                  </a:lnTo>
                  <a:lnTo>
                    <a:pt x="4" y="129"/>
                  </a:lnTo>
                  <a:lnTo>
                    <a:pt x="4" y="129"/>
                  </a:lnTo>
                </a:path>
              </a:pathLst>
            </a:custGeom>
            <a:grpFill/>
            <a:ln w="36513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9" name="Freeform 20"/>
            <p:cNvSpPr/>
            <p:nvPr/>
          </p:nvSpPr>
          <p:spPr bwMode="auto">
            <a:xfrm>
              <a:off x="6032501" y="434975"/>
              <a:ext cx="185738" cy="942975"/>
            </a:xfrm>
            <a:custGeom>
              <a:avLst/>
              <a:gdLst>
                <a:gd name="T0" fmla="*/ 110 w 117"/>
                <a:gd name="T1" fmla="*/ 124 h 594"/>
                <a:gd name="T2" fmla="*/ 106 w 117"/>
                <a:gd name="T3" fmla="*/ 135 h 594"/>
                <a:gd name="T4" fmla="*/ 106 w 117"/>
                <a:gd name="T5" fmla="*/ 148 h 594"/>
                <a:gd name="T6" fmla="*/ 102 w 117"/>
                <a:gd name="T7" fmla="*/ 169 h 594"/>
                <a:gd name="T8" fmla="*/ 102 w 117"/>
                <a:gd name="T9" fmla="*/ 193 h 594"/>
                <a:gd name="T10" fmla="*/ 98 w 117"/>
                <a:gd name="T11" fmla="*/ 219 h 594"/>
                <a:gd name="T12" fmla="*/ 98 w 117"/>
                <a:gd name="T13" fmla="*/ 253 h 594"/>
                <a:gd name="T14" fmla="*/ 98 w 117"/>
                <a:gd name="T15" fmla="*/ 293 h 594"/>
                <a:gd name="T16" fmla="*/ 95 w 117"/>
                <a:gd name="T17" fmla="*/ 335 h 594"/>
                <a:gd name="T18" fmla="*/ 95 w 117"/>
                <a:gd name="T19" fmla="*/ 377 h 594"/>
                <a:gd name="T20" fmla="*/ 95 w 117"/>
                <a:gd name="T21" fmla="*/ 417 h 594"/>
                <a:gd name="T22" fmla="*/ 91 w 117"/>
                <a:gd name="T23" fmla="*/ 473 h 594"/>
                <a:gd name="T24" fmla="*/ 91 w 117"/>
                <a:gd name="T25" fmla="*/ 536 h 594"/>
                <a:gd name="T26" fmla="*/ 91 w 117"/>
                <a:gd name="T27" fmla="*/ 594 h 594"/>
                <a:gd name="T28" fmla="*/ 42 w 117"/>
                <a:gd name="T29" fmla="*/ 560 h 594"/>
                <a:gd name="T30" fmla="*/ 42 w 117"/>
                <a:gd name="T31" fmla="*/ 499 h 594"/>
                <a:gd name="T32" fmla="*/ 42 w 117"/>
                <a:gd name="T33" fmla="*/ 441 h 594"/>
                <a:gd name="T34" fmla="*/ 42 w 117"/>
                <a:gd name="T35" fmla="*/ 388 h 594"/>
                <a:gd name="T36" fmla="*/ 38 w 117"/>
                <a:gd name="T37" fmla="*/ 338 h 594"/>
                <a:gd name="T38" fmla="*/ 38 w 117"/>
                <a:gd name="T39" fmla="*/ 293 h 594"/>
                <a:gd name="T40" fmla="*/ 38 w 117"/>
                <a:gd name="T41" fmla="*/ 251 h 594"/>
                <a:gd name="T42" fmla="*/ 38 w 117"/>
                <a:gd name="T43" fmla="*/ 214 h 594"/>
                <a:gd name="T44" fmla="*/ 34 w 117"/>
                <a:gd name="T45" fmla="*/ 179 h 594"/>
                <a:gd name="T46" fmla="*/ 34 w 117"/>
                <a:gd name="T47" fmla="*/ 150 h 594"/>
                <a:gd name="T48" fmla="*/ 31 w 117"/>
                <a:gd name="T49" fmla="*/ 124 h 594"/>
                <a:gd name="T50" fmla="*/ 31 w 117"/>
                <a:gd name="T51" fmla="*/ 103 h 594"/>
                <a:gd name="T52" fmla="*/ 27 w 117"/>
                <a:gd name="T53" fmla="*/ 84 h 594"/>
                <a:gd name="T54" fmla="*/ 27 w 117"/>
                <a:gd name="T55" fmla="*/ 71 h 594"/>
                <a:gd name="T56" fmla="*/ 23 w 117"/>
                <a:gd name="T57" fmla="*/ 61 h 594"/>
                <a:gd name="T58" fmla="*/ 19 w 117"/>
                <a:gd name="T59" fmla="*/ 53 h 594"/>
                <a:gd name="T60" fmla="*/ 12 w 117"/>
                <a:gd name="T61" fmla="*/ 42 h 594"/>
                <a:gd name="T62" fmla="*/ 0 w 117"/>
                <a:gd name="T63" fmla="*/ 29 h 594"/>
                <a:gd name="T64" fmla="*/ 0 w 117"/>
                <a:gd name="T65" fmla="*/ 18 h 594"/>
                <a:gd name="T66" fmla="*/ 4 w 117"/>
                <a:gd name="T67" fmla="*/ 8 h 594"/>
                <a:gd name="T68" fmla="*/ 16 w 117"/>
                <a:gd name="T69" fmla="*/ 3 h 594"/>
                <a:gd name="T70" fmla="*/ 31 w 117"/>
                <a:gd name="T71" fmla="*/ 3 h 594"/>
                <a:gd name="T72" fmla="*/ 42 w 117"/>
                <a:gd name="T73" fmla="*/ 5 h 594"/>
                <a:gd name="T74" fmla="*/ 53 w 117"/>
                <a:gd name="T75" fmla="*/ 11 h 594"/>
                <a:gd name="T76" fmla="*/ 68 w 117"/>
                <a:gd name="T77" fmla="*/ 21 h 594"/>
                <a:gd name="T78" fmla="*/ 95 w 117"/>
                <a:gd name="T79" fmla="*/ 40 h 594"/>
                <a:gd name="T80" fmla="*/ 113 w 117"/>
                <a:gd name="T81" fmla="*/ 66 h 594"/>
                <a:gd name="T82" fmla="*/ 117 w 117"/>
                <a:gd name="T83" fmla="*/ 87 h 594"/>
                <a:gd name="T84" fmla="*/ 113 w 117"/>
                <a:gd name="T85" fmla="*/ 108 h 594"/>
                <a:gd name="T86" fmla="*/ 110 w 117"/>
                <a:gd name="T87" fmla="*/ 121 h 5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17" h="594">
                  <a:moveTo>
                    <a:pt x="110" y="121"/>
                  </a:moveTo>
                  <a:lnTo>
                    <a:pt x="110" y="124"/>
                  </a:lnTo>
                  <a:lnTo>
                    <a:pt x="110" y="129"/>
                  </a:lnTo>
                  <a:lnTo>
                    <a:pt x="106" y="135"/>
                  </a:lnTo>
                  <a:lnTo>
                    <a:pt x="106" y="140"/>
                  </a:lnTo>
                  <a:lnTo>
                    <a:pt x="106" y="148"/>
                  </a:lnTo>
                  <a:lnTo>
                    <a:pt x="106" y="158"/>
                  </a:lnTo>
                  <a:lnTo>
                    <a:pt x="102" y="169"/>
                  </a:lnTo>
                  <a:lnTo>
                    <a:pt x="102" y="179"/>
                  </a:lnTo>
                  <a:lnTo>
                    <a:pt x="102" y="193"/>
                  </a:lnTo>
                  <a:lnTo>
                    <a:pt x="102" y="206"/>
                  </a:lnTo>
                  <a:lnTo>
                    <a:pt x="98" y="219"/>
                  </a:lnTo>
                  <a:lnTo>
                    <a:pt x="98" y="238"/>
                  </a:lnTo>
                  <a:lnTo>
                    <a:pt x="98" y="253"/>
                  </a:lnTo>
                  <a:lnTo>
                    <a:pt x="98" y="272"/>
                  </a:lnTo>
                  <a:lnTo>
                    <a:pt x="98" y="293"/>
                  </a:lnTo>
                  <a:lnTo>
                    <a:pt x="95" y="314"/>
                  </a:lnTo>
                  <a:lnTo>
                    <a:pt x="95" y="335"/>
                  </a:lnTo>
                  <a:lnTo>
                    <a:pt x="95" y="356"/>
                  </a:lnTo>
                  <a:lnTo>
                    <a:pt x="95" y="377"/>
                  </a:lnTo>
                  <a:lnTo>
                    <a:pt x="95" y="399"/>
                  </a:lnTo>
                  <a:lnTo>
                    <a:pt x="95" y="417"/>
                  </a:lnTo>
                  <a:lnTo>
                    <a:pt x="91" y="436"/>
                  </a:lnTo>
                  <a:lnTo>
                    <a:pt x="91" y="473"/>
                  </a:lnTo>
                  <a:lnTo>
                    <a:pt x="91" y="504"/>
                  </a:lnTo>
                  <a:lnTo>
                    <a:pt x="91" y="536"/>
                  </a:lnTo>
                  <a:lnTo>
                    <a:pt x="91" y="565"/>
                  </a:lnTo>
                  <a:lnTo>
                    <a:pt x="91" y="594"/>
                  </a:lnTo>
                  <a:lnTo>
                    <a:pt x="42" y="594"/>
                  </a:lnTo>
                  <a:lnTo>
                    <a:pt x="42" y="560"/>
                  </a:lnTo>
                  <a:lnTo>
                    <a:pt x="42" y="528"/>
                  </a:lnTo>
                  <a:lnTo>
                    <a:pt x="42" y="499"/>
                  </a:lnTo>
                  <a:lnTo>
                    <a:pt x="42" y="470"/>
                  </a:lnTo>
                  <a:lnTo>
                    <a:pt x="42" y="441"/>
                  </a:lnTo>
                  <a:lnTo>
                    <a:pt x="42" y="414"/>
                  </a:lnTo>
                  <a:lnTo>
                    <a:pt x="42" y="388"/>
                  </a:lnTo>
                  <a:lnTo>
                    <a:pt x="42" y="362"/>
                  </a:lnTo>
                  <a:lnTo>
                    <a:pt x="38" y="338"/>
                  </a:lnTo>
                  <a:lnTo>
                    <a:pt x="38" y="314"/>
                  </a:lnTo>
                  <a:lnTo>
                    <a:pt x="38" y="293"/>
                  </a:lnTo>
                  <a:lnTo>
                    <a:pt x="38" y="272"/>
                  </a:lnTo>
                  <a:lnTo>
                    <a:pt x="38" y="251"/>
                  </a:lnTo>
                  <a:lnTo>
                    <a:pt x="38" y="232"/>
                  </a:lnTo>
                  <a:lnTo>
                    <a:pt x="38" y="214"/>
                  </a:lnTo>
                  <a:lnTo>
                    <a:pt x="34" y="195"/>
                  </a:lnTo>
                  <a:lnTo>
                    <a:pt x="34" y="179"/>
                  </a:lnTo>
                  <a:lnTo>
                    <a:pt x="34" y="164"/>
                  </a:lnTo>
                  <a:lnTo>
                    <a:pt x="34" y="150"/>
                  </a:lnTo>
                  <a:lnTo>
                    <a:pt x="31" y="137"/>
                  </a:lnTo>
                  <a:lnTo>
                    <a:pt x="31" y="124"/>
                  </a:lnTo>
                  <a:lnTo>
                    <a:pt x="31" y="113"/>
                  </a:lnTo>
                  <a:lnTo>
                    <a:pt x="31" y="103"/>
                  </a:lnTo>
                  <a:lnTo>
                    <a:pt x="27" y="92"/>
                  </a:lnTo>
                  <a:lnTo>
                    <a:pt x="27" y="84"/>
                  </a:lnTo>
                  <a:lnTo>
                    <a:pt x="27" y="77"/>
                  </a:lnTo>
                  <a:lnTo>
                    <a:pt x="27" y="71"/>
                  </a:lnTo>
                  <a:lnTo>
                    <a:pt x="23" y="63"/>
                  </a:lnTo>
                  <a:lnTo>
                    <a:pt x="23" y="61"/>
                  </a:lnTo>
                  <a:lnTo>
                    <a:pt x="23" y="55"/>
                  </a:lnTo>
                  <a:lnTo>
                    <a:pt x="19" y="53"/>
                  </a:lnTo>
                  <a:lnTo>
                    <a:pt x="19" y="53"/>
                  </a:lnTo>
                  <a:lnTo>
                    <a:pt x="12" y="42"/>
                  </a:lnTo>
                  <a:lnTo>
                    <a:pt x="4" y="32"/>
                  </a:lnTo>
                  <a:lnTo>
                    <a:pt x="0" y="29"/>
                  </a:lnTo>
                  <a:lnTo>
                    <a:pt x="0" y="24"/>
                  </a:lnTo>
                  <a:lnTo>
                    <a:pt x="0" y="18"/>
                  </a:lnTo>
                  <a:lnTo>
                    <a:pt x="0" y="13"/>
                  </a:lnTo>
                  <a:lnTo>
                    <a:pt x="4" y="8"/>
                  </a:lnTo>
                  <a:lnTo>
                    <a:pt x="8" y="5"/>
                  </a:lnTo>
                  <a:lnTo>
                    <a:pt x="16" y="3"/>
                  </a:lnTo>
                  <a:lnTo>
                    <a:pt x="23" y="0"/>
                  </a:lnTo>
                  <a:lnTo>
                    <a:pt x="31" y="3"/>
                  </a:lnTo>
                  <a:lnTo>
                    <a:pt x="34" y="3"/>
                  </a:lnTo>
                  <a:lnTo>
                    <a:pt x="42" y="5"/>
                  </a:lnTo>
                  <a:lnTo>
                    <a:pt x="49" y="8"/>
                  </a:lnTo>
                  <a:lnTo>
                    <a:pt x="53" y="11"/>
                  </a:lnTo>
                  <a:lnTo>
                    <a:pt x="61" y="13"/>
                  </a:lnTo>
                  <a:lnTo>
                    <a:pt x="68" y="21"/>
                  </a:lnTo>
                  <a:lnTo>
                    <a:pt x="80" y="26"/>
                  </a:lnTo>
                  <a:lnTo>
                    <a:pt x="95" y="40"/>
                  </a:lnTo>
                  <a:lnTo>
                    <a:pt x="106" y="55"/>
                  </a:lnTo>
                  <a:lnTo>
                    <a:pt x="113" y="66"/>
                  </a:lnTo>
                  <a:lnTo>
                    <a:pt x="117" y="77"/>
                  </a:lnTo>
                  <a:lnTo>
                    <a:pt x="117" y="87"/>
                  </a:lnTo>
                  <a:lnTo>
                    <a:pt x="117" y="98"/>
                  </a:lnTo>
                  <a:lnTo>
                    <a:pt x="113" y="108"/>
                  </a:lnTo>
                  <a:lnTo>
                    <a:pt x="110" y="121"/>
                  </a:lnTo>
                  <a:lnTo>
                    <a:pt x="110" y="121"/>
                  </a:lnTo>
                </a:path>
              </a:pathLst>
            </a:custGeom>
            <a:grpFill/>
            <a:ln w="36513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6" name="Freeform 21"/>
            <p:cNvSpPr/>
            <p:nvPr/>
          </p:nvSpPr>
          <p:spPr bwMode="auto">
            <a:xfrm>
              <a:off x="5668964" y="1214437"/>
              <a:ext cx="1009650" cy="293687"/>
            </a:xfrm>
            <a:custGeom>
              <a:avLst/>
              <a:gdLst>
                <a:gd name="T0" fmla="*/ 64 w 636"/>
                <a:gd name="T1" fmla="*/ 116 h 185"/>
                <a:gd name="T2" fmla="*/ 173 w 636"/>
                <a:gd name="T3" fmla="*/ 87 h 185"/>
                <a:gd name="T4" fmla="*/ 271 w 636"/>
                <a:gd name="T5" fmla="*/ 63 h 185"/>
                <a:gd name="T6" fmla="*/ 354 w 636"/>
                <a:gd name="T7" fmla="*/ 42 h 185"/>
                <a:gd name="T8" fmla="*/ 422 w 636"/>
                <a:gd name="T9" fmla="*/ 24 h 185"/>
                <a:gd name="T10" fmla="*/ 478 w 636"/>
                <a:gd name="T11" fmla="*/ 13 h 185"/>
                <a:gd name="T12" fmla="*/ 516 w 636"/>
                <a:gd name="T13" fmla="*/ 5 h 185"/>
                <a:gd name="T14" fmla="*/ 542 w 636"/>
                <a:gd name="T15" fmla="*/ 0 h 185"/>
                <a:gd name="T16" fmla="*/ 561 w 636"/>
                <a:gd name="T17" fmla="*/ 0 h 185"/>
                <a:gd name="T18" fmla="*/ 580 w 636"/>
                <a:gd name="T19" fmla="*/ 3 h 185"/>
                <a:gd name="T20" fmla="*/ 595 w 636"/>
                <a:gd name="T21" fmla="*/ 8 h 185"/>
                <a:gd name="T22" fmla="*/ 606 w 636"/>
                <a:gd name="T23" fmla="*/ 18 h 185"/>
                <a:gd name="T24" fmla="*/ 621 w 636"/>
                <a:gd name="T25" fmla="*/ 40 h 185"/>
                <a:gd name="T26" fmla="*/ 632 w 636"/>
                <a:gd name="T27" fmla="*/ 58 h 185"/>
                <a:gd name="T28" fmla="*/ 636 w 636"/>
                <a:gd name="T29" fmla="*/ 69 h 185"/>
                <a:gd name="T30" fmla="*/ 629 w 636"/>
                <a:gd name="T31" fmla="*/ 74 h 185"/>
                <a:gd name="T32" fmla="*/ 621 w 636"/>
                <a:gd name="T33" fmla="*/ 79 h 185"/>
                <a:gd name="T34" fmla="*/ 606 w 636"/>
                <a:gd name="T35" fmla="*/ 82 h 185"/>
                <a:gd name="T36" fmla="*/ 591 w 636"/>
                <a:gd name="T37" fmla="*/ 82 h 185"/>
                <a:gd name="T38" fmla="*/ 568 w 636"/>
                <a:gd name="T39" fmla="*/ 84 h 185"/>
                <a:gd name="T40" fmla="*/ 523 w 636"/>
                <a:gd name="T41" fmla="*/ 87 h 185"/>
                <a:gd name="T42" fmla="*/ 467 w 636"/>
                <a:gd name="T43" fmla="*/ 95 h 185"/>
                <a:gd name="T44" fmla="*/ 399 w 636"/>
                <a:gd name="T45" fmla="*/ 108 h 185"/>
                <a:gd name="T46" fmla="*/ 324 w 636"/>
                <a:gd name="T47" fmla="*/ 121 h 185"/>
                <a:gd name="T48" fmla="*/ 260 w 636"/>
                <a:gd name="T49" fmla="*/ 135 h 185"/>
                <a:gd name="T50" fmla="*/ 207 w 636"/>
                <a:gd name="T51" fmla="*/ 145 h 185"/>
                <a:gd name="T52" fmla="*/ 162 w 636"/>
                <a:gd name="T53" fmla="*/ 158 h 185"/>
                <a:gd name="T54" fmla="*/ 128 w 636"/>
                <a:gd name="T55" fmla="*/ 172 h 185"/>
                <a:gd name="T56" fmla="*/ 98 w 636"/>
                <a:gd name="T57" fmla="*/ 180 h 185"/>
                <a:gd name="T58" fmla="*/ 75 w 636"/>
                <a:gd name="T59" fmla="*/ 182 h 185"/>
                <a:gd name="T60" fmla="*/ 56 w 636"/>
                <a:gd name="T61" fmla="*/ 185 h 185"/>
                <a:gd name="T62" fmla="*/ 37 w 636"/>
                <a:gd name="T63" fmla="*/ 182 h 185"/>
                <a:gd name="T64" fmla="*/ 26 w 636"/>
                <a:gd name="T65" fmla="*/ 172 h 185"/>
                <a:gd name="T66" fmla="*/ 11 w 636"/>
                <a:gd name="T67" fmla="*/ 156 h 185"/>
                <a:gd name="T68" fmla="*/ 0 w 636"/>
                <a:gd name="T69" fmla="*/ 135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636" h="185">
                  <a:moveTo>
                    <a:pt x="0" y="135"/>
                  </a:moveTo>
                  <a:lnTo>
                    <a:pt x="64" y="116"/>
                  </a:lnTo>
                  <a:lnTo>
                    <a:pt x="120" y="103"/>
                  </a:lnTo>
                  <a:lnTo>
                    <a:pt x="173" y="87"/>
                  </a:lnTo>
                  <a:lnTo>
                    <a:pt x="226" y="74"/>
                  </a:lnTo>
                  <a:lnTo>
                    <a:pt x="271" y="63"/>
                  </a:lnTo>
                  <a:lnTo>
                    <a:pt x="316" y="50"/>
                  </a:lnTo>
                  <a:lnTo>
                    <a:pt x="354" y="42"/>
                  </a:lnTo>
                  <a:lnTo>
                    <a:pt x="391" y="32"/>
                  </a:lnTo>
                  <a:lnTo>
                    <a:pt x="422" y="24"/>
                  </a:lnTo>
                  <a:lnTo>
                    <a:pt x="452" y="18"/>
                  </a:lnTo>
                  <a:lnTo>
                    <a:pt x="478" y="13"/>
                  </a:lnTo>
                  <a:lnTo>
                    <a:pt x="497" y="8"/>
                  </a:lnTo>
                  <a:lnTo>
                    <a:pt x="516" y="5"/>
                  </a:lnTo>
                  <a:lnTo>
                    <a:pt x="531" y="3"/>
                  </a:lnTo>
                  <a:lnTo>
                    <a:pt x="542" y="0"/>
                  </a:lnTo>
                  <a:lnTo>
                    <a:pt x="550" y="0"/>
                  </a:lnTo>
                  <a:lnTo>
                    <a:pt x="561" y="0"/>
                  </a:lnTo>
                  <a:lnTo>
                    <a:pt x="568" y="0"/>
                  </a:lnTo>
                  <a:lnTo>
                    <a:pt x="580" y="3"/>
                  </a:lnTo>
                  <a:lnTo>
                    <a:pt x="587" y="5"/>
                  </a:lnTo>
                  <a:lnTo>
                    <a:pt x="595" y="8"/>
                  </a:lnTo>
                  <a:lnTo>
                    <a:pt x="602" y="13"/>
                  </a:lnTo>
                  <a:lnTo>
                    <a:pt x="606" y="18"/>
                  </a:lnTo>
                  <a:lnTo>
                    <a:pt x="614" y="26"/>
                  </a:lnTo>
                  <a:lnTo>
                    <a:pt x="621" y="40"/>
                  </a:lnTo>
                  <a:lnTo>
                    <a:pt x="629" y="50"/>
                  </a:lnTo>
                  <a:lnTo>
                    <a:pt x="632" y="58"/>
                  </a:lnTo>
                  <a:lnTo>
                    <a:pt x="636" y="63"/>
                  </a:lnTo>
                  <a:lnTo>
                    <a:pt x="636" y="69"/>
                  </a:lnTo>
                  <a:lnTo>
                    <a:pt x="632" y="71"/>
                  </a:lnTo>
                  <a:lnTo>
                    <a:pt x="629" y="74"/>
                  </a:lnTo>
                  <a:lnTo>
                    <a:pt x="625" y="77"/>
                  </a:lnTo>
                  <a:lnTo>
                    <a:pt x="621" y="79"/>
                  </a:lnTo>
                  <a:lnTo>
                    <a:pt x="614" y="82"/>
                  </a:lnTo>
                  <a:lnTo>
                    <a:pt x="606" y="82"/>
                  </a:lnTo>
                  <a:lnTo>
                    <a:pt x="595" y="82"/>
                  </a:lnTo>
                  <a:lnTo>
                    <a:pt x="591" y="82"/>
                  </a:lnTo>
                  <a:lnTo>
                    <a:pt x="583" y="82"/>
                  </a:lnTo>
                  <a:lnTo>
                    <a:pt x="568" y="84"/>
                  </a:lnTo>
                  <a:lnTo>
                    <a:pt x="550" y="84"/>
                  </a:lnTo>
                  <a:lnTo>
                    <a:pt x="523" y="87"/>
                  </a:lnTo>
                  <a:lnTo>
                    <a:pt x="497" y="92"/>
                  </a:lnTo>
                  <a:lnTo>
                    <a:pt x="467" y="95"/>
                  </a:lnTo>
                  <a:lnTo>
                    <a:pt x="433" y="100"/>
                  </a:lnTo>
                  <a:lnTo>
                    <a:pt x="399" y="108"/>
                  </a:lnTo>
                  <a:lnTo>
                    <a:pt x="357" y="116"/>
                  </a:lnTo>
                  <a:lnTo>
                    <a:pt x="324" y="121"/>
                  </a:lnTo>
                  <a:lnTo>
                    <a:pt x="290" y="127"/>
                  </a:lnTo>
                  <a:lnTo>
                    <a:pt x="260" y="135"/>
                  </a:lnTo>
                  <a:lnTo>
                    <a:pt x="233" y="140"/>
                  </a:lnTo>
                  <a:lnTo>
                    <a:pt x="207" y="145"/>
                  </a:lnTo>
                  <a:lnTo>
                    <a:pt x="184" y="153"/>
                  </a:lnTo>
                  <a:lnTo>
                    <a:pt x="162" y="158"/>
                  </a:lnTo>
                  <a:lnTo>
                    <a:pt x="147" y="166"/>
                  </a:lnTo>
                  <a:lnTo>
                    <a:pt x="128" y="172"/>
                  </a:lnTo>
                  <a:lnTo>
                    <a:pt x="113" y="174"/>
                  </a:lnTo>
                  <a:lnTo>
                    <a:pt x="98" y="180"/>
                  </a:lnTo>
                  <a:lnTo>
                    <a:pt x="86" y="182"/>
                  </a:lnTo>
                  <a:lnTo>
                    <a:pt x="75" y="182"/>
                  </a:lnTo>
                  <a:lnTo>
                    <a:pt x="64" y="185"/>
                  </a:lnTo>
                  <a:lnTo>
                    <a:pt x="56" y="185"/>
                  </a:lnTo>
                  <a:lnTo>
                    <a:pt x="45" y="185"/>
                  </a:lnTo>
                  <a:lnTo>
                    <a:pt x="37" y="182"/>
                  </a:lnTo>
                  <a:lnTo>
                    <a:pt x="30" y="177"/>
                  </a:lnTo>
                  <a:lnTo>
                    <a:pt x="26" y="172"/>
                  </a:lnTo>
                  <a:lnTo>
                    <a:pt x="19" y="164"/>
                  </a:lnTo>
                  <a:lnTo>
                    <a:pt x="11" y="156"/>
                  </a:lnTo>
                  <a:lnTo>
                    <a:pt x="7" y="145"/>
                  </a:lnTo>
                  <a:lnTo>
                    <a:pt x="0" y="135"/>
                  </a:lnTo>
                  <a:lnTo>
                    <a:pt x="0" y="135"/>
                  </a:lnTo>
                </a:path>
              </a:pathLst>
            </a:custGeom>
            <a:grpFill/>
            <a:ln w="36513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7" name="Freeform 22"/>
            <p:cNvSpPr/>
            <p:nvPr/>
          </p:nvSpPr>
          <p:spPr bwMode="auto">
            <a:xfrm>
              <a:off x="5722939" y="1516062"/>
              <a:ext cx="315913" cy="498475"/>
            </a:xfrm>
            <a:custGeom>
              <a:avLst/>
              <a:gdLst>
                <a:gd name="T0" fmla="*/ 128 w 199"/>
                <a:gd name="T1" fmla="*/ 24 h 314"/>
                <a:gd name="T2" fmla="*/ 128 w 199"/>
                <a:gd name="T3" fmla="*/ 8 h 314"/>
                <a:gd name="T4" fmla="*/ 135 w 199"/>
                <a:gd name="T5" fmla="*/ 0 h 314"/>
                <a:gd name="T6" fmla="*/ 147 w 199"/>
                <a:gd name="T7" fmla="*/ 0 h 314"/>
                <a:gd name="T8" fmla="*/ 154 w 199"/>
                <a:gd name="T9" fmla="*/ 8 h 314"/>
                <a:gd name="T10" fmla="*/ 169 w 199"/>
                <a:gd name="T11" fmla="*/ 19 h 314"/>
                <a:gd name="T12" fmla="*/ 184 w 199"/>
                <a:gd name="T13" fmla="*/ 40 h 314"/>
                <a:gd name="T14" fmla="*/ 195 w 199"/>
                <a:gd name="T15" fmla="*/ 58 h 314"/>
                <a:gd name="T16" fmla="*/ 199 w 199"/>
                <a:gd name="T17" fmla="*/ 69 h 314"/>
                <a:gd name="T18" fmla="*/ 199 w 199"/>
                <a:gd name="T19" fmla="*/ 77 h 314"/>
                <a:gd name="T20" fmla="*/ 195 w 199"/>
                <a:gd name="T21" fmla="*/ 90 h 314"/>
                <a:gd name="T22" fmla="*/ 188 w 199"/>
                <a:gd name="T23" fmla="*/ 108 h 314"/>
                <a:gd name="T24" fmla="*/ 177 w 199"/>
                <a:gd name="T25" fmla="*/ 129 h 314"/>
                <a:gd name="T26" fmla="*/ 162 w 199"/>
                <a:gd name="T27" fmla="*/ 153 h 314"/>
                <a:gd name="T28" fmla="*/ 128 w 199"/>
                <a:gd name="T29" fmla="*/ 193 h 314"/>
                <a:gd name="T30" fmla="*/ 90 w 199"/>
                <a:gd name="T31" fmla="*/ 238 h 314"/>
                <a:gd name="T32" fmla="*/ 60 w 199"/>
                <a:gd name="T33" fmla="*/ 272 h 314"/>
                <a:gd name="T34" fmla="*/ 34 w 199"/>
                <a:gd name="T35" fmla="*/ 296 h 314"/>
                <a:gd name="T36" fmla="*/ 15 w 199"/>
                <a:gd name="T37" fmla="*/ 309 h 314"/>
                <a:gd name="T38" fmla="*/ 0 w 199"/>
                <a:gd name="T39" fmla="*/ 314 h 314"/>
                <a:gd name="T40" fmla="*/ 0 w 199"/>
                <a:gd name="T41" fmla="*/ 309 h 314"/>
                <a:gd name="T42" fmla="*/ 0 w 199"/>
                <a:gd name="T43" fmla="*/ 296 h 314"/>
                <a:gd name="T44" fmla="*/ 11 w 199"/>
                <a:gd name="T45" fmla="*/ 275 h 314"/>
                <a:gd name="T46" fmla="*/ 22 w 199"/>
                <a:gd name="T47" fmla="*/ 261 h 314"/>
                <a:gd name="T48" fmla="*/ 30 w 199"/>
                <a:gd name="T49" fmla="*/ 243 h 314"/>
                <a:gd name="T50" fmla="*/ 45 w 199"/>
                <a:gd name="T51" fmla="*/ 225 h 314"/>
                <a:gd name="T52" fmla="*/ 67 w 199"/>
                <a:gd name="T53" fmla="*/ 188 h 314"/>
                <a:gd name="T54" fmla="*/ 86 w 199"/>
                <a:gd name="T55" fmla="*/ 153 h 314"/>
                <a:gd name="T56" fmla="*/ 105 w 199"/>
                <a:gd name="T57" fmla="*/ 122 h 314"/>
                <a:gd name="T58" fmla="*/ 120 w 199"/>
                <a:gd name="T59" fmla="*/ 95 h 314"/>
                <a:gd name="T60" fmla="*/ 128 w 199"/>
                <a:gd name="T61" fmla="*/ 74 h 314"/>
                <a:gd name="T62" fmla="*/ 131 w 199"/>
                <a:gd name="T63" fmla="*/ 56 h 314"/>
                <a:gd name="T64" fmla="*/ 131 w 199"/>
                <a:gd name="T65" fmla="*/ 40 h 314"/>
                <a:gd name="T66" fmla="*/ 128 w 199"/>
                <a:gd name="T67" fmla="*/ 32 h 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99" h="314">
                  <a:moveTo>
                    <a:pt x="128" y="32"/>
                  </a:moveTo>
                  <a:lnTo>
                    <a:pt x="128" y="24"/>
                  </a:lnTo>
                  <a:lnTo>
                    <a:pt x="128" y="13"/>
                  </a:lnTo>
                  <a:lnTo>
                    <a:pt x="128" y="8"/>
                  </a:lnTo>
                  <a:lnTo>
                    <a:pt x="135" y="0"/>
                  </a:lnTo>
                  <a:lnTo>
                    <a:pt x="135" y="0"/>
                  </a:lnTo>
                  <a:lnTo>
                    <a:pt x="143" y="0"/>
                  </a:lnTo>
                  <a:lnTo>
                    <a:pt x="147" y="0"/>
                  </a:lnTo>
                  <a:lnTo>
                    <a:pt x="150" y="3"/>
                  </a:lnTo>
                  <a:lnTo>
                    <a:pt x="154" y="8"/>
                  </a:lnTo>
                  <a:lnTo>
                    <a:pt x="162" y="13"/>
                  </a:lnTo>
                  <a:lnTo>
                    <a:pt x="169" y="19"/>
                  </a:lnTo>
                  <a:lnTo>
                    <a:pt x="173" y="26"/>
                  </a:lnTo>
                  <a:lnTo>
                    <a:pt x="184" y="40"/>
                  </a:lnTo>
                  <a:lnTo>
                    <a:pt x="195" y="53"/>
                  </a:lnTo>
                  <a:lnTo>
                    <a:pt x="195" y="58"/>
                  </a:lnTo>
                  <a:lnTo>
                    <a:pt x="199" y="63"/>
                  </a:lnTo>
                  <a:lnTo>
                    <a:pt x="199" y="69"/>
                  </a:lnTo>
                  <a:lnTo>
                    <a:pt x="199" y="71"/>
                  </a:lnTo>
                  <a:lnTo>
                    <a:pt x="199" y="77"/>
                  </a:lnTo>
                  <a:lnTo>
                    <a:pt x="199" y="82"/>
                  </a:lnTo>
                  <a:lnTo>
                    <a:pt x="195" y="90"/>
                  </a:lnTo>
                  <a:lnTo>
                    <a:pt x="192" y="98"/>
                  </a:lnTo>
                  <a:lnTo>
                    <a:pt x="188" y="108"/>
                  </a:lnTo>
                  <a:lnTo>
                    <a:pt x="184" y="119"/>
                  </a:lnTo>
                  <a:lnTo>
                    <a:pt x="177" y="129"/>
                  </a:lnTo>
                  <a:lnTo>
                    <a:pt x="169" y="140"/>
                  </a:lnTo>
                  <a:lnTo>
                    <a:pt x="162" y="153"/>
                  </a:lnTo>
                  <a:lnTo>
                    <a:pt x="150" y="166"/>
                  </a:lnTo>
                  <a:lnTo>
                    <a:pt x="128" y="193"/>
                  </a:lnTo>
                  <a:lnTo>
                    <a:pt x="105" y="222"/>
                  </a:lnTo>
                  <a:lnTo>
                    <a:pt x="90" y="238"/>
                  </a:lnTo>
                  <a:lnTo>
                    <a:pt x="75" y="256"/>
                  </a:lnTo>
                  <a:lnTo>
                    <a:pt x="60" y="272"/>
                  </a:lnTo>
                  <a:lnTo>
                    <a:pt x="45" y="285"/>
                  </a:lnTo>
                  <a:lnTo>
                    <a:pt x="34" y="296"/>
                  </a:lnTo>
                  <a:lnTo>
                    <a:pt x="22" y="304"/>
                  </a:lnTo>
                  <a:lnTo>
                    <a:pt x="15" y="309"/>
                  </a:lnTo>
                  <a:lnTo>
                    <a:pt x="7" y="312"/>
                  </a:lnTo>
                  <a:lnTo>
                    <a:pt x="0" y="314"/>
                  </a:lnTo>
                  <a:lnTo>
                    <a:pt x="0" y="312"/>
                  </a:lnTo>
                  <a:lnTo>
                    <a:pt x="0" y="309"/>
                  </a:lnTo>
                  <a:lnTo>
                    <a:pt x="0" y="304"/>
                  </a:lnTo>
                  <a:lnTo>
                    <a:pt x="0" y="296"/>
                  </a:lnTo>
                  <a:lnTo>
                    <a:pt x="7" y="288"/>
                  </a:lnTo>
                  <a:lnTo>
                    <a:pt x="11" y="275"/>
                  </a:lnTo>
                  <a:lnTo>
                    <a:pt x="15" y="269"/>
                  </a:lnTo>
                  <a:lnTo>
                    <a:pt x="22" y="261"/>
                  </a:lnTo>
                  <a:lnTo>
                    <a:pt x="26" y="254"/>
                  </a:lnTo>
                  <a:lnTo>
                    <a:pt x="30" y="243"/>
                  </a:lnTo>
                  <a:lnTo>
                    <a:pt x="37" y="235"/>
                  </a:lnTo>
                  <a:lnTo>
                    <a:pt x="45" y="225"/>
                  </a:lnTo>
                  <a:lnTo>
                    <a:pt x="56" y="203"/>
                  </a:lnTo>
                  <a:lnTo>
                    <a:pt x="67" y="188"/>
                  </a:lnTo>
                  <a:lnTo>
                    <a:pt x="75" y="169"/>
                  </a:lnTo>
                  <a:lnTo>
                    <a:pt x="86" y="153"/>
                  </a:lnTo>
                  <a:lnTo>
                    <a:pt x="98" y="137"/>
                  </a:lnTo>
                  <a:lnTo>
                    <a:pt x="105" y="122"/>
                  </a:lnTo>
                  <a:lnTo>
                    <a:pt x="113" y="108"/>
                  </a:lnTo>
                  <a:lnTo>
                    <a:pt x="120" y="95"/>
                  </a:lnTo>
                  <a:lnTo>
                    <a:pt x="124" y="85"/>
                  </a:lnTo>
                  <a:lnTo>
                    <a:pt x="128" y="74"/>
                  </a:lnTo>
                  <a:lnTo>
                    <a:pt x="131" y="63"/>
                  </a:lnTo>
                  <a:lnTo>
                    <a:pt x="131" y="56"/>
                  </a:lnTo>
                  <a:lnTo>
                    <a:pt x="135" y="48"/>
                  </a:lnTo>
                  <a:lnTo>
                    <a:pt x="131" y="40"/>
                  </a:lnTo>
                  <a:lnTo>
                    <a:pt x="131" y="37"/>
                  </a:lnTo>
                  <a:lnTo>
                    <a:pt x="128" y="32"/>
                  </a:lnTo>
                  <a:lnTo>
                    <a:pt x="128" y="32"/>
                  </a:lnTo>
                </a:path>
              </a:pathLst>
            </a:custGeom>
            <a:grpFill/>
            <a:ln w="36513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8" name="Freeform 23"/>
            <p:cNvSpPr/>
            <p:nvPr/>
          </p:nvSpPr>
          <p:spPr bwMode="auto">
            <a:xfrm>
              <a:off x="6261101" y="1490662"/>
              <a:ext cx="261938" cy="339725"/>
            </a:xfrm>
            <a:custGeom>
              <a:avLst/>
              <a:gdLst>
                <a:gd name="T0" fmla="*/ 60 w 165"/>
                <a:gd name="T1" fmla="*/ 16 h 214"/>
                <a:gd name="T2" fmla="*/ 75 w 165"/>
                <a:gd name="T3" fmla="*/ 21 h 214"/>
                <a:gd name="T4" fmla="*/ 86 w 165"/>
                <a:gd name="T5" fmla="*/ 27 h 214"/>
                <a:gd name="T6" fmla="*/ 101 w 165"/>
                <a:gd name="T7" fmla="*/ 35 h 214"/>
                <a:gd name="T8" fmla="*/ 113 w 165"/>
                <a:gd name="T9" fmla="*/ 40 h 214"/>
                <a:gd name="T10" fmla="*/ 120 w 165"/>
                <a:gd name="T11" fmla="*/ 48 h 214"/>
                <a:gd name="T12" fmla="*/ 128 w 165"/>
                <a:gd name="T13" fmla="*/ 56 h 214"/>
                <a:gd name="T14" fmla="*/ 135 w 165"/>
                <a:gd name="T15" fmla="*/ 64 h 214"/>
                <a:gd name="T16" fmla="*/ 143 w 165"/>
                <a:gd name="T17" fmla="*/ 74 h 214"/>
                <a:gd name="T18" fmla="*/ 150 w 165"/>
                <a:gd name="T19" fmla="*/ 98 h 214"/>
                <a:gd name="T20" fmla="*/ 158 w 165"/>
                <a:gd name="T21" fmla="*/ 116 h 214"/>
                <a:gd name="T22" fmla="*/ 161 w 165"/>
                <a:gd name="T23" fmla="*/ 135 h 214"/>
                <a:gd name="T24" fmla="*/ 165 w 165"/>
                <a:gd name="T25" fmla="*/ 151 h 214"/>
                <a:gd name="T26" fmla="*/ 161 w 165"/>
                <a:gd name="T27" fmla="*/ 164 h 214"/>
                <a:gd name="T28" fmla="*/ 161 w 165"/>
                <a:gd name="T29" fmla="*/ 177 h 214"/>
                <a:gd name="T30" fmla="*/ 158 w 165"/>
                <a:gd name="T31" fmla="*/ 182 h 214"/>
                <a:gd name="T32" fmla="*/ 158 w 165"/>
                <a:gd name="T33" fmla="*/ 188 h 214"/>
                <a:gd name="T34" fmla="*/ 158 w 165"/>
                <a:gd name="T35" fmla="*/ 193 h 214"/>
                <a:gd name="T36" fmla="*/ 154 w 165"/>
                <a:gd name="T37" fmla="*/ 196 h 214"/>
                <a:gd name="T38" fmla="*/ 146 w 165"/>
                <a:gd name="T39" fmla="*/ 204 h 214"/>
                <a:gd name="T40" fmla="*/ 143 w 165"/>
                <a:gd name="T41" fmla="*/ 209 h 214"/>
                <a:gd name="T42" fmla="*/ 135 w 165"/>
                <a:gd name="T43" fmla="*/ 214 h 214"/>
                <a:gd name="T44" fmla="*/ 131 w 165"/>
                <a:gd name="T45" fmla="*/ 214 h 214"/>
                <a:gd name="T46" fmla="*/ 131 w 165"/>
                <a:gd name="T47" fmla="*/ 214 h 214"/>
                <a:gd name="T48" fmla="*/ 128 w 165"/>
                <a:gd name="T49" fmla="*/ 211 h 214"/>
                <a:gd name="T50" fmla="*/ 120 w 165"/>
                <a:gd name="T51" fmla="*/ 206 h 214"/>
                <a:gd name="T52" fmla="*/ 116 w 165"/>
                <a:gd name="T53" fmla="*/ 198 h 214"/>
                <a:gd name="T54" fmla="*/ 109 w 165"/>
                <a:gd name="T55" fmla="*/ 190 h 214"/>
                <a:gd name="T56" fmla="*/ 101 w 165"/>
                <a:gd name="T57" fmla="*/ 180 h 214"/>
                <a:gd name="T58" fmla="*/ 94 w 165"/>
                <a:gd name="T59" fmla="*/ 167 h 214"/>
                <a:gd name="T60" fmla="*/ 82 w 165"/>
                <a:gd name="T61" fmla="*/ 151 h 214"/>
                <a:gd name="T62" fmla="*/ 71 w 165"/>
                <a:gd name="T63" fmla="*/ 135 h 214"/>
                <a:gd name="T64" fmla="*/ 60 w 165"/>
                <a:gd name="T65" fmla="*/ 119 h 214"/>
                <a:gd name="T66" fmla="*/ 52 w 165"/>
                <a:gd name="T67" fmla="*/ 106 h 214"/>
                <a:gd name="T68" fmla="*/ 45 w 165"/>
                <a:gd name="T69" fmla="*/ 93 h 214"/>
                <a:gd name="T70" fmla="*/ 37 w 165"/>
                <a:gd name="T71" fmla="*/ 82 h 214"/>
                <a:gd name="T72" fmla="*/ 30 w 165"/>
                <a:gd name="T73" fmla="*/ 72 h 214"/>
                <a:gd name="T74" fmla="*/ 26 w 165"/>
                <a:gd name="T75" fmla="*/ 64 h 214"/>
                <a:gd name="T76" fmla="*/ 18 w 165"/>
                <a:gd name="T77" fmla="*/ 56 h 214"/>
                <a:gd name="T78" fmla="*/ 11 w 165"/>
                <a:gd name="T79" fmla="*/ 40 h 214"/>
                <a:gd name="T80" fmla="*/ 3 w 165"/>
                <a:gd name="T81" fmla="*/ 27 h 214"/>
                <a:gd name="T82" fmla="*/ 3 w 165"/>
                <a:gd name="T83" fmla="*/ 21 h 214"/>
                <a:gd name="T84" fmla="*/ 0 w 165"/>
                <a:gd name="T85" fmla="*/ 13 h 214"/>
                <a:gd name="T86" fmla="*/ 0 w 165"/>
                <a:gd name="T87" fmla="*/ 8 h 214"/>
                <a:gd name="T88" fmla="*/ 3 w 165"/>
                <a:gd name="T89" fmla="*/ 3 h 214"/>
                <a:gd name="T90" fmla="*/ 3 w 165"/>
                <a:gd name="T91" fmla="*/ 3 h 214"/>
                <a:gd name="T92" fmla="*/ 3 w 165"/>
                <a:gd name="T93" fmla="*/ 0 h 214"/>
                <a:gd name="T94" fmla="*/ 11 w 165"/>
                <a:gd name="T95" fmla="*/ 0 h 214"/>
                <a:gd name="T96" fmla="*/ 15 w 165"/>
                <a:gd name="T97" fmla="*/ 0 h 214"/>
                <a:gd name="T98" fmla="*/ 22 w 165"/>
                <a:gd name="T99" fmla="*/ 3 h 214"/>
                <a:gd name="T100" fmla="*/ 33 w 165"/>
                <a:gd name="T101" fmla="*/ 6 h 214"/>
                <a:gd name="T102" fmla="*/ 45 w 165"/>
                <a:gd name="T103" fmla="*/ 11 h 214"/>
                <a:gd name="T104" fmla="*/ 60 w 165"/>
                <a:gd name="T105" fmla="*/ 16 h 214"/>
                <a:gd name="T106" fmla="*/ 60 w 165"/>
                <a:gd name="T107" fmla="*/ 16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65" h="214">
                  <a:moveTo>
                    <a:pt x="60" y="16"/>
                  </a:moveTo>
                  <a:lnTo>
                    <a:pt x="75" y="21"/>
                  </a:lnTo>
                  <a:lnTo>
                    <a:pt x="86" y="27"/>
                  </a:lnTo>
                  <a:lnTo>
                    <a:pt x="101" y="35"/>
                  </a:lnTo>
                  <a:lnTo>
                    <a:pt x="113" y="40"/>
                  </a:lnTo>
                  <a:lnTo>
                    <a:pt x="120" y="48"/>
                  </a:lnTo>
                  <a:lnTo>
                    <a:pt x="128" y="56"/>
                  </a:lnTo>
                  <a:lnTo>
                    <a:pt x="135" y="64"/>
                  </a:lnTo>
                  <a:lnTo>
                    <a:pt x="143" y="74"/>
                  </a:lnTo>
                  <a:lnTo>
                    <a:pt x="150" y="98"/>
                  </a:lnTo>
                  <a:lnTo>
                    <a:pt x="158" y="116"/>
                  </a:lnTo>
                  <a:lnTo>
                    <a:pt x="161" y="135"/>
                  </a:lnTo>
                  <a:lnTo>
                    <a:pt x="165" y="151"/>
                  </a:lnTo>
                  <a:lnTo>
                    <a:pt x="161" y="164"/>
                  </a:lnTo>
                  <a:lnTo>
                    <a:pt x="161" y="177"/>
                  </a:lnTo>
                  <a:lnTo>
                    <a:pt x="158" y="182"/>
                  </a:lnTo>
                  <a:lnTo>
                    <a:pt x="158" y="188"/>
                  </a:lnTo>
                  <a:lnTo>
                    <a:pt x="158" y="193"/>
                  </a:lnTo>
                  <a:lnTo>
                    <a:pt x="154" y="196"/>
                  </a:lnTo>
                  <a:lnTo>
                    <a:pt x="146" y="204"/>
                  </a:lnTo>
                  <a:lnTo>
                    <a:pt x="143" y="209"/>
                  </a:lnTo>
                  <a:lnTo>
                    <a:pt x="135" y="214"/>
                  </a:lnTo>
                  <a:lnTo>
                    <a:pt x="131" y="214"/>
                  </a:lnTo>
                  <a:lnTo>
                    <a:pt x="131" y="214"/>
                  </a:lnTo>
                  <a:lnTo>
                    <a:pt x="128" y="211"/>
                  </a:lnTo>
                  <a:lnTo>
                    <a:pt x="120" y="206"/>
                  </a:lnTo>
                  <a:lnTo>
                    <a:pt x="116" y="198"/>
                  </a:lnTo>
                  <a:lnTo>
                    <a:pt x="109" y="190"/>
                  </a:lnTo>
                  <a:lnTo>
                    <a:pt x="101" y="180"/>
                  </a:lnTo>
                  <a:lnTo>
                    <a:pt x="94" y="167"/>
                  </a:lnTo>
                  <a:lnTo>
                    <a:pt x="82" y="151"/>
                  </a:lnTo>
                  <a:lnTo>
                    <a:pt x="71" y="135"/>
                  </a:lnTo>
                  <a:lnTo>
                    <a:pt x="60" y="119"/>
                  </a:lnTo>
                  <a:lnTo>
                    <a:pt x="52" y="106"/>
                  </a:lnTo>
                  <a:lnTo>
                    <a:pt x="45" y="93"/>
                  </a:lnTo>
                  <a:lnTo>
                    <a:pt x="37" y="82"/>
                  </a:lnTo>
                  <a:lnTo>
                    <a:pt x="30" y="72"/>
                  </a:lnTo>
                  <a:lnTo>
                    <a:pt x="26" y="64"/>
                  </a:lnTo>
                  <a:lnTo>
                    <a:pt x="18" y="56"/>
                  </a:lnTo>
                  <a:lnTo>
                    <a:pt x="11" y="40"/>
                  </a:lnTo>
                  <a:lnTo>
                    <a:pt x="3" y="27"/>
                  </a:lnTo>
                  <a:lnTo>
                    <a:pt x="3" y="21"/>
                  </a:lnTo>
                  <a:lnTo>
                    <a:pt x="0" y="13"/>
                  </a:lnTo>
                  <a:lnTo>
                    <a:pt x="0" y="8"/>
                  </a:lnTo>
                  <a:lnTo>
                    <a:pt x="3" y="3"/>
                  </a:lnTo>
                  <a:lnTo>
                    <a:pt x="3" y="3"/>
                  </a:lnTo>
                  <a:lnTo>
                    <a:pt x="3" y="0"/>
                  </a:lnTo>
                  <a:lnTo>
                    <a:pt x="11" y="0"/>
                  </a:lnTo>
                  <a:lnTo>
                    <a:pt x="15" y="0"/>
                  </a:lnTo>
                  <a:lnTo>
                    <a:pt x="22" y="3"/>
                  </a:lnTo>
                  <a:lnTo>
                    <a:pt x="33" y="6"/>
                  </a:lnTo>
                  <a:lnTo>
                    <a:pt x="45" y="11"/>
                  </a:lnTo>
                  <a:lnTo>
                    <a:pt x="60" y="16"/>
                  </a:lnTo>
                  <a:lnTo>
                    <a:pt x="60" y="16"/>
                  </a:lnTo>
                </a:path>
              </a:pathLst>
            </a:custGeom>
            <a:grpFill/>
            <a:ln w="36513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9" name="Freeform 24"/>
            <p:cNvSpPr/>
            <p:nvPr/>
          </p:nvSpPr>
          <p:spPr bwMode="auto">
            <a:xfrm>
              <a:off x="5980114" y="2093912"/>
              <a:ext cx="949325" cy="674687"/>
            </a:xfrm>
            <a:custGeom>
              <a:avLst/>
              <a:gdLst>
                <a:gd name="T0" fmla="*/ 598 w 598"/>
                <a:gd name="T1" fmla="*/ 367 h 425"/>
                <a:gd name="T2" fmla="*/ 595 w 598"/>
                <a:gd name="T3" fmla="*/ 375 h 425"/>
                <a:gd name="T4" fmla="*/ 587 w 598"/>
                <a:gd name="T5" fmla="*/ 383 h 425"/>
                <a:gd name="T6" fmla="*/ 572 w 598"/>
                <a:gd name="T7" fmla="*/ 391 h 425"/>
                <a:gd name="T8" fmla="*/ 538 w 598"/>
                <a:gd name="T9" fmla="*/ 399 h 425"/>
                <a:gd name="T10" fmla="*/ 485 w 598"/>
                <a:gd name="T11" fmla="*/ 412 h 425"/>
                <a:gd name="T12" fmla="*/ 429 w 598"/>
                <a:gd name="T13" fmla="*/ 423 h 425"/>
                <a:gd name="T14" fmla="*/ 380 w 598"/>
                <a:gd name="T15" fmla="*/ 425 h 425"/>
                <a:gd name="T16" fmla="*/ 354 w 598"/>
                <a:gd name="T17" fmla="*/ 423 h 425"/>
                <a:gd name="T18" fmla="*/ 338 w 598"/>
                <a:gd name="T19" fmla="*/ 412 h 425"/>
                <a:gd name="T20" fmla="*/ 320 w 598"/>
                <a:gd name="T21" fmla="*/ 396 h 425"/>
                <a:gd name="T22" fmla="*/ 297 w 598"/>
                <a:gd name="T23" fmla="*/ 375 h 425"/>
                <a:gd name="T24" fmla="*/ 278 w 598"/>
                <a:gd name="T25" fmla="*/ 354 h 425"/>
                <a:gd name="T26" fmla="*/ 263 w 598"/>
                <a:gd name="T27" fmla="*/ 333 h 425"/>
                <a:gd name="T28" fmla="*/ 237 w 598"/>
                <a:gd name="T29" fmla="*/ 307 h 425"/>
                <a:gd name="T30" fmla="*/ 207 w 598"/>
                <a:gd name="T31" fmla="*/ 272 h 425"/>
                <a:gd name="T32" fmla="*/ 173 w 598"/>
                <a:gd name="T33" fmla="*/ 233 h 425"/>
                <a:gd name="T34" fmla="*/ 131 w 598"/>
                <a:gd name="T35" fmla="*/ 185 h 425"/>
                <a:gd name="T36" fmla="*/ 82 w 598"/>
                <a:gd name="T37" fmla="*/ 130 h 425"/>
                <a:gd name="T38" fmla="*/ 26 w 598"/>
                <a:gd name="T39" fmla="*/ 69 h 425"/>
                <a:gd name="T40" fmla="*/ 22 w 598"/>
                <a:gd name="T41" fmla="*/ 0 h 425"/>
                <a:gd name="T42" fmla="*/ 79 w 598"/>
                <a:gd name="T43" fmla="*/ 56 h 425"/>
                <a:gd name="T44" fmla="*/ 135 w 598"/>
                <a:gd name="T45" fmla="*/ 109 h 425"/>
                <a:gd name="T46" fmla="*/ 195 w 598"/>
                <a:gd name="T47" fmla="*/ 159 h 425"/>
                <a:gd name="T48" fmla="*/ 256 w 598"/>
                <a:gd name="T49" fmla="*/ 204 h 425"/>
                <a:gd name="T50" fmla="*/ 312 w 598"/>
                <a:gd name="T51" fmla="*/ 246 h 425"/>
                <a:gd name="T52" fmla="*/ 369 w 598"/>
                <a:gd name="T53" fmla="*/ 280 h 425"/>
                <a:gd name="T54" fmla="*/ 429 w 598"/>
                <a:gd name="T55" fmla="*/ 307 h 425"/>
                <a:gd name="T56" fmla="*/ 485 w 598"/>
                <a:gd name="T57" fmla="*/ 325 h 425"/>
                <a:gd name="T58" fmla="*/ 512 w 598"/>
                <a:gd name="T59" fmla="*/ 328 h 425"/>
                <a:gd name="T60" fmla="*/ 553 w 598"/>
                <a:gd name="T61" fmla="*/ 338 h 425"/>
                <a:gd name="T62" fmla="*/ 583 w 598"/>
                <a:gd name="T63" fmla="*/ 349 h 425"/>
                <a:gd name="T64" fmla="*/ 595 w 598"/>
                <a:gd name="T65" fmla="*/ 357 h 425"/>
                <a:gd name="T66" fmla="*/ 598 w 598"/>
                <a:gd name="T67" fmla="*/ 362 h 4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98" h="425">
                  <a:moveTo>
                    <a:pt x="598" y="362"/>
                  </a:moveTo>
                  <a:lnTo>
                    <a:pt x="598" y="367"/>
                  </a:lnTo>
                  <a:lnTo>
                    <a:pt x="598" y="373"/>
                  </a:lnTo>
                  <a:lnTo>
                    <a:pt x="595" y="375"/>
                  </a:lnTo>
                  <a:lnTo>
                    <a:pt x="591" y="381"/>
                  </a:lnTo>
                  <a:lnTo>
                    <a:pt x="587" y="383"/>
                  </a:lnTo>
                  <a:lnTo>
                    <a:pt x="579" y="389"/>
                  </a:lnTo>
                  <a:lnTo>
                    <a:pt x="572" y="391"/>
                  </a:lnTo>
                  <a:lnTo>
                    <a:pt x="561" y="394"/>
                  </a:lnTo>
                  <a:lnTo>
                    <a:pt x="538" y="399"/>
                  </a:lnTo>
                  <a:lnTo>
                    <a:pt x="512" y="407"/>
                  </a:lnTo>
                  <a:lnTo>
                    <a:pt x="485" y="412"/>
                  </a:lnTo>
                  <a:lnTo>
                    <a:pt x="459" y="420"/>
                  </a:lnTo>
                  <a:lnTo>
                    <a:pt x="429" y="423"/>
                  </a:lnTo>
                  <a:lnTo>
                    <a:pt x="402" y="425"/>
                  </a:lnTo>
                  <a:lnTo>
                    <a:pt x="380" y="425"/>
                  </a:lnTo>
                  <a:lnTo>
                    <a:pt x="365" y="425"/>
                  </a:lnTo>
                  <a:lnTo>
                    <a:pt x="354" y="423"/>
                  </a:lnTo>
                  <a:lnTo>
                    <a:pt x="346" y="418"/>
                  </a:lnTo>
                  <a:lnTo>
                    <a:pt x="338" y="412"/>
                  </a:lnTo>
                  <a:lnTo>
                    <a:pt x="327" y="407"/>
                  </a:lnTo>
                  <a:lnTo>
                    <a:pt x="320" y="396"/>
                  </a:lnTo>
                  <a:lnTo>
                    <a:pt x="308" y="389"/>
                  </a:lnTo>
                  <a:lnTo>
                    <a:pt x="297" y="375"/>
                  </a:lnTo>
                  <a:lnTo>
                    <a:pt x="286" y="362"/>
                  </a:lnTo>
                  <a:lnTo>
                    <a:pt x="278" y="354"/>
                  </a:lnTo>
                  <a:lnTo>
                    <a:pt x="271" y="344"/>
                  </a:lnTo>
                  <a:lnTo>
                    <a:pt x="263" y="333"/>
                  </a:lnTo>
                  <a:lnTo>
                    <a:pt x="252" y="320"/>
                  </a:lnTo>
                  <a:lnTo>
                    <a:pt x="237" y="307"/>
                  </a:lnTo>
                  <a:lnTo>
                    <a:pt x="226" y="291"/>
                  </a:lnTo>
                  <a:lnTo>
                    <a:pt x="207" y="272"/>
                  </a:lnTo>
                  <a:lnTo>
                    <a:pt x="192" y="254"/>
                  </a:lnTo>
                  <a:lnTo>
                    <a:pt x="173" y="233"/>
                  </a:lnTo>
                  <a:lnTo>
                    <a:pt x="150" y="209"/>
                  </a:lnTo>
                  <a:lnTo>
                    <a:pt x="131" y="185"/>
                  </a:lnTo>
                  <a:lnTo>
                    <a:pt x="105" y="159"/>
                  </a:lnTo>
                  <a:lnTo>
                    <a:pt x="82" y="130"/>
                  </a:lnTo>
                  <a:lnTo>
                    <a:pt x="56" y="101"/>
                  </a:lnTo>
                  <a:lnTo>
                    <a:pt x="26" y="69"/>
                  </a:lnTo>
                  <a:lnTo>
                    <a:pt x="0" y="37"/>
                  </a:lnTo>
                  <a:lnTo>
                    <a:pt x="22" y="0"/>
                  </a:lnTo>
                  <a:lnTo>
                    <a:pt x="49" y="27"/>
                  </a:lnTo>
                  <a:lnTo>
                    <a:pt x="79" y="56"/>
                  </a:lnTo>
                  <a:lnTo>
                    <a:pt x="109" y="82"/>
                  </a:lnTo>
                  <a:lnTo>
                    <a:pt x="135" y="109"/>
                  </a:lnTo>
                  <a:lnTo>
                    <a:pt x="165" y="132"/>
                  </a:lnTo>
                  <a:lnTo>
                    <a:pt x="195" y="159"/>
                  </a:lnTo>
                  <a:lnTo>
                    <a:pt x="226" y="180"/>
                  </a:lnTo>
                  <a:lnTo>
                    <a:pt x="256" y="204"/>
                  </a:lnTo>
                  <a:lnTo>
                    <a:pt x="282" y="225"/>
                  </a:lnTo>
                  <a:lnTo>
                    <a:pt x="312" y="246"/>
                  </a:lnTo>
                  <a:lnTo>
                    <a:pt x="342" y="264"/>
                  </a:lnTo>
                  <a:lnTo>
                    <a:pt x="369" y="280"/>
                  </a:lnTo>
                  <a:lnTo>
                    <a:pt x="399" y="293"/>
                  </a:lnTo>
                  <a:lnTo>
                    <a:pt x="429" y="307"/>
                  </a:lnTo>
                  <a:lnTo>
                    <a:pt x="455" y="315"/>
                  </a:lnTo>
                  <a:lnTo>
                    <a:pt x="485" y="325"/>
                  </a:lnTo>
                  <a:lnTo>
                    <a:pt x="500" y="325"/>
                  </a:lnTo>
                  <a:lnTo>
                    <a:pt x="512" y="328"/>
                  </a:lnTo>
                  <a:lnTo>
                    <a:pt x="534" y="333"/>
                  </a:lnTo>
                  <a:lnTo>
                    <a:pt x="553" y="338"/>
                  </a:lnTo>
                  <a:lnTo>
                    <a:pt x="568" y="344"/>
                  </a:lnTo>
                  <a:lnTo>
                    <a:pt x="583" y="349"/>
                  </a:lnTo>
                  <a:lnTo>
                    <a:pt x="591" y="352"/>
                  </a:lnTo>
                  <a:lnTo>
                    <a:pt x="595" y="357"/>
                  </a:lnTo>
                  <a:lnTo>
                    <a:pt x="598" y="362"/>
                  </a:lnTo>
                  <a:lnTo>
                    <a:pt x="598" y="362"/>
                  </a:lnTo>
                </a:path>
              </a:pathLst>
            </a:custGeom>
            <a:grpFill/>
            <a:ln w="36513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0" name="Freeform 25"/>
            <p:cNvSpPr/>
            <p:nvPr/>
          </p:nvSpPr>
          <p:spPr bwMode="auto">
            <a:xfrm>
              <a:off x="5327651" y="1050925"/>
              <a:ext cx="287338" cy="293687"/>
            </a:xfrm>
            <a:custGeom>
              <a:avLst/>
              <a:gdLst>
                <a:gd name="T0" fmla="*/ 0 w 181"/>
                <a:gd name="T1" fmla="*/ 0 h 185"/>
                <a:gd name="T2" fmla="*/ 19 w 181"/>
                <a:gd name="T3" fmla="*/ 3 h 185"/>
                <a:gd name="T4" fmla="*/ 38 w 181"/>
                <a:gd name="T5" fmla="*/ 5 h 185"/>
                <a:gd name="T6" fmla="*/ 60 w 181"/>
                <a:gd name="T7" fmla="*/ 8 h 185"/>
                <a:gd name="T8" fmla="*/ 87 w 181"/>
                <a:gd name="T9" fmla="*/ 13 h 185"/>
                <a:gd name="T10" fmla="*/ 106 w 181"/>
                <a:gd name="T11" fmla="*/ 24 h 185"/>
                <a:gd name="T12" fmla="*/ 128 w 181"/>
                <a:gd name="T13" fmla="*/ 37 h 185"/>
                <a:gd name="T14" fmla="*/ 143 w 181"/>
                <a:gd name="T15" fmla="*/ 50 h 185"/>
                <a:gd name="T16" fmla="*/ 158 w 181"/>
                <a:gd name="T17" fmla="*/ 66 h 185"/>
                <a:gd name="T18" fmla="*/ 166 w 181"/>
                <a:gd name="T19" fmla="*/ 85 h 185"/>
                <a:gd name="T20" fmla="*/ 173 w 181"/>
                <a:gd name="T21" fmla="*/ 103 h 185"/>
                <a:gd name="T22" fmla="*/ 177 w 181"/>
                <a:gd name="T23" fmla="*/ 119 h 185"/>
                <a:gd name="T24" fmla="*/ 181 w 181"/>
                <a:gd name="T25" fmla="*/ 135 h 185"/>
                <a:gd name="T26" fmla="*/ 181 w 181"/>
                <a:gd name="T27" fmla="*/ 143 h 185"/>
                <a:gd name="T28" fmla="*/ 181 w 181"/>
                <a:gd name="T29" fmla="*/ 151 h 185"/>
                <a:gd name="T30" fmla="*/ 181 w 181"/>
                <a:gd name="T31" fmla="*/ 158 h 185"/>
                <a:gd name="T32" fmla="*/ 181 w 181"/>
                <a:gd name="T33" fmla="*/ 164 h 185"/>
                <a:gd name="T34" fmla="*/ 177 w 181"/>
                <a:gd name="T35" fmla="*/ 169 h 185"/>
                <a:gd name="T36" fmla="*/ 177 w 181"/>
                <a:gd name="T37" fmla="*/ 174 h 185"/>
                <a:gd name="T38" fmla="*/ 177 w 181"/>
                <a:gd name="T39" fmla="*/ 177 h 185"/>
                <a:gd name="T40" fmla="*/ 177 w 181"/>
                <a:gd name="T41" fmla="*/ 180 h 185"/>
                <a:gd name="T42" fmla="*/ 170 w 181"/>
                <a:gd name="T43" fmla="*/ 182 h 185"/>
                <a:gd name="T44" fmla="*/ 166 w 181"/>
                <a:gd name="T45" fmla="*/ 185 h 185"/>
                <a:gd name="T46" fmla="*/ 158 w 181"/>
                <a:gd name="T47" fmla="*/ 185 h 185"/>
                <a:gd name="T48" fmla="*/ 147 w 181"/>
                <a:gd name="T49" fmla="*/ 185 h 185"/>
                <a:gd name="T50" fmla="*/ 143 w 181"/>
                <a:gd name="T51" fmla="*/ 185 h 185"/>
                <a:gd name="T52" fmla="*/ 136 w 181"/>
                <a:gd name="T53" fmla="*/ 182 h 185"/>
                <a:gd name="T54" fmla="*/ 128 w 181"/>
                <a:gd name="T55" fmla="*/ 177 h 185"/>
                <a:gd name="T56" fmla="*/ 121 w 181"/>
                <a:gd name="T57" fmla="*/ 172 h 185"/>
                <a:gd name="T58" fmla="*/ 113 w 181"/>
                <a:gd name="T59" fmla="*/ 164 h 185"/>
                <a:gd name="T60" fmla="*/ 102 w 181"/>
                <a:gd name="T61" fmla="*/ 153 h 185"/>
                <a:gd name="T62" fmla="*/ 90 w 181"/>
                <a:gd name="T63" fmla="*/ 143 h 185"/>
                <a:gd name="T64" fmla="*/ 75 w 181"/>
                <a:gd name="T65" fmla="*/ 129 h 185"/>
                <a:gd name="T66" fmla="*/ 53 w 181"/>
                <a:gd name="T67" fmla="*/ 98 h 185"/>
                <a:gd name="T68" fmla="*/ 42 w 181"/>
                <a:gd name="T69" fmla="*/ 82 h 185"/>
                <a:gd name="T70" fmla="*/ 30 w 181"/>
                <a:gd name="T71" fmla="*/ 66 h 185"/>
                <a:gd name="T72" fmla="*/ 19 w 181"/>
                <a:gd name="T73" fmla="*/ 50 h 185"/>
                <a:gd name="T74" fmla="*/ 11 w 181"/>
                <a:gd name="T75" fmla="*/ 34 h 185"/>
                <a:gd name="T76" fmla="*/ 4 w 181"/>
                <a:gd name="T77" fmla="*/ 19 h 185"/>
                <a:gd name="T78" fmla="*/ 0 w 181"/>
                <a:gd name="T79" fmla="*/ 0 h 185"/>
                <a:gd name="T80" fmla="*/ 0 w 181"/>
                <a:gd name="T81" fmla="*/ 0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81" h="185">
                  <a:moveTo>
                    <a:pt x="0" y="0"/>
                  </a:moveTo>
                  <a:lnTo>
                    <a:pt x="19" y="3"/>
                  </a:lnTo>
                  <a:lnTo>
                    <a:pt x="38" y="5"/>
                  </a:lnTo>
                  <a:lnTo>
                    <a:pt x="60" y="8"/>
                  </a:lnTo>
                  <a:lnTo>
                    <a:pt x="87" y="13"/>
                  </a:lnTo>
                  <a:lnTo>
                    <a:pt x="106" y="24"/>
                  </a:lnTo>
                  <a:lnTo>
                    <a:pt x="128" y="37"/>
                  </a:lnTo>
                  <a:lnTo>
                    <a:pt x="143" y="50"/>
                  </a:lnTo>
                  <a:lnTo>
                    <a:pt x="158" y="66"/>
                  </a:lnTo>
                  <a:lnTo>
                    <a:pt x="166" y="85"/>
                  </a:lnTo>
                  <a:lnTo>
                    <a:pt x="173" y="103"/>
                  </a:lnTo>
                  <a:lnTo>
                    <a:pt x="177" y="119"/>
                  </a:lnTo>
                  <a:lnTo>
                    <a:pt x="181" y="135"/>
                  </a:lnTo>
                  <a:lnTo>
                    <a:pt x="181" y="143"/>
                  </a:lnTo>
                  <a:lnTo>
                    <a:pt x="181" y="151"/>
                  </a:lnTo>
                  <a:lnTo>
                    <a:pt x="181" y="158"/>
                  </a:lnTo>
                  <a:lnTo>
                    <a:pt x="181" y="164"/>
                  </a:lnTo>
                  <a:lnTo>
                    <a:pt x="177" y="169"/>
                  </a:lnTo>
                  <a:lnTo>
                    <a:pt x="177" y="174"/>
                  </a:lnTo>
                  <a:lnTo>
                    <a:pt x="177" y="177"/>
                  </a:lnTo>
                  <a:lnTo>
                    <a:pt x="177" y="180"/>
                  </a:lnTo>
                  <a:lnTo>
                    <a:pt x="170" y="182"/>
                  </a:lnTo>
                  <a:lnTo>
                    <a:pt x="166" y="185"/>
                  </a:lnTo>
                  <a:lnTo>
                    <a:pt x="158" y="185"/>
                  </a:lnTo>
                  <a:lnTo>
                    <a:pt x="147" y="185"/>
                  </a:lnTo>
                  <a:lnTo>
                    <a:pt x="143" y="185"/>
                  </a:lnTo>
                  <a:lnTo>
                    <a:pt x="136" y="182"/>
                  </a:lnTo>
                  <a:lnTo>
                    <a:pt x="128" y="177"/>
                  </a:lnTo>
                  <a:lnTo>
                    <a:pt x="121" y="172"/>
                  </a:lnTo>
                  <a:lnTo>
                    <a:pt x="113" y="164"/>
                  </a:lnTo>
                  <a:lnTo>
                    <a:pt x="102" y="153"/>
                  </a:lnTo>
                  <a:lnTo>
                    <a:pt x="90" y="143"/>
                  </a:lnTo>
                  <a:lnTo>
                    <a:pt x="75" y="129"/>
                  </a:lnTo>
                  <a:lnTo>
                    <a:pt x="53" y="98"/>
                  </a:lnTo>
                  <a:lnTo>
                    <a:pt x="42" y="82"/>
                  </a:lnTo>
                  <a:lnTo>
                    <a:pt x="30" y="66"/>
                  </a:lnTo>
                  <a:lnTo>
                    <a:pt x="19" y="50"/>
                  </a:lnTo>
                  <a:lnTo>
                    <a:pt x="11" y="34"/>
                  </a:lnTo>
                  <a:lnTo>
                    <a:pt x="4" y="19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 w="36513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1" name="Freeform 26"/>
            <p:cNvSpPr/>
            <p:nvPr/>
          </p:nvSpPr>
          <p:spPr bwMode="auto">
            <a:xfrm>
              <a:off x="5249864" y="1528762"/>
              <a:ext cx="400050" cy="917575"/>
            </a:xfrm>
            <a:custGeom>
              <a:avLst/>
              <a:gdLst>
                <a:gd name="T0" fmla="*/ 72 w 252"/>
                <a:gd name="T1" fmla="*/ 578 h 578"/>
                <a:gd name="T2" fmla="*/ 64 w 252"/>
                <a:gd name="T3" fmla="*/ 576 h 578"/>
                <a:gd name="T4" fmla="*/ 53 w 252"/>
                <a:gd name="T5" fmla="*/ 560 h 578"/>
                <a:gd name="T6" fmla="*/ 38 w 252"/>
                <a:gd name="T7" fmla="*/ 536 h 578"/>
                <a:gd name="T8" fmla="*/ 23 w 252"/>
                <a:gd name="T9" fmla="*/ 504 h 578"/>
                <a:gd name="T10" fmla="*/ 11 w 252"/>
                <a:gd name="T11" fmla="*/ 478 h 578"/>
                <a:gd name="T12" fmla="*/ 4 w 252"/>
                <a:gd name="T13" fmla="*/ 457 h 578"/>
                <a:gd name="T14" fmla="*/ 0 w 252"/>
                <a:gd name="T15" fmla="*/ 438 h 578"/>
                <a:gd name="T16" fmla="*/ 0 w 252"/>
                <a:gd name="T17" fmla="*/ 422 h 578"/>
                <a:gd name="T18" fmla="*/ 11 w 252"/>
                <a:gd name="T19" fmla="*/ 415 h 578"/>
                <a:gd name="T20" fmla="*/ 30 w 252"/>
                <a:gd name="T21" fmla="*/ 412 h 578"/>
                <a:gd name="T22" fmla="*/ 45 w 252"/>
                <a:gd name="T23" fmla="*/ 404 h 578"/>
                <a:gd name="T24" fmla="*/ 53 w 252"/>
                <a:gd name="T25" fmla="*/ 399 h 578"/>
                <a:gd name="T26" fmla="*/ 60 w 252"/>
                <a:gd name="T27" fmla="*/ 391 h 578"/>
                <a:gd name="T28" fmla="*/ 68 w 252"/>
                <a:gd name="T29" fmla="*/ 375 h 578"/>
                <a:gd name="T30" fmla="*/ 75 w 252"/>
                <a:gd name="T31" fmla="*/ 354 h 578"/>
                <a:gd name="T32" fmla="*/ 91 w 252"/>
                <a:gd name="T33" fmla="*/ 330 h 578"/>
                <a:gd name="T34" fmla="*/ 106 w 252"/>
                <a:gd name="T35" fmla="*/ 296 h 578"/>
                <a:gd name="T36" fmla="*/ 121 w 252"/>
                <a:gd name="T37" fmla="*/ 259 h 578"/>
                <a:gd name="T38" fmla="*/ 143 w 252"/>
                <a:gd name="T39" fmla="*/ 214 h 578"/>
                <a:gd name="T40" fmla="*/ 162 w 252"/>
                <a:gd name="T41" fmla="*/ 166 h 578"/>
                <a:gd name="T42" fmla="*/ 181 w 252"/>
                <a:gd name="T43" fmla="*/ 121 h 578"/>
                <a:gd name="T44" fmla="*/ 200 w 252"/>
                <a:gd name="T45" fmla="*/ 85 h 578"/>
                <a:gd name="T46" fmla="*/ 215 w 252"/>
                <a:gd name="T47" fmla="*/ 55 h 578"/>
                <a:gd name="T48" fmla="*/ 230 w 252"/>
                <a:gd name="T49" fmla="*/ 32 h 578"/>
                <a:gd name="T50" fmla="*/ 237 w 252"/>
                <a:gd name="T51" fmla="*/ 13 h 578"/>
                <a:gd name="T52" fmla="*/ 245 w 252"/>
                <a:gd name="T53" fmla="*/ 3 h 578"/>
                <a:gd name="T54" fmla="*/ 249 w 252"/>
                <a:gd name="T55" fmla="*/ 0 h 578"/>
                <a:gd name="T56" fmla="*/ 252 w 252"/>
                <a:gd name="T57" fmla="*/ 3 h 578"/>
                <a:gd name="T58" fmla="*/ 249 w 252"/>
                <a:gd name="T59" fmla="*/ 13 h 578"/>
                <a:gd name="T60" fmla="*/ 245 w 252"/>
                <a:gd name="T61" fmla="*/ 32 h 578"/>
                <a:gd name="T62" fmla="*/ 237 w 252"/>
                <a:gd name="T63" fmla="*/ 58 h 578"/>
                <a:gd name="T64" fmla="*/ 230 w 252"/>
                <a:gd name="T65" fmla="*/ 95 h 578"/>
                <a:gd name="T66" fmla="*/ 219 w 252"/>
                <a:gd name="T67" fmla="*/ 137 h 578"/>
                <a:gd name="T68" fmla="*/ 204 w 252"/>
                <a:gd name="T69" fmla="*/ 190 h 578"/>
                <a:gd name="T70" fmla="*/ 185 w 252"/>
                <a:gd name="T71" fmla="*/ 251 h 578"/>
                <a:gd name="T72" fmla="*/ 166 w 252"/>
                <a:gd name="T73" fmla="*/ 319 h 578"/>
                <a:gd name="T74" fmla="*/ 147 w 252"/>
                <a:gd name="T75" fmla="*/ 383 h 578"/>
                <a:gd name="T76" fmla="*/ 128 w 252"/>
                <a:gd name="T77" fmla="*/ 436 h 578"/>
                <a:gd name="T78" fmla="*/ 113 w 252"/>
                <a:gd name="T79" fmla="*/ 481 h 578"/>
                <a:gd name="T80" fmla="*/ 102 w 252"/>
                <a:gd name="T81" fmla="*/ 517 h 578"/>
                <a:gd name="T82" fmla="*/ 91 w 252"/>
                <a:gd name="T83" fmla="*/ 547 h 578"/>
                <a:gd name="T84" fmla="*/ 83 w 252"/>
                <a:gd name="T85" fmla="*/ 565 h 578"/>
                <a:gd name="T86" fmla="*/ 79 w 252"/>
                <a:gd name="T87" fmla="*/ 576 h 578"/>
                <a:gd name="T88" fmla="*/ 75 w 252"/>
                <a:gd name="T89" fmla="*/ 578 h 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52" h="578">
                  <a:moveTo>
                    <a:pt x="75" y="578"/>
                  </a:moveTo>
                  <a:lnTo>
                    <a:pt x="72" y="578"/>
                  </a:lnTo>
                  <a:lnTo>
                    <a:pt x="68" y="578"/>
                  </a:lnTo>
                  <a:lnTo>
                    <a:pt x="64" y="576"/>
                  </a:lnTo>
                  <a:lnTo>
                    <a:pt x="57" y="568"/>
                  </a:lnTo>
                  <a:lnTo>
                    <a:pt x="53" y="560"/>
                  </a:lnTo>
                  <a:lnTo>
                    <a:pt x="45" y="549"/>
                  </a:lnTo>
                  <a:lnTo>
                    <a:pt x="38" y="536"/>
                  </a:lnTo>
                  <a:lnTo>
                    <a:pt x="30" y="520"/>
                  </a:lnTo>
                  <a:lnTo>
                    <a:pt x="23" y="504"/>
                  </a:lnTo>
                  <a:lnTo>
                    <a:pt x="15" y="491"/>
                  </a:lnTo>
                  <a:lnTo>
                    <a:pt x="11" y="478"/>
                  </a:lnTo>
                  <a:lnTo>
                    <a:pt x="8" y="467"/>
                  </a:lnTo>
                  <a:lnTo>
                    <a:pt x="4" y="457"/>
                  </a:lnTo>
                  <a:lnTo>
                    <a:pt x="0" y="446"/>
                  </a:lnTo>
                  <a:lnTo>
                    <a:pt x="0" y="438"/>
                  </a:lnTo>
                  <a:lnTo>
                    <a:pt x="0" y="433"/>
                  </a:lnTo>
                  <a:lnTo>
                    <a:pt x="0" y="422"/>
                  </a:lnTo>
                  <a:lnTo>
                    <a:pt x="4" y="417"/>
                  </a:lnTo>
                  <a:lnTo>
                    <a:pt x="11" y="415"/>
                  </a:lnTo>
                  <a:lnTo>
                    <a:pt x="23" y="412"/>
                  </a:lnTo>
                  <a:lnTo>
                    <a:pt x="30" y="412"/>
                  </a:lnTo>
                  <a:lnTo>
                    <a:pt x="38" y="409"/>
                  </a:lnTo>
                  <a:lnTo>
                    <a:pt x="45" y="404"/>
                  </a:lnTo>
                  <a:lnTo>
                    <a:pt x="53" y="399"/>
                  </a:lnTo>
                  <a:lnTo>
                    <a:pt x="53" y="399"/>
                  </a:lnTo>
                  <a:lnTo>
                    <a:pt x="57" y="393"/>
                  </a:lnTo>
                  <a:lnTo>
                    <a:pt x="60" y="391"/>
                  </a:lnTo>
                  <a:lnTo>
                    <a:pt x="64" y="383"/>
                  </a:lnTo>
                  <a:lnTo>
                    <a:pt x="68" y="375"/>
                  </a:lnTo>
                  <a:lnTo>
                    <a:pt x="72" y="367"/>
                  </a:lnTo>
                  <a:lnTo>
                    <a:pt x="75" y="354"/>
                  </a:lnTo>
                  <a:lnTo>
                    <a:pt x="83" y="343"/>
                  </a:lnTo>
                  <a:lnTo>
                    <a:pt x="91" y="330"/>
                  </a:lnTo>
                  <a:lnTo>
                    <a:pt x="98" y="314"/>
                  </a:lnTo>
                  <a:lnTo>
                    <a:pt x="106" y="296"/>
                  </a:lnTo>
                  <a:lnTo>
                    <a:pt x="113" y="277"/>
                  </a:lnTo>
                  <a:lnTo>
                    <a:pt x="121" y="259"/>
                  </a:lnTo>
                  <a:lnTo>
                    <a:pt x="132" y="238"/>
                  </a:lnTo>
                  <a:lnTo>
                    <a:pt x="143" y="214"/>
                  </a:lnTo>
                  <a:lnTo>
                    <a:pt x="151" y="190"/>
                  </a:lnTo>
                  <a:lnTo>
                    <a:pt x="162" y="166"/>
                  </a:lnTo>
                  <a:lnTo>
                    <a:pt x="173" y="143"/>
                  </a:lnTo>
                  <a:lnTo>
                    <a:pt x="181" y="121"/>
                  </a:lnTo>
                  <a:lnTo>
                    <a:pt x="192" y="103"/>
                  </a:lnTo>
                  <a:lnTo>
                    <a:pt x="200" y="85"/>
                  </a:lnTo>
                  <a:lnTo>
                    <a:pt x="207" y="69"/>
                  </a:lnTo>
                  <a:lnTo>
                    <a:pt x="215" y="55"/>
                  </a:lnTo>
                  <a:lnTo>
                    <a:pt x="222" y="42"/>
                  </a:lnTo>
                  <a:lnTo>
                    <a:pt x="230" y="32"/>
                  </a:lnTo>
                  <a:lnTo>
                    <a:pt x="234" y="21"/>
                  </a:lnTo>
                  <a:lnTo>
                    <a:pt x="237" y="13"/>
                  </a:lnTo>
                  <a:lnTo>
                    <a:pt x="241" y="8"/>
                  </a:lnTo>
                  <a:lnTo>
                    <a:pt x="245" y="3"/>
                  </a:lnTo>
                  <a:lnTo>
                    <a:pt x="249" y="0"/>
                  </a:lnTo>
                  <a:lnTo>
                    <a:pt x="249" y="0"/>
                  </a:lnTo>
                  <a:lnTo>
                    <a:pt x="252" y="0"/>
                  </a:lnTo>
                  <a:lnTo>
                    <a:pt x="252" y="3"/>
                  </a:lnTo>
                  <a:lnTo>
                    <a:pt x="252" y="5"/>
                  </a:lnTo>
                  <a:lnTo>
                    <a:pt x="249" y="13"/>
                  </a:lnTo>
                  <a:lnTo>
                    <a:pt x="249" y="21"/>
                  </a:lnTo>
                  <a:lnTo>
                    <a:pt x="245" y="32"/>
                  </a:lnTo>
                  <a:lnTo>
                    <a:pt x="245" y="45"/>
                  </a:lnTo>
                  <a:lnTo>
                    <a:pt x="237" y="58"/>
                  </a:lnTo>
                  <a:lnTo>
                    <a:pt x="234" y="77"/>
                  </a:lnTo>
                  <a:lnTo>
                    <a:pt x="230" y="95"/>
                  </a:lnTo>
                  <a:lnTo>
                    <a:pt x="222" y="116"/>
                  </a:lnTo>
                  <a:lnTo>
                    <a:pt x="219" y="137"/>
                  </a:lnTo>
                  <a:lnTo>
                    <a:pt x="211" y="164"/>
                  </a:lnTo>
                  <a:lnTo>
                    <a:pt x="204" y="190"/>
                  </a:lnTo>
                  <a:lnTo>
                    <a:pt x="192" y="219"/>
                  </a:lnTo>
                  <a:lnTo>
                    <a:pt x="185" y="251"/>
                  </a:lnTo>
                  <a:lnTo>
                    <a:pt x="173" y="285"/>
                  </a:lnTo>
                  <a:lnTo>
                    <a:pt x="166" y="319"/>
                  </a:lnTo>
                  <a:lnTo>
                    <a:pt x="155" y="354"/>
                  </a:lnTo>
                  <a:lnTo>
                    <a:pt x="147" y="383"/>
                  </a:lnTo>
                  <a:lnTo>
                    <a:pt x="136" y="412"/>
                  </a:lnTo>
                  <a:lnTo>
                    <a:pt x="128" y="436"/>
                  </a:lnTo>
                  <a:lnTo>
                    <a:pt x="121" y="459"/>
                  </a:lnTo>
                  <a:lnTo>
                    <a:pt x="113" y="481"/>
                  </a:lnTo>
                  <a:lnTo>
                    <a:pt x="106" y="502"/>
                  </a:lnTo>
                  <a:lnTo>
                    <a:pt x="102" y="517"/>
                  </a:lnTo>
                  <a:lnTo>
                    <a:pt x="94" y="533"/>
                  </a:lnTo>
                  <a:lnTo>
                    <a:pt x="91" y="547"/>
                  </a:lnTo>
                  <a:lnTo>
                    <a:pt x="87" y="557"/>
                  </a:lnTo>
                  <a:lnTo>
                    <a:pt x="83" y="565"/>
                  </a:lnTo>
                  <a:lnTo>
                    <a:pt x="79" y="570"/>
                  </a:lnTo>
                  <a:lnTo>
                    <a:pt x="79" y="576"/>
                  </a:lnTo>
                  <a:lnTo>
                    <a:pt x="75" y="578"/>
                  </a:lnTo>
                  <a:lnTo>
                    <a:pt x="75" y="578"/>
                  </a:lnTo>
                </a:path>
              </a:pathLst>
            </a:custGeom>
            <a:grpFill/>
            <a:ln w="36513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2" name="Freeform 27"/>
            <p:cNvSpPr/>
            <p:nvPr/>
          </p:nvSpPr>
          <p:spPr bwMode="auto">
            <a:xfrm>
              <a:off x="5829301" y="1851025"/>
              <a:ext cx="592138" cy="939800"/>
            </a:xfrm>
            <a:custGeom>
              <a:avLst/>
              <a:gdLst>
                <a:gd name="T0" fmla="*/ 177 w 373"/>
                <a:gd name="T1" fmla="*/ 37 h 592"/>
                <a:gd name="T2" fmla="*/ 204 w 373"/>
                <a:gd name="T3" fmla="*/ 37 h 592"/>
                <a:gd name="T4" fmla="*/ 226 w 373"/>
                <a:gd name="T5" fmla="*/ 37 h 592"/>
                <a:gd name="T6" fmla="*/ 245 w 373"/>
                <a:gd name="T7" fmla="*/ 35 h 592"/>
                <a:gd name="T8" fmla="*/ 260 w 373"/>
                <a:gd name="T9" fmla="*/ 27 h 592"/>
                <a:gd name="T10" fmla="*/ 279 w 373"/>
                <a:gd name="T11" fmla="*/ 16 h 592"/>
                <a:gd name="T12" fmla="*/ 287 w 373"/>
                <a:gd name="T13" fmla="*/ 8 h 592"/>
                <a:gd name="T14" fmla="*/ 294 w 373"/>
                <a:gd name="T15" fmla="*/ 3 h 592"/>
                <a:gd name="T16" fmla="*/ 302 w 373"/>
                <a:gd name="T17" fmla="*/ 0 h 592"/>
                <a:gd name="T18" fmla="*/ 309 w 373"/>
                <a:gd name="T19" fmla="*/ 6 h 592"/>
                <a:gd name="T20" fmla="*/ 321 w 373"/>
                <a:gd name="T21" fmla="*/ 14 h 592"/>
                <a:gd name="T22" fmla="*/ 332 w 373"/>
                <a:gd name="T23" fmla="*/ 24 h 592"/>
                <a:gd name="T24" fmla="*/ 351 w 373"/>
                <a:gd name="T25" fmla="*/ 40 h 592"/>
                <a:gd name="T26" fmla="*/ 362 w 373"/>
                <a:gd name="T27" fmla="*/ 58 h 592"/>
                <a:gd name="T28" fmla="*/ 369 w 373"/>
                <a:gd name="T29" fmla="*/ 72 h 592"/>
                <a:gd name="T30" fmla="*/ 373 w 373"/>
                <a:gd name="T31" fmla="*/ 80 h 592"/>
                <a:gd name="T32" fmla="*/ 373 w 373"/>
                <a:gd name="T33" fmla="*/ 90 h 592"/>
                <a:gd name="T34" fmla="*/ 366 w 373"/>
                <a:gd name="T35" fmla="*/ 103 h 592"/>
                <a:gd name="T36" fmla="*/ 358 w 373"/>
                <a:gd name="T37" fmla="*/ 109 h 592"/>
                <a:gd name="T38" fmla="*/ 354 w 373"/>
                <a:gd name="T39" fmla="*/ 116 h 592"/>
                <a:gd name="T40" fmla="*/ 347 w 373"/>
                <a:gd name="T41" fmla="*/ 124 h 592"/>
                <a:gd name="T42" fmla="*/ 343 w 373"/>
                <a:gd name="T43" fmla="*/ 138 h 592"/>
                <a:gd name="T44" fmla="*/ 336 w 373"/>
                <a:gd name="T45" fmla="*/ 156 h 592"/>
                <a:gd name="T46" fmla="*/ 328 w 373"/>
                <a:gd name="T47" fmla="*/ 175 h 592"/>
                <a:gd name="T48" fmla="*/ 321 w 373"/>
                <a:gd name="T49" fmla="*/ 198 h 592"/>
                <a:gd name="T50" fmla="*/ 309 w 373"/>
                <a:gd name="T51" fmla="*/ 227 h 592"/>
                <a:gd name="T52" fmla="*/ 294 w 373"/>
                <a:gd name="T53" fmla="*/ 272 h 592"/>
                <a:gd name="T54" fmla="*/ 268 w 373"/>
                <a:gd name="T55" fmla="*/ 328 h 592"/>
                <a:gd name="T56" fmla="*/ 245 w 373"/>
                <a:gd name="T57" fmla="*/ 375 h 592"/>
                <a:gd name="T58" fmla="*/ 219 w 373"/>
                <a:gd name="T59" fmla="*/ 415 h 592"/>
                <a:gd name="T60" fmla="*/ 192 w 373"/>
                <a:gd name="T61" fmla="*/ 449 h 592"/>
                <a:gd name="T62" fmla="*/ 147 w 373"/>
                <a:gd name="T63" fmla="*/ 497 h 592"/>
                <a:gd name="T64" fmla="*/ 113 w 373"/>
                <a:gd name="T65" fmla="*/ 526 h 592"/>
                <a:gd name="T66" fmla="*/ 76 w 373"/>
                <a:gd name="T67" fmla="*/ 552 h 592"/>
                <a:gd name="T68" fmla="*/ 42 w 373"/>
                <a:gd name="T69" fmla="*/ 573 h 592"/>
                <a:gd name="T70" fmla="*/ 19 w 373"/>
                <a:gd name="T71" fmla="*/ 586 h 592"/>
                <a:gd name="T72" fmla="*/ 4 w 373"/>
                <a:gd name="T73" fmla="*/ 592 h 592"/>
                <a:gd name="T74" fmla="*/ 0 w 373"/>
                <a:gd name="T75" fmla="*/ 592 h 592"/>
                <a:gd name="T76" fmla="*/ 0 w 373"/>
                <a:gd name="T77" fmla="*/ 586 h 592"/>
                <a:gd name="T78" fmla="*/ 4 w 373"/>
                <a:gd name="T79" fmla="*/ 581 h 592"/>
                <a:gd name="T80" fmla="*/ 8 w 373"/>
                <a:gd name="T81" fmla="*/ 571 h 592"/>
                <a:gd name="T82" fmla="*/ 19 w 373"/>
                <a:gd name="T83" fmla="*/ 560 h 592"/>
                <a:gd name="T84" fmla="*/ 34 w 373"/>
                <a:gd name="T85" fmla="*/ 544 h 592"/>
                <a:gd name="T86" fmla="*/ 49 w 373"/>
                <a:gd name="T87" fmla="*/ 526 h 592"/>
                <a:gd name="T88" fmla="*/ 95 w 373"/>
                <a:gd name="T89" fmla="*/ 483 h 592"/>
                <a:gd name="T90" fmla="*/ 140 w 373"/>
                <a:gd name="T91" fmla="*/ 431 h 592"/>
                <a:gd name="T92" fmla="*/ 177 w 373"/>
                <a:gd name="T93" fmla="*/ 375 h 592"/>
                <a:gd name="T94" fmla="*/ 211 w 373"/>
                <a:gd name="T95" fmla="*/ 312 h 592"/>
                <a:gd name="T96" fmla="*/ 238 w 373"/>
                <a:gd name="T97" fmla="*/ 241 h 592"/>
                <a:gd name="T98" fmla="*/ 249 w 373"/>
                <a:gd name="T99" fmla="*/ 209 h 592"/>
                <a:gd name="T100" fmla="*/ 256 w 373"/>
                <a:gd name="T101" fmla="*/ 177 h 592"/>
                <a:gd name="T102" fmla="*/ 264 w 373"/>
                <a:gd name="T103" fmla="*/ 153 h 592"/>
                <a:gd name="T104" fmla="*/ 272 w 373"/>
                <a:gd name="T105" fmla="*/ 132 h 592"/>
                <a:gd name="T106" fmla="*/ 275 w 373"/>
                <a:gd name="T107" fmla="*/ 114 h 592"/>
                <a:gd name="T108" fmla="*/ 279 w 373"/>
                <a:gd name="T109" fmla="*/ 103 h 592"/>
                <a:gd name="T110" fmla="*/ 279 w 373"/>
                <a:gd name="T111" fmla="*/ 93 h 592"/>
                <a:gd name="T112" fmla="*/ 279 w 373"/>
                <a:gd name="T113" fmla="*/ 90 h 592"/>
                <a:gd name="T114" fmla="*/ 268 w 373"/>
                <a:gd name="T115" fmla="*/ 85 h 592"/>
                <a:gd name="T116" fmla="*/ 245 w 373"/>
                <a:gd name="T117" fmla="*/ 82 h 592"/>
                <a:gd name="T118" fmla="*/ 208 w 373"/>
                <a:gd name="T119" fmla="*/ 82 h 592"/>
                <a:gd name="T120" fmla="*/ 162 w 373"/>
                <a:gd name="T121" fmla="*/ 82 h 592"/>
                <a:gd name="T122" fmla="*/ 162 w 373"/>
                <a:gd name="T123" fmla="*/ 37 h 5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73" h="592">
                  <a:moveTo>
                    <a:pt x="162" y="37"/>
                  </a:moveTo>
                  <a:lnTo>
                    <a:pt x="177" y="37"/>
                  </a:lnTo>
                  <a:lnTo>
                    <a:pt x="189" y="37"/>
                  </a:lnTo>
                  <a:lnTo>
                    <a:pt x="204" y="37"/>
                  </a:lnTo>
                  <a:lnTo>
                    <a:pt x="215" y="37"/>
                  </a:lnTo>
                  <a:lnTo>
                    <a:pt x="226" y="37"/>
                  </a:lnTo>
                  <a:lnTo>
                    <a:pt x="234" y="35"/>
                  </a:lnTo>
                  <a:lnTo>
                    <a:pt x="245" y="35"/>
                  </a:lnTo>
                  <a:lnTo>
                    <a:pt x="253" y="32"/>
                  </a:lnTo>
                  <a:lnTo>
                    <a:pt x="260" y="27"/>
                  </a:lnTo>
                  <a:lnTo>
                    <a:pt x="272" y="21"/>
                  </a:lnTo>
                  <a:lnTo>
                    <a:pt x="279" y="16"/>
                  </a:lnTo>
                  <a:lnTo>
                    <a:pt x="283" y="14"/>
                  </a:lnTo>
                  <a:lnTo>
                    <a:pt x="287" y="8"/>
                  </a:lnTo>
                  <a:lnTo>
                    <a:pt x="290" y="6"/>
                  </a:lnTo>
                  <a:lnTo>
                    <a:pt x="294" y="3"/>
                  </a:lnTo>
                  <a:lnTo>
                    <a:pt x="302" y="0"/>
                  </a:lnTo>
                  <a:lnTo>
                    <a:pt x="302" y="0"/>
                  </a:lnTo>
                  <a:lnTo>
                    <a:pt x="305" y="3"/>
                  </a:lnTo>
                  <a:lnTo>
                    <a:pt x="309" y="6"/>
                  </a:lnTo>
                  <a:lnTo>
                    <a:pt x="313" y="8"/>
                  </a:lnTo>
                  <a:lnTo>
                    <a:pt x="321" y="14"/>
                  </a:lnTo>
                  <a:lnTo>
                    <a:pt x="324" y="19"/>
                  </a:lnTo>
                  <a:lnTo>
                    <a:pt x="332" y="24"/>
                  </a:lnTo>
                  <a:lnTo>
                    <a:pt x="339" y="32"/>
                  </a:lnTo>
                  <a:lnTo>
                    <a:pt x="351" y="40"/>
                  </a:lnTo>
                  <a:lnTo>
                    <a:pt x="354" y="50"/>
                  </a:lnTo>
                  <a:lnTo>
                    <a:pt x="362" y="58"/>
                  </a:lnTo>
                  <a:lnTo>
                    <a:pt x="366" y="64"/>
                  </a:lnTo>
                  <a:lnTo>
                    <a:pt x="369" y="72"/>
                  </a:lnTo>
                  <a:lnTo>
                    <a:pt x="369" y="74"/>
                  </a:lnTo>
                  <a:lnTo>
                    <a:pt x="373" y="80"/>
                  </a:lnTo>
                  <a:lnTo>
                    <a:pt x="373" y="82"/>
                  </a:lnTo>
                  <a:lnTo>
                    <a:pt x="373" y="90"/>
                  </a:lnTo>
                  <a:lnTo>
                    <a:pt x="369" y="98"/>
                  </a:lnTo>
                  <a:lnTo>
                    <a:pt x="366" y="103"/>
                  </a:lnTo>
                  <a:lnTo>
                    <a:pt x="358" y="109"/>
                  </a:lnTo>
                  <a:lnTo>
                    <a:pt x="358" y="109"/>
                  </a:lnTo>
                  <a:lnTo>
                    <a:pt x="354" y="111"/>
                  </a:lnTo>
                  <a:lnTo>
                    <a:pt x="354" y="116"/>
                  </a:lnTo>
                  <a:lnTo>
                    <a:pt x="351" y="119"/>
                  </a:lnTo>
                  <a:lnTo>
                    <a:pt x="347" y="124"/>
                  </a:lnTo>
                  <a:lnTo>
                    <a:pt x="347" y="132"/>
                  </a:lnTo>
                  <a:lnTo>
                    <a:pt x="343" y="138"/>
                  </a:lnTo>
                  <a:lnTo>
                    <a:pt x="339" y="146"/>
                  </a:lnTo>
                  <a:lnTo>
                    <a:pt x="336" y="156"/>
                  </a:lnTo>
                  <a:lnTo>
                    <a:pt x="332" y="164"/>
                  </a:lnTo>
                  <a:lnTo>
                    <a:pt x="328" y="175"/>
                  </a:lnTo>
                  <a:lnTo>
                    <a:pt x="324" y="188"/>
                  </a:lnTo>
                  <a:lnTo>
                    <a:pt x="321" y="198"/>
                  </a:lnTo>
                  <a:lnTo>
                    <a:pt x="313" y="212"/>
                  </a:lnTo>
                  <a:lnTo>
                    <a:pt x="309" y="227"/>
                  </a:lnTo>
                  <a:lnTo>
                    <a:pt x="305" y="241"/>
                  </a:lnTo>
                  <a:lnTo>
                    <a:pt x="294" y="272"/>
                  </a:lnTo>
                  <a:lnTo>
                    <a:pt x="283" y="299"/>
                  </a:lnTo>
                  <a:lnTo>
                    <a:pt x="268" y="328"/>
                  </a:lnTo>
                  <a:lnTo>
                    <a:pt x="256" y="351"/>
                  </a:lnTo>
                  <a:lnTo>
                    <a:pt x="245" y="375"/>
                  </a:lnTo>
                  <a:lnTo>
                    <a:pt x="234" y="396"/>
                  </a:lnTo>
                  <a:lnTo>
                    <a:pt x="219" y="415"/>
                  </a:lnTo>
                  <a:lnTo>
                    <a:pt x="208" y="433"/>
                  </a:lnTo>
                  <a:lnTo>
                    <a:pt x="192" y="449"/>
                  </a:lnTo>
                  <a:lnTo>
                    <a:pt x="177" y="465"/>
                  </a:lnTo>
                  <a:lnTo>
                    <a:pt x="147" y="497"/>
                  </a:lnTo>
                  <a:lnTo>
                    <a:pt x="128" y="512"/>
                  </a:lnTo>
                  <a:lnTo>
                    <a:pt x="113" y="526"/>
                  </a:lnTo>
                  <a:lnTo>
                    <a:pt x="95" y="542"/>
                  </a:lnTo>
                  <a:lnTo>
                    <a:pt x="76" y="552"/>
                  </a:lnTo>
                  <a:lnTo>
                    <a:pt x="57" y="565"/>
                  </a:lnTo>
                  <a:lnTo>
                    <a:pt x="42" y="573"/>
                  </a:lnTo>
                  <a:lnTo>
                    <a:pt x="31" y="581"/>
                  </a:lnTo>
                  <a:lnTo>
                    <a:pt x="19" y="586"/>
                  </a:lnTo>
                  <a:lnTo>
                    <a:pt x="12" y="592"/>
                  </a:lnTo>
                  <a:lnTo>
                    <a:pt x="4" y="592"/>
                  </a:lnTo>
                  <a:lnTo>
                    <a:pt x="0" y="592"/>
                  </a:lnTo>
                  <a:lnTo>
                    <a:pt x="0" y="592"/>
                  </a:lnTo>
                  <a:lnTo>
                    <a:pt x="0" y="589"/>
                  </a:lnTo>
                  <a:lnTo>
                    <a:pt x="0" y="586"/>
                  </a:lnTo>
                  <a:lnTo>
                    <a:pt x="0" y="584"/>
                  </a:lnTo>
                  <a:lnTo>
                    <a:pt x="4" y="581"/>
                  </a:lnTo>
                  <a:lnTo>
                    <a:pt x="4" y="576"/>
                  </a:lnTo>
                  <a:lnTo>
                    <a:pt x="8" y="571"/>
                  </a:lnTo>
                  <a:lnTo>
                    <a:pt x="15" y="565"/>
                  </a:lnTo>
                  <a:lnTo>
                    <a:pt x="19" y="560"/>
                  </a:lnTo>
                  <a:lnTo>
                    <a:pt x="27" y="552"/>
                  </a:lnTo>
                  <a:lnTo>
                    <a:pt x="34" y="544"/>
                  </a:lnTo>
                  <a:lnTo>
                    <a:pt x="42" y="536"/>
                  </a:lnTo>
                  <a:lnTo>
                    <a:pt x="49" y="526"/>
                  </a:lnTo>
                  <a:lnTo>
                    <a:pt x="72" y="507"/>
                  </a:lnTo>
                  <a:lnTo>
                    <a:pt x="95" y="483"/>
                  </a:lnTo>
                  <a:lnTo>
                    <a:pt x="117" y="457"/>
                  </a:lnTo>
                  <a:lnTo>
                    <a:pt x="140" y="431"/>
                  </a:lnTo>
                  <a:lnTo>
                    <a:pt x="159" y="404"/>
                  </a:lnTo>
                  <a:lnTo>
                    <a:pt x="177" y="375"/>
                  </a:lnTo>
                  <a:lnTo>
                    <a:pt x="196" y="344"/>
                  </a:lnTo>
                  <a:lnTo>
                    <a:pt x="211" y="312"/>
                  </a:lnTo>
                  <a:lnTo>
                    <a:pt x="226" y="278"/>
                  </a:lnTo>
                  <a:lnTo>
                    <a:pt x="238" y="241"/>
                  </a:lnTo>
                  <a:lnTo>
                    <a:pt x="241" y="225"/>
                  </a:lnTo>
                  <a:lnTo>
                    <a:pt x="249" y="209"/>
                  </a:lnTo>
                  <a:lnTo>
                    <a:pt x="253" y="193"/>
                  </a:lnTo>
                  <a:lnTo>
                    <a:pt x="256" y="177"/>
                  </a:lnTo>
                  <a:lnTo>
                    <a:pt x="260" y="164"/>
                  </a:lnTo>
                  <a:lnTo>
                    <a:pt x="264" y="153"/>
                  </a:lnTo>
                  <a:lnTo>
                    <a:pt x="268" y="143"/>
                  </a:lnTo>
                  <a:lnTo>
                    <a:pt x="272" y="132"/>
                  </a:lnTo>
                  <a:lnTo>
                    <a:pt x="272" y="122"/>
                  </a:lnTo>
                  <a:lnTo>
                    <a:pt x="275" y="114"/>
                  </a:lnTo>
                  <a:lnTo>
                    <a:pt x="275" y="109"/>
                  </a:lnTo>
                  <a:lnTo>
                    <a:pt x="279" y="103"/>
                  </a:lnTo>
                  <a:lnTo>
                    <a:pt x="279" y="98"/>
                  </a:lnTo>
                  <a:lnTo>
                    <a:pt x="279" y="93"/>
                  </a:lnTo>
                  <a:lnTo>
                    <a:pt x="279" y="90"/>
                  </a:lnTo>
                  <a:lnTo>
                    <a:pt x="279" y="90"/>
                  </a:lnTo>
                  <a:lnTo>
                    <a:pt x="275" y="87"/>
                  </a:lnTo>
                  <a:lnTo>
                    <a:pt x="268" y="85"/>
                  </a:lnTo>
                  <a:lnTo>
                    <a:pt x="256" y="85"/>
                  </a:lnTo>
                  <a:lnTo>
                    <a:pt x="245" y="82"/>
                  </a:lnTo>
                  <a:lnTo>
                    <a:pt x="230" y="82"/>
                  </a:lnTo>
                  <a:lnTo>
                    <a:pt x="208" y="82"/>
                  </a:lnTo>
                  <a:lnTo>
                    <a:pt x="185" y="82"/>
                  </a:lnTo>
                  <a:lnTo>
                    <a:pt x="162" y="82"/>
                  </a:lnTo>
                  <a:lnTo>
                    <a:pt x="162" y="37"/>
                  </a:lnTo>
                  <a:lnTo>
                    <a:pt x="162" y="37"/>
                  </a:lnTo>
                </a:path>
              </a:pathLst>
            </a:custGeom>
            <a:grpFill/>
            <a:ln w="36513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3" name="Freeform 28"/>
            <p:cNvSpPr/>
            <p:nvPr/>
          </p:nvSpPr>
          <p:spPr bwMode="auto">
            <a:xfrm>
              <a:off x="5548314" y="1743075"/>
              <a:ext cx="615950" cy="909637"/>
            </a:xfrm>
            <a:custGeom>
              <a:avLst/>
              <a:gdLst>
                <a:gd name="T0" fmla="*/ 61 w 388"/>
                <a:gd name="T1" fmla="*/ 544 h 573"/>
                <a:gd name="T2" fmla="*/ 31 w 388"/>
                <a:gd name="T3" fmla="*/ 559 h 573"/>
                <a:gd name="T4" fmla="*/ 12 w 388"/>
                <a:gd name="T5" fmla="*/ 570 h 573"/>
                <a:gd name="T6" fmla="*/ 4 w 388"/>
                <a:gd name="T7" fmla="*/ 573 h 573"/>
                <a:gd name="T8" fmla="*/ 0 w 388"/>
                <a:gd name="T9" fmla="*/ 570 h 573"/>
                <a:gd name="T10" fmla="*/ 0 w 388"/>
                <a:gd name="T11" fmla="*/ 565 h 573"/>
                <a:gd name="T12" fmla="*/ 8 w 388"/>
                <a:gd name="T13" fmla="*/ 557 h 573"/>
                <a:gd name="T14" fmla="*/ 19 w 388"/>
                <a:gd name="T15" fmla="*/ 538 h 573"/>
                <a:gd name="T16" fmla="*/ 49 w 388"/>
                <a:gd name="T17" fmla="*/ 507 h 573"/>
                <a:gd name="T18" fmla="*/ 87 w 388"/>
                <a:gd name="T19" fmla="*/ 470 h 573"/>
                <a:gd name="T20" fmla="*/ 128 w 388"/>
                <a:gd name="T21" fmla="*/ 422 h 573"/>
                <a:gd name="T22" fmla="*/ 166 w 388"/>
                <a:gd name="T23" fmla="*/ 375 h 573"/>
                <a:gd name="T24" fmla="*/ 204 w 388"/>
                <a:gd name="T25" fmla="*/ 322 h 573"/>
                <a:gd name="T26" fmla="*/ 234 w 388"/>
                <a:gd name="T27" fmla="*/ 264 h 573"/>
                <a:gd name="T28" fmla="*/ 260 w 388"/>
                <a:gd name="T29" fmla="*/ 211 h 573"/>
                <a:gd name="T30" fmla="*/ 279 w 388"/>
                <a:gd name="T31" fmla="*/ 166 h 573"/>
                <a:gd name="T32" fmla="*/ 294 w 388"/>
                <a:gd name="T33" fmla="*/ 129 h 573"/>
                <a:gd name="T34" fmla="*/ 302 w 388"/>
                <a:gd name="T35" fmla="*/ 100 h 573"/>
                <a:gd name="T36" fmla="*/ 305 w 388"/>
                <a:gd name="T37" fmla="*/ 76 h 573"/>
                <a:gd name="T38" fmla="*/ 305 w 388"/>
                <a:gd name="T39" fmla="*/ 58 h 573"/>
                <a:gd name="T40" fmla="*/ 305 w 388"/>
                <a:gd name="T41" fmla="*/ 45 h 573"/>
                <a:gd name="T42" fmla="*/ 302 w 388"/>
                <a:gd name="T43" fmla="*/ 37 h 573"/>
                <a:gd name="T44" fmla="*/ 294 w 388"/>
                <a:gd name="T45" fmla="*/ 23 h 573"/>
                <a:gd name="T46" fmla="*/ 302 w 388"/>
                <a:gd name="T47" fmla="*/ 5 h 573"/>
                <a:gd name="T48" fmla="*/ 309 w 388"/>
                <a:gd name="T49" fmla="*/ 0 h 573"/>
                <a:gd name="T50" fmla="*/ 321 w 388"/>
                <a:gd name="T51" fmla="*/ 0 h 573"/>
                <a:gd name="T52" fmla="*/ 336 w 388"/>
                <a:gd name="T53" fmla="*/ 5 h 573"/>
                <a:gd name="T54" fmla="*/ 351 w 388"/>
                <a:gd name="T55" fmla="*/ 18 h 573"/>
                <a:gd name="T56" fmla="*/ 366 w 388"/>
                <a:gd name="T57" fmla="*/ 31 h 573"/>
                <a:gd name="T58" fmla="*/ 377 w 388"/>
                <a:gd name="T59" fmla="*/ 42 h 573"/>
                <a:gd name="T60" fmla="*/ 388 w 388"/>
                <a:gd name="T61" fmla="*/ 60 h 573"/>
                <a:gd name="T62" fmla="*/ 385 w 388"/>
                <a:gd name="T63" fmla="*/ 68 h 573"/>
                <a:gd name="T64" fmla="*/ 385 w 388"/>
                <a:gd name="T65" fmla="*/ 79 h 573"/>
                <a:gd name="T66" fmla="*/ 377 w 388"/>
                <a:gd name="T67" fmla="*/ 92 h 573"/>
                <a:gd name="T68" fmla="*/ 369 w 388"/>
                <a:gd name="T69" fmla="*/ 108 h 573"/>
                <a:gd name="T70" fmla="*/ 362 w 388"/>
                <a:gd name="T71" fmla="*/ 129 h 573"/>
                <a:gd name="T72" fmla="*/ 351 w 388"/>
                <a:gd name="T73" fmla="*/ 155 h 573"/>
                <a:gd name="T74" fmla="*/ 339 w 388"/>
                <a:gd name="T75" fmla="*/ 182 h 573"/>
                <a:gd name="T76" fmla="*/ 324 w 388"/>
                <a:gd name="T77" fmla="*/ 214 h 573"/>
                <a:gd name="T78" fmla="*/ 309 w 388"/>
                <a:gd name="T79" fmla="*/ 248 h 573"/>
                <a:gd name="T80" fmla="*/ 294 w 388"/>
                <a:gd name="T81" fmla="*/ 280 h 573"/>
                <a:gd name="T82" fmla="*/ 279 w 388"/>
                <a:gd name="T83" fmla="*/ 309 h 573"/>
                <a:gd name="T84" fmla="*/ 264 w 388"/>
                <a:gd name="T85" fmla="*/ 335 h 573"/>
                <a:gd name="T86" fmla="*/ 249 w 388"/>
                <a:gd name="T87" fmla="*/ 356 h 573"/>
                <a:gd name="T88" fmla="*/ 223 w 388"/>
                <a:gd name="T89" fmla="*/ 396 h 573"/>
                <a:gd name="T90" fmla="*/ 192 w 388"/>
                <a:gd name="T91" fmla="*/ 427 h 573"/>
                <a:gd name="T92" fmla="*/ 147 w 388"/>
                <a:gd name="T93" fmla="*/ 475 h 573"/>
                <a:gd name="T94" fmla="*/ 76 w 388"/>
                <a:gd name="T95" fmla="*/ 533 h 5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88" h="573">
                  <a:moveTo>
                    <a:pt x="76" y="533"/>
                  </a:moveTo>
                  <a:lnTo>
                    <a:pt x="61" y="544"/>
                  </a:lnTo>
                  <a:lnTo>
                    <a:pt x="46" y="551"/>
                  </a:lnTo>
                  <a:lnTo>
                    <a:pt x="31" y="559"/>
                  </a:lnTo>
                  <a:lnTo>
                    <a:pt x="23" y="565"/>
                  </a:lnTo>
                  <a:lnTo>
                    <a:pt x="12" y="570"/>
                  </a:lnTo>
                  <a:lnTo>
                    <a:pt x="8" y="573"/>
                  </a:lnTo>
                  <a:lnTo>
                    <a:pt x="4" y="573"/>
                  </a:lnTo>
                  <a:lnTo>
                    <a:pt x="0" y="570"/>
                  </a:lnTo>
                  <a:lnTo>
                    <a:pt x="0" y="570"/>
                  </a:lnTo>
                  <a:lnTo>
                    <a:pt x="0" y="567"/>
                  </a:lnTo>
                  <a:lnTo>
                    <a:pt x="0" y="565"/>
                  </a:lnTo>
                  <a:lnTo>
                    <a:pt x="4" y="559"/>
                  </a:lnTo>
                  <a:lnTo>
                    <a:pt x="8" y="557"/>
                  </a:lnTo>
                  <a:lnTo>
                    <a:pt x="12" y="551"/>
                  </a:lnTo>
                  <a:lnTo>
                    <a:pt x="19" y="538"/>
                  </a:lnTo>
                  <a:lnTo>
                    <a:pt x="31" y="525"/>
                  </a:lnTo>
                  <a:lnTo>
                    <a:pt x="49" y="507"/>
                  </a:lnTo>
                  <a:lnTo>
                    <a:pt x="64" y="488"/>
                  </a:lnTo>
                  <a:lnTo>
                    <a:pt x="87" y="470"/>
                  </a:lnTo>
                  <a:lnTo>
                    <a:pt x="106" y="446"/>
                  </a:lnTo>
                  <a:lnTo>
                    <a:pt x="128" y="422"/>
                  </a:lnTo>
                  <a:lnTo>
                    <a:pt x="147" y="398"/>
                  </a:lnTo>
                  <a:lnTo>
                    <a:pt x="166" y="375"/>
                  </a:lnTo>
                  <a:lnTo>
                    <a:pt x="185" y="348"/>
                  </a:lnTo>
                  <a:lnTo>
                    <a:pt x="204" y="322"/>
                  </a:lnTo>
                  <a:lnTo>
                    <a:pt x="219" y="293"/>
                  </a:lnTo>
                  <a:lnTo>
                    <a:pt x="234" y="264"/>
                  </a:lnTo>
                  <a:lnTo>
                    <a:pt x="249" y="237"/>
                  </a:lnTo>
                  <a:lnTo>
                    <a:pt x="260" y="211"/>
                  </a:lnTo>
                  <a:lnTo>
                    <a:pt x="268" y="187"/>
                  </a:lnTo>
                  <a:lnTo>
                    <a:pt x="279" y="166"/>
                  </a:lnTo>
                  <a:lnTo>
                    <a:pt x="287" y="145"/>
                  </a:lnTo>
                  <a:lnTo>
                    <a:pt x="294" y="129"/>
                  </a:lnTo>
                  <a:lnTo>
                    <a:pt x="298" y="113"/>
                  </a:lnTo>
                  <a:lnTo>
                    <a:pt x="302" y="100"/>
                  </a:lnTo>
                  <a:lnTo>
                    <a:pt x="302" y="87"/>
                  </a:lnTo>
                  <a:lnTo>
                    <a:pt x="305" y="76"/>
                  </a:lnTo>
                  <a:lnTo>
                    <a:pt x="305" y="68"/>
                  </a:lnTo>
                  <a:lnTo>
                    <a:pt x="305" y="58"/>
                  </a:lnTo>
                  <a:lnTo>
                    <a:pt x="305" y="50"/>
                  </a:lnTo>
                  <a:lnTo>
                    <a:pt x="305" y="45"/>
                  </a:lnTo>
                  <a:lnTo>
                    <a:pt x="302" y="39"/>
                  </a:lnTo>
                  <a:lnTo>
                    <a:pt x="302" y="37"/>
                  </a:lnTo>
                  <a:lnTo>
                    <a:pt x="298" y="29"/>
                  </a:lnTo>
                  <a:lnTo>
                    <a:pt x="294" y="23"/>
                  </a:lnTo>
                  <a:lnTo>
                    <a:pt x="298" y="13"/>
                  </a:lnTo>
                  <a:lnTo>
                    <a:pt x="302" y="5"/>
                  </a:lnTo>
                  <a:lnTo>
                    <a:pt x="305" y="2"/>
                  </a:lnTo>
                  <a:lnTo>
                    <a:pt x="309" y="0"/>
                  </a:lnTo>
                  <a:lnTo>
                    <a:pt x="317" y="0"/>
                  </a:lnTo>
                  <a:lnTo>
                    <a:pt x="321" y="0"/>
                  </a:lnTo>
                  <a:lnTo>
                    <a:pt x="328" y="2"/>
                  </a:lnTo>
                  <a:lnTo>
                    <a:pt x="336" y="5"/>
                  </a:lnTo>
                  <a:lnTo>
                    <a:pt x="343" y="10"/>
                  </a:lnTo>
                  <a:lnTo>
                    <a:pt x="351" y="18"/>
                  </a:lnTo>
                  <a:lnTo>
                    <a:pt x="358" y="23"/>
                  </a:lnTo>
                  <a:lnTo>
                    <a:pt x="366" y="31"/>
                  </a:lnTo>
                  <a:lnTo>
                    <a:pt x="373" y="37"/>
                  </a:lnTo>
                  <a:lnTo>
                    <a:pt x="377" y="42"/>
                  </a:lnTo>
                  <a:lnTo>
                    <a:pt x="385" y="52"/>
                  </a:lnTo>
                  <a:lnTo>
                    <a:pt x="388" y="60"/>
                  </a:lnTo>
                  <a:lnTo>
                    <a:pt x="388" y="63"/>
                  </a:lnTo>
                  <a:lnTo>
                    <a:pt x="385" y="68"/>
                  </a:lnTo>
                  <a:lnTo>
                    <a:pt x="385" y="74"/>
                  </a:lnTo>
                  <a:lnTo>
                    <a:pt x="385" y="79"/>
                  </a:lnTo>
                  <a:lnTo>
                    <a:pt x="381" y="84"/>
                  </a:lnTo>
                  <a:lnTo>
                    <a:pt x="377" y="92"/>
                  </a:lnTo>
                  <a:lnTo>
                    <a:pt x="373" y="100"/>
                  </a:lnTo>
                  <a:lnTo>
                    <a:pt x="369" y="108"/>
                  </a:lnTo>
                  <a:lnTo>
                    <a:pt x="366" y="118"/>
                  </a:lnTo>
                  <a:lnTo>
                    <a:pt x="362" y="129"/>
                  </a:lnTo>
                  <a:lnTo>
                    <a:pt x="358" y="142"/>
                  </a:lnTo>
                  <a:lnTo>
                    <a:pt x="351" y="155"/>
                  </a:lnTo>
                  <a:lnTo>
                    <a:pt x="343" y="169"/>
                  </a:lnTo>
                  <a:lnTo>
                    <a:pt x="339" y="182"/>
                  </a:lnTo>
                  <a:lnTo>
                    <a:pt x="332" y="198"/>
                  </a:lnTo>
                  <a:lnTo>
                    <a:pt x="324" y="214"/>
                  </a:lnTo>
                  <a:lnTo>
                    <a:pt x="317" y="232"/>
                  </a:lnTo>
                  <a:lnTo>
                    <a:pt x="309" y="248"/>
                  </a:lnTo>
                  <a:lnTo>
                    <a:pt x="302" y="264"/>
                  </a:lnTo>
                  <a:lnTo>
                    <a:pt x="294" y="280"/>
                  </a:lnTo>
                  <a:lnTo>
                    <a:pt x="287" y="295"/>
                  </a:lnTo>
                  <a:lnTo>
                    <a:pt x="279" y="309"/>
                  </a:lnTo>
                  <a:lnTo>
                    <a:pt x="272" y="322"/>
                  </a:lnTo>
                  <a:lnTo>
                    <a:pt x="264" y="335"/>
                  </a:lnTo>
                  <a:lnTo>
                    <a:pt x="257" y="346"/>
                  </a:lnTo>
                  <a:lnTo>
                    <a:pt x="249" y="356"/>
                  </a:lnTo>
                  <a:lnTo>
                    <a:pt x="234" y="377"/>
                  </a:lnTo>
                  <a:lnTo>
                    <a:pt x="223" y="396"/>
                  </a:lnTo>
                  <a:lnTo>
                    <a:pt x="208" y="412"/>
                  </a:lnTo>
                  <a:lnTo>
                    <a:pt x="192" y="427"/>
                  </a:lnTo>
                  <a:lnTo>
                    <a:pt x="177" y="443"/>
                  </a:lnTo>
                  <a:lnTo>
                    <a:pt x="147" y="475"/>
                  </a:lnTo>
                  <a:lnTo>
                    <a:pt x="113" y="504"/>
                  </a:lnTo>
                  <a:lnTo>
                    <a:pt x="76" y="533"/>
                  </a:lnTo>
                  <a:lnTo>
                    <a:pt x="76" y="533"/>
                  </a:lnTo>
                </a:path>
              </a:pathLst>
            </a:custGeom>
            <a:grpFill/>
            <a:ln w="36513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5" name="组合 127"/>
          <p:cNvGrpSpPr/>
          <p:nvPr/>
        </p:nvGrpSpPr>
        <p:grpSpPr>
          <a:xfrm>
            <a:off x="8472912" y="2637136"/>
            <a:ext cx="2044676" cy="2497138"/>
            <a:chOff x="6983414" y="393700"/>
            <a:chExt cx="1787525" cy="2497137"/>
          </a:xfrm>
          <a:solidFill>
            <a:schemeClr val="tx1"/>
          </a:solidFill>
        </p:grpSpPr>
        <p:sp>
          <p:nvSpPr>
            <p:cNvPr id="114" name="Freeform 29"/>
            <p:cNvSpPr/>
            <p:nvPr/>
          </p:nvSpPr>
          <p:spPr bwMode="auto">
            <a:xfrm>
              <a:off x="7000876" y="1181100"/>
              <a:ext cx="646113" cy="255587"/>
            </a:xfrm>
            <a:custGeom>
              <a:avLst/>
              <a:gdLst>
                <a:gd name="T0" fmla="*/ 87 w 407"/>
                <a:gd name="T1" fmla="*/ 153 h 161"/>
                <a:gd name="T2" fmla="*/ 61 w 407"/>
                <a:gd name="T3" fmla="*/ 161 h 161"/>
                <a:gd name="T4" fmla="*/ 46 w 407"/>
                <a:gd name="T5" fmla="*/ 161 h 161"/>
                <a:gd name="T6" fmla="*/ 31 w 407"/>
                <a:gd name="T7" fmla="*/ 150 h 161"/>
                <a:gd name="T8" fmla="*/ 12 w 407"/>
                <a:gd name="T9" fmla="*/ 137 h 161"/>
                <a:gd name="T10" fmla="*/ 0 w 407"/>
                <a:gd name="T11" fmla="*/ 121 h 161"/>
                <a:gd name="T12" fmla="*/ 0 w 407"/>
                <a:gd name="T13" fmla="*/ 113 h 161"/>
                <a:gd name="T14" fmla="*/ 8 w 407"/>
                <a:gd name="T15" fmla="*/ 108 h 161"/>
                <a:gd name="T16" fmla="*/ 19 w 407"/>
                <a:gd name="T17" fmla="*/ 105 h 161"/>
                <a:gd name="T18" fmla="*/ 38 w 407"/>
                <a:gd name="T19" fmla="*/ 100 h 161"/>
                <a:gd name="T20" fmla="*/ 61 w 407"/>
                <a:gd name="T21" fmla="*/ 95 h 161"/>
                <a:gd name="T22" fmla="*/ 95 w 407"/>
                <a:gd name="T23" fmla="*/ 84 h 161"/>
                <a:gd name="T24" fmla="*/ 136 w 407"/>
                <a:gd name="T25" fmla="*/ 71 h 161"/>
                <a:gd name="T26" fmla="*/ 189 w 407"/>
                <a:gd name="T27" fmla="*/ 53 h 161"/>
                <a:gd name="T28" fmla="*/ 249 w 407"/>
                <a:gd name="T29" fmla="*/ 29 h 161"/>
                <a:gd name="T30" fmla="*/ 302 w 407"/>
                <a:gd name="T31" fmla="*/ 13 h 161"/>
                <a:gd name="T32" fmla="*/ 339 w 407"/>
                <a:gd name="T33" fmla="*/ 3 h 161"/>
                <a:gd name="T34" fmla="*/ 370 w 407"/>
                <a:gd name="T35" fmla="*/ 0 h 161"/>
                <a:gd name="T36" fmla="*/ 385 w 407"/>
                <a:gd name="T37" fmla="*/ 5 h 161"/>
                <a:gd name="T38" fmla="*/ 396 w 407"/>
                <a:gd name="T39" fmla="*/ 13 h 161"/>
                <a:gd name="T40" fmla="*/ 403 w 407"/>
                <a:gd name="T41" fmla="*/ 21 h 161"/>
                <a:gd name="T42" fmla="*/ 407 w 407"/>
                <a:gd name="T43" fmla="*/ 24 h 161"/>
                <a:gd name="T44" fmla="*/ 407 w 407"/>
                <a:gd name="T45" fmla="*/ 29 h 161"/>
                <a:gd name="T46" fmla="*/ 403 w 407"/>
                <a:gd name="T47" fmla="*/ 37 h 161"/>
                <a:gd name="T48" fmla="*/ 396 w 407"/>
                <a:gd name="T49" fmla="*/ 45 h 161"/>
                <a:gd name="T50" fmla="*/ 381 w 407"/>
                <a:gd name="T51" fmla="*/ 50 h 161"/>
                <a:gd name="T52" fmla="*/ 362 w 407"/>
                <a:gd name="T53" fmla="*/ 58 h 161"/>
                <a:gd name="T54" fmla="*/ 339 w 407"/>
                <a:gd name="T55" fmla="*/ 69 h 161"/>
                <a:gd name="T56" fmla="*/ 306 w 407"/>
                <a:gd name="T57" fmla="*/ 82 h 161"/>
                <a:gd name="T58" fmla="*/ 268 w 407"/>
                <a:gd name="T59" fmla="*/ 98 h 161"/>
                <a:gd name="T60" fmla="*/ 223 w 407"/>
                <a:gd name="T61" fmla="*/ 111 h 161"/>
                <a:gd name="T62" fmla="*/ 185 w 407"/>
                <a:gd name="T63" fmla="*/ 124 h 161"/>
                <a:gd name="T64" fmla="*/ 147 w 407"/>
                <a:gd name="T65" fmla="*/ 137 h 161"/>
                <a:gd name="T66" fmla="*/ 121 w 407"/>
                <a:gd name="T67" fmla="*/ 145 h 161"/>
                <a:gd name="T68" fmla="*/ 106 w 407"/>
                <a:gd name="T69" fmla="*/ 148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07" h="161">
                  <a:moveTo>
                    <a:pt x="106" y="148"/>
                  </a:moveTo>
                  <a:lnTo>
                    <a:pt x="87" y="153"/>
                  </a:lnTo>
                  <a:lnTo>
                    <a:pt x="72" y="156"/>
                  </a:lnTo>
                  <a:lnTo>
                    <a:pt x="61" y="161"/>
                  </a:lnTo>
                  <a:lnTo>
                    <a:pt x="53" y="161"/>
                  </a:lnTo>
                  <a:lnTo>
                    <a:pt x="46" y="161"/>
                  </a:lnTo>
                  <a:lnTo>
                    <a:pt x="38" y="156"/>
                  </a:lnTo>
                  <a:lnTo>
                    <a:pt x="31" y="150"/>
                  </a:lnTo>
                  <a:lnTo>
                    <a:pt x="23" y="142"/>
                  </a:lnTo>
                  <a:lnTo>
                    <a:pt x="12" y="137"/>
                  </a:lnTo>
                  <a:lnTo>
                    <a:pt x="4" y="129"/>
                  </a:lnTo>
                  <a:lnTo>
                    <a:pt x="0" y="121"/>
                  </a:lnTo>
                  <a:lnTo>
                    <a:pt x="0" y="116"/>
                  </a:lnTo>
                  <a:lnTo>
                    <a:pt x="0" y="113"/>
                  </a:lnTo>
                  <a:lnTo>
                    <a:pt x="4" y="111"/>
                  </a:lnTo>
                  <a:lnTo>
                    <a:pt x="8" y="108"/>
                  </a:lnTo>
                  <a:lnTo>
                    <a:pt x="12" y="108"/>
                  </a:lnTo>
                  <a:lnTo>
                    <a:pt x="19" y="105"/>
                  </a:lnTo>
                  <a:lnTo>
                    <a:pt x="27" y="103"/>
                  </a:lnTo>
                  <a:lnTo>
                    <a:pt x="38" y="100"/>
                  </a:lnTo>
                  <a:lnTo>
                    <a:pt x="49" y="98"/>
                  </a:lnTo>
                  <a:lnTo>
                    <a:pt x="61" y="95"/>
                  </a:lnTo>
                  <a:lnTo>
                    <a:pt x="76" y="90"/>
                  </a:lnTo>
                  <a:lnTo>
                    <a:pt x="95" y="84"/>
                  </a:lnTo>
                  <a:lnTo>
                    <a:pt x="113" y="79"/>
                  </a:lnTo>
                  <a:lnTo>
                    <a:pt x="136" y="71"/>
                  </a:lnTo>
                  <a:lnTo>
                    <a:pt x="162" y="61"/>
                  </a:lnTo>
                  <a:lnTo>
                    <a:pt x="189" y="53"/>
                  </a:lnTo>
                  <a:lnTo>
                    <a:pt x="219" y="39"/>
                  </a:lnTo>
                  <a:lnTo>
                    <a:pt x="249" y="29"/>
                  </a:lnTo>
                  <a:lnTo>
                    <a:pt x="275" y="18"/>
                  </a:lnTo>
                  <a:lnTo>
                    <a:pt x="302" y="13"/>
                  </a:lnTo>
                  <a:lnTo>
                    <a:pt x="321" y="5"/>
                  </a:lnTo>
                  <a:lnTo>
                    <a:pt x="339" y="3"/>
                  </a:lnTo>
                  <a:lnTo>
                    <a:pt x="354" y="0"/>
                  </a:lnTo>
                  <a:lnTo>
                    <a:pt x="370" y="0"/>
                  </a:lnTo>
                  <a:lnTo>
                    <a:pt x="377" y="3"/>
                  </a:lnTo>
                  <a:lnTo>
                    <a:pt x="385" y="5"/>
                  </a:lnTo>
                  <a:lnTo>
                    <a:pt x="392" y="10"/>
                  </a:lnTo>
                  <a:lnTo>
                    <a:pt x="396" y="13"/>
                  </a:lnTo>
                  <a:lnTo>
                    <a:pt x="403" y="16"/>
                  </a:lnTo>
                  <a:lnTo>
                    <a:pt x="403" y="21"/>
                  </a:lnTo>
                  <a:lnTo>
                    <a:pt x="407" y="24"/>
                  </a:lnTo>
                  <a:lnTo>
                    <a:pt x="407" y="24"/>
                  </a:lnTo>
                  <a:lnTo>
                    <a:pt x="407" y="26"/>
                  </a:lnTo>
                  <a:lnTo>
                    <a:pt x="407" y="29"/>
                  </a:lnTo>
                  <a:lnTo>
                    <a:pt x="407" y="34"/>
                  </a:lnTo>
                  <a:lnTo>
                    <a:pt x="403" y="37"/>
                  </a:lnTo>
                  <a:lnTo>
                    <a:pt x="400" y="39"/>
                  </a:lnTo>
                  <a:lnTo>
                    <a:pt x="396" y="45"/>
                  </a:lnTo>
                  <a:lnTo>
                    <a:pt x="388" y="47"/>
                  </a:lnTo>
                  <a:lnTo>
                    <a:pt x="381" y="50"/>
                  </a:lnTo>
                  <a:lnTo>
                    <a:pt x="373" y="53"/>
                  </a:lnTo>
                  <a:lnTo>
                    <a:pt x="362" y="58"/>
                  </a:lnTo>
                  <a:lnTo>
                    <a:pt x="351" y="63"/>
                  </a:lnTo>
                  <a:lnTo>
                    <a:pt x="339" y="69"/>
                  </a:lnTo>
                  <a:lnTo>
                    <a:pt x="324" y="76"/>
                  </a:lnTo>
                  <a:lnTo>
                    <a:pt x="306" y="82"/>
                  </a:lnTo>
                  <a:lnTo>
                    <a:pt x="287" y="90"/>
                  </a:lnTo>
                  <a:lnTo>
                    <a:pt x="268" y="98"/>
                  </a:lnTo>
                  <a:lnTo>
                    <a:pt x="245" y="103"/>
                  </a:lnTo>
                  <a:lnTo>
                    <a:pt x="223" y="111"/>
                  </a:lnTo>
                  <a:lnTo>
                    <a:pt x="204" y="119"/>
                  </a:lnTo>
                  <a:lnTo>
                    <a:pt x="185" y="124"/>
                  </a:lnTo>
                  <a:lnTo>
                    <a:pt x="166" y="132"/>
                  </a:lnTo>
                  <a:lnTo>
                    <a:pt x="147" y="137"/>
                  </a:lnTo>
                  <a:lnTo>
                    <a:pt x="132" y="142"/>
                  </a:lnTo>
                  <a:lnTo>
                    <a:pt x="121" y="145"/>
                  </a:lnTo>
                  <a:lnTo>
                    <a:pt x="106" y="148"/>
                  </a:lnTo>
                  <a:lnTo>
                    <a:pt x="106" y="148"/>
                  </a:lnTo>
                </a:path>
              </a:pathLst>
            </a:custGeom>
            <a:grpFill/>
            <a:ln w="36513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5" name="Freeform 30"/>
            <p:cNvSpPr/>
            <p:nvPr/>
          </p:nvSpPr>
          <p:spPr bwMode="auto">
            <a:xfrm>
              <a:off x="7307264" y="485775"/>
              <a:ext cx="173038" cy="2233612"/>
            </a:xfrm>
            <a:custGeom>
              <a:avLst/>
              <a:gdLst>
                <a:gd name="T0" fmla="*/ 11 w 109"/>
                <a:gd name="T1" fmla="*/ 5 h 1407"/>
                <a:gd name="T2" fmla="*/ 37 w 109"/>
                <a:gd name="T3" fmla="*/ 2 h 1407"/>
                <a:gd name="T4" fmla="*/ 60 w 109"/>
                <a:gd name="T5" fmla="*/ 8 h 1407"/>
                <a:gd name="T6" fmla="*/ 79 w 109"/>
                <a:gd name="T7" fmla="*/ 21 h 1407"/>
                <a:gd name="T8" fmla="*/ 101 w 109"/>
                <a:gd name="T9" fmla="*/ 50 h 1407"/>
                <a:gd name="T10" fmla="*/ 109 w 109"/>
                <a:gd name="T11" fmla="*/ 66 h 1407"/>
                <a:gd name="T12" fmla="*/ 105 w 109"/>
                <a:gd name="T13" fmla="*/ 76 h 1407"/>
                <a:gd name="T14" fmla="*/ 101 w 109"/>
                <a:gd name="T15" fmla="*/ 97 h 1407"/>
                <a:gd name="T16" fmla="*/ 101 w 109"/>
                <a:gd name="T17" fmla="*/ 126 h 1407"/>
                <a:gd name="T18" fmla="*/ 97 w 109"/>
                <a:gd name="T19" fmla="*/ 161 h 1407"/>
                <a:gd name="T20" fmla="*/ 94 w 109"/>
                <a:gd name="T21" fmla="*/ 206 h 1407"/>
                <a:gd name="T22" fmla="*/ 94 w 109"/>
                <a:gd name="T23" fmla="*/ 232 h 1407"/>
                <a:gd name="T24" fmla="*/ 90 w 109"/>
                <a:gd name="T25" fmla="*/ 269 h 1407"/>
                <a:gd name="T26" fmla="*/ 90 w 109"/>
                <a:gd name="T27" fmla="*/ 311 h 1407"/>
                <a:gd name="T28" fmla="*/ 86 w 109"/>
                <a:gd name="T29" fmla="*/ 361 h 1407"/>
                <a:gd name="T30" fmla="*/ 86 w 109"/>
                <a:gd name="T31" fmla="*/ 417 h 1407"/>
                <a:gd name="T32" fmla="*/ 82 w 109"/>
                <a:gd name="T33" fmla="*/ 483 h 1407"/>
                <a:gd name="T34" fmla="*/ 82 w 109"/>
                <a:gd name="T35" fmla="*/ 551 h 1407"/>
                <a:gd name="T36" fmla="*/ 79 w 109"/>
                <a:gd name="T37" fmla="*/ 631 h 1407"/>
                <a:gd name="T38" fmla="*/ 79 w 109"/>
                <a:gd name="T39" fmla="*/ 715 h 1407"/>
                <a:gd name="T40" fmla="*/ 79 w 109"/>
                <a:gd name="T41" fmla="*/ 808 h 1407"/>
                <a:gd name="T42" fmla="*/ 75 w 109"/>
                <a:gd name="T43" fmla="*/ 905 h 1407"/>
                <a:gd name="T44" fmla="*/ 75 w 109"/>
                <a:gd name="T45" fmla="*/ 998 h 1407"/>
                <a:gd name="T46" fmla="*/ 71 w 109"/>
                <a:gd name="T47" fmla="*/ 1079 h 1407"/>
                <a:gd name="T48" fmla="*/ 67 w 109"/>
                <a:gd name="T49" fmla="*/ 1153 h 1407"/>
                <a:gd name="T50" fmla="*/ 64 w 109"/>
                <a:gd name="T51" fmla="*/ 1219 h 1407"/>
                <a:gd name="T52" fmla="*/ 64 w 109"/>
                <a:gd name="T53" fmla="*/ 1272 h 1407"/>
                <a:gd name="T54" fmla="*/ 60 w 109"/>
                <a:gd name="T55" fmla="*/ 1320 h 1407"/>
                <a:gd name="T56" fmla="*/ 56 w 109"/>
                <a:gd name="T57" fmla="*/ 1354 h 1407"/>
                <a:gd name="T58" fmla="*/ 56 w 109"/>
                <a:gd name="T59" fmla="*/ 1380 h 1407"/>
                <a:gd name="T60" fmla="*/ 52 w 109"/>
                <a:gd name="T61" fmla="*/ 1399 h 1407"/>
                <a:gd name="T62" fmla="*/ 48 w 109"/>
                <a:gd name="T63" fmla="*/ 1407 h 1407"/>
                <a:gd name="T64" fmla="*/ 41 w 109"/>
                <a:gd name="T65" fmla="*/ 1404 h 1407"/>
                <a:gd name="T66" fmla="*/ 30 w 109"/>
                <a:gd name="T67" fmla="*/ 1386 h 1407"/>
                <a:gd name="T68" fmla="*/ 18 w 109"/>
                <a:gd name="T69" fmla="*/ 1357 h 1407"/>
                <a:gd name="T70" fmla="*/ 7 w 109"/>
                <a:gd name="T71" fmla="*/ 1322 h 1407"/>
                <a:gd name="T72" fmla="*/ 0 w 109"/>
                <a:gd name="T73" fmla="*/ 1299 h 1407"/>
                <a:gd name="T74" fmla="*/ 0 w 109"/>
                <a:gd name="T75" fmla="*/ 1283 h 1407"/>
                <a:gd name="T76" fmla="*/ 0 w 109"/>
                <a:gd name="T77" fmla="*/ 1270 h 1407"/>
                <a:gd name="T78" fmla="*/ 3 w 109"/>
                <a:gd name="T79" fmla="*/ 1251 h 1407"/>
                <a:gd name="T80" fmla="*/ 3 w 109"/>
                <a:gd name="T81" fmla="*/ 1222 h 1407"/>
                <a:gd name="T82" fmla="*/ 7 w 109"/>
                <a:gd name="T83" fmla="*/ 1188 h 1407"/>
                <a:gd name="T84" fmla="*/ 15 w 109"/>
                <a:gd name="T85" fmla="*/ 1145 h 1407"/>
                <a:gd name="T86" fmla="*/ 22 w 109"/>
                <a:gd name="T87" fmla="*/ 982 h 1407"/>
                <a:gd name="T88" fmla="*/ 30 w 109"/>
                <a:gd name="T89" fmla="*/ 903 h 1407"/>
                <a:gd name="T90" fmla="*/ 30 w 109"/>
                <a:gd name="T91" fmla="*/ 847 h 1407"/>
                <a:gd name="T92" fmla="*/ 30 w 109"/>
                <a:gd name="T93" fmla="*/ 776 h 1407"/>
                <a:gd name="T94" fmla="*/ 33 w 109"/>
                <a:gd name="T95" fmla="*/ 691 h 1407"/>
                <a:gd name="T96" fmla="*/ 33 w 109"/>
                <a:gd name="T97" fmla="*/ 588 h 1407"/>
                <a:gd name="T98" fmla="*/ 37 w 109"/>
                <a:gd name="T99" fmla="*/ 470 h 1407"/>
                <a:gd name="T100" fmla="*/ 37 w 109"/>
                <a:gd name="T101" fmla="*/ 364 h 1407"/>
                <a:gd name="T102" fmla="*/ 37 w 109"/>
                <a:gd name="T103" fmla="*/ 277 h 1407"/>
                <a:gd name="T104" fmla="*/ 33 w 109"/>
                <a:gd name="T105" fmla="*/ 208 h 1407"/>
                <a:gd name="T106" fmla="*/ 33 w 109"/>
                <a:gd name="T107" fmla="*/ 155 h 1407"/>
                <a:gd name="T108" fmla="*/ 30 w 109"/>
                <a:gd name="T109" fmla="*/ 121 h 1407"/>
                <a:gd name="T110" fmla="*/ 26 w 109"/>
                <a:gd name="T111" fmla="*/ 84 h 1407"/>
                <a:gd name="T112" fmla="*/ 18 w 109"/>
                <a:gd name="T113" fmla="*/ 60 h 1407"/>
                <a:gd name="T114" fmla="*/ 3 w 109"/>
                <a:gd name="T115" fmla="*/ 47 h 1407"/>
                <a:gd name="T116" fmla="*/ 0 w 109"/>
                <a:gd name="T117" fmla="*/ 21 h 14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09" h="1407">
                  <a:moveTo>
                    <a:pt x="0" y="21"/>
                  </a:moveTo>
                  <a:lnTo>
                    <a:pt x="3" y="13"/>
                  </a:lnTo>
                  <a:lnTo>
                    <a:pt x="11" y="5"/>
                  </a:lnTo>
                  <a:lnTo>
                    <a:pt x="18" y="2"/>
                  </a:lnTo>
                  <a:lnTo>
                    <a:pt x="30" y="0"/>
                  </a:lnTo>
                  <a:lnTo>
                    <a:pt x="37" y="2"/>
                  </a:lnTo>
                  <a:lnTo>
                    <a:pt x="45" y="2"/>
                  </a:lnTo>
                  <a:lnTo>
                    <a:pt x="52" y="5"/>
                  </a:lnTo>
                  <a:lnTo>
                    <a:pt x="60" y="8"/>
                  </a:lnTo>
                  <a:lnTo>
                    <a:pt x="64" y="10"/>
                  </a:lnTo>
                  <a:lnTo>
                    <a:pt x="71" y="15"/>
                  </a:lnTo>
                  <a:lnTo>
                    <a:pt x="79" y="21"/>
                  </a:lnTo>
                  <a:lnTo>
                    <a:pt x="86" y="26"/>
                  </a:lnTo>
                  <a:lnTo>
                    <a:pt x="94" y="39"/>
                  </a:lnTo>
                  <a:lnTo>
                    <a:pt x="101" y="50"/>
                  </a:lnTo>
                  <a:lnTo>
                    <a:pt x="105" y="58"/>
                  </a:lnTo>
                  <a:lnTo>
                    <a:pt x="109" y="66"/>
                  </a:lnTo>
                  <a:lnTo>
                    <a:pt x="109" y="66"/>
                  </a:lnTo>
                  <a:lnTo>
                    <a:pt x="105" y="68"/>
                  </a:lnTo>
                  <a:lnTo>
                    <a:pt x="105" y="74"/>
                  </a:lnTo>
                  <a:lnTo>
                    <a:pt x="105" y="76"/>
                  </a:lnTo>
                  <a:lnTo>
                    <a:pt x="105" y="84"/>
                  </a:lnTo>
                  <a:lnTo>
                    <a:pt x="101" y="89"/>
                  </a:lnTo>
                  <a:lnTo>
                    <a:pt x="101" y="97"/>
                  </a:lnTo>
                  <a:lnTo>
                    <a:pt x="101" y="105"/>
                  </a:lnTo>
                  <a:lnTo>
                    <a:pt x="101" y="116"/>
                  </a:lnTo>
                  <a:lnTo>
                    <a:pt x="101" y="126"/>
                  </a:lnTo>
                  <a:lnTo>
                    <a:pt x="97" y="137"/>
                  </a:lnTo>
                  <a:lnTo>
                    <a:pt x="97" y="147"/>
                  </a:lnTo>
                  <a:lnTo>
                    <a:pt x="97" y="161"/>
                  </a:lnTo>
                  <a:lnTo>
                    <a:pt x="97" y="174"/>
                  </a:lnTo>
                  <a:lnTo>
                    <a:pt x="94" y="190"/>
                  </a:lnTo>
                  <a:lnTo>
                    <a:pt x="94" y="206"/>
                  </a:lnTo>
                  <a:lnTo>
                    <a:pt x="94" y="213"/>
                  </a:lnTo>
                  <a:lnTo>
                    <a:pt x="94" y="224"/>
                  </a:lnTo>
                  <a:lnTo>
                    <a:pt x="94" y="232"/>
                  </a:lnTo>
                  <a:lnTo>
                    <a:pt x="94" y="245"/>
                  </a:lnTo>
                  <a:lnTo>
                    <a:pt x="94" y="256"/>
                  </a:lnTo>
                  <a:lnTo>
                    <a:pt x="90" y="269"/>
                  </a:lnTo>
                  <a:lnTo>
                    <a:pt x="90" y="282"/>
                  </a:lnTo>
                  <a:lnTo>
                    <a:pt x="90" y="295"/>
                  </a:lnTo>
                  <a:lnTo>
                    <a:pt x="90" y="311"/>
                  </a:lnTo>
                  <a:lnTo>
                    <a:pt x="90" y="327"/>
                  </a:lnTo>
                  <a:lnTo>
                    <a:pt x="90" y="343"/>
                  </a:lnTo>
                  <a:lnTo>
                    <a:pt x="86" y="361"/>
                  </a:lnTo>
                  <a:lnTo>
                    <a:pt x="86" y="380"/>
                  </a:lnTo>
                  <a:lnTo>
                    <a:pt x="86" y="398"/>
                  </a:lnTo>
                  <a:lnTo>
                    <a:pt x="86" y="417"/>
                  </a:lnTo>
                  <a:lnTo>
                    <a:pt x="86" y="438"/>
                  </a:lnTo>
                  <a:lnTo>
                    <a:pt x="86" y="459"/>
                  </a:lnTo>
                  <a:lnTo>
                    <a:pt x="82" y="483"/>
                  </a:lnTo>
                  <a:lnTo>
                    <a:pt x="82" y="504"/>
                  </a:lnTo>
                  <a:lnTo>
                    <a:pt x="82" y="528"/>
                  </a:lnTo>
                  <a:lnTo>
                    <a:pt x="82" y="551"/>
                  </a:lnTo>
                  <a:lnTo>
                    <a:pt x="82" y="578"/>
                  </a:lnTo>
                  <a:lnTo>
                    <a:pt x="82" y="604"/>
                  </a:lnTo>
                  <a:lnTo>
                    <a:pt x="79" y="631"/>
                  </a:lnTo>
                  <a:lnTo>
                    <a:pt x="79" y="657"/>
                  </a:lnTo>
                  <a:lnTo>
                    <a:pt x="79" y="686"/>
                  </a:lnTo>
                  <a:lnTo>
                    <a:pt x="79" y="715"/>
                  </a:lnTo>
                  <a:lnTo>
                    <a:pt x="79" y="744"/>
                  </a:lnTo>
                  <a:lnTo>
                    <a:pt x="79" y="776"/>
                  </a:lnTo>
                  <a:lnTo>
                    <a:pt x="79" y="808"/>
                  </a:lnTo>
                  <a:lnTo>
                    <a:pt x="75" y="839"/>
                  </a:lnTo>
                  <a:lnTo>
                    <a:pt x="75" y="874"/>
                  </a:lnTo>
                  <a:lnTo>
                    <a:pt x="75" y="905"/>
                  </a:lnTo>
                  <a:lnTo>
                    <a:pt x="75" y="937"/>
                  </a:lnTo>
                  <a:lnTo>
                    <a:pt x="75" y="969"/>
                  </a:lnTo>
                  <a:lnTo>
                    <a:pt x="75" y="998"/>
                  </a:lnTo>
                  <a:lnTo>
                    <a:pt x="71" y="1027"/>
                  </a:lnTo>
                  <a:lnTo>
                    <a:pt x="71" y="1053"/>
                  </a:lnTo>
                  <a:lnTo>
                    <a:pt x="71" y="1079"/>
                  </a:lnTo>
                  <a:lnTo>
                    <a:pt x="71" y="1106"/>
                  </a:lnTo>
                  <a:lnTo>
                    <a:pt x="67" y="1130"/>
                  </a:lnTo>
                  <a:lnTo>
                    <a:pt x="67" y="1153"/>
                  </a:lnTo>
                  <a:lnTo>
                    <a:pt x="67" y="1177"/>
                  </a:lnTo>
                  <a:lnTo>
                    <a:pt x="67" y="1198"/>
                  </a:lnTo>
                  <a:lnTo>
                    <a:pt x="64" y="1219"/>
                  </a:lnTo>
                  <a:lnTo>
                    <a:pt x="64" y="1238"/>
                  </a:lnTo>
                  <a:lnTo>
                    <a:pt x="64" y="1256"/>
                  </a:lnTo>
                  <a:lnTo>
                    <a:pt x="64" y="1272"/>
                  </a:lnTo>
                  <a:lnTo>
                    <a:pt x="64" y="1291"/>
                  </a:lnTo>
                  <a:lnTo>
                    <a:pt x="60" y="1304"/>
                  </a:lnTo>
                  <a:lnTo>
                    <a:pt x="60" y="1320"/>
                  </a:lnTo>
                  <a:lnTo>
                    <a:pt x="60" y="1333"/>
                  </a:lnTo>
                  <a:lnTo>
                    <a:pt x="60" y="1343"/>
                  </a:lnTo>
                  <a:lnTo>
                    <a:pt x="56" y="1354"/>
                  </a:lnTo>
                  <a:lnTo>
                    <a:pt x="56" y="1365"/>
                  </a:lnTo>
                  <a:lnTo>
                    <a:pt x="56" y="1372"/>
                  </a:lnTo>
                  <a:lnTo>
                    <a:pt x="56" y="1380"/>
                  </a:lnTo>
                  <a:lnTo>
                    <a:pt x="56" y="1388"/>
                  </a:lnTo>
                  <a:lnTo>
                    <a:pt x="52" y="1394"/>
                  </a:lnTo>
                  <a:lnTo>
                    <a:pt x="52" y="1399"/>
                  </a:lnTo>
                  <a:lnTo>
                    <a:pt x="52" y="1402"/>
                  </a:lnTo>
                  <a:lnTo>
                    <a:pt x="52" y="1404"/>
                  </a:lnTo>
                  <a:lnTo>
                    <a:pt x="48" y="1407"/>
                  </a:lnTo>
                  <a:lnTo>
                    <a:pt x="48" y="1407"/>
                  </a:lnTo>
                  <a:lnTo>
                    <a:pt x="45" y="1407"/>
                  </a:lnTo>
                  <a:lnTo>
                    <a:pt x="41" y="1404"/>
                  </a:lnTo>
                  <a:lnTo>
                    <a:pt x="37" y="1399"/>
                  </a:lnTo>
                  <a:lnTo>
                    <a:pt x="33" y="1394"/>
                  </a:lnTo>
                  <a:lnTo>
                    <a:pt x="30" y="1386"/>
                  </a:lnTo>
                  <a:lnTo>
                    <a:pt x="26" y="1378"/>
                  </a:lnTo>
                  <a:lnTo>
                    <a:pt x="22" y="1367"/>
                  </a:lnTo>
                  <a:lnTo>
                    <a:pt x="18" y="1357"/>
                  </a:lnTo>
                  <a:lnTo>
                    <a:pt x="15" y="1343"/>
                  </a:lnTo>
                  <a:lnTo>
                    <a:pt x="11" y="1333"/>
                  </a:lnTo>
                  <a:lnTo>
                    <a:pt x="7" y="1322"/>
                  </a:lnTo>
                  <a:lnTo>
                    <a:pt x="3" y="1314"/>
                  </a:lnTo>
                  <a:lnTo>
                    <a:pt x="3" y="1306"/>
                  </a:lnTo>
                  <a:lnTo>
                    <a:pt x="0" y="1299"/>
                  </a:lnTo>
                  <a:lnTo>
                    <a:pt x="0" y="1291"/>
                  </a:lnTo>
                  <a:lnTo>
                    <a:pt x="0" y="1285"/>
                  </a:lnTo>
                  <a:lnTo>
                    <a:pt x="0" y="1283"/>
                  </a:lnTo>
                  <a:lnTo>
                    <a:pt x="0" y="1280"/>
                  </a:lnTo>
                  <a:lnTo>
                    <a:pt x="0" y="1275"/>
                  </a:lnTo>
                  <a:lnTo>
                    <a:pt x="0" y="1270"/>
                  </a:lnTo>
                  <a:lnTo>
                    <a:pt x="0" y="1264"/>
                  </a:lnTo>
                  <a:lnTo>
                    <a:pt x="3" y="1259"/>
                  </a:lnTo>
                  <a:lnTo>
                    <a:pt x="3" y="1251"/>
                  </a:lnTo>
                  <a:lnTo>
                    <a:pt x="3" y="1243"/>
                  </a:lnTo>
                  <a:lnTo>
                    <a:pt x="3" y="1233"/>
                  </a:lnTo>
                  <a:lnTo>
                    <a:pt x="3" y="1222"/>
                  </a:lnTo>
                  <a:lnTo>
                    <a:pt x="7" y="1211"/>
                  </a:lnTo>
                  <a:lnTo>
                    <a:pt x="7" y="1201"/>
                  </a:lnTo>
                  <a:lnTo>
                    <a:pt x="7" y="1188"/>
                  </a:lnTo>
                  <a:lnTo>
                    <a:pt x="11" y="1174"/>
                  </a:lnTo>
                  <a:lnTo>
                    <a:pt x="11" y="1161"/>
                  </a:lnTo>
                  <a:lnTo>
                    <a:pt x="15" y="1145"/>
                  </a:lnTo>
                  <a:lnTo>
                    <a:pt x="18" y="1090"/>
                  </a:lnTo>
                  <a:lnTo>
                    <a:pt x="18" y="1035"/>
                  </a:lnTo>
                  <a:lnTo>
                    <a:pt x="22" y="982"/>
                  </a:lnTo>
                  <a:lnTo>
                    <a:pt x="26" y="929"/>
                  </a:lnTo>
                  <a:lnTo>
                    <a:pt x="26" y="916"/>
                  </a:lnTo>
                  <a:lnTo>
                    <a:pt x="30" y="903"/>
                  </a:lnTo>
                  <a:lnTo>
                    <a:pt x="30" y="887"/>
                  </a:lnTo>
                  <a:lnTo>
                    <a:pt x="30" y="868"/>
                  </a:lnTo>
                  <a:lnTo>
                    <a:pt x="30" y="847"/>
                  </a:lnTo>
                  <a:lnTo>
                    <a:pt x="30" y="826"/>
                  </a:lnTo>
                  <a:lnTo>
                    <a:pt x="30" y="802"/>
                  </a:lnTo>
                  <a:lnTo>
                    <a:pt x="30" y="776"/>
                  </a:lnTo>
                  <a:lnTo>
                    <a:pt x="33" y="749"/>
                  </a:lnTo>
                  <a:lnTo>
                    <a:pt x="33" y="720"/>
                  </a:lnTo>
                  <a:lnTo>
                    <a:pt x="33" y="691"/>
                  </a:lnTo>
                  <a:lnTo>
                    <a:pt x="33" y="657"/>
                  </a:lnTo>
                  <a:lnTo>
                    <a:pt x="33" y="623"/>
                  </a:lnTo>
                  <a:lnTo>
                    <a:pt x="33" y="588"/>
                  </a:lnTo>
                  <a:lnTo>
                    <a:pt x="33" y="549"/>
                  </a:lnTo>
                  <a:lnTo>
                    <a:pt x="37" y="509"/>
                  </a:lnTo>
                  <a:lnTo>
                    <a:pt x="37" y="470"/>
                  </a:lnTo>
                  <a:lnTo>
                    <a:pt x="37" y="433"/>
                  </a:lnTo>
                  <a:lnTo>
                    <a:pt x="37" y="398"/>
                  </a:lnTo>
                  <a:lnTo>
                    <a:pt x="37" y="364"/>
                  </a:lnTo>
                  <a:lnTo>
                    <a:pt x="37" y="332"/>
                  </a:lnTo>
                  <a:lnTo>
                    <a:pt x="37" y="303"/>
                  </a:lnTo>
                  <a:lnTo>
                    <a:pt x="37" y="277"/>
                  </a:lnTo>
                  <a:lnTo>
                    <a:pt x="33" y="250"/>
                  </a:lnTo>
                  <a:lnTo>
                    <a:pt x="33" y="229"/>
                  </a:lnTo>
                  <a:lnTo>
                    <a:pt x="33" y="208"/>
                  </a:lnTo>
                  <a:lnTo>
                    <a:pt x="33" y="187"/>
                  </a:lnTo>
                  <a:lnTo>
                    <a:pt x="33" y="171"/>
                  </a:lnTo>
                  <a:lnTo>
                    <a:pt x="33" y="155"/>
                  </a:lnTo>
                  <a:lnTo>
                    <a:pt x="33" y="142"/>
                  </a:lnTo>
                  <a:lnTo>
                    <a:pt x="33" y="132"/>
                  </a:lnTo>
                  <a:lnTo>
                    <a:pt x="30" y="121"/>
                  </a:lnTo>
                  <a:lnTo>
                    <a:pt x="30" y="108"/>
                  </a:lnTo>
                  <a:lnTo>
                    <a:pt x="30" y="95"/>
                  </a:lnTo>
                  <a:lnTo>
                    <a:pt x="26" y="84"/>
                  </a:lnTo>
                  <a:lnTo>
                    <a:pt x="22" y="76"/>
                  </a:lnTo>
                  <a:lnTo>
                    <a:pt x="22" y="66"/>
                  </a:lnTo>
                  <a:lnTo>
                    <a:pt x="18" y="60"/>
                  </a:lnTo>
                  <a:lnTo>
                    <a:pt x="15" y="55"/>
                  </a:lnTo>
                  <a:lnTo>
                    <a:pt x="15" y="52"/>
                  </a:lnTo>
                  <a:lnTo>
                    <a:pt x="3" y="47"/>
                  </a:lnTo>
                  <a:lnTo>
                    <a:pt x="0" y="39"/>
                  </a:lnTo>
                  <a:lnTo>
                    <a:pt x="0" y="29"/>
                  </a:lnTo>
                  <a:lnTo>
                    <a:pt x="0" y="21"/>
                  </a:lnTo>
                  <a:lnTo>
                    <a:pt x="0" y="21"/>
                  </a:lnTo>
                </a:path>
              </a:pathLst>
            </a:custGeom>
            <a:grpFill/>
            <a:ln w="36513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6" name="Freeform 31"/>
            <p:cNvSpPr/>
            <p:nvPr/>
          </p:nvSpPr>
          <p:spPr bwMode="auto">
            <a:xfrm>
              <a:off x="6983414" y="1293812"/>
              <a:ext cx="425450" cy="914400"/>
            </a:xfrm>
            <a:custGeom>
              <a:avLst/>
              <a:gdLst>
                <a:gd name="T0" fmla="*/ 260 w 268"/>
                <a:gd name="T1" fmla="*/ 95 h 576"/>
                <a:gd name="T2" fmla="*/ 245 w 268"/>
                <a:gd name="T3" fmla="*/ 143 h 576"/>
                <a:gd name="T4" fmla="*/ 234 w 268"/>
                <a:gd name="T5" fmla="*/ 188 h 576"/>
                <a:gd name="T6" fmla="*/ 219 w 268"/>
                <a:gd name="T7" fmla="*/ 227 h 576"/>
                <a:gd name="T8" fmla="*/ 207 w 268"/>
                <a:gd name="T9" fmla="*/ 267 h 576"/>
                <a:gd name="T10" fmla="*/ 192 w 268"/>
                <a:gd name="T11" fmla="*/ 301 h 576"/>
                <a:gd name="T12" fmla="*/ 177 w 268"/>
                <a:gd name="T13" fmla="*/ 333 h 576"/>
                <a:gd name="T14" fmla="*/ 166 w 268"/>
                <a:gd name="T15" fmla="*/ 362 h 576"/>
                <a:gd name="T16" fmla="*/ 143 w 268"/>
                <a:gd name="T17" fmla="*/ 401 h 576"/>
                <a:gd name="T18" fmla="*/ 117 w 268"/>
                <a:gd name="T19" fmla="*/ 446 h 576"/>
                <a:gd name="T20" fmla="*/ 91 w 268"/>
                <a:gd name="T21" fmla="*/ 486 h 576"/>
                <a:gd name="T22" fmla="*/ 72 w 268"/>
                <a:gd name="T23" fmla="*/ 515 h 576"/>
                <a:gd name="T24" fmla="*/ 49 w 268"/>
                <a:gd name="T25" fmla="*/ 539 h 576"/>
                <a:gd name="T26" fmla="*/ 34 w 268"/>
                <a:gd name="T27" fmla="*/ 557 h 576"/>
                <a:gd name="T28" fmla="*/ 19 w 268"/>
                <a:gd name="T29" fmla="*/ 568 h 576"/>
                <a:gd name="T30" fmla="*/ 8 w 268"/>
                <a:gd name="T31" fmla="*/ 573 h 576"/>
                <a:gd name="T32" fmla="*/ 4 w 268"/>
                <a:gd name="T33" fmla="*/ 576 h 576"/>
                <a:gd name="T34" fmla="*/ 0 w 268"/>
                <a:gd name="T35" fmla="*/ 573 h 576"/>
                <a:gd name="T36" fmla="*/ 4 w 268"/>
                <a:gd name="T37" fmla="*/ 565 h 576"/>
                <a:gd name="T38" fmla="*/ 11 w 268"/>
                <a:gd name="T39" fmla="*/ 549 h 576"/>
                <a:gd name="T40" fmla="*/ 19 w 268"/>
                <a:gd name="T41" fmla="*/ 533 h 576"/>
                <a:gd name="T42" fmla="*/ 34 w 268"/>
                <a:gd name="T43" fmla="*/ 510 h 576"/>
                <a:gd name="T44" fmla="*/ 53 w 268"/>
                <a:gd name="T45" fmla="*/ 478 h 576"/>
                <a:gd name="T46" fmla="*/ 76 w 268"/>
                <a:gd name="T47" fmla="*/ 438 h 576"/>
                <a:gd name="T48" fmla="*/ 98 w 268"/>
                <a:gd name="T49" fmla="*/ 391 h 576"/>
                <a:gd name="T50" fmla="*/ 121 w 268"/>
                <a:gd name="T51" fmla="*/ 341 h 576"/>
                <a:gd name="T52" fmla="*/ 143 w 268"/>
                <a:gd name="T53" fmla="*/ 280 h 576"/>
                <a:gd name="T54" fmla="*/ 166 w 268"/>
                <a:gd name="T55" fmla="*/ 214 h 576"/>
                <a:gd name="T56" fmla="*/ 181 w 268"/>
                <a:gd name="T57" fmla="*/ 161 h 576"/>
                <a:gd name="T58" fmla="*/ 192 w 268"/>
                <a:gd name="T59" fmla="*/ 130 h 576"/>
                <a:gd name="T60" fmla="*/ 200 w 268"/>
                <a:gd name="T61" fmla="*/ 98 h 576"/>
                <a:gd name="T62" fmla="*/ 207 w 268"/>
                <a:gd name="T63" fmla="*/ 74 h 576"/>
                <a:gd name="T64" fmla="*/ 215 w 268"/>
                <a:gd name="T65" fmla="*/ 50 h 576"/>
                <a:gd name="T66" fmla="*/ 219 w 268"/>
                <a:gd name="T67" fmla="*/ 32 h 576"/>
                <a:gd name="T68" fmla="*/ 222 w 268"/>
                <a:gd name="T69" fmla="*/ 16 h 576"/>
                <a:gd name="T70" fmla="*/ 226 w 268"/>
                <a:gd name="T71" fmla="*/ 5 h 576"/>
                <a:gd name="T72" fmla="*/ 245 w 268"/>
                <a:gd name="T73" fmla="*/ 37 h 576"/>
                <a:gd name="T74" fmla="*/ 268 w 268"/>
                <a:gd name="T75" fmla="*/ 71 h 5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68" h="576">
                  <a:moveTo>
                    <a:pt x="268" y="71"/>
                  </a:moveTo>
                  <a:lnTo>
                    <a:pt x="260" y="95"/>
                  </a:lnTo>
                  <a:lnTo>
                    <a:pt x="252" y="119"/>
                  </a:lnTo>
                  <a:lnTo>
                    <a:pt x="245" y="143"/>
                  </a:lnTo>
                  <a:lnTo>
                    <a:pt x="241" y="164"/>
                  </a:lnTo>
                  <a:lnTo>
                    <a:pt x="234" y="188"/>
                  </a:lnTo>
                  <a:lnTo>
                    <a:pt x="226" y="209"/>
                  </a:lnTo>
                  <a:lnTo>
                    <a:pt x="219" y="227"/>
                  </a:lnTo>
                  <a:lnTo>
                    <a:pt x="211" y="248"/>
                  </a:lnTo>
                  <a:lnTo>
                    <a:pt x="207" y="267"/>
                  </a:lnTo>
                  <a:lnTo>
                    <a:pt x="200" y="283"/>
                  </a:lnTo>
                  <a:lnTo>
                    <a:pt x="192" y="301"/>
                  </a:lnTo>
                  <a:lnTo>
                    <a:pt x="185" y="317"/>
                  </a:lnTo>
                  <a:lnTo>
                    <a:pt x="177" y="333"/>
                  </a:lnTo>
                  <a:lnTo>
                    <a:pt x="173" y="349"/>
                  </a:lnTo>
                  <a:lnTo>
                    <a:pt x="166" y="362"/>
                  </a:lnTo>
                  <a:lnTo>
                    <a:pt x="158" y="375"/>
                  </a:lnTo>
                  <a:lnTo>
                    <a:pt x="143" y="401"/>
                  </a:lnTo>
                  <a:lnTo>
                    <a:pt x="132" y="425"/>
                  </a:lnTo>
                  <a:lnTo>
                    <a:pt x="117" y="446"/>
                  </a:lnTo>
                  <a:lnTo>
                    <a:pt x="106" y="467"/>
                  </a:lnTo>
                  <a:lnTo>
                    <a:pt x="91" y="486"/>
                  </a:lnTo>
                  <a:lnTo>
                    <a:pt x="79" y="502"/>
                  </a:lnTo>
                  <a:lnTo>
                    <a:pt x="72" y="515"/>
                  </a:lnTo>
                  <a:lnTo>
                    <a:pt x="60" y="528"/>
                  </a:lnTo>
                  <a:lnTo>
                    <a:pt x="49" y="539"/>
                  </a:lnTo>
                  <a:lnTo>
                    <a:pt x="42" y="549"/>
                  </a:lnTo>
                  <a:lnTo>
                    <a:pt x="34" y="557"/>
                  </a:lnTo>
                  <a:lnTo>
                    <a:pt x="27" y="563"/>
                  </a:lnTo>
                  <a:lnTo>
                    <a:pt x="19" y="568"/>
                  </a:lnTo>
                  <a:lnTo>
                    <a:pt x="15" y="570"/>
                  </a:lnTo>
                  <a:lnTo>
                    <a:pt x="8" y="573"/>
                  </a:lnTo>
                  <a:lnTo>
                    <a:pt x="4" y="573"/>
                  </a:lnTo>
                  <a:lnTo>
                    <a:pt x="4" y="576"/>
                  </a:lnTo>
                  <a:lnTo>
                    <a:pt x="0" y="576"/>
                  </a:lnTo>
                  <a:lnTo>
                    <a:pt x="0" y="573"/>
                  </a:lnTo>
                  <a:lnTo>
                    <a:pt x="0" y="570"/>
                  </a:lnTo>
                  <a:lnTo>
                    <a:pt x="4" y="565"/>
                  </a:lnTo>
                  <a:lnTo>
                    <a:pt x="8" y="557"/>
                  </a:lnTo>
                  <a:lnTo>
                    <a:pt x="11" y="549"/>
                  </a:lnTo>
                  <a:lnTo>
                    <a:pt x="15" y="541"/>
                  </a:lnTo>
                  <a:lnTo>
                    <a:pt x="19" y="533"/>
                  </a:lnTo>
                  <a:lnTo>
                    <a:pt x="27" y="523"/>
                  </a:lnTo>
                  <a:lnTo>
                    <a:pt x="34" y="510"/>
                  </a:lnTo>
                  <a:lnTo>
                    <a:pt x="45" y="494"/>
                  </a:lnTo>
                  <a:lnTo>
                    <a:pt x="53" y="478"/>
                  </a:lnTo>
                  <a:lnTo>
                    <a:pt x="64" y="460"/>
                  </a:lnTo>
                  <a:lnTo>
                    <a:pt x="76" y="438"/>
                  </a:lnTo>
                  <a:lnTo>
                    <a:pt x="87" y="415"/>
                  </a:lnTo>
                  <a:lnTo>
                    <a:pt x="98" y="391"/>
                  </a:lnTo>
                  <a:lnTo>
                    <a:pt x="109" y="367"/>
                  </a:lnTo>
                  <a:lnTo>
                    <a:pt x="121" y="341"/>
                  </a:lnTo>
                  <a:lnTo>
                    <a:pt x="132" y="312"/>
                  </a:lnTo>
                  <a:lnTo>
                    <a:pt x="143" y="280"/>
                  </a:lnTo>
                  <a:lnTo>
                    <a:pt x="155" y="248"/>
                  </a:lnTo>
                  <a:lnTo>
                    <a:pt x="166" y="214"/>
                  </a:lnTo>
                  <a:lnTo>
                    <a:pt x="177" y="180"/>
                  </a:lnTo>
                  <a:lnTo>
                    <a:pt x="181" y="161"/>
                  </a:lnTo>
                  <a:lnTo>
                    <a:pt x="188" y="145"/>
                  </a:lnTo>
                  <a:lnTo>
                    <a:pt x="192" y="130"/>
                  </a:lnTo>
                  <a:lnTo>
                    <a:pt x="196" y="114"/>
                  </a:lnTo>
                  <a:lnTo>
                    <a:pt x="200" y="98"/>
                  </a:lnTo>
                  <a:lnTo>
                    <a:pt x="204" y="85"/>
                  </a:lnTo>
                  <a:lnTo>
                    <a:pt x="207" y="74"/>
                  </a:lnTo>
                  <a:lnTo>
                    <a:pt x="211" y="61"/>
                  </a:lnTo>
                  <a:lnTo>
                    <a:pt x="215" y="50"/>
                  </a:lnTo>
                  <a:lnTo>
                    <a:pt x="219" y="40"/>
                  </a:lnTo>
                  <a:lnTo>
                    <a:pt x="219" y="32"/>
                  </a:lnTo>
                  <a:lnTo>
                    <a:pt x="222" y="24"/>
                  </a:lnTo>
                  <a:lnTo>
                    <a:pt x="222" y="16"/>
                  </a:lnTo>
                  <a:lnTo>
                    <a:pt x="222" y="11"/>
                  </a:lnTo>
                  <a:lnTo>
                    <a:pt x="226" y="5"/>
                  </a:lnTo>
                  <a:lnTo>
                    <a:pt x="226" y="0"/>
                  </a:lnTo>
                  <a:lnTo>
                    <a:pt x="245" y="37"/>
                  </a:lnTo>
                  <a:lnTo>
                    <a:pt x="268" y="71"/>
                  </a:lnTo>
                  <a:lnTo>
                    <a:pt x="268" y="71"/>
                  </a:lnTo>
                </a:path>
              </a:pathLst>
            </a:custGeom>
            <a:grpFill/>
            <a:ln w="36513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7" name="Freeform 32"/>
            <p:cNvSpPr/>
            <p:nvPr/>
          </p:nvSpPr>
          <p:spPr bwMode="auto">
            <a:xfrm>
              <a:off x="7402514" y="1616075"/>
              <a:ext cx="190500" cy="206375"/>
            </a:xfrm>
            <a:custGeom>
              <a:avLst/>
              <a:gdLst>
                <a:gd name="T0" fmla="*/ 0 w 120"/>
                <a:gd name="T1" fmla="*/ 0 h 130"/>
                <a:gd name="T2" fmla="*/ 11 w 120"/>
                <a:gd name="T3" fmla="*/ 0 h 130"/>
                <a:gd name="T4" fmla="*/ 26 w 120"/>
                <a:gd name="T5" fmla="*/ 3 h 130"/>
                <a:gd name="T6" fmla="*/ 37 w 120"/>
                <a:gd name="T7" fmla="*/ 3 h 130"/>
                <a:gd name="T8" fmla="*/ 49 w 120"/>
                <a:gd name="T9" fmla="*/ 6 h 130"/>
                <a:gd name="T10" fmla="*/ 60 w 120"/>
                <a:gd name="T11" fmla="*/ 8 h 130"/>
                <a:gd name="T12" fmla="*/ 68 w 120"/>
                <a:gd name="T13" fmla="*/ 8 h 130"/>
                <a:gd name="T14" fmla="*/ 83 w 120"/>
                <a:gd name="T15" fmla="*/ 14 h 130"/>
                <a:gd name="T16" fmla="*/ 94 w 120"/>
                <a:gd name="T17" fmla="*/ 24 h 130"/>
                <a:gd name="T18" fmla="*/ 101 w 120"/>
                <a:gd name="T19" fmla="*/ 32 h 130"/>
                <a:gd name="T20" fmla="*/ 109 w 120"/>
                <a:gd name="T21" fmla="*/ 43 h 130"/>
                <a:gd name="T22" fmla="*/ 117 w 120"/>
                <a:gd name="T23" fmla="*/ 53 h 130"/>
                <a:gd name="T24" fmla="*/ 117 w 120"/>
                <a:gd name="T25" fmla="*/ 61 h 130"/>
                <a:gd name="T26" fmla="*/ 120 w 120"/>
                <a:gd name="T27" fmla="*/ 72 h 130"/>
                <a:gd name="T28" fmla="*/ 120 w 120"/>
                <a:gd name="T29" fmla="*/ 85 h 130"/>
                <a:gd name="T30" fmla="*/ 120 w 120"/>
                <a:gd name="T31" fmla="*/ 98 h 130"/>
                <a:gd name="T32" fmla="*/ 120 w 120"/>
                <a:gd name="T33" fmla="*/ 103 h 130"/>
                <a:gd name="T34" fmla="*/ 120 w 120"/>
                <a:gd name="T35" fmla="*/ 109 h 130"/>
                <a:gd name="T36" fmla="*/ 120 w 120"/>
                <a:gd name="T37" fmla="*/ 114 h 130"/>
                <a:gd name="T38" fmla="*/ 120 w 120"/>
                <a:gd name="T39" fmla="*/ 117 h 130"/>
                <a:gd name="T40" fmla="*/ 117 w 120"/>
                <a:gd name="T41" fmla="*/ 125 h 130"/>
                <a:gd name="T42" fmla="*/ 117 w 120"/>
                <a:gd name="T43" fmla="*/ 130 h 130"/>
                <a:gd name="T44" fmla="*/ 113 w 120"/>
                <a:gd name="T45" fmla="*/ 130 h 130"/>
                <a:gd name="T46" fmla="*/ 113 w 120"/>
                <a:gd name="T47" fmla="*/ 130 h 130"/>
                <a:gd name="T48" fmla="*/ 109 w 120"/>
                <a:gd name="T49" fmla="*/ 130 h 130"/>
                <a:gd name="T50" fmla="*/ 105 w 120"/>
                <a:gd name="T51" fmla="*/ 130 h 130"/>
                <a:gd name="T52" fmla="*/ 101 w 120"/>
                <a:gd name="T53" fmla="*/ 127 h 130"/>
                <a:gd name="T54" fmla="*/ 98 w 120"/>
                <a:gd name="T55" fmla="*/ 125 h 130"/>
                <a:gd name="T56" fmla="*/ 94 w 120"/>
                <a:gd name="T57" fmla="*/ 119 h 130"/>
                <a:gd name="T58" fmla="*/ 90 w 120"/>
                <a:gd name="T59" fmla="*/ 117 h 130"/>
                <a:gd name="T60" fmla="*/ 83 w 120"/>
                <a:gd name="T61" fmla="*/ 114 h 130"/>
                <a:gd name="T62" fmla="*/ 79 w 120"/>
                <a:gd name="T63" fmla="*/ 109 h 130"/>
                <a:gd name="T64" fmla="*/ 71 w 120"/>
                <a:gd name="T65" fmla="*/ 103 h 130"/>
                <a:gd name="T66" fmla="*/ 64 w 120"/>
                <a:gd name="T67" fmla="*/ 98 h 130"/>
                <a:gd name="T68" fmla="*/ 56 w 120"/>
                <a:gd name="T69" fmla="*/ 90 h 130"/>
                <a:gd name="T70" fmla="*/ 49 w 120"/>
                <a:gd name="T71" fmla="*/ 80 h 130"/>
                <a:gd name="T72" fmla="*/ 41 w 120"/>
                <a:gd name="T73" fmla="*/ 69 h 130"/>
                <a:gd name="T74" fmla="*/ 34 w 120"/>
                <a:gd name="T75" fmla="*/ 59 h 130"/>
                <a:gd name="T76" fmla="*/ 19 w 120"/>
                <a:gd name="T77" fmla="*/ 40 h 130"/>
                <a:gd name="T78" fmla="*/ 15 w 120"/>
                <a:gd name="T79" fmla="*/ 32 h 130"/>
                <a:gd name="T80" fmla="*/ 7 w 120"/>
                <a:gd name="T81" fmla="*/ 24 h 130"/>
                <a:gd name="T82" fmla="*/ 4 w 120"/>
                <a:gd name="T83" fmla="*/ 19 h 130"/>
                <a:gd name="T84" fmla="*/ 0 w 120"/>
                <a:gd name="T85" fmla="*/ 11 h 130"/>
                <a:gd name="T86" fmla="*/ 0 w 120"/>
                <a:gd name="T87" fmla="*/ 6 h 130"/>
                <a:gd name="T88" fmla="*/ 0 w 120"/>
                <a:gd name="T89" fmla="*/ 0 h 130"/>
                <a:gd name="T90" fmla="*/ 0 w 120"/>
                <a:gd name="T91" fmla="*/ 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20" h="130">
                  <a:moveTo>
                    <a:pt x="0" y="0"/>
                  </a:moveTo>
                  <a:lnTo>
                    <a:pt x="11" y="0"/>
                  </a:lnTo>
                  <a:lnTo>
                    <a:pt x="26" y="3"/>
                  </a:lnTo>
                  <a:lnTo>
                    <a:pt x="37" y="3"/>
                  </a:lnTo>
                  <a:lnTo>
                    <a:pt x="49" y="6"/>
                  </a:lnTo>
                  <a:lnTo>
                    <a:pt x="60" y="8"/>
                  </a:lnTo>
                  <a:lnTo>
                    <a:pt x="68" y="8"/>
                  </a:lnTo>
                  <a:lnTo>
                    <a:pt x="83" y="14"/>
                  </a:lnTo>
                  <a:lnTo>
                    <a:pt x="94" y="24"/>
                  </a:lnTo>
                  <a:lnTo>
                    <a:pt x="101" y="32"/>
                  </a:lnTo>
                  <a:lnTo>
                    <a:pt x="109" y="43"/>
                  </a:lnTo>
                  <a:lnTo>
                    <a:pt x="117" y="53"/>
                  </a:lnTo>
                  <a:lnTo>
                    <a:pt x="117" y="61"/>
                  </a:lnTo>
                  <a:lnTo>
                    <a:pt x="120" y="72"/>
                  </a:lnTo>
                  <a:lnTo>
                    <a:pt x="120" y="85"/>
                  </a:lnTo>
                  <a:lnTo>
                    <a:pt x="120" y="98"/>
                  </a:lnTo>
                  <a:lnTo>
                    <a:pt x="120" y="103"/>
                  </a:lnTo>
                  <a:lnTo>
                    <a:pt x="120" y="109"/>
                  </a:lnTo>
                  <a:lnTo>
                    <a:pt x="120" y="114"/>
                  </a:lnTo>
                  <a:lnTo>
                    <a:pt x="120" y="117"/>
                  </a:lnTo>
                  <a:lnTo>
                    <a:pt x="117" y="125"/>
                  </a:lnTo>
                  <a:lnTo>
                    <a:pt x="117" y="130"/>
                  </a:lnTo>
                  <a:lnTo>
                    <a:pt x="113" y="130"/>
                  </a:lnTo>
                  <a:lnTo>
                    <a:pt x="113" y="130"/>
                  </a:lnTo>
                  <a:lnTo>
                    <a:pt x="109" y="130"/>
                  </a:lnTo>
                  <a:lnTo>
                    <a:pt x="105" y="130"/>
                  </a:lnTo>
                  <a:lnTo>
                    <a:pt x="101" y="127"/>
                  </a:lnTo>
                  <a:lnTo>
                    <a:pt x="98" y="125"/>
                  </a:lnTo>
                  <a:lnTo>
                    <a:pt x="94" y="119"/>
                  </a:lnTo>
                  <a:lnTo>
                    <a:pt x="90" y="117"/>
                  </a:lnTo>
                  <a:lnTo>
                    <a:pt x="83" y="114"/>
                  </a:lnTo>
                  <a:lnTo>
                    <a:pt x="79" y="109"/>
                  </a:lnTo>
                  <a:lnTo>
                    <a:pt x="71" y="103"/>
                  </a:lnTo>
                  <a:lnTo>
                    <a:pt x="64" y="98"/>
                  </a:lnTo>
                  <a:lnTo>
                    <a:pt x="56" y="90"/>
                  </a:lnTo>
                  <a:lnTo>
                    <a:pt x="49" y="80"/>
                  </a:lnTo>
                  <a:lnTo>
                    <a:pt x="41" y="69"/>
                  </a:lnTo>
                  <a:lnTo>
                    <a:pt x="34" y="59"/>
                  </a:lnTo>
                  <a:lnTo>
                    <a:pt x="19" y="40"/>
                  </a:lnTo>
                  <a:lnTo>
                    <a:pt x="15" y="32"/>
                  </a:lnTo>
                  <a:lnTo>
                    <a:pt x="7" y="24"/>
                  </a:lnTo>
                  <a:lnTo>
                    <a:pt x="4" y="19"/>
                  </a:lnTo>
                  <a:lnTo>
                    <a:pt x="0" y="11"/>
                  </a:lnTo>
                  <a:lnTo>
                    <a:pt x="0" y="6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 w="36513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8" name="Freeform 33"/>
            <p:cNvSpPr/>
            <p:nvPr/>
          </p:nvSpPr>
          <p:spPr bwMode="auto">
            <a:xfrm>
              <a:off x="7707314" y="698500"/>
              <a:ext cx="663575" cy="273050"/>
            </a:xfrm>
            <a:custGeom>
              <a:avLst/>
              <a:gdLst>
                <a:gd name="T0" fmla="*/ 158 w 418"/>
                <a:gd name="T1" fmla="*/ 79 h 172"/>
                <a:gd name="T2" fmla="*/ 211 w 418"/>
                <a:gd name="T3" fmla="*/ 64 h 172"/>
                <a:gd name="T4" fmla="*/ 256 w 418"/>
                <a:gd name="T5" fmla="*/ 48 h 172"/>
                <a:gd name="T6" fmla="*/ 290 w 418"/>
                <a:gd name="T7" fmla="*/ 32 h 172"/>
                <a:gd name="T8" fmla="*/ 312 w 418"/>
                <a:gd name="T9" fmla="*/ 19 h 172"/>
                <a:gd name="T10" fmla="*/ 331 w 418"/>
                <a:gd name="T11" fmla="*/ 8 h 172"/>
                <a:gd name="T12" fmla="*/ 346 w 418"/>
                <a:gd name="T13" fmla="*/ 3 h 172"/>
                <a:gd name="T14" fmla="*/ 358 w 418"/>
                <a:gd name="T15" fmla="*/ 0 h 172"/>
                <a:gd name="T16" fmla="*/ 373 w 418"/>
                <a:gd name="T17" fmla="*/ 3 h 172"/>
                <a:gd name="T18" fmla="*/ 391 w 418"/>
                <a:gd name="T19" fmla="*/ 8 h 172"/>
                <a:gd name="T20" fmla="*/ 410 w 418"/>
                <a:gd name="T21" fmla="*/ 19 h 172"/>
                <a:gd name="T22" fmla="*/ 418 w 418"/>
                <a:gd name="T23" fmla="*/ 32 h 172"/>
                <a:gd name="T24" fmla="*/ 418 w 418"/>
                <a:gd name="T25" fmla="*/ 40 h 172"/>
                <a:gd name="T26" fmla="*/ 414 w 418"/>
                <a:gd name="T27" fmla="*/ 48 h 172"/>
                <a:gd name="T28" fmla="*/ 403 w 418"/>
                <a:gd name="T29" fmla="*/ 53 h 172"/>
                <a:gd name="T30" fmla="*/ 384 w 418"/>
                <a:gd name="T31" fmla="*/ 64 h 172"/>
                <a:gd name="T32" fmla="*/ 365 w 418"/>
                <a:gd name="T33" fmla="*/ 72 h 172"/>
                <a:gd name="T34" fmla="*/ 335 w 418"/>
                <a:gd name="T35" fmla="*/ 82 h 172"/>
                <a:gd name="T36" fmla="*/ 305 w 418"/>
                <a:gd name="T37" fmla="*/ 95 h 172"/>
                <a:gd name="T38" fmla="*/ 267 w 418"/>
                <a:gd name="T39" fmla="*/ 109 h 172"/>
                <a:gd name="T40" fmla="*/ 226 w 418"/>
                <a:gd name="T41" fmla="*/ 122 h 172"/>
                <a:gd name="T42" fmla="*/ 188 w 418"/>
                <a:gd name="T43" fmla="*/ 135 h 172"/>
                <a:gd name="T44" fmla="*/ 154 w 418"/>
                <a:gd name="T45" fmla="*/ 145 h 172"/>
                <a:gd name="T46" fmla="*/ 124 w 418"/>
                <a:gd name="T47" fmla="*/ 153 h 172"/>
                <a:gd name="T48" fmla="*/ 102 w 418"/>
                <a:gd name="T49" fmla="*/ 161 h 172"/>
                <a:gd name="T50" fmla="*/ 83 w 418"/>
                <a:gd name="T51" fmla="*/ 167 h 172"/>
                <a:gd name="T52" fmla="*/ 68 w 418"/>
                <a:gd name="T53" fmla="*/ 169 h 172"/>
                <a:gd name="T54" fmla="*/ 56 w 418"/>
                <a:gd name="T55" fmla="*/ 172 h 172"/>
                <a:gd name="T56" fmla="*/ 45 w 418"/>
                <a:gd name="T57" fmla="*/ 172 h 172"/>
                <a:gd name="T58" fmla="*/ 26 w 418"/>
                <a:gd name="T59" fmla="*/ 161 h 172"/>
                <a:gd name="T60" fmla="*/ 11 w 418"/>
                <a:gd name="T61" fmla="*/ 148 h 172"/>
                <a:gd name="T62" fmla="*/ 0 w 418"/>
                <a:gd name="T63" fmla="*/ 132 h 172"/>
                <a:gd name="T64" fmla="*/ 0 w 418"/>
                <a:gd name="T65" fmla="*/ 127 h 172"/>
                <a:gd name="T66" fmla="*/ 4 w 418"/>
                <a:gd name="T67" fmla="*/ 124 h 172"/>
                <a:gd name="T68" fmla="*/ 11 w 418"/>
                <a:gd name="T69" fmla="*/ 119 h 172"/>
                <a:gd name="T70" fmla="*/ 22 w 418"/>
                <a:gd name="T71" fmla="*/ 116 h 172"/>
                <a:gd name="T72" fmla="*/ 37 w 418"/>
                <a:gd name="T73" fmla="*/ 111 h 172"/>
                <a:gd name="T74" fmla="*/ 60 w 418"/>
                <a:gd name="T75" fmla="*/ 106 h 172"/>
                <a:gd name="T76" fmla="*/ 83 w 418"/>
                <a:gd name="T77" fmla="*/ 101 h 172"/>
                <a:gd name="T78" fmla="*/ 109 w 418"/>
                <a:gd name="T79" fmla="*/ 93 h 172"/>
                <a:gd name="T80" fmla="*/ 124 w 418"/>
                <a:gd name="T81" fmla="*/ 90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18" h="172">
                  <a:moveTo>
                    <a:pt x="124" y="90"/>
                  </a:moveTo>
                  <a:lnTo>
                    <a:pt x="158" y="79"/>
                  </a:lnTo>
                  <a:lnTo>
                    <a:pt x="184" y="72"/>
                  </a:lnTo>
                  <a:lnTo>
                    <a:pt x="211" y="64"/>
                  </a:lnTo>
                  <a:lnTo>
                    <a:pt x="233" y="56"/>
                  </a:lnTo>
                  <a:lnTo>
                    <a:pt x="256" y="48"/>
                  </a:lnTo>
                  <a:lnTo>
                    <a:pt x="271" y="40"/>
                  </a:lnTo>
                  <a:lnTo>
                    <a:pt x="290" y="32"/>
                  </a:lnTo>
                  <a:lnTo>
                    <a:pt x="301" y="27"/>
                  </a:lnTo>
                  <a:lnTo>
                    <a:pt x="312" y="19"/>
                  </a:lnTo>
                  <a:lnTo>
                    <a:pt x="324" y="13"/>
                  </a:lnTo>
                  <a:lnTo>
                    <a:pt x="331" y="8"/>
                  </a:lnTo>
                  <a:lnTo>
                    <a:pt x="339" y="6"/>
                  </a:lnTo>
                  <a:lnTo>
                    <a:pt x="346" y="3"/>
                  </a:lnTo>
                  <a:lnTo>
                    <a:pt x="354" y="3"/>
                  </a:lnTo>
                  <a:lnTo>
                    <a:pt x="358" y="0"/>
                  </a:lnTo>
                  <a:lnTo>
                    <a:pt x="365" y="0"/>
                  </a:lnTo>
                  <a:lnTo>
                    <a:pt x="373" y="3"/>
                  </a:lnTo>
                  <a:lnTo>
                    <a:pt x="384" y="6"/>
                  </a:lnTo>
                  <a:lnTo>
                    <a:pt x="391" y="8"/>
                  </a:lnTo>
                  <a:lnTo>
                    <a:pt x="399" y="13"/>
                  </a:lnTo>
                  <a:lnTo>
                    <a:pt x="410" y="19"/>
                  </a:lnTo>
                  <a:lnTo>
                    <a:pt x="414" y="27"/>
                  </a:lnTo>
                  <a:lnTo>
                    <a:pt x="418" y="32"/>
                  </a:lnTo>
                  <a:lnTo>
                    <a:pt x="418" y="40"/>
                  </a:lnTo>
                  <a:lnTo>
                    <a:pt x="418" y="40"/>
                  </a:lnTo>
                  <a:lnTo>
                    <a:pt x="414" y="45"/>
                  </a:lnTo>
                  <a:lnTo>
                    <a:pt x="414" y="48"/>
                  </a:lnTo>
                  <a:lnTo>
                    <a:pt x="407" y="50"/>
                  </a:lnTo>
                  <a:lnTo>
                    <a:pt x="403" y="53"/>
                  </a:lnTo>
                  <a:lnTo>
                    <a:pt x="395" y="58"/>
                  </a:lnTo>
                  <a:lnTo>
                    <a:pt x="384" y="64"/>
                  </a:lnTo>
                  <a:lnTo>
                    <a:pt x="376" y="66"/>
                  </a:lnTo>
                  <a:lnTo>
                    <a:pt x="365" y="72"/>
                  </a:lnTo>
                  <a:lnTo>
                    <a:pt x="350" y="77"/>
                  </a:lnTo>
                  <a:lnTo>
                    <a:pt x="335" y="82"/>
                  </a:lnTo>
                  <a:lnTo>
                    <a:pt x="320" y="87"/>
                  </a:lnTo>
                  <a:lnTo>
                    <a:pt x="305" y="95"/>
                  </a:lnTo>
                  <a:lnTo>
                    <a:pt x="286" y="101"/>
                  </a:lnTo>
                  <a:lnTo>
                    <a:pt x="267" y="109"/>
                  </a:lnTo>
                  <a:lnTo>
                    <a:pt x="248" y="114"/>
                  </a:lnTo>
                  <a:lnTo>
                    <a:pt x="226" y="122"/>
                  </a:lnTo>
                  <a:lnTo>
                    <a:pt x="207" y="130"/>
                  </a:lnTo>
                  <a:lnTo>
                    <a:pt x="188" y="135"/>
                  </a:lnTo>
                  <a:lnTo>
                    <a:pt x="169" y="140"/>
                  </a:lnTo>
                  <a:lnTo>
                    <a:pt x="154" y="145"/>
                  </a:lnTo>
                  <a:lnTo>
                    <a:pt x="139" y="151"/>
                  </a:lnTo>
                  <a:lnTo>
                    <a:pt x="124" y="153"/>
                  </a:lnTo>
                  <a:lnTo>
                    <a:pt x="113" y="159"/>
                  </a:lnTo>
                  <a:lnTo>
                    <a:pt x="102" y="161"/>
                  </a:lnTo>
                  <a:lnTo>
                    <a:pt x="90" y="164"/>
                  </a:lnTo>
                  <a:lnTo>
                    <a:pt x="83" y="167"/>
                  </a:lnTo>
                  <a:lnTo>
                    <a:pt x="75" y="169"/>
                  </a:lnTo>
                  <a:lnTo>
                    <a:pt x="68" y="169"/>
                  </a:lnTo>
                  <a:lnTo>
                    <a:pt x="60" y="172"/>
                  </a:lnTo>
                  <a:lnTo>
                    <a:pt x="56" y="172"/>
                  </a:lnTo>
                  <a:lnTo>
                    <a:pt x="53" y="172"/>
                  </a:lnTo>
                  <a:lnTo>
                    <a:pt x="45" y="172"/>
                  </a:lnTo>
                  <a:lnTo>
                    <a:pt x="37" y="167"/>
                  </a:lnTo>
                  <a:lnTo>
                    <a:pt x="26" y="161"/>
                  </a:lnTo>
                  <a:lnTo>
                    <a:pt x="19" y="153"/>
                  </a:lnTo>
                  <a:lnTo>
                    <a:pt x="11" y="148"/>
                  </a:lnTo>
                  <a:lnTo>
                    <a:pt x="4" y="140"/>
                  </a:lnTo>
                  <a:lnTo>
                    <a:pt x="0" y="132"/>
                  </a:lnTo>
                  <a:lnTo>
                    <a:pt x="0" y="127"/>
                  </a:lnTo>
                  <a:lnTo>
                    <a:pt x="0" y="127"/>
                  </a:lnTo>
                  <a:lnTo>
                    <a:pt x="0" y="124"/>
                  </a:lnTo>
                  <a:lnTo>
                    <a:pt x="4" y="124"/>
                  </a:lnTo>
                  <a:lnTo>
                    <a:pt x="7" y="122"/>
                  </a:lnTo>
                  <a:lnTo>
                    <a:pt x="11" y="119"/>
                  </a:lnTo>
                  <a:lnTo>
                    <a:pt x="19" y="119"/>
                  </a:lnTo>
                  <a:lnTo>
                    <a:pt x="22" y="116"/>
                  </a:lnTo>
                  <a:lnTo>
                    <a:pt x="30" y="114"/>
                  </a:lnTo>
                  <a:lnTo>
                    <a:pt x="37" y="111"/>
                  </a:lnTo>
                  <a:lnTo>
                    <a:pt x="49" y="109"/>
                  </a:lnTo>
                  <a:lnTo>
                    <a:pt x="60" y="106"/>
                  </a:lnTo>
                  <a:lnTo>
                    <a:pt x="71" y="103"/>
                  </a:lnTo>
                  <a:lnTo>
                    <a:pt x="83" y="101"/>
                  </a:lnTo>
                  <a:lnTo>
                    <a:pt x="98" y="95"/>
                  </a:lnTo>
                  <a:lnTo>
                    <a:pt x="109" y="93"/>
                  </a:lnTo>
                  <a:lnTo>
                    <a:pt x="124" y="90"/>
                  </a:lnTo>
                  <a:lnTo>
                    <a:pt x="124" y="90"/>
                  </a:lnTo>
                </a:path>
              </a:pathLst>
            </a:custGeom>
            <a:grpFill/>
            <a:ln w="36513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9" name="Freeform 34"/>
            <p:cNvSpPr/>
            <p:nvPr/>
          </p:nvSpPr>
          <p:spPr bwMode="auto">
            <a:xfrm>
              <a:off x="7754939" y="1012825"/>
              <a:ext cx="538163" cy="234950"/>
            </a:xfrm>
            <a:custGeom>
              <a:avLst/>
              <a:gdLst>
                <a:gd name="T0" fmla="*/ 15 w 339"/>
                <a:gd name="T1" fmla="*/ 98 h 148"/>
                <a:gd name="T2" fmla="*/ 34 w 339"/>
                <a:gd name="T3" fmla="*/ 93 h 148"/>
                <a:gd name="T4" fmla="*/ 64 w 339"/>
                <a:gd name="T5" fmla="*/ 87 h 148"/>
                <a:gd name="T6" fmla="*/ 98 w 339"/>
                <a:gd name="T7" fmla="*/ 77 h 148"/>
                <a:gd name="T8" fmla="*/ 139 w 339"/>
                <a:gd name="T9" fmla="*/ 64 h 148"/>
                <a:gd name="T10" fmla="*/ 173 w 339"/>
                <a:gd name="T11" fmla="*/ 50 h 148"/>
                <a:gd name="T12" fmla="*/ 203 w 339"/>
                <a:gd name="T13" fmla="*/ 40 h 148"/>
                <a:gd name="T14" fmla="*/ 226 w 339"/>
                <a:gd name="T15" fmla="*/ 29 h 148"/>
                <a:gd name="T16" fmla="*/ 252 w 339"/>
                <a:gd name="T17" fmla="*/ 16 h 148"/>
                <a:gd name="T18" fmla="*/ 271 w 339"/>
                <a:gd name="T19" fmla="*/ 6 h 148"/>
                <a:gd name="T20" fmla="*/ 286 w 339"/>
                <a:gd name="T21" fmla="*/ 0 h 148"/>
                <a:gd name="T22" fmla="*/ 305 w 339"/>
                <a:gd name="T23" fmla="*/ 11 h 148"/>
                <a:gd name="T24" fmla="*/ 324 w 339"/>
                <a:gd name="T25" fmla="*/ 29 h 148"/>
                <a:gd name="T26" fmla="*/ 339 w 339"/>
                <a:gd name="T27" fmla="*/ 45 h 148"/>
                <a:gd name="T28" fmla="*/ 335 w 339"/>
                <a:gd name="T29" fmla="*/ 53 h 148"/>
                <a:gd name="T30" fmla="*/ 328 w 339"/>
                <a:gd name="T31" fmla="*/ 61 h 148"/>
                <a:gd name="T32" fmla="*/ 316 w 339"/>
                <a:gd name="T33" fmla="*/ 66 h 148"/>
                <a:gd name="T34" fmla="*/ 297 w 339"/>
                <a:gd name="T35" fmla="*/ 74 h 148"/>
                <a:gd name="T36" fmla="*/ 271 w 339"/>
                <a:gd name="T37" fmla="*/ 82 h 148"/>
                <a:gd name="T38" fmla="*/ 237 w 339"/>
                <a:gd name="T39" fmla="*/ 90 h 148"/>
                <a:gd name="T40" fmla="*/ 203 w 339"/>
                <a:gd name="T41" fmla="*/ 101 h 148"/>
                <a:gd name="T42" fmla="*/ 162 w 339"/>
                <a:gd name="T43" fmla="*/ 114 h 148"/>
                <a:gd name="T44" fmla="*/ 117 w 339"/>
                <a:gd name="T45" fmla="*/ 127 h 148"/>
                <a:gd name="T46" fmla="*/ 83 w 339"/>
                <a:gd name="T47" fmla="*/ 138 h 148"/>
                <a:gd name="T48" fmla="*/ 53 w 339"/>
                <a:gd name="T49" fmla="*/ 145 h 148"/>
                <a:gd name="T50" fmla="*/ 34 w 339"/>
                <a:gd name="T51" fmla="*/ 148 h 148"/>
                <a:gd name="T52" fmla="*/ 19 w 339"/>
                <a:gd name="T53" fmla="*/ 145 h 148"/>
                <a:gd name="T54" fmla="*/ 4 w 339"/>
                <a:gd name="T55" fmla="*/ 135 h 148"/>
                <a:gd name="T56" fmla="*/ 0 w 339"/>
                <a:gd name="T57" fmla="*/ 119 h 148"/>
                <a:gd name="T58" fmla="*/ 0 w 339"/>
                <a:gd name="T59" fmla="*/ 109 h 148"/>
                <a:gd name="T60" fmla="*/ 7 w 339"/>
                <a:gd name="T61" fmla="*/ 103 h 148"/>
                <a:gd name="T62" fmla="*/ 11 w 339"/>
                <a:gd name="T63" fmla="*/ 10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39" h="148">
                  <a:moveTo>
                    <a:pt x="11" y="101"/>
                  </a:moveTo>
                  <a:lnTo>
                    <a:pt x="15" y="98"/>
                  </a:lnTo>
                  <a:lnTo>
                    <a:pt x="26" y="95"/>
                  </a:lnTo>
                  <a:lnTo>
                    <a:pt x="34" y="93"/>
                  </a:lnTo>
                  <a:lnTo>
                    <a:pt x="49" y="90"/>
                  </a:lnTo>
                  <a:lnTo>
                    <a:pt x="64" y="87"/>
                  </a:lnTo>
                  <a:lnTo>
                    <a:pt x="79" y="82"/>
                  </a:lnTo>
                  <a:lnTo>
                    <a:pt x="98" y="77"/>
                  </a:lnTo>
                  <a:lnTo>
                    <a:pt x="117" y="69"/>
                  </a:lnTo>
                  <a:lnTo>
                    <a:pt x="139" y="64"/>
                  </a:lnTo>
                  <a:lnTo>
                    <a:pt x="158" y="56"/>
                  </a:lnTo>
                  <a:lnTo>
                    <a:pt x="173" y="50"/>
                  </a:lnTo>
                  <a:lnTo>
                    <a:pt x="188" y="45"/>
                  </a:lnTo>
                  <a:lnTo>
                    <a:pt x="203" y="40"/>
                  </a:lnTo>
                  <a:lnTo>
                    <a:pt x="215" y="35"/>
                  </a:lnTo>
                  <a:lnTo>
                    <a:pt x="226" y="29"/>
                  </a:lnTo>
                  <a:lnTo>
                    <a:pt x="237" y="24"/>
                  </a:lnTo>
                  <a:lnTo>
                    <a:pt x="252" y="16"/>
                  </a:lnTo>
                  <a:lnTo>
                    <a:pt x="264" y="11"/>
                  </a:lnTo>
                  <a:lnTo>
                    <a:pt x="271" y="6"/>
                  </a:lnTo>
                  <a:lnTo>
                    <a:pt x="279" y="0"/>
                  </a:lnTo>
                  <a:lnTo>
                    <a:pt x="286" y="0"/>
                  </a:lnTo>
                  <a:lnTo>
                    <a:pt x="297" y="6"/>
                  </a:lnTo>
                  <a:lnTo>
                    <a:pt x="305" y="11"/>
                  </a:lnTo>
                  <a:lnTo>
                    <a:pt x="316" y="19"/>
                  </a:lnTo>
                  <a:lnTo>
                    <a:pt x="324" y="29"/>
                  </a:lnTo>
                  <a:lnTo>
                    <a:pt x="331" y="37"/>
                  </a:lnTo>
                  <a:lnTo>
                    <a:pt x="339" y="45"/>
                  </a:lnTo>
                  <a:lnTo>
                    <a:pt x="339" y="50"/>
                  </a:lnTo>
                  <a:lnTo>
                    <a:pt x="335" y="53"/>
                  </a:lnTo>
                  <a:lnTo>
                    <a:pt x="331" y="56"/>
                  </a:lnTo>
                  <a:lnTo>
                    <a:pt x="328" y="61"/>
                  </a:lnTo>
                  <a:lnTo>
                    <a:pt x="324" y="64"/>
                  </a:lnTo>
                  <a:lnTo>
                    <a:pt x="316" y="66"/>
                  </a:lnTo>
                  <a:lnTo>
                    <a:pt x="305" y="72"/>
                  </a:lnTo>
                  <a:lnTo>
                    <a:pt x="297" y="74"/>
                  </a:lnTo>
                  <a:lnTo>
                    <a:pt x="286" y="77"/>
                  </a:lnTo>
                  <a:lnTo>
                    <a:pt x="271" y="82"/>
                  </a:lnTo>
                  <a:lnTo>
                    <a:pt x="256" y="85"/>
                  </a:lnTo>
                  <a:lnTo>
                    <a:pt x="237" y="90"/>
                  </a:lnTo>
                  <a:lnTo>
                    <a:pt x="222" y="95"/>
                  </a:lnTo>
                  <a:lnTo>
                    <a:pt x="203" y="101"/>
                  </a:lnTo>
                  <a:lnTo>
                    <a:pt x="184" y="109"/>
                  </a:lnTo>
                  <a:lnTo>
                    <a:pt x="162" y="114"/>
                  </a:lnTo>
                  <a:lnTo>
                    <a:pt x="139" y="122"/>
                  </a:lnTo>
                  <a:lnTo>
                    <a:pt x="117" y="127"/>
                  </a:lnTo>
                  <a:lnTo>
                    <a:pt x="98" y="135"/>
                  </a:lnTo>
                  <a:lnTo>
                    <a:pt x="83" y="138"/>
                  </a:lnTo>
                  <a:lnTo>
                    <a:pt x="68" y="143"/>
                  </a:lnTo>
                  <a:lnTo>
                    <a:pt x="53" y="145"/>
                  </a:lnTo>
                  <a:lnTo>
                    <a:pt x="41" y="148"/>
                  </a:lnTo>
                  <a:lnTo>
                    <a:pt x="34" y="148"/>
                  </a:lnTo>
                  <a:lnTo>
                    <a:pt x="30" y="145"/>
                  </a:lnTo>
                  <a:lnTo>
                    <a:pt x="19" y="145"/>
                  </a:lnTo>
                  <a:lnTo>
                    <a:pt x="11" y="140"/>
                  </a:lnTo>
                  <a:lnTo>
                    <a:pt x="4" y="135"/>
                  </a:lnTo>
                  <a:lnTo>
                    <a:pt x="0" y="127"/>
                  </a:lnTo>
                  <a:lnTo>
                    <a:pt x="0" y="119"/>
                  </a:lnTo>
                  <a:lnTo>
                    <a:pt x="0" y="111"/>
                  </a:lnTo>
                  <a:lnTo>
                    <a:pt x="0" y="109"/>
                  </a:lnTo>
                  <a:lnTo>
                    <a:pt x="4" y="106"/>
                  </a:lnTo>
                  <a:lnTo>
                    <a:pt x="7" y="103"/>
                  </a:lnTo>
                  <a:lnTo>
                    <a:pt x="11" y="101"/>
                  </a:lnTo>
                  <a:lnTo>
                    <a:pt x="11" y="101"/>
                  </a:lnTo>
                </a:path>
              </a:pathLst>
            </a:custGeom>
            <a:grpFill/>
            <a:ln w="36513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0" name="Freeform 35"/>
            <p:cNvSpPr/>
            <p:nvPr/>
          </p:nvSpPr>
          <p:spPr bwMode="auto">
            <a:xfrm>
              <a:off x="7588251" y="1243012"/>
              <a:ext cx="938213" cy="293687"/>
            </a:xfrm>
            <a:custGeom>
              <a:avLst/>
              <a:gdLst>
                <a:gd name="T0" fmla="*/ 120 w 591"/>
                <a:gd name="T1" fmla="*/ 172 h 185"/>
                <a:gd name="T2" fmla="*/ 94 w 591"/>
                <a:gd name="T3" fmla="*/ 177 h 185"/>
                <a:gd name="T4" fmla="*/ 75 w 591"/>
                <a:gd name="T5" fmla="*/ 183 h 185"/>
                <a:gd name="T6" fmla="*/ 60 w 591"/>
                <a:gd name="T7" fmla="*/ 185 h 185"/>
                <a:gd name="T8" fmla="*/ 41 w 591"/>
                <a:gd name="T9" fmla="*/ 185 h 185"/>
                <a:gd name="T10" fmla="*/ 26 w 591"/>
                <a:gd name="T11" fmla="*/ 177 h 185"/>
                <a:gd name="T12" fmla="*/ 15 w 591"/>
                <a:gd name="T13" fmla="*/ 167 h 185"/>
                <a:gd name="T14" fmla="*/ 7 w 591"/>
                <a:gd name="T15" fmla="*/ 154 h 185"/>
                <a:gd name="T16" fmla="*/ 0 w 591"/>
                <a:gd name="T17" fmla="*/ 143 h 185"/>
                <a:gd name="T18" fmla="*/ 7 w 591"/>
                <a:gd name="T19" fmla="*/ 135 h 185"/>
                <a:gd name="T20" fmla="*/ 15 w 591"/>
                <a:gd name="T21" fmla="*/ 135 h 185"/>
                <a:gd name="T22" fmla="*/ 26 w 591"/>
                <a:gd name="T23" fmla="*/ 132 h 185"/>
                <a:gd name="T24" fmla="*/ 41 w 591"/>
                <a:gd name="T25" fmla="*/ 130 h 185"/>
                <a:gd name="T26" fmla="*/ 60 w 591"/>
                <a:gd name="T27" fmla="*/ 125 h 185"/>
                <a:gd name="T28" fmla="*/ 94 w 591"/>
                <a:gd name="T29" fmla="*/ 117 h 185"/>
                <a:gd name="T30" fmla="*/ 143 w 591"/>
                <a:gd name="T31" fmla="*/ 106 h 185"/>
                <a:gd name="T32" fmla="*/ 192 w 591"/>
                <a:gd name="T33" fmla="*/ 93 h 185"/>
                <a:gd name="T34" fmla="*/ 229 w 591"/>
                <a:gd name="T35" fmla="*/ 85 h 185"/>
                <a:gd name="T36" fmla="*/ 278 w 591"/>
                <a:gd name="T37" fmla="*/ 69 h 185"/>
                <a:gd name="T38" fmla="*/ 331 w 591"/>
                <a:gd name="T39" fmla="*/ 51 h 185"/>
                <a:gd name="T40" fmla="*/ 395 w 591"/>
                <a:gd name="T41" fmla="*/ 30 h 185"/>
                <a:gd name="T42" fmla="*/ 444 w 591"/>
                <a:gd name="T43" fmla="*/ 16 h 185"/>
                <a:gd name="T44" fmla="*/ 485 w 591"/>
                <a:gd name="T45" fmla="*/ 6 h 185"/>
                <a:gd name="T46" fmla="*/ 512 w 591"/>
                <a:gd name="T47" fmla="*/ 0 h 185"/>
                <a:gd name="T48" fmla="*/ 530 w 591"/>
                <a:gd name="T49" fmla="*/ 3 h 185"/>
                <a:gd name="T50" fmla="*/ 557 w 591"/>
                <a:gd name="T51" fmla="*/ 8 h 185"/>
                <a:gd name="T52" fmla="*/ 579 w 591"/>
                <a:gd name="T53" fmla="*/ 24 h 185"/>
                <a:gd name="T54" fmla="*/ 591 w 591"/>
                <a:gd name="T55" fmla="*/ 43 h 185"/>
                <a:gd name="T56" fmla="*/ 591 w 591"/>
                <a:gd name="T57" fmla="*/ 56 h 185"/>
                <a:gd name="T58" fmla="*/ 587 w 591"/>
                <a:gd name="T59" fmla="*/ 64 h 185"/>
                <a:gd name="T60" fmla="*/ 579 w 591"/>
                <a:gd name="T61" fmla="*/ 69 h 185"/>
                <a:gd name="T62" fmla="*/ 568 w 591"/>
                <a:gd name="T63" fmla="*/ 74 h 185"/>
                <a:gd name="T64" fmla="*/ 553 w 591"/>
                <a:gd name="T65" fmla="*/ 80 h 185"/>
                <a:gd name="T66" fmla="*/ 542 w 591"/>
                <a:gd name="T67" fmla="*/ 82 h 185"/>
                <a:gd name="T68" fmla="*/ 530 w 591"/>
                <a:gd name="T69" fmla="*/ 82 h 185"/>
                <a:gd name="T70" fmla="*/ 523 w 591"/>
                <a:gd name="T71" fmla="*/ 85 h 185"/>
                <a:gd name="T72" fmla="*/ 515 w 591"/>
                <a:gd name="T73" fmla="*/ 85 h 185"/>
                <a:gd name="T74" fmla="*/ 508 w 591"/>
                <a:gd name="T75" fmla="*/ 85 h 185"/>
                <a:gd name="T76" fmla="*/ 489 w 591"/>
                <a:gd name="T77" fmla="*/ 88 h 185"/>
                <a:gd name="T78" fmla="*/ 470 w 591"/>
                <a:gd name="T79" fmla="*/ 90 h 185"/>
                <a:gd name="T80" fmla="*/ 444 w 591"/>
                <a:gd name="T81" fmla="*/ 96 h 185"/>
                <a:gd name="T82" fmla="*/ 418 w 591"/>
                <a:gd name="T83" fmla="*/ 101 h 185"/>
                <a:gd name="T84" fmla="*/ 380 w 591"/>
                <a:gd name="T85" fmla="*/ 106 h 185"/>
                <a:gd name="T86" fmla="*/ 327 w 591"/>
                <a:gd name="T87" fmla="*/ 117 h 185"/>
                <a:gd name="T88" fmla="*/ 259 w 591"/>
                <a:gd name="T89" fmla="*/ 130 h 185"/>
                <a:gd name="T90" fmla="*/ 203 w 591"/>
                <a:gd name="T91" fmla="*/ 146 h 185"/>
                <a:gd name="T92" fmla="*/ 158 w 591"/>
                <a:gd name="T93" fmla="*/ 159 h 185"/>
                <a:gd name="T94" fmla="*/ 139 w 591"/>
                <a:gd name="T95" fmla="*/ 167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591" h="185">
                  <a:moveTo>
                    <a:pt x="139" y="167"/>
                  </a:moveTo>
                  <a:lnTo>
                    <a:pt x="120" y="172"/>
                  </a:lnTo>
                  <a:lnTo>
                    <a:pt x="109" y="175"/>
                  </a:lnTo>
                  <a:lnTo>
                    <a:pt x="94" y="177"/>
                  </a:lnTo>
                  <a:lnTo>
                    <a:pt x="82" y="180"/>
                  </a:lnTo>
                  <a:lnTo>
                    <a:pt x="75" y="183"/>
                  </a:lnTo>
                  <a:lnTo>
                    <a:pt x="64" y="185"/>
                  </a:lnTo>
                  <a:lnTo>
                    <a:pt x="60" y="185"/>
                  </a:lnTo>
                  <a:lnTo>
                    <a:pt x="52" y="185"/>
                  </a:lnTo>
                  <a:lnTo>
                    <a:pt x="41" y="185"/>
                  </a:lnTo>
                  <a:lnTo>
                    <a:pt x="33" y="183"/>
                  </a:lnTo>
                  <a:lnTo>
                    <a:pt x="26" y="177"/>
                  </a:lnTo>
                  <a:lnTo>
                    <a:pt x="22" y="172"/>
                  </a:lnTo>
                  <a:lnTo>
                    <a:pt x="15" y="167"/>
                  </a:lnTo>
                  <a:lnTo>
                    <a:pt x="11" y="159"/>
                  </a:lnTo>
                  <a:lnTo>
                    <a:pt x="7" y="154"/>
                  </a:lnTo>
                  <a:lnTo>
                    <a:pt x="3" y="148"/>
                  </a:lnTo>
                  <a:lnTo>
                    <a:pt x="0" y="143"/>
                  </a:lnTo>
                  <a:lnTo>
                    <a:pt x="3" y="138"/>
                  </a:lnTo>
                  <a:lnTo>
                    <a:pt x="7" y="135"/>
                  </a:lnTo>
                  <a:lnTo>
                    <a:pt x="11" y="135"/>
                  </a:lnTo>
                  <a:lnTo>
                    <a:pt x="15" y="135"/>
                  </a:lnTo>
                  <a:lnTo>
                    <a:pt x="22" y="132"/>
                  </a:lnTo>
                  <a:lnTo>
                    <a:pt x="26" y="132"/>
                  </a:lnTo>
                  <a:lnTo>
                    <a:pt x="33" y="130"/>
                  </a:lnTo>
                  <a:lnTo>
                    <a:pt x="41" y="130"/>
                  </a:lnTo>
                  <a:lnTo>
                    <a:pt x="48" y="127"/>
                  </a:lnTo>
                  <a:lnTo>
                    <a:pt x="60" y="125"/>
                  </a:lnTo>
                  <a:lnTo>
                    <a:pt x="71" y="122"/>
                  </a:lnTo>
                  <a:lnTo>
                    <a:pt x="94" y="117"/>
                  </a:lnTo>
                  <a:lnTo>
                    <a:pt x="116" y="111"/>
                  </a:lnTo>
                  <a:lnTo>
                    <a:pt x="143" y="106"/>
                  </a:lnTo>
                  <a:lnTo>
                    <a:pt x="173" y="96"/>
                  </a:lnTo>
                  <a:lnTo>
                    <a:pt x="192" y="93"/>
                  </a:lnTo>
                  <a:lnTo>
                    <a:pt x="207" y="90"/>
                  </a:lnTo>
                  <a:lnTo>
                    <a:pt x="229" y="85"/>
                  </a:lnTo>
                  <a:lnTo>
                    <a:pt x="252" y="77"/>
                  </a:lnTo>
                  <a:lnTo>
                    <a:pt x="278" y="69"/>
                  </a:lnTo>
                  <a:lnTo>
                    <a:pt x="305" y="61"/>
                  </a:lnTo>
                  <a:lnTo>
                    <a:pt x="331" y="51"/>
                  </a:lnTo>
                  <a:lnTo>
                    <a:pt x="361" y="40"/>
                  </a:lnTo>
                  <a:lnTo>
                    <a:pt x="395" y="30"/>
                  </a:lnTo>
                  <a:lnTo>
                    <a:pt x="421" y="22"/>
                  </a:lnTo>
                  <a:lnTo>
                    <a:pt x="444" y="16"/>
                  </a:lnTo>
                  <a:lnTo>
                    <a:pt x="466" y="11"/>
                  </a:lnTo>
                  <a:lnTo>
                    <a:pt x="485" y="6"/>
                  </a:lnTo>
                  <a:lnTo>
                    <a:pt x="500" y="3"/>
                  </a:lnTo>
                  <a:lnTo>
                    <a:pt x="512" y="0"/>
                  </a:lnTo>
                  <a:lnTo>
                    <a:pt x="519" y="0"/>
                  </a:lnTo>
                  <a:lnTo>
                    <a:pt x="530" y="3"/>
                  </a:lnTo>
                  <a:lnTo>
                    <a:pt x="542" y="6"/>
                  </a:lnTo>
                  <a:lnTo>
                    <a:pt x="557" y="8"/>
                  </a:lnTo>
                  <a:lnTo>
                    <a:pt x="568" y="14"/>
                  </a:lnTo>
                  <a:lnTo>
                    <a:pt x="579" y="24"/>
                  </a:lnTo>
                  <a:lnTo>
                    <a:pt x="587" y="32"/>
                  </a:lnTo>
                  <a:lnTo>
                    <a:pt x="591" y="43"/>
                  </a:lnTo>
                  <a:lnTo>
                    <a:pt x="591" y="51"/>
                  </a:lnTo>
                  <a:lnTo>
                    <a:pt x="591" y="56"/>
                  </a:lnTo>
                  <a:lnTo>
                    <a:pt x="591" y="61"/>
                  </a:lnTo>
                  <a:lnTo>
                    <a:pt x="587" y="64"/>
                  </a:lnTo>
                  <a:lnTo>
                    <a:pt x="587" y="66"/>
                  </a:lnTo>
                  <a:lnTo>
                    <a:pt x="579" y="69"/>
                  </a:lnTo>
                  <a:lnTo>
                    <a:pt x="576" y="72"/>
                  </a:lnTo>
                  <a:lnTo>
                    <a:pt x="568" y="74"/>
                  </a:lnTo>
                  <a:lnTo>
                    <a:pt x="561" y="77"/>
                  </a:lnTo>
                  <a:lnTo>
                    <a:pt x="553" y="80"/>
                  </a:lnTo>
                  <a:lnTo>
                    <a:pt x="546" y="82"/>
                  </a:lnTo>
                  <a:lnTo>
                    <a:pt x="542" y="82"/>
                  </a:lnTo>
                  <a:lnTo>
                    <a:pt x="538" y="82"/>
                  </a:lnTo>
                  <a:lnTo>
                    <a:pt x="530" y="82"/>
                  </a:lnTo>
                  <a:lnTo>
                    <a:pt x="527" y="85"/>
                  </a:lnTo>
                  <a:lnTo>
                    <a:pt x="523" y="85"/>
                  </a:lnTo>
                  <a:lnTo>
                    <a:pt x="519" y="85"/>
                  </a:lnTo>
                  <a:lnTo>
                    <a:pt x="515" y="85"/>
                  </a:lnTo>
                  <a:lnTo>
                    <a:pt x="512" y="85"/>
                  </a:lnTo>
                  <a:lnTo>
                    <a:pt x="508" y="85"/>
                  </a:lnTo>
                  <a:lnTo>
                    <a:pt x="500" y="88"/>
                  </a:lnTo>
                  <a:lnTo>
                    <a:pt x="489" y="88"/>
                  </a:lnTo>
                  <a:lnTo>
                    <a:pt x="482" y="90"/>
                  </a:lnTo>
                  <a:lnTo>
                    <a:pt x="470" y="90"/>
                  </a:lnTo>
                  <a:lnTo>
                    <a:pt x="459" y="93"/>
                  </a:lnTo>
                  <a:lnTo>
                    <a:pt x="444" y="96"/>
                  </a:lnTo>
                  <a:lnTo>
                    <a:pt x="433" y="98"/>
                  </a:lnTo>
                  <a:lnTo>
                    <a:pt x="418" y="101"/>
                  </a:lnTo>
                  <a:lnTo>
                    <a:pt x="399" y="103"/>
                  </a:lnTo>
                  <a:lnTo>
                    <a:pt x="380" y="106"/>
                  </a:lnTo>
                  <a:lnTo>
                    <a:pt x="361" y="109"/>
                  </a:lnTo>
                  <a:lnTo>
                    <a:pt x="327" y="117"/>
                  </a:lnTo>
                  <a:lnTo>
                    <a:pt x="289" y="125"/>
                  </a:lnTo>
                  <a:lnTo>
                    <a:pt x="259" y="130"/>
                  </a:lnTo>
                  <a:lnTo>
                    <a:pt x="229" y="138"/>
                  </a:lnTo>
                  <a:lnTo>
                    <a:pt x="203" y="146"/>
                  </a:lnTo>
                  <a:lnTo>
                    <a:pt x="177" y="151"/>
                  </a:lnTo>
                  <a:lnTo>
                    <a:pt x="158" y="159"/>
                  </a:lnTo>
                  <a:lnTo>
                    <a:pt x="139" y="167"/>
                  </a:lnTo>
                  <a:lnTo>
                    <a:pt x="139" y="167"/>
                  </a:lnTo>
                </a:path>
              </a:pathLst>
            </a:custGeom>
            <a:grpFill/>
            <a:ln w="36513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1" name="Freeform 36"/>
            <p:cNvSpPr/>
            <p:nvPr/>
          </p:nvSpPr>
          <p:spPr bwMode="auto">
            <a:xfrm>
              <a:off x="7843839" y="1768475"/>
              <a:ext cx="436563" cy="187325"/>
            </a:xfrm>
            <a:custGeom>
              <a:avLst/>
              <a:gdLst>
                <a:gd name="T0" fmla="*/ 4 w 275"/>
                <a:gd name="T1" fmla="*/ 108 h 118"/>
                <a:gd name="T2" fmla="*/ 0 w 275"/>
                <a:gd name="T3" fmla="*/ 102 h 118"/>
                <a:gd name="T4" fmla="*/ 4 w 275"/>
                <a:gd name="T5" fmla="*/ 97 h 118"/>
                <a:gd name="T6" fmla="*/ 4 w 275"/>
                <a:gd name="T7" fmla="*/ 89 h 118"/>
                <a:gd name="T8" fmla="*/ 8 w 275"/>
                <a:gd name="T9" fmla="*/ 84 h 118"/>
                <a:gd name="T10" fmla="*/ 12 w 275"/>
                <a:gd name="T11" fmla="*/ 81 h 118"/>
                <a:gd name="T12" fmla="*/ 16 w 275"/>
                <a:gd name="T13" fmla="*/ 79 h 118"/>
                <a:gd name="T14" fmla="*/ 19 w 275"/>
                <a:gd name="T15" fmla="*/ 76 h 118"/>
                <a:gd name="T16" fmla="*/ 27 w 275"/>
                <a:gd name="T17" fmla="*/ 73 h 118"/>
                <a:gd name="T18" fmla="*/ 34 w 275"/>
                <a:gd name="T19" fmla="*/ 71 h 118"/>
                <a:gd name="T20" fmla="*/ 42 w 275"/>
                <a:gd name="T21" fmla="*/ 66 h 118"/>
                <a:gd name="T22" fmla="*/ 53 w 275"/>
                <a:gd name="T23" fmla="*/ 63 h 118"/>
                <a:gd name="T24" fmla="*/ 61 w 275"/>
                <a:gd name="T25" fmla="*/ 58 h 118"/>
                <a:gd name="T26" fmla="*/ 87 w 275"/>
                <a:gd name="T27" fmla="*/ 52 h 118"/>
                <a:gd name="T28" fmla="*/ 113 w 275"/>
                <a:gd name="T29" fmla="*/ 44 h 118"/>
                <a:gd name="T30" fmla="*/ 144 w 275"/>
                <a:gd name="T31" fmla="*/ 34 h 118"/>
                <a:gd name="T32" fmla="*/ 159 w 275"/>
                <a:gd name="T33" fmla="*/ 26 h 118"/>
                <a:gd name="T34" fmla="*/ 174 w 275"/>
                <a:gd name="T35" fmla="*/ 21 h 118"/>
                <a:gd name="T36" fmla="*/ 189 w 275"/>
                <a:gd name="T37" fmla="*/ 13 h 118"/>
                <a:gd name="T38" fmla="*/ 204 w 275"/>
                <a:gd name="T39" fmla="*/ 7 h 118"/>
                <a:gd name="T40" fmla="*/ 215 w 275"/>
                <a:gd name="T41" fmla="*/ 5 h 118"/>
                <a:gd name="T42" fmla="*/ 226 w 275"/>
                <a:gd name="T43" fmla="*/ 0 h 118"/>
                <a:gd name="T44" fmla="*/ 234 w 275"/>
                <a:gd name="T45" fmla="*/ 0 h 118"/>
                <a:gd name="T46" fmla="*/ 241 w 275"/>
                <a:gd name="T47" fmla="*/ 0 h 118"/>
                <a:gd name="T48" fmla="*/ 249 w 275"/>
                <a:gd name="T49" fmla="*/ 0 h 118"/>
                <a:gd name="T50" fmla="*/ 257 w 275"/>
                <a:gd name="T51" fmla="*/ 2 h 118"/>
                <a:gd name="T52" fmla="*/ 264 w 275"/>
                <a:gd name="T53" fmla="*/ 5 h 118"/>
                <a:gd name="T54" fmla="*/ 272 w 275"/>
                <a:gd name="T55" fmla="*/ 10 h 118"/>
                <a:gd name="T56" fmla="*/ 272 w 275"/>
                <a:gd name="T57" fmla="*/ 15 h 118"/>
                <a:gd name="T58" fmla="*/ 275 w 275"/>
                <a:gd name="T59" fmla="*/ 21 h 118"/>
                <a:gd name="T60" fmla="*/ 272 w 275"/>
                <a:gd name="T61" fmla="*/ 26 h 118"/>
                <a:gd name="T62" fmla="*/ 272 w 275"/>
                <a:gd name="T63" fmla="*/ 31 h 118"/>
                <a:gd name="T64" fmla="*/ 268 w 275"/>
                <a:gd name="T65" fmla="*/ 36 h 118"/>
                <a:gd name="T66" fmla="*/ 264 w 275"/>
                <a:gd name="T67" fmla="*/ 44 h 118"/>
                <a:gd name="T68" fmla="*/ 257 w 275"/>
                <a:gd name="T69" fmla="*/ 55 h 118"/>
                <a:gd name="T70" fmla="*/ 245 w 275"/>
                <a:gd name="T71" fmla="*/ 60 h 118"/>
                <a:gd name="T72" fmla="*/ 230 w 275"/>
                <a:gd name="T73" fmla="*/ 66 h 118"/>
                <a:gd name="T74" fmla="*/ 215 w 275"/>
                <a:gd name="T75" fmla="*/ 71 h 118"/>
                <a:gd name="T76" fmla="*/ 208 w 275"/>
                <a:gd name="T77" fmla="*/ 73 h 118"/>
                <a:gd name="T78" fmla="*/ 196 w 275"/>
                <a:gd name="T79" fmla="*/ 76 h 118"/>
                <a:gd name="T80" fmla="*/ 185 w 275"/>
                <a:gd name="T81" fmla="*/ 79 h 118"/>
                <a:gd name="T82" fmla="*/ 174 w 275"/>
                <a:gd name="T83" fmla="*/ 81 h 118"/>
                <a:gd name="T84" fmla="*/ 147 w 275"/>
                <a:gd name="T85" fmla="*/ 87 h 118"/>
                <a:gd name="T86" fmla="*/ 117 w 275"/>
                <a:gd name="T87" fmla="*/ 97 h 118"/>
                <a:gd name="T88" fmla="*/ 102 w 275"/>
                <a:gd name="T89" fmla="*/ 102 h 118"/>
                <a:gd name="T90" fmla="*/ 87 w 275"/>
                <a:gd name="T91" fmla="*/ 108 h 118"/>
                <a:gd name="T92" fmla="*/ 72 w 275"/>
                <a:gd name="T93" fmla="*/ 113 h 118"/>
                <a:gd name="T94" fmla="*/ 61 w 275"/>
                <a:gd name="T95" fmla="*/ 116 h 118"/>
                <a:gd name="T96" fmla="*/ 53 w 275"/>
                <a:gd name="T97" fmla="*/ 118 h 118"/>
                <a:gd name="T98" fmla="*/ 42 w 275"/>
                <a:gd name="T99" fmla="*/ 118 h 118"/>
                <a:gd name="T100" fmla="*/ 38 w 275"/>
                <a:gd name="T101" fmla="*/ 118 h 118"/>
                <a:gd name="T102" fmla="*/ 31 w 275"/>
                <a:gd name="T103" fmla="*/ 116 h 118"/>
                <a:gd name="T104" fmla="*/ 23 w 275"/>
                <a:gd name="T105" fmla="*/ 116 h 118"/>
                <a:gd name="T106" fmla="*/ 16 w 275"/>
                <a:gd name="T107" fmla="*/ 116 h 118"/>
                <a:gd name="T108" fmla="*/ 8 w 275"/>
                <a:gd name="T109" fmla="*/ 113 h 118"/>
                <a:gd name="T110" fmla="*/ 4 w 275"/>
                <a:gd name="T111" fmla="*/ 108 h 118"/>
                <a:gd name="T112" fmla="*/ 4 w 275"/>
                <a:gd name="T113" fmla="*/ 108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75" h="118">
                  <a:moveTo>
                    <a:pt x="4" y="108"/>
                  </a:moveTo>
                  <a:lnTo>
                    <a:pt x="0" y="102"/>
                  </a:lnTo>
                  <a:lnTo>
                    <a:pt x="4" y="97"/>
                  </a:lnTo>
                  <a:lnTo>
                    <a:pt x="4" y="89"/>
                  </a:lnTo>
                  <a:lnTo>
                    <a:pt x="8" y="84"/>
                  </a:lnTo>
                  <a:lnTo>
                    <a:pt x="12" y="81"/>
                  </a:lnTo>
                  <a:lnTo>
                    <a:pt x="16" y="79"/>
                  </a:lnTo>
                  <a:lnTo>
                    <a:pt x="19" y="76"/>
                  </a:lnTo>
                  <a:lnTo>
                    <a:pt x="27" y="73"/>
                  </a:lnTo>
                  <a:lnTo>
                    <a:pt x="34" y="71"/>
                  </a:lnTo>
                  <a:lnTo>
                    <a:pt x="42" y="66"/>
                  </a:lnTo>
                  <a:lnTo>
                    <a:pt x="53" y="63"/>
                  </a:lnTo>
                  <a:lnTo>
                    <a:pt x="61" y="58"/>
                  </a:lnTo>
                  <a:lnTo>
                    <a:pt x="87" y="52"/>
                  </a:lnTo>
                  <a:lnTo>
                    <a:pt x="113" y="44"/>
                  </a:lnTo>
                  <a:lnTo>
                    <a:pt x="144" y="34"/>
                  </a:lnTo>
                  <a:lnTo>
                    <a:pt x="159" y="26"/>
                  </a:lnTo>
                  <a:lnTo>
                    <a:pt x="174" y="21"/>
                  </a:lnTo>
                  <a:lnTo>
                    <a:pt x="189" y="13"/>
                  </a:lnTo>
                  <a:lnTo>
                    <a:pt x="204" y="7"/>
                  </a:lnTo>
                  <a:lnTo>
                    <a:pt x="215" y="5"/>
                  </a:lnTo>
                  <a:lnTo>
                    <a:pt x="226" y="0"/>
                  </a:lnTo>
                  <a:lnTo>
                    <a:pt x="234" y="0"/>
                  </a:lnTo>
                  <a:lnTo>
                    <a:pt x="241" y="0"/>
                  </a:lnTo>
                  <a:lnTo>
                    <a:pt x="249" y="0"/>
                  </a:lnTo>
                  <a:lnTo>
                    <a:pt x="257" y="2"/>
                  </a:lnTo>
                  <a:lnTo>
                    <a:pt x="264" y="5"/>
                  </a:lnTo>
                  <a:lnTo>
                    <a:pt x="272" y="10"/>
                  </a:lnTo>
                  <a:lnTo>
                    <a:pt x="272" y="15"/>
                  </a:lnTo>
                  <a:lnTo>
                    <a:pt x="275" y="21"/>
                  </a:lnTo>
                  <a:lnTo>
                    <a:pt x="272" y="26"/>
                  </a:lnTo>
                  <a:lnTo>
                    <a:pt x="272" y="31"/>
                  </a:lnTo>
                  <a:lnTo>
                    <a:pt x="268" y="36"/>
                  </a:lnTo>
                  <a:lnTo>
                    <a:pt x="264" y="44"/>
                  </a:lnTo>
                  <a:lnTo>
                    <a:pt x="257" y="55"/>
                  </a:lnTo>
                  <a:lnTo>
                    <a:pt x="245" y="60"/>
                  </a:lnTo>
                  <a:lnTo>
                    <a:pt x="230" y="66"/>
                  </a:lnTo>
                  <a:lnTo>
                    <a:pt x="215" y="71"/>
                  </a:lnTo>
                  <a:lnTo>
                    <a:pt x="208" y="73"/>
                  </a:lnTo>
                  <a:lnTo>
                    <a:pt x="196" y="76"/>
                  </a:lnTo>
                  <a:lnTo>
                    <a:pt x="185" y="79"/>
                  </a:lnTo>
                  <a:lnTo>
                    <a:pt x="174" y="81"/>
                  </a:lnTo>
                  <a:lnTo>
                    <a:pt x="147" y="87"/>
                  </a:lnTo>
                  <a:lnTo>
                    <a:pt x="117" y="97"/>
                  </a:lnTo>
                  <a:lnTo>
                    <a:pt x="102" y="102"/>
                  </a:lnTo>
                  <a:lnTo>
                    <a:pt x="87" y="108"/>
                  </a:lnTo>
                  <a:lnTo>
                    <a:pt x="72" y="113"/>
                  </a:lnTo>
                  <a:lnTo>
                    <a:pt x="61" y="116"/>
                  </a:lnTo>
                  <a:lnTo>
                    <a:pt x="53" y="118"/>
                  </a:lnTo>
                  <a:lnTo>
                    <a:pt x="42" y="118"/>
                  </a:lnTo>
                  <a:lnTo>
                    <a:pt x="38" y="118"/>
                  </a:lnTo>
                  <a:lnTo>
                    <a:pt x="31" y="116"/>
                  </a:lnTo>
                  <a:lnTo>
                    <a:pt x="23" y="116"/>
                  </a:lnTo>
                  <a:lnTo>
                    <a:pt x="16" y="116"/>
                  </a:lnTo>
                  <a:lnTo>
                    <a:pt x="8" y="113"/>
                  </a:lnTo>
                  <a:lnTo>
                    <a:pt x="4" y="108"/>
                  </a:lnTo>
                  <a:lnTo>
                    <a:pt x="4" y="108"/>
                  </a:lnTo>
                </a:path>
              </a:pathLst>
            </a:custGeom>
            <a:grpFill/>
            <a:ln w="36513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2" name="Freeform 37"/>
            <p:cNvSpPr/>
            <p:nvPr/>
          </p:nvSpPr>
          <p:spPr bwMode="auto">
            <a:xfrm>
              <a:off x="7670801" y="2024062"/>
              <a:ext cx="777875" cy="258762"/>
            </a:xfrm>
            <a:custGeom>
              <a:avLst/>
              <a:gdLst>
                <a:gd name="T0" fmla="*/ 19 w 490"/>
                <a:gd name="T1" fmla="*/ 97 h 163"/>
                <a:gd name="T2" fmla="*/ 49 w 490"/>
                <a:gd name="T3" fmla="*/ 95 h 163"/>
                <a:gd name="T4" fmla="*/ 76 w 490"/>
                <a:gd name="T5" fmla="*/ 92 h 163"/>
                <a:gd name="T6" fmla="*/ 94 w 490"/>
                <a:gd name="T7" fmla="*/ 89 h 163"/>
                <a:gd name="T8" fmla="*/ 113 w 490"/>
                <a:gd name="T9" fmla="*/ 84 h 163"/>
                <a:gd name="T10" fmla="*/ 140 w 490"/>
                <a:gd name="T11" fmla="*/ 79 h 163"/>
                <a:gd name="T12" fmla="*/ 181 w 490"/>
                <a:gd name="T13" fmla="*/ 66 h 163"/>
                <a:gd name="T14" fmla="*/ 237 w 490"/>
                <a:gd name="T15" fmla="*/ 47 h 163"/>
                <a:gd name="T16" fmla="*/ 286 w 490"/>
                <a:gd name="T17" fmla="*/ 31 h 163"/>
                <a:gd name="T18" fmla="*/ 320 w 490"/>
                <a:gd name="T19" fmla="*/ 23 h 163"/>
                <a:gd name="T20" fmla="*/ 347 w 490"/>
                <a:gd name="T21" fmla="*/ 18 h 163"/>
                <a:gd name="T22" fmla="*/ 369 w 490"/>
                <a:gd name="T23" fmla="*/ 10 h 163"/>
                <a:gd name="T24" fmla="*/ 388 w 490"/>
                <a:gd name="T25" fmla="*/ 5 h 163"/>
                <a:gd name="T26" fmla="*/ 411 w 490"/>
                <a:gd name="T27" fmla="*/ 2 h 163"/>
                <a:gd name="T28" fmla="*/ 430 w 490"/>
                <a:gd name="T29" fmla="*/ 0 h 163"/>
                <a:gd name="T30" fmla="*/ 448 w 490"/>
                <a:gd name="T31" fmla="*/ 2 h 163"/>
                <a:gd name="T32" fmla="*/ 467 w 490"/>
                <a:gd name="T33" fmla="*/ 13 h 163"/>
                <a:gd name="T34" fmla="*/ 486 w 490"/>
                <a:gd name="T35" fmla="*/ 31 h 163"/>
                <a:gd name="T36" fmla="*/ 490 w 490"/>
                <a:gd name="T37" fmla="*/ 50 h 163"/>
                <a:gd name="T38" fmla="*/ 490 w 490"/>
                <a:gd name="T39" fmla="*/ 66 h 163"/>
                <a:gd name="T40" fmla="*/ 486 w 490"/>
                <a:gd name="T41" fmla="*/ 76 h 163"/>
                <a:gd name="T42" fmla="*/ 482 w 490"/>
                <a:gd name="T43" fmla="*/ 79 h 163"/>
                <a:gd name="T44" fmla="*/ 471 w 490"/>
                <a:gd name="T45" fmla="*/ 81 h 163"/>
                <a:gd name="T46" fmla="*/ 452 w 490"/>
                <a:gd name="T47" fmla="*/ 81 h 163"/>
                <a:gd name="T48" fmla="*/ 433 w 490"/>
                <a:gd name="T49" fmla="*/ 81 h 163"/>
                <a:gd name="T50" fmla="*/ 407 w 490"/>
                <a:gd name="T51" fmla="*/ 84 h 163"/>
                <a:gd name="T52" fmla="*/ 373 w 490"/>
                <a:gd name="T53" fmla="*/ 87 h 163"/>
                <a:gd name="T54" fmla="*/ 332 w 490"/>
                <a:gd name="T55" fmla="*/ 92 h 163"/>
                <a:gd name="T56" fmla="*/ 290 w 490"/>
                <a:gd name="T57" fmla="*/ 100 h 163"/>
                <a:gd name="T58" fmla="*/ 241 w 490"/>
                <a:gd name="T59" fmla="*/ 113 h 163"/>
                <a:gd name="T60" fmla="*/ 196 w 490"/>
                <a:gd name="T61" fmla="*/ 126 h 163"/>
                <a:gd name="T62" fmla="*/ 158 w 490"/>
                <a:gd name="T63" fmla="*/ 134 h 163"/>
                <a:gd name="T64" fmla="*/ 125 w 490"/>
                <a:gd name="T65" fmla="*/ 145 h 163"/>
                <a:gd name="T66" fmla="*/ 98 w 490"/>
                <a:gd name="T67" fmla="*/ 153 h 163"/>
                <a:gd name="T68" fmla="*/ 76 w 490"/>
                <a:gd name="T69" fmla="*/ 161 h 163"/>
                <a:gd name="T70" fmla="*/ 60 w 490"/>
                <a:gd name="T71" fmla="*/ 163 h 163"/>
                <a:gd name="T72" fmla="*/ 49 w 490"/>
                <a:gd name="T73" fmla="*/ 163 h 163"/>
                <a:gd name="T74" fmla="*/ 34 w 490"/>
                <a:gd name="T75" fmla="*/ 161 h 163"/>
                <a:gd name="T76" fmla="*/ 19 w 490"/>
                <a:gd name="T77" fmla="*/ 145 h 163"/>
                <a:gd name="T78" fmla="*/ 4 w 490"/>
                <a:gd name="T79" fmla="*/ 126 h 163"/>
                <a:gd name="T80" fmla="*/ 0 w 490"/>
                <a:gd name="T81" fmla="*/ 100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90" h="163">
                  <a:moveTo>
                    <a:pt x="0" y="100"/>
                  </a:moveTo>
                  <a:lnTo>
                    <a:pt x="19" y="97"/>
                  </a:lnTo>
                  <a:lnTo>
                    <a:pt x="34" y="97"/>
                  </a:lnTo>
                  <a:lnTo>
                    <a:pt x="49" y="95"/>
                  </a:lnTo>
                  <a:lnTo>
                    <a:pt x="60" y="95"/>
                  </a:lnTo>
                  <a:lnTo>
                    <a:pt x="76" y="92"/>
                  </a:lnTo>
                  <a:lnTo>
                    <a:pt x="87" y="92"/>
                  </a:lnTo>
                  <a:lnTo>
                    <a:pt x="94" y="89"/>
                  </a:lnTo>
                  <a:lnTo>
                    <a:pt x="106" y="87"/>
                  </a:lnTo>
                  <a:lnTo>
                    <a:pt x="113" y="84"/>
                  </a:lnTo>
                  <a:lnTo>
                    <a:pt x="125" y="81"/>
                  </a:lnTo>
                  <a:lnTo>
                    <a:pt x="140" y="79"/>
                  </a:lnTo>
                  <a:lnTo>
                    <a:pt x="158" y="73"/>
                  </a:lnTo>
                  <a:lnTo>
                    <a:pt x="181" y="66"/>
                  </a:lnTo>
                  <a:lnTo>
                    <a:pt x="207" y="58"/>
                  </a:lnTo>
                  <a:lnTo>
                    <a:pt x="237" y="47"/>
                  </a:lnTo>
                  <a:lnTo>
                    <a:pt x="271" y="37"/>
                  </a:lnTo>
                  <a:lnTo>
                    <a:pt x="286" y="31"/>
                  </a:lnTo>
                  <a:lnTo>
                    <a:pt x="305" y="29"/>
                  </a:lnTo>
                  <a:lnTo>
                    <a:pt x="320" y="23"/>
                  </a:lnTo>
                  <a:lnTo>
                    <a:pt x="332" y="21"/>
                  </a:lnTo>
                  <a:lnTo>
                    <a:pt x="347" y="18"/>
                  </a:lnTo>
                  <a:lnTo>
                    <a:pt x="358" y="13"/>
                  </a:lnTo>
                  <a:lnTo>
                    <a:pt x="369" y="10"/>
                  </a:lnTo>
                  <a:lnTo>
                    <a:pt x="381" y="7"/>
                  </a:lnTo>
                  <a:lnTo>
                    <a:pt x="388" y="5"/>
                  </a:lnTo>
                  <a:lnTo>
                    <a:pt x="396" y="5"/>
                  </a:lnTo>
                  <a:lnTo>
                    <a:pt x="411" y="2"/>
                  </a:lnTo>
                  <a:lnTo>
                    <a:pt x="422" y="0"/>
                  </a:lnTo>
                  <a:lnTo>
                    <a:pt x="430" y="0"/>
                  </a:lnTo>
                  <a:lnTo>
                    <a:pt x="437" y="0"/>
                  </a:lnTo>
                  <a:lnTo>
                    <a:pt x="448" y="2"/>
                  </a:lnTo>
                  <a:lnTo>
                    <a:pt x="460" y="7"/>
                  </a:lnTo>
                  <a:lnTo>
                    <a:pt x="467" y="13"/>
                  </a:lnTo>
                  <a:lnTo>
                    <a:pt x="478" y="21"/>
                  </a:lnTo>
                  <a:lnTo>
                    <a:pt x="486" y="31"/>
                  </a:lnTo>
                  <a:lnTo>
                    <a:pt x="490" y="39"/>
                  </a:lnTo>
                  <a:lnTo>
                    <a:pt x="490" y="50"/>
                  </a:lnTo>
                  <a:lnTo>
                    <a:pt x="490" y="58"/>
                  </a:lnTo>
                  <a:lnTo>
                    <a:pt x="490" y="66"/>
                  </a:lnTo>
                  <a:lnTo>
                    <a:pt x="490" y="71"/>
                  </a:lnTo>
                  <a:lnTo>
                    <a:pt x="486" y="76"/>
                  </a:lnTo>
                  <a:lnTo>
                    <a:pt x="486" y="76"/>
                  </a:lnTo>
                  <a:lnTo>
                    <a:pt x="482" y="79"/>
                  </a:lnTo>
                  <a:lnTo>
                    <a:pt x="475" y="81"/>
                  </a:lnTo>
                  <a:lnTo>
                    <a:pt x="471" y="81"/>
                  </a:lnTo>
                  <a:lnTo>
                    <a:pt x="463" y="81"/>
                  </a:lnTo>
                  <a:lnTo>
                    <a:pt x="452" y="81"/>
                  </a:lnTo>
                  <a:lnTo>
                    <a:pt x="445" y="81"/>
                  </a:lnTo>
                  <a:lnTo>
                    <a:pt x="433" y="81"/>
                  </a:lnTo>
                  <a:lnTo>
                    <a:pt x="418" y="81"/>
                  </a:lnTo>
                  <a:lnTo>
                    <a:pt x="407" y="84"/>
                  </a:lnTo>
                  <a:lnTo>
                    <a:pt x="388" y="84"/>
                  </a:lnTo>
                  <a:lnTo>
                    <a:pt x="373" y="87"/>
                  </a:lnTo>
                  <a:lnTo>
                    <a:pt x="354" y="89"/>
                  </a:lnTo>
                  <a:lnTo>
                    <a:pt x="332" y="92"/>
                  </a:lnTo>
                  <a:lnTo>
                    <a:pt x="313" y="97"/>
                  </a:lnTo>
                  <a:lnTo>
                    <a:pt x="290" y="100"/>
                  </a:lnTo>
                  <a:lnTo>
                    <a:pt x="264" y="108"/>
                  </a:lnTo>
                  <a:lnTo>
                    <a:pt x="241" y="113"/>
                  </a:lnTo>
                  <a:lnTo>
                    <a:pt x="219" y="121"/>
                  </a:lnTo>
                  <a:lnTo>
                    <a:pt x="196" y="126"/>
                  </a:lnTo>
                  <a:lnTo>
                    <a:pt x="177" y="132"/>
                  </a:lnTo>
                  <a:lnTo>
                    <a:pt x="158" y="134"/>
                  </a:lnTo>
                  <a:lnTo>
                    <a:pt x="143" y="139"/>
                  </a:lnTo>
                  <a:lnTo>
                    <a:pt x="125" y="145"/>
                  </a:lnTo>
                  <a:lnTo>
                    <a:pt x="113" y="150"/>
                  </a:lnTo>
                  <a:lnTo>
                    <a:pt x="98" y="153"/>
                  </a:lnTo>
                  <a:lnTo>
                    <a:pt x="87" y="158"/>
                  </a:lnTo>
                  <a:lnTo>
                    <a:pt x="76" y="161"/>
                  </a:lnTo>
                  <a:lnTo>
                    <a:pt x="68" y="161"/>
                  </a:lnTo>
                  <a:lnTo>
                    <a:pt x="60" y="163"/>
                  </a:lnTo>
                  <a:lnTo>
                    <a:pt x="53" y="163"/>
                  </a:lnTo>
                  <a:lnTo>
                    <a:pt x="49" y="163"/>
                  </a:lnTo>
                  <a:lnTo>
                    <a:pt x="42" y="163"/>
                  </a:lnTo>
                  <a:lnTo>
                    <a:pt x="34" y="161"/>
                  </a:lnTo>
                  <a:lnTo>
                    <a:pt x="27" y="153"/>
                  </a:lnTo>
                  <a:lnTo>
                    <a:pt x="19" y="145"/>
                  </a:lnTo>
                  <a:lnTo>
                    <a:pt x="12" y="134"/>
                  </a:lnTo>
                  <a:lnTo>
                    <a:pt x="4" y="126"/>
                  </a:lnTo>
                  <a:lnTo>
                    <a:pt x="0" y="113"/>
                  </a:lnTo>
                  <a:lnTo>
                    <a:pt x="0" y="100"/>
                  </a:lnTo>
                  <a:lnTo>
                    <a:pt x="0" y="100"/>
                  </a:lnTo>
                </a:path>
              </a:pathLst>
            </a:custGeom>
            <a:grpFill/>
            <a:ln w="36513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3" name="Freeform 38"/>
            <p:cNvSpPr/>
            <p:nvPr/>
          </p:nvSpPr>
          <p:spPr bwMode="auto">
            <a:xfrm>
              <a:off x="7958139" y="1579562"/>
              <a:ext cx="155575" cy="1311275"/>
            </a:xfrm>
            <a:custGeom>
              <a:avLst/>
              <a:gdLst>
                <a:gd name="T0" fmla="*/ 8 w 98"/>
                <a:gd name="T1" fmla="*/ 42 h 826"/>
                <a:gd name="T2" fmla="*/ 4 w 98"/>
                <a:gd name="T3" fmla="*/ 31 h 826"/>
                <a:gd name="T4" fmla="*/ 0 w 98"/>
                <a:gd name="T5" fmla="*/ 16 h 826"/>
                <a:gd name="T6" fmla="*/ 8 w 98"/>
                <a:gd name="T7" fmla="*/ 2 h 826"/>
                <a:gd name="T8" fmla="*/ 15 w 98"/>
                <a:gd name="T9" fmla="*/ 0 h 826"/>
                <a:gd name="T10" fmla="*/ 26 w 98"/>
                <a:gd name="T11" fmla="*/ 0 h 826"/>
                <a:gd name="T12" fmla="*/ 41 w 98"/>
                <a:gd name="T13" fmla="*/ 2 h 826"/>
                <a:gd name="T14" fmla="*/ 64 w 98"/>
                <a:gd name="T15" fmla="*/ 10 h 826"/>
                <a:gd name="T16" fmla="*/ 83 w 98"/>
                <a:gd name="T17" fmla="*/ 18 h 826"/>
                <a:gd name="T18" fmla="*/ 94 w 98"/>
                <a:gd name="T19" fmla="*/ 29 h 826"/>
                <a:gd name="T20" fmla="*/ 98 w 98"/>
                <a:gd name="T21" fmla="*/ 34 h 826"/>
                <a:gd name="T22" fmla="*/ 98 w 98"/>
                <a:gd name="T23" fmla="*/ 42 h 826"/>
                <a:gd name="T24" fmla="*/ 98 w 98"/>
                <a:gd name="T25" fmla="*/ 58 h 826"/>
                <a:gd name="T26" fmla="*/ 98 w 98"/>
                <a:gd name="T27" fmla="*/ 76 h 826"/>
                <a:gd name="T28" fmla="*/ 94 w 98"/>
                <a:gd name="T29" fmla="*/ 100 h 826"/>
                <a:gd name="T30" fmla="*/ 94 w 98"/>
                <a:gd name="T31" fmla="*/ 121 h 826"/>
                <a:gd name="T32" fmla="*/ 90 w 98"/>
                <a:gd name="T33" fmla="*/ 142 h 826"/>
                <a:gd name="T34" fmla="*/ 90 w 98"/>
                <a:gd name="T35" fmla="*/ 169 h 826"/>
                <a:gd name="T36" fmla="*/ 87 w 98"/>
                <a:gd name="T37" fmla="*/ 198 h 826"/>
                <a:gd name="T38" fmla="*/ 87 w 98"/>
                <a:gd name="T39" fmla="*/ 232 h 826"/>
                <a:gd name="T40" fmla="*/ 87 w 98"/>
                <a:gd name="T41" fmla="*/ 272 h 826"/>
                <a:gd name="T42" fmla="*/ 87 w 98"/>
                <a:gd name="T43" fmla="*/ 314 h 826"/>
                <a:gd name="T44" fmla="*/ 87 w 98"/>
                <a:gd name="T45" fmla="*/ 361 h 826"/>
                <a:gd name="T46" fmla="*/ 87 w 98"/>
                <a:gd name="T47" fmla="*/ 414 h 826"/>
                <a:gd name="T48" fmla="*/ 87 w 98"/>
                <a:gd name="T49" fmla="*/ 464 h 826"/>
                <a:gd name="T50" fmla="*/ 83 w 98"/>
                <a:gd name="T51" fmla="*/ 515 h 826"/>
                <a:gd name="T52" fmla="*/ 83 w 98"/>
                <a:gd name="T53" fmla="*/ 557 h 826"/>
                <a:gd name="T54" fmla="*/ 83 w 98"/>
                <a:gd name="T55" fmla="*/ 599 h 826"/>
                <a:gd name="T56" fmla="*/ 83 w 98"/>
                <a:gd name="T57" fmla="*/ 636 h 826"/>
                <a:gd name="T58" fmla="*/ 83 w 98"/>
                <a:gd name="T59" fmla="*/ 670 h 826"/>
                <a:gd name="T60" fmla="*/ 83 w 98"/>
                <a:gd name="T61" fmla="*/ 702 h 826"/>
                <a:gd name="T62" fmla="*/ 79 w 98"/>
                <a:gd name="T63" fmla="*/ 731 h 826"/>
                <a:gd name="T64" fmla="*/ 79 w 98"/>
                <a:gd name="T65" fmla="*/ 755 h 826"/>
                <a:gd name="T66" fmla="*/ 75 w 98"/>
                <a:gd name="T67" fmla="*/ 773 h 826"/>
                <a:gd name="T68" fmla="*/ 75 w 98"/>
                <a:gd name="T69" fmla="*/ 792 h 826"/>
                <a:gd name="T70" fmla="*/ 72 w 98"/>
                <a:gd name="T71" fmla="*/ 805 h 826"/>
                <a:gd name="T72" fmla="*/ 72 w 98"/>
                <a:gd name="T73" fmla="*/ 815 h 826"/>
                <a:gd name="T74" fmla="*/ 68 w 98"/>
                <a:gd name="T75" fmla="*/ 821 h 826"/>
                <a:gd name="T76" fmla="*/ 68 w 98"/>
                <a:gd name="T77" fmla="*/ 826 h 826"/>
                <a:gd name="T78" fmla="*/ 64 w 98"/>
                <a:gd name="T79" fmla="*/ 826 h 826"/>
                <a:gd name="T80" fmla="*/ 60 w 98"/>
                <a:gd name="T81" fmla="*/ 818 h 826"/>
                <a:gd name="T82" fmla="*/ 53 w 98"/>
                <a:gd name="T83" fmla="*/ 805 h 826"/>
                <a:gd name="T84" fmla="*/ 49 w 98"/>
                <a:gd name="T85" fmla="*/ 781 h 826"/>
                <a:gd name="T86" fmla="*/ 41 w 98"/>
                <a:gd name="T87" fmla="*/ 760 h 826"/>
                <a:gd name="T88" fmla="*/ 41 w 98"/>
                <a:gd name="T89" fmla="*/ 739 h 826"/>
                <a:gd name="T90" fmla="*/ 38 w 98"/>
                <a:gd name="T91" fmla="*/ 707 h 826"/>
                <a:gd name="T92" fmla="*/ 34 w 98"/>
                <a:gd name="T93" fmla="*/ 668 h 826"/>
                <a:gd name="T94" fmla="*/ 34 w 98"/>
                <a:gd name="T95" fmla="*/ 620 h 826"/>
                <a:gd name="T96" fmla="*/ 34 w 98"/>
                <a:gd name="T97" fmla="*/ 565 h 826"/>
                <a:gd name="T98" fmla="*/ 30 w 98"/>
                <a:gd name="T99" fmla="*/ 499 h 826"/>
                <a:gd name="T100" fmla="*/ 30 w 98"/>
                <a:gd name="T101" fmla="*/ 427 h 826"/>
                <a:gd name="T102" fmla="*/ 30 w 98"/>
                <a:gd name="T103" fmla="*/ 348 h 826"/>
                <a:gd name="T104" fmla="*/ 30 w 98"/>
                <a:gd name="T105" fmla="*/ 280 h 826"/>
                <a:gd name="T106" fmla="*/ 30 w 98"/>
                <a:gd name="T107" fmla="*/ 219 h 826"/>
                <a:gd name="T108" fmla="*/ 26 w 98"/>
                <a:gd name="T109" fmla="*/ 166 h 826"/>
                <a:gd name="T110" fmla="*/ 26 w 98"/>
                <a:gd name="T111" fmla="*/ 124 h 826"/>
                <a:gd name="T112" fmla="*/ 23 w 98"/>
                <a:gd name="T113" fmla="*/ 92 h 826"/>
                <a:gd name="T114" fmla="*/ 19 w 98"/>
                <a:gd name="T115" fmla="*/ 68 h 826"/>
                <a:gd name="T116" fmla="*/ 15 w 98"/>
                <a:gd name="T117" fmla="*/ 53 h 826"/>
                <a:gd name="T118" fmla="*/ 11 w 98"/>
                <a:gd name="T119" fmla="*/ 50 h 8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98" h="826">
                  <a:moveTo>
                    <a:pt x="11" y="50"/>
                  </a:moveTo>
                  <a:lnTo>
                    <a:pt x="8" y="42"/>
                  </a:lnTo>
                  <a:lnTo>
                    <a:pt x="4" y="37"/>
                  </a:lnTo>
                  <a:lnTo>
                    <a:pt x="4" y="31"/>
                  </a:lnTo>
                  <a:lnTo>
                    <a:pt x="0" y="26"/>
                  </a:lnTo>
                  <a:lnTo>
                    <a:pt x="0" y="16"/>
                  </a:lnTo>
                  <a:lnTo>
                    <a:pt x="4" y="5"/>
                  </a:lnTo>
                  <a:lnTo>
                    <a:pt x="8" y="2"/>
                  </a:lnTo>
                  <a:lnTo>
                    <a:pt x="8" y="2"/>
                  </a:lnTo>
                  <a:lnTo>
                    <a:pt x="15" y="0"/>
                  </a:lnTo>
                  <a:lnTo>
                    <a:pt x="19" y="0"/>
                  </a:lnTo>
                  <a:lnTo>
                    <a:pt x="26" y="0"/>
                  </a:lnTo>
                  <a:lnTo>
                    <a:pt x="34" y="2"/>
                  </a:lnTo>
                  <a:lnTo>
                    <a:pt x="41" y="2"/>
                  </a:lnTo>
                  <a:lnTo>
                    <a:pt x="53" y="5"/>
                  </a:lnTo>
                  <a:lnTo>
                    <a:pt x="64" y="10"/>
                  </a:lnTo>
                  <a:lnTo>
                    <a:pt x="75" y="16"/>
                  </a:lnTo>
                  <a:lnTo>
                    <a:pt x="83" y="18"/>
                  </a:lnTo>
                  <a:lnTo>
                    <a:pt x="87" y="23"/>
                  </a:lnTo>
                  <a:lnTo>
                    <a:pt x="94" y="29"/>
                  </a:lnTo>
                  <a:lnTo>
                    <a:pt x="94" y="31"/>
                  </a:lnTo>
                  <a:lnTo>
                    <a:pt x="98" y="34"/>
                  </a:lnTo>
                  <a:lnTo>
                    <a:pt x="98" y="37"/>
                  </a:lnTo>
                  <a:lnTo>
                    <a:pt x="98" y="42"/>
                  </a:lnTo>
                  <a:lnTo>
                    <a:pt x="98" y="50"/>
                  </a:lnTo>
                  <a:lnTo>
                    <a:pt x="98" y="58"/>
                  </a:lnTo>
                  <a:lnTo>
                    <a:pt x="98" y="66"/>
                  </a:lnTo>
                  <a:lnTo>
                    <a:pt x="98" y="76"/>
                  </a:lnTo>
                  <a:lnTo>
                    <a:pt x="98" y="87"/>
                  </a:lnTo>
                  <a:lnTo>
                    <a:pt x="94" y="100"/>
                  </a:lnTo>
                  <a:lnTo>
                    <a:pt x="94" y="113"/>
                  </a:lnTo>
                  <a:lnTo>
                    <a:pt x="94" y="121"/>
                  </a:lnTo>
                  <a:lnTo>
                    <a:pt x="94" y="132"/>
                  </a:lnTo>
                  <a:lnTo>
                    <a:pt x="90" y="142"/>
                  </a:lnTo>
                  <a:lnTo>
                    <a:pt x="90" y="155"/>
                  </a:lnTo>
                  <a:lnTo>
                    <a:pt x="90" y="169"/>
                  </a:lnTo>
                  <a:lnTo>
                    <a:pt x="90" y="182"/>
                  </a:lnTo>
                  <a:lnTo>
                    <a:pt x="87" y="198"/>
                  </a:lnTo>
                  <a:lnTo>
                    <a:pt x="87" y="214"/>
                  </a:lnTo>
                  <a:lnTo>
                    <a:pt x="87" y="232"/>
                  </a:lnTo>
                  <a:lnTo>
                    <a:pt x="87" y="251"/>
                  </a:lnTo>
                  <a:lnTo>
                    <a:pt x="87" y="272"/>
                  </a:lnTo>
                  <a:lnTo>
                    <a:pt x="87" y="293"/>
                  </a:lnTo>
                  <a:lnTo>
                    <a:pt x="87" y="314"/>
                  </a:lnTo>
                  <a:lnTo>
                    <a:pt x="87" y="338"/>
                  </a:lnTo>
                  <a:lnTo>
                    <a:pt x="87" y="361"/>
                  </a:lnTo>
                  <a:lnTo>
                    <a:pt x="87" y="388"/>
                  </a:lnTo>
                  <a:lnTo>
                    <a:pt x="87" y="414"/>
                  </a:lnTo>
                  <a:lnTo>
                    <a:pt x="87" y="441"/>
                  </a:lnTo>
                  <a:lnTo>
                    <a:pt x="87" y="464"/>
                  </a:lnTo>
                  <a:lnTo>
                    <a:pt x="87" y="491"/>
                  </a:lnTo>
                  <a:lnTo>
                    <a:pt x="83" y="515"/>
                  </a:lnTo>
                  <a:lnTo>
                    <a:pt x="83" y="536"/>
                  </a:lnTo>
                  <a:lnTo>
                    <a:pt x="83" y="557"/>
                  </a:lnTo>
                  <a:lnTo>
                    <a:pt x="83" y="578"/>
                  </a:lnTo>
                  <a:lnTo>
                    <a:pt x="83" y="599"/>
                  </a:lnTo>
                  <a:lnTo>
                    <a:pt x="83" y="617"/>
                  </a:lnTo>
                  <a:lnTo>
                    <a:pt x="83" y="636"/>
                  </a:lnTo>
                  <a:lnTo>
                    <a:pt x="83" y="654"/>
                  </a:lnTo>
                  <a:lnTo>
                    <a:pt x="83" y="670"/>
                  </a:lnTo>
                  <a:lnTo>
                    <a:pt x="83" y="689"/>
                  </a:lnTo>
                  <a:lnTo>
                    <a:pt x="83" y="702"/>
                  </a:lnTo>
                  <a:lnTo>
                    <a:pt x="79" y="718"/>
                  </a:lnTo>
                  <a:lnTo>
                    <a:pt x="79" y="731"/>
                  </a:lnTo>
                  <a:lnTo>
                    <a:pt x="79" y="742"/>
                  </a:lnTo>
                  <a:lnTo>
                    <a:pt x="79" y="755"/>
                  </a:lnTo>
                  <a:lnTo>
                    <a:pt x="75" y="765"/>
                  </a:lnTo>
                  <a:lnTo>
                    <a:pt x="75" y="773"/>
                  </a:lnTo>
                  <a:lnTo>
                    <a:pt x="75" y="784"/>
                  </a:lnTo>
                  <a:lnTo>
                    <a:pt x="75" y="792"/>
                  </a:lnTo>
                  <a:lnTo>
                    <a:pt x="75" y="797"/>
                  </a:lnTo>
                  <a:lnTo>
                    <a:pt x="72" y="805"/>
                  </a:lnTo>
                  <a:lnTo>
                    <a:pt x="72" y="810"/>
                  </a:lnTo>
                  <a:lnTo>
                    <a:pt x="72" y="815"/>
                  </a:lnTo>
                  <a:lnTo>
                    <a:pt x="72" y="818"/>
                  </a:lnTo>
                  <a:lnTo>
                    <a:pt x="68" y="821"/>
                  </a:lnTo>
                  <a:lnTo>
                    <a:pt x="68" y="823"/>
                  </a:lnTo>
                  <a:lnTo>
                    <a:pt x="68" y="826"/>
                  </a:lnTo>
                  <a:lnTo>
                    <a:pt x="68" y="826"/>
                  </a:lnTo>
                  <a:lnTo>
                    <a:pt x="64" y="826"/>
                  </a:lnTo>
                  <a:lnTo>
                    <a:pt x="64" y="823"/>
                  </a:lnTo>
                  <a:lnTo>
                    <a:pt x="60" y="818"/>
                  </a:lnTo>
                  <a:lnTo>
                    <a:pt x="56" y="813"/>
                  </a:lnTo>
                  <a:lnTo>
                    <a:pt x="53" y="805"/>
                  </a:lnTo>
                  <a:lnTo>
                    <a:pt x="53" y="794"/>
                  </a:lnTo>
                  <a:lnTo>
                    <a:pt x="49" y="781"/>
                  </a:lnTo>
                  <a:lnTo>
                    <a:pt x="45" y="768"/>
                  </a:lnTo>
                  <a:lnTo>
                    <a:pt x="41" y="760"/>
                  </a:lnTo>
                  <a:lnTo>
                    <a:pt x="41" y="749"/>
                  </a:lnTo>
                  <a:lnTo>
                    <a:pt x="41" y="739"/>
                  </a:lnTo>
                  <a:lnTo>
                    <a:pt x="38" y="723"/>
                  </a:lnTo>
                  <a:lnTo>
                    <a:pt x="38" y="707"/>
                  </a:lnTo>
                  <a:lnTo>
                    <a:pt x="38" y="689"/>
                  </a:lnTo>
                  <a:lnTo>
                    <a:pt x="34" y="668"/>
                  </a:lnTo>
                  <a:lnTo>
                    <a:pt x="34" y="644"/>
                  </a:lnTo>
                  <a:lnTo>
                    <a:pt x="34" y="620"/>
                  </a:lnTo>
                  <a:lnTo>
                    <a:pt x="34" y="594"/>
                  </a:lnTo>
                  <a:lnTo>
                    <a:pt x="34" y="565"/>
                  </a:lnTo>
                  <a:lnTo>
                    <a:pt x="30" y="533"/>
                  </a:lnTo>
                  <a:lnTo>
                    <a:pt x="30" y="499"/>
                  </a:lnTo>
                  <a:lnTo>
                    <a:pt x="30" y="464"/>
                  </a:lnTo>
                  <a:lnTo>
                    <a:pt x="30" y="427"/>
                  </a:lnTo>
                  <a:lnTo>
                    <a:pt x="30" y="388"/>
                  </a:lnTo>
                  <a:lnTo>
                    <a:pt x="30" y="348"/>
                  </a:lnTo>
                  <a:lnTo>
                    <a:pt x="30" y="314"/>
                  </a:lnTo>
                  <a:lnTo>
                    <a:pt x="30" y="280"/>
                  </a:lnTo>
                  <a:lnTo>
                    <a:pt x="30" y="248"/>
                  </a:lnTo>
                  <a:lnTo>
                    <a:pt x="30" y="219"/>
                  </a:lnTo>
                  <a:lnTo>
                    <a:pt x="30" y="192"/>
                  </a:lnTo>
                  <a:lnTo>
                    <a:pt x="26" y="166"/>
                  </a:lnTo>
                  <a:lnTo>
                    <a:pt x="26" y="145"/>
                  </a:lnTo>
                  <a:lnTo>
                    <a:pt x="26" y="124"/>
                  </a:lnTo>
                  <a:lnTo>
                    <a:pt x="23" y="108"/>
                  </a:lnTo>
                  <a:lnTo>
                    <a:pt x="23" y="92"/>
                  </a:lnTo>
                  <a:lnTo>
                    <a:pt x="23" y="79"/>
                  </a:lnTo>
                  <a:lnTo>
                    <a:pt x="19" y="68"/>
                  </a:lnTo>
                  <a:lnTo>
                    <a:pt x="19" y="60"/>
                  </a:lnTo>
                  <a:lnTo>
                    <a:pt x="15" y="53"/>
                  </a:lnTo>
                  <a:lnTo>
                    <a:pt x="11" y="50"/>
                  </a:lnTo>
                  <a:lnTo>
                    <a:pt x="11" y="50"/>
                  </a:lnTo>
                </a:path>
              </a:pathLst>
            </a:custGeom>
            <a:grpFill/>
            <a:ln w="36513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4" name="Freeform 39"/>
            <p:cNvSpPr/>
            <p:nvPr/>
          </p:nvSpPr>
          <p:spPr bwMode="auto">
            <a:xfrm>
              <a:off x="7515226" y="393700"/>
              <a:ext cx="574675" cy="1751012"/>
            </a:xfrm>
            <a:custGeom>
              <a:avLst/>
              <a:gdLst>
                <a:gd name="T0" fmla="*/ 362 w 362"/>
                <a:gd name="T1" fmla="*/ 73 h 1103"/>
                <a:gd name="T2" fmla="*/ 362 w 362"/>
                <a:gd name="T3" fmla="*/ 97 h 1103"/>
                <a:gd name="T4" fmla="*/ 358 w 362"/>
                <a:gd name="T5" fmla="*/ 118 h 1103"/>
                <a:gd name="T6" fmla="*/ 354 w 362"/>
                <a:gd name="T7" fmla="*/ 129 h 1103"/>
                <a:gd name="T8" fmla="*/ 354 w 362"/>
                <a:gd name="T9" fmla="*/ 142 h 1103"/>
                <a:gd name="T10" fmla="*/ 351 w 362"/>
                <a:gd name="T11" fmla="*/ 158 h 1103"/>
                <a:gd name="T12" fmla="*/ 347 w 362"/>
                <a:gd name="T13" fmla="*/ 179 h 1103"/>
                <a:gd name="T14" fmla="*/ 343 w 362"/>
                <a:gd name="T15" fmla="*/ 200 h 1103"/>
                <a:gd name="T16" fmla="*/ 339 w 362"/>
                <a:gd name="T17" fmla="*/ 227 h 1103"/>
                <a:gd name="T18" fmla="*/ 335 w 362"/>
                <a:gd name="T19" fmla="*/ 256 h 1103"/>
                <a:gd name="T20" fmla="*/ 317 w 362"/>
                <a:gd name="T21" fmla="*/ 377 h 1103"/>
                <a:gd name="T22" fmla="*/ 290 w 362"/>
                <a:gd name="T23" fmla="*/ 499 h 1103"/>
                <a:gd name="T24" fmla="*/ 260 w 362"/>
                <a:gd name="T25" fmla="*/ 620 h 1103"/>
                <a:gd name="T26" fmla="*/ 230 w 362"/>
                <a:gd name="T27" fmla="*/ 739 h 1103"/>
                <a:gd name="T28" fmla="*/ 211 w 362"/>
                <a:gd name="T29" fmla="*/ 797 h 1103"/>
                <a:gd name="T30" fmla="*/ 192 w 362"/>
                <a:gd name="T31" fmla="*/ 850 h 1103"/>
                <a:gd name="T32" fmla="*/ 170 w 362"/>
                <a:gd name="T33" fmla="*/ 897 h 1103"/>
                <a:gd name="T34" fmla="*/ 147 w 362"/>
                <a:gd name="T35" fmla="*/ 937 h 1103"/>
                <a:gd name="T36" fmla="*/ 125 w 362"/>
                <a:gd name="T37" fmla="*/ 974 h 1103"/>
                <a:gd name="T38" fmla="*/ 102 w 362"/>
                <a:gd name="T39" fmla="*/ 1005 h 1103"/>
                <a:gd name="T40" fmla="*/ 76 w 362"/>
                <a:gd name="T41" fmla="*/ 1032 h 1103"/>
                <a:gd name="T42" fmla="*/ 53 w 362"/>
                <a:gd name="T43" fmla="*/ 1058 h 1103"/>
                <a:gd name="T44" fmla="*/ 34 w 362"/>
                <a:gd name="T45" fmla="*/ 1079 h 1103"/>
                <a:gd name="T46" fmla="*/ 15 w 362"/>
                <a:gd name="T47" fmla="*/ 1095 h 1103"/>
                <a:gd name="T48" fmla="*/ 4 w 362"/>
                <a:gd name="T49" fmla="*/ 1103 h 1103"/>
                <a:gd name="T50" fmla="*/ 0 w 362"/>
                <a:gd name="T51" fmla="*/ 1103 h 1103"/>
                <a:gd name="T52" fmla="*/ 0 w 362"/>
                <a:gd name="T53" fmla="*/ 1093 h 1103"/>
                <a:gd name="T54" fmla="*/ 8 w 362"/>
                <a:gd name="T55" fmla="*/ 1077 h 1103"/>
                <a:gd name="T56" fmla="*/ 19 w 362"/>
                <a:gd name="T57" fmla="*/ 1058 h 1103"/>
                <a:gd name="T58" fmla="*/ 30 w 362"/>
                <a:gd name="T59" fmla="*/ 1042 h 1103"/>
                <a:gd name="T60" fmla="*/ 42 w 362"/>
                <a:gd name="T61" fmla="*/ 1024 h 1103"/>
                <a:gd name="T62" fmla="*/ 64 w 362"/>
                <a:gd name="T63" fmla="*/ 990 h 1103"/>
                <a:gd name="T64" fmla="*/ 94 w 362"/>
                <a:gd name="T65" fmla="*/ 937 h 1103"/>
                <a:gd name="T66" fmla="*/ 121 w 362"/>
                <a:gd name="T67" fmla="*/ 876 h 1103"/>
                <a:gd name="T68" fmla="*/ 151 w 362"/>
                <a:gd name="T69" fmla="*/ 805 h 1103"/>
                <a:gd name="T70" fmla="*/ 181 w 362"/>
                <a:gd name="T71" fmla="*/ 726 h 1103"/>
                <a:gd name="T72" fmla="*/ 204 w 362"/>
                <a:gd name="T73" fmla="*/ 646 h 1103"/>
                <a:gd name="T74" fmla="*/ 226 w 362"/>
                <a:gd name="T75" fmla="*/ 570 h 1103"/>
                <a:gd name="T76" fmla="*/ 241 w 362"/>
                <a:gd name="T77" fmla="*/ 496 h 1103"/>
                <a:gd name="T78" fmla="*/ 256 w 362"/>
                <a:gd name="T79" fmla="*/ 393 h 1103"/>
                <a:gd name="T80" fmla="*/ 271 w 362"/>
                <a:gd name="T81" fmla="*/ 269 h 1103"/>
                <a:gd name="T82" fmla="*/ 279 w 362"/>
                <a:gd name="T83" fmla="*/ 184 h 1103"/>
                <a:gd name="T84" fmla="*/ 283 w 362"/>
                <a:gd name="T85" fmla="*/ 137 h 1103"/>
                <a:gd name="T86" fmla="*/ 279 w 362"/>
                <a:gd name="T87" fmla="*/ 97 h 1103"/>
                <a:gd name="T88" fmla="*/ 275 w 362"/>
                <a:gd name="T89" fmla="*/ 66 h 1103"/>
                <a:gd name="T90" fmla="*/ 264 w 362"/>
                <a:gd name="T91" fmla="*/ 44 h 1103"/>
                <a:gd name="T92" fmla="*/ 260 w 362"/>
                <a:gd name="T93" fmla="*/ 26 h 1103"/>
                <a:gd name="T94" fmla="*/ 260 w 362"/>
                <a:gd name="T95" fmla="*/ 13 h 1103"/>
                <a:gd name="T96" fmla="*/ 260 w 362"/>
                <a:gd name="T97" fmla="*/ 5 h 1103"/>
                <a:gd name="T98" fmla="*/ 268 w 362"/>
                <a:gd name="T99" fmla="*/ 0 h 1103"/>
                <a:gd name="T100" fmla="*/ 279 w 362"/>
                <a:gd name="T101" fmla="*/ 0 h 1103"/>
                <a:gd name="T102" fmla="*/ 302 w 362"/>
                <a:gd name="T103" fmla="*/ 2 h 1103"/>
                <a:gd name="T104" fmla="*/ 335 w 362"/>
                <a:gd name="T105" fmla="*/ 18 h 1103"/>
                <a:gd name="T106" fmla="*/ 354 w 362"/>
                <a:gd name="T107" fmla="*/ 44 h 1103"/>
                <a:gd name="T108" fmla="*/ 358 w 362"/>
                <a:gd name="T109" fmla="*/ 58 h 1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62" h="1103">
                  <a:moveTo>
                    <a:pt x="358" y="58"/>
                  </a:moveTo>
                  <a:lnTo>
                    <a:pt x="362" y="73"/>
                  </a:lnTo>
                  <a:lnTo>
                    <a:pt x="362" y="84"/>
                  </a:lnTo>
                  <a:lnTo>
                    <a:pt x="362" y="97"/>
                  </a:lnTo>
                  <a:lnTo>
                    <a:pt x="358" y="110"/>
                  </a:lnTo>
                  <a:lnTo>
                    <a:pt x="358" y="118"/>
                  </a:lnTo>
                  <a:lnTo>
                    <a:pt x="358" y="124"/>
                  </a:lnTo>
                  <a:lnTo>
                    <a:pt x="354" y="129"/>
                  </a:lnTo>
                  <a:lnTo>
                    <a:pt x="354" y="137"/>
                  </a:lnTo>
                  <a:lnTo>
                    <a:pt x="354" y="142"/>
                  </a:lnTo>
                  <a:lnTo>
                    <a:pt x="351" y="150"/>
                  </a:lnTo>
                  <a:lnTo>
                    <a:pt x="351" y="158"/>
                  </a:lnTo>
                  <a:lnTo>
                    <a:pt x="347" y="169"/>
                  </a:lnTo>
                  <a:lnTo>
                    <a:pt x="347" y="179"/>
                  </a:lnTo>
                  <a:lnTo>
                    <a:pt x="347" y="190"/>
                  </a:lnTo>
                  <a:lnTo>
                    <a:pt x="343" y="200"/>
                  </a:lnTo>
                  <a:lnTo>
                    <a:pt x="343" y="213"/>
                  </a:lnTo>
                  <a:lnTo>
                    <a:pt x="339" y="227"/>
                  </a:lnTo>
                  <a:lnTo>
                    <a:pt x="339" y="240"/>
                  </a:lnTo>
                  <a:lnTo>
                    <a:pt x="335" y="256"/>
                  </a:lnTo>
                  <a:lnTo>
                    <a:pt x="328" y="316"/>
                  </a:lnTo>
                  <a:lnTo>
                    <a:pt x="317" y="377"/>
                  </a:lnTo>
                  <a:lnTo>
                    <a:pt x="305" y="438"/>
                  </a:lnTo>
                  <a:lnTo>
                    <a:pt x="290" y="499"/>
                  </a:lnTo>
                  <a:lnTo>
                    <a:pt x="279" y="559"/>
                  </a:lnTo>
                  <a:lnTo>
                    <a:pt x="260" y="620"/>
                  </a:lnTo>
                  <a:lnTo>
                    <a:pt x="245" y="681"/>
                  </a:lnTo>
                  <a:lnTo>
                    <a:pt x="230" y="739"/>
                  </a:lnTo>
                  <a:lnTo>
                    <a:pt x="219" y="770"/>
                  </a:lnTo>
                  <a:lnTo>
                    <a:pt x="211" y="797"/>
                  </a:lnTo>
                  <a:lnTo>
                    <a:pt x="200" y="826"/>
                  </a:lnTo>
                  <a:lnTo>
                    <a:pt x="192" y="850"/>
                  </a:lnTo>
                  <a:lnTo>
                    <a:pt x="181" y="873"/>
                  </a:lnTo>
                  <a:lnTo>
                    <a:pt x="170" y="897"/>
                  </a:lnTo>
                  <a:lnTo>
                    <a:pt x="158" y="918"/>
                  </a:lnTo>
                  <a:lnTo>
                    <a:pt x="147" y="937"/>
                  </a:lnTo>
                  <a:lnTo>
                    <a:pt x="136" y="955"/>
                  </a:lnTo>
                  <a:lnTo>
                    <a:pt x="125" y="974"/>
                  </a:lnTo>
                  <a:lnTo>
                    <a:pt x="113" y="990"/>
                  </a:lnTo>
                  <a:lnTo>
                    <a:pt x="102" y="1005"/>
                  </a:lnTo>
                  <a:lnTo>
                    <a:pt x="87" y="1019"/>
                  </a:lnTo>
                  <a:lnTo>
                    <a:pt x="76" y="1032"/>
                  </a:lnTo>
                  <a:lnTo>
                    <a:pt x="64" y="1045"/>
                  </a:lnTo>
                  <a:lnTo>
                    <a:pt x="53" y="1058"/>
                  </a:lnTo>
                  <a:lnTo>
                    <a:pt x="42" y="1069"/>
                  </a:lnTo>
                  <a:lnTo>
                    <a:pt x="34" y="1079"/>
                  </a:lnTo>
                  <a:lnTo>
                    <a:pt x="23" y="1087"/>
                  </a:lnTo>
                  <a:lnTo>
                    <a:pt x="15" y="1095"/>
                  </a:lnTo>
                  <a:lnTo>
                    <a:pt x="12" y="1100"/>
                  </a:lnTo>
                  <a:lnTo>
                    <a:pt x="4" y="1103"/>
                  </a:lnTo>
                  <a:lnTo>
                    <a:pt x="0" y="1103"/>
                  </a:lnTo>
                  <a:lnTo>
                    <a:pt x="0" y="1103"/>
                  </a:lnTo>
                  <a:lnTo>
                    <a:pt x="0" y="1098"/>
                  </a:lnTo>
                  <a:lnTo>
                    <a:pt x="0" y="1093"/>
                  </a:lnTo>
                  <a:lnTo>
                    <a:pt x="4" y="1087"/>
                  </a:lnTo>
                  <a:lnTo>
                    <a:pt x="8" y="1077"/>
                  </a:lnTo>
                  <a:lnTo>
                    <a:pt x="15" y="1066"/>
                  </a:lnTo>
                  <a:lnTo>
                    <a:pt x="19" y="1058"/>
                  </a:lnTo>
                  <a:lnTo>
                    <a:pt x="23" y="1050"/>
                  </a:lnTo>
                  <a:lnTo>
                    <a:pt x="30" y="1042"/>
                  </a:lnTo>
                  <a:lnTo>
                    <a:pt x="34" y="1034"/>
                  </a:lnTo>
                  <a:lnTo>
                    <a:pt x="42" y="1024"/>
                  </a:lnTo>
                  <a:lnTo>
                    <a:pt x="49" y="1013"/>
                  </a:lnTo>
                  <a:lnTo>
                    <a:pt x="64" y="990"/>
                  </a:lnTo>
                  <a:lnTo>
                    <a:pt x="79" y="966"/>
                  </a:lnTo>
                  <a:lnTo>
                    <a:pt x="94" y="937"/>
                  </a:lnTo>
                  <a:lnTo>
                    <a:pt x="106" y="908"/>
                  </a:lnTo>
                  <a:lnTo>
                    <a:pt x="121" y="876"/>
                  </a:lnTo>
                  <a:lnTo>
                    <a:pt x="136" y="842"/>
                  </a:lnTo>
                  <a:lnTo>
                    <a:pt x="151" y="805"/>
                  </a:lnTo>
                  <a:lnTo>
                    <a:pt x="166" y="765"/>
                  </a:lnTo>
                  <a:lnTo>
                    <a:pt x="181" y="726"/>
                  </a:lnTo>
                  <a:lnTo>
                    <a:pt x="192" y="686"/>
                  </a:lnTo>
                  <a:lnTo>
                    <a:pt x="204" y="646"/>
                  </a:lnTo>
                  <a:lnTo>
                    <a:pt x="215" y="607"/>
                  </a:lnTo>
                  <a:lnTo>
                    <a:pt x="226" y="570"/>
                  </a:lnTo>
                  <a:lnTo>
                    <a:pt x="234" y="533"/>
                  </a:lnTo>
                  <a:lnTo>
                    <a:pt x="241" y="496"/>
                  </a:lnTo>
                  <a:lnTo>
                    <a:pt x="245" y="459"/>
                  </a:lnTo>
                  <a:lnTo>
                    <a:pt x="256" y="393"/>
                  </a:lnTo>
                  <a:lnTo>
                    <a:pt x="264" y="330"/>
                  </a:lnTo>
                  <a:lnTo>
                    <a:pt x="271" y="269"/>
                  </a:lnTo>
                  <a:lnTo>
                    <a:pt x="279" y="211"/>
                  </a:lnTo>
                  <a:lnTo>
                    <a:pt x="279" y="184"/>
                  </a:lnTo>
                  <a:lnTo>
                    <a:pt x="279" y="158"/>
                  </a:lnTo>
                  <a:lnTo>
                    <a:pt x="283" y="137"/>
                  </a:lnTo>
                  <a:lnTo>
                    <a:pt x="279" y="116"/>
                  </a:lnTo>
                  <a:lnTo>
                    <a:pt x="279" y="97"/>
                  </a:lnTo>
                  <a:lnTo>
                    <a:pt x="275" y="81"/>
                  </a:lnTo>
                  <a:lnTo>
                    <a:pt x="275" y="66"/>
                  </a:lnTo>
                  <a:lnTo>
                    <a:pt x="268" y="52"/>
                  </a:lnTo>
                  <a:lnTo>
                    <a:pt x="264" y="44"/>
                  </a:lnTo>
                  <a:lnTo>
                    <a:pt x="260" y="34"/>
                  </a:lnTo>
                  <a:lnTo>
                    <a:pt x="260" y="26"/>
                  </a:lnTo>
                  <a:lnTo>
                    <a:pt x="260" y="21"/>
                  </a:lnTo>
                  <a:lnTo>
                    <a:pt x="260" y="13"/>
                  </a:lnTo>
                  <a:lnTo>
                    <a:pt x="260" y="7"/>
                  </a:lnTo>
                  <a:lnTo>
                    <a:pt x="260" y="5"/>
                  </a:lnTo>
                  <a:lnTo>
                    <a:pt x="264" y="2"/>
                  </a:lnTo>
                  <a:lnTo>
                    <a:pt x="268" y="0"/>
                  </a:lnTo>
                  <a:lnTo>
                    <a:pt x="271" y="0"/>
                  </a:lnTo>
                  <a:lnTo>
                    <a:pt x="279" y="0"/>
                  </a:lnTo>
                  <a:lnTo>
                    <a:pt x="287" y="0"/>
                  </a:lnTo>
                  <a:lnTo>
                    <a:pt x="302" y="2"/>
                  </a:lnTo>
                  <a:lnTo>
                    <a:pt x="320" y="7"/>
                  </a:lnTo>
                  <a:lnTo>
                    <a:pt x="335" y="18"/>
                  </a:lnTo>
                  <a:lnTo>
                    <a:pt x="347" y="31"/>
                  </a:lnTo>
                  <a:lnTo>
                    <a:pt x="354" y="44"/>
                  </a:lnTo>
                  <a:lnTo>
                    <a:pt x="358" y="58"/>
                  </a:lnTo>
                  <a:lnTo>
                    <a:pt x="358" y="58"/>
                  </a:lnTo>
                </a:path>
              </a:pathLst>
            </a:custGeom>
            <a:grpFill/>
            <a:ln w="36513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5" name="Freeform 40"/>
            <p:cNvSpPr/>
            <p:nvPr/>
          </p:nvSpPr>
          <p:spPr bwMode="auto">
            <a:xfrm>
              <a:off x="8107364" y="1377950"/>
              <a:ext cx="663575" cy="608012"/>
            </a:xfrm>
            <a:custGeom>
              <a:avLst/>
              <a:gdLst>
                <a:gd name="T0" fmla="*/ 234 w 418"/>
                <a:gd name="T1" fmla="*/ 222 h 383"/>
                <a:gd name="T2" fmla="*/ 275 w 418"/>
                <a:gd name="T3" fmla="*/ 251 h 383"/>
                <a:gd name="T4" fmla="*/ 309 w 418"/>
                <a:gd name="T5" fmla="*/ 275 h 383"/>
                <a:gd name="T6" fmla="*/ 343 w 418"/>
                <a:gd name="T7" fmla="*/ 293 h 383"/>
                <a:gd name="T8" fmla="*/ 373 w 418"/>
                <a:gd name="T9" fmla="*/ 304 h 383"/>
                <a:gd name="T10" fmla="*/ 396 w 418"/>
                <a:gd name="T11" fmla="*/ 317 h 383"/>
                <a:gd name="T12" fmla="*/ 411 w 418"/>
                <a:gd name="T13" fmla="*/ 327 h 383"/>
                <a:gd name="T14" fmla="*/ 418 w 418"/>
                <a:gd name="T15" fmla="*/ 333 h 383"/>
                <a:gd name="T16" fmla="*/ 418 w 418"/>
                <a:gd name="T17" fmla="*/ 338 h 383"/>
                <a:gd name="T18" fmla="*/ 411 w 418"/>
                <a:gd name="T19" fmla="*/ 346 h 383"/>
                <a:gd name="T20" fmla="*/ 396 w 418"/>
                <a:gd name="T21" fmla="*/ 354 h 383"/>
                <a:gd name="T22" fmla="*/ 377 w 418"/>
                <a:gd name="T23" fmla="*/ 362 h 383"/>
                <a:gd name="T24" fmla="*/ 350 w 418"/>
                <a:gd name="T25" fmla="*/ 372 h 383"/>
                <a:gd name="T26" fmla="*/ 324 w 418"/>
                <a:gd name="T27" fmla="*/ 380 h 383"/>
                <a:gd name="T28" fmla="*/ 298 w 418"/>
                <a:gd name="T29" fmla="*/ 383 h 383"/>
                <a:gd name="T30" fmla="*/ 279 w 418"/>
                <a:gd name="T31" fmla="*/ 383 h 383"/>
                <a:gd name="T32" fmla="*/ 267 w 418"/>
                <a:gd name="T33" fmla="*/ 380 h 383"/>
                <a:gd name="T34" fmla="*/ 260 w 418"/>
                <a:gd name="T35" fmla="*/ 375 h 383"/>
                <a:gd name="T36" fmla="*/ 252 w 418"/>
                <a:gd name="T37" fmla="*/ 370 h 383"/>
                <a:gd name="T38" fmla="*/ 241 w 418"/>
                <a:gd name="T39" fmla="*/ 359 h 383"/>
                <a:gd name="T40" fmla="*/ 234 w 418"/>
                <a:gd name="T41" fmla="*/ 346 h 383"/>
                <a:gd name="T42" fmla="*/ 219 w 418"/>
                <a:gd name="T43" fmla="*/ 330 h 383"/>
                <a:gd name="T44" fmla="*/ 203 w 418"/>
                <a:gd name="T45" fmla="*/ 314 h 383"/>
                <a:gd name="T46" fmla="*/ 188 w 418"/>
                <a:gd name="T47" fmla="*/ 293 h 383"/>
                <a:gd name="T48" fmla="*/ 173 w 418"/>
                <a:gd name="T49" fmla="*/ 269 h 383"/>
                <a:gd name="T50" fmla="*/ 155 w 418"/>
                <a:gd name="T51" fmla="*/ 240 h 383"/>
                <a:gd name="T52" fmla="*/ 136 w 418"/>
                <a:gd name="T53" fmla="*/ 211 h 383"/>
                <a:gd name="T54" fmla="*/ 113 w 418"/>
                <a:gd name="T55" fmla="*/ 180 h 383"/>
                <a:gd name="T56" fmla="*/ 91 w 418"/>
                <a:gd name="T57" fmla="*/ 145 h 383"/>
                <a:gd name="T58" fmla="*/ 68 w 418"/>
                <a:gd name="T59" fmla="*/ 106 h 383"/>
                <a:gd name="T60" fmla="*/ 42 w 418"/>
                <a:gd name="T61" fmla="*/ 66 h 383"/>
                <a:gd name="T62" fmla="*/ 15 w 418"/>
                <a:gd name="T63" fmla="*/ 21 h 383"/>
                <a:gd name="T64" fmla="*/ 8 w 418"/>
                <a:gd name="T65" fmla="*/ 0 h 383"/>
                <a:gd name="T66" fmla="*/ 30 w 418"/>
                <a:gd name="T67" fmla="*/ 8 h 383"/>
                <a:gd name="T68" fmla="*/ 49 w 418"/>
                <a:gd name="T69" fmla="*/ 21 h 383"/>
                <a:gd name="T70" fmla="*/ 75 w 418"/>
                <a:gd name="T71" fmla="*/ 42 h 383"/>
                <a:gd name="T72" fmla="*/ 98 w 418"/>
                <a:gd name="T73" fmla="*/ 74 h 383"/>
                <a:gd name="T74" fmla="*/ 124 w 418"/>
                <a:gd name="T75" fmla="*/ 106 h 383"/>
                <a:gd name="T76" fmla="*/ 155 w 418"/>
                <a:gd name="T77" fmla="*/ 143 h 383"/>
                <a:gd name="T78" fmla="*/ 192 w 418"/>
                <a:gd name="T79" fmla="*/ 182 h 383"/>
                <a:gd name="T80" fmla="*/ 211 w 418"/>
                <a:gd name="T81" fmla="*/ 203 h 3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18" h="383">
                  <a:moveTo>
                    <a:pt x="211" y="203"/>
                  </a:moveTo>
                  <a:lnTo>
                    <a:pt x="234" y="222"/>
                  </a:lnTo>
                  <a:lnTo>
                    <a:pt x="252" y="238"/>
                  </a:lnTo>
                  <a:lnTo>
                    <a:pt x="275" y="251"/>
                  </a:lnTo>
                  <a:lnTo>
                    <a:pt x="294" y="264"/>
                  </a:lnTo>
                  <a:lnTo>
                    <a:pt x="309" y="275"/>
                  </a:lnTo>
                  <a:lnTo>
                    <a:pt x="328" y="285"/>
                  </a:lnTo>
                  <a:lnTo>
                    <a:pt x="343" y="293"/>
                  </a:lnTo>
                  <a:lnTo>
                    <a:pt x="362" y="298"/>
                  </a:lnTo>
                  <a:lnTo>
                    <a:pt x="373" y="304"/>
                  </a:lnTo>
                  <a:lnTo>
                    <a:pt x="388" y="312"/>
                  </a:lnTo>
                  <a:lnTo>
                    <a:pt x="396" y="317"/>
                  </a:lnTo>
                  <a:lnTo>
                    <a:pt x="403" y="322"/>
                  </a:lnTo>
                  <a:lnTo>
                    <a:pt x="411" y="327"/>
                  </a:lnTo>
                  <a:lnTo>
                    <a:pt x="414" y="330"/>
                  </a:lnTo>
                  <a:lnTo>
                    <a:pt x="418" y="333"/>
                  </a:lnTo>
                  <a:lnTo>
                    <a:pt x="418" y="335"/>
                  </a:lnTo>
                  <a:lnTo>
                    <a:pt x="418" y="338"/>
                  </a:lnTo>
                  <a:lnTo>
                    <a:pt x="414" y="341"/>
                  </a:lnTo>
                  <a:lnTo>
                    <a:pt x="411" y="346"/>
                  </a:lnTo>
                  <a:lnTo>
                    <a:pt x="407" y="348"/>
                  </a:lnTo>
                  <a:lnTo>
                    <a:pt x="396" y="354"/>
                  </a:lnTo>
                  <a:lnTo>
                    <a:pt x="388" y="359"/>
                  </a:lnTo>
                  <a:lnTo>
                    <a:pt x="377" y="362"/>
                  </a:lnTo>
                  <a:lnTo>
                    <a:pt x="365" y="367"/>
                  </a:lnTo>
                  <a:lnTo>
                    <a:pt x="350" y="372"/>
                  </a:lnTo>
                  <a:lnTo>
                    <a:pt x="335" y="375"/>
                  </a:lnTo>
                  <a:lnTo>
                    <a:pt x="324" y="380"/>
                  </a:lnTo>
                  <a:lnTo>
                    <a:pt x="309" y="380"/>
                  </a:lnTo>
                  <a:lnTo>
                    <a:pt x="298" y="383"/>
                  </a:lnTo>
                  <a:lnTo>
                    <a:pt x="290" y="383"/>
                  </a:lnTo>
                  <a:lnTo>
                    <a:pt x="279" y="383"/>
                  </a:lnTo>
                  <a:lnTo>
                    <a:pt x="271" y="380"/>
                  </a:lnTo>
                  <a:lnTo>
                    <a:pt x="267" y="380"/>
                  </a:lnTo>
                  <a:lnTo>
                    <a:pt x="264" y="378"/>
                  </a:lnTo>
                  <a:lnTo>
                    <a:pt x="260" y="375"/>
                  </a:lnTo>
                  <a:lnTo>
                    <a:pt x="256" y="372"/>
                  </a:lnTo>
                  <a:lnTo>
                    <a:pt x="252" y="370"/>
                  </a:lnTo>
                  <a:lnTo>
                    <a:pt x="249" y="364"/>
                  </a:lnTo>
                  <a:lnTo>
                    <a:pt x="241" y="359"/>
                  </a:lnTo>
                  <a:lnTo>
                    <a:pt x="237" y="354"/>
                  </a:lnTo>
                  <a:lnTo>
                    <a:pt x="234" y="346"/>
                  </a:lnTo>
                  <a:lnTo>
                    <a:pt x="226" y="338"/>
                  </a:lnTo>
                  <a:lnTo>
                    <a:pt x="219" y="330"/>
                  </a:lnTo>
                  <a:lnTo>
                    <a:pt x="211" y="322"/>
                  </a:lnTo>
                  <a:lnTo>
                    <a:pt x="203" y="314"/>
                  </a:lnTo>
                  <a:lnTo>
                    <a:pt x="196" y="304"/>
                  </a:lnTo>
                  <a:lnTo>
                    <a:pt x="188" y="293"/>
                  </a:lnTo>
                  <a:lnTo>
                    <a:pt x="181" y="280"/>
                  </a:lnTo>
                  <a:lnTo>
                    <a:pt x="173" y="269"/>
                  </a:lnTo>
                  <a:lnTo>
                    <a:pt x="162" y="256"/>
                  </a:lnTo>
                  <a:lnTo>
                    <a:pt x="155" y="240"/>
                  </a:lnTo>
                  <a:lnTo>
                    <a:pt x="143" y="227"/>
                  </a:lnTo>
                  <a:lnTo>
                    <a:pt x="136" y="211"/>
                  </a:lnTo>
                  <a:lnTo>
                    <a:pt x="124" y="195"/>
                  </a:lnTo>
                  <a:lnTo>
                    <a:pt x="113" y="180"/>
                  </a:lnTo>
                  <a:lnTo>
                    <a:pt x="102" y="164"/>
                  </a:lnTo>
                  <a:lnTo>
                    <a:pt x="91" y="145"/>
                  </a:lnTo>
                  <a:lnTo>
                    <a:pt x="79" y="127"/>
                  </a:lnTo>
                  <a:lnTo>
                    <a:pt x="68" y="106"/>
                  </a:lnTo>
                  <a:lnTo>
                    <a:pt x="53" y="87"/>
                  </a:lnTo>
                  <a:lnTo>
                    <a:pt x="42" y="66"/>
                  </a:lnTo>
                  <a:lnTo>
                    <a:pt x="26" y="45"/>
                  </a:lnTo>
                  <a:lnTo>
                    <a:pt x="15" y="21"/>
                  </a:lnTo>
                  <a:lnTo>
                    <a:pt x="0" y="0"/>
                  </a:lnTo>
                  <a:lnTo>
                    <a:pt x="8" y="0"/>
                  </a:lnTo>
                  <a:lnTo>
                    <a:pt x="19" y="3"/>
                  </a:lnTo>
                  <a:lnTo>
                    <a:pt x="30" y="8"/>
                  </a:lnTo>
                  <a:lnTo>
                    <a:pt x="38" y="13"/>
                  </a:lnTo>
                  <a:lnTo>
                    <a:pt x="49" y="21"/>
                  </a:lnTo>
                  <a:lnTo>
                    <a:pt x="60" y="32"/>
                  </a:lnTo>
                  <a:lnTo>
                    <a:pt x="75" y="42"/>
                  </a:lnTo>
                  <a:lnTo>
                    <a:pt x="87" y="55"/>
                  </a:lnTo>
                  <a:lnTo>
                    <a:pt x="98" y="74"/>
                  </a:lnTo>
                  <a:lnTo>
                    <a:pt x="109" y="90"/>
                  </a:lnTo>
                  <a:lnTo>
                    <a:pt x="124" y="106"/>
                  </a:lnTo>
                  <a:lnTo>
                    <a:pt x="139" y="124"/>
                  </a:lnTo>
                  <a:lnTo>
                    <a:pt x="155" y="143"/>
                  </a:lnTo>
                  <a:lnTo>
                    <a:pt x="173" y="161"/>
                  </a:lnTo>
                  <a:lnTo>
                    <a:pt x="192" y="182"/>
                  </a:lnTo>
                  <a:lnTo>
                    <a:pt x="211" y="203"/>
                  </a:lnTo>
                  <a:lnTo>
                    <a:pt x="211" y="203"/>
                  </a:lnTo>
                </a:path>
              </a:pathLst>
            </a:custGeom>
            <a:grpFill/>
            <a:ln w="36513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133" name="Freeform 12"/>
          <p:cNvSpPr/>
          <p:nvPr/>
        </p:nvSpPr>
        <p:spPr>
          <a:xfrm>
            <a:off x="2368550" y="3575050"/>
            <a:ext cx="457200" cy="155575"/>
          </a:xfrm>
          <a:custGeom>
            <a:avLst/>
            <a:gdLst>
              <a:gd name="txL" fmla="*/ 0 w 252"/>
              <a:gd name="txT" fmla="*/ 0 h 98"/>
              <a:gd name="txR" fmla="*/ 252 w 252"/>
              <a:gd name="txB" fmla="*/ 98 h 98"/>
            </a:gdLst>
            <a:ahLst/>
            <a:cxnLst>
              <a:cxn ang="0">
                <a:pos x="124" y="21"/>
              </a:cxn>
              <a:cxn ang="0">
                <a:pos x="139" y="16"/>
              </a:cxn>
              <a:cxn ang="0">
                <a:pos x="158" y="10"/>
              </a:cxn>
              <a:cxn ang="0">
                <a:pos x="173" y="5"/>
              </a:cxn>
              <a:cxn ang="0">
                <a:pos x="184" y="3"/>
              </a:cxn>
              <a:cxn ang="0">
                <a:pos x="195" y="0"/>
              </a:cxn>
              <a:cxn ang="0">
                <a:pos x="207" y="0"/>
              </a:cxn>
              <a:cxn ang="0">
                <a:pos x="218" y="0"/>
              </a:cxn>
              <a:cxn ang="0">
                <a:pos x="226" y="3"/>
              </a:cxn>
              <a:cxn ang="0">
                <a:pos x="237" y="8"/>
              </a:cxn>
              <a:cxn ang="0">
                <a:pos x="248" y="16"/>
              </a:cxn>
              <a:cxn ang="0">
                <a:pos x="252" y="21"/>
              </a:cxn>
              <a:cxn ang="0">
                <a:pos x="252" y="29"/>
              </a:cxn>
              <a:cxn ang="0">
                <a:pos x="252" y="32"/>
              </a:cxn>
              <a:cxn ang="0">
                <a:pos x="248" y="37"/>
              </a:cxn>
              <a:cxn ang="0">
                <a:pos x="244" y="42"/>
              </a:cxn>
              <a:cxn ang="0">
                <a:pos x="237" y="47"/>
              </a:cxn>
              <a:cxn ang="0">
                <a:pos x="229" y="53"/>
              </a:cxn>
              <a:cxn ang="0">
                <a:pos x="218" y="58"/>
              </a:cxn>
              <a:cxn ang="0">
                <a:pos x="203" y="66"/>
              </a:cxn>
              <a:cxn ang="0">
                <a:pos x="192" y="71"/>
              </a:cxn>
              <a:cxn ang="0">
                <a:pos x="173" y="79"/>
              </a:cxn>
              <a:cxn ang="0">
                <a:pos x="154" y="84"/>
              </a:cxn>
              <a:cxn ang="0">
                <a:pos x="131" y="90"/>
              </a:cxn>
              <a:cxn ang="0">
                <a:pos x="109" y="92"/>
              </a:cxn>
              <a:cxn ang="0">
                <a:pos x="86" y="95"/>
              </a:cxn>
              <a:cxn ang="0">
                <a:pos x="60" y="98"/>
              </a:cxn>
              <a:cxn ang="0">
                <a:pos x="30" y="98"/>
              </a:cxn>
              <a:cxn ang="0">
                <a:pos x="0" y="98"/>
              </a:cxn>
              <a:cxn ang="0">
                <a:pos x="0" y="47"/>
              </a:cxn>
              <a:cxn ang="0">
                <a:pos x="15" y="47"/>
              </a:cxn>
              <a:cxn ang="0">
                <a:pos x="26" y="45"/>
              </a:cxn>
              <a:cxn ang="0">
                <a:pos x="41" y="45"/>
              </a:cxn>
              <a:cxn ang="0">
                <a:pos x="56" y="42"/>
              </a:cxn>
              <a:cxn ang="0">
                <a:pos x="71" y="37"/>
              </a:cxn>
              <a:cxn ang="0">
                <a:pos x="86" y="34"/>
              </a:cxn>
              <a:cxn ang="0">
                <a:pos x="105" y="29"/>
              </a:cxn>
              <a:cxn ang="0">
                <a:pos x="124" y="21"/>
              </a:cxn>
              <a:cxn ang="0">
                <a:pos x="124" y="21"/>
              </a:cxn>
            </a:cxnLst>
            <a:rect l="txL" t="txT" r="txR" b="txB"/>
            <a:pathLst>
              <a:path w="252" h="98">
                <a:moveTo>
                  <a:pt x="124" y="21"/>
                </a:moveTo>
                <a:lnTo>
                  <a:pt x="139" y="16"/>
                </a:lnTo>
                <a:lnTo>
                  <a:pt x="158" y="10"/>
                </a:lnTo>
                <a:lnTo>
                  <a:pt x="173" y="5"/>
                </a:lnTo>
                <a:lnTo>
                  <a:pt x="184" y="3"/>
                </a:lnTo>
                <a:lnTo>
                  <a:pt x="195" y="0"/>
                </a:lnTo>
                <a:lnTo>
                  <a:pt x="207" y="0"/>
                </a:lnTo>
                <a:lnTo>
                  <a:pt x="218" y="0"/>
                </a:lnTo>
                <a:lnTo>
                  <a:pt x="226" y="3"/>
                </a:lnTo>
                <a:lnTo>
                  <a:pt x="237" y="8"/>
                </a:lnTo>
                <a:lnTo>
                  <a:pt x="248" y="16"/>
                </a:lnTo>
                <a:lnTo>
                  <a:pt x="252" y="21"/>
                </a:lnTo>
                <a:lnTo>
                  <a:pt x="252" y="29"/>
                </a:lnTo>
                <a:lnTo>
                  <a:pt x="252" y="32"/>
                </a:lnTo>
                <a:lnTo>
                  <a:pt x="248" y="37"/>
                </a:lnTo>
                <a:lnTo>
                  <a:pt x="244" y="42"/>
                </a:lnTo>
                <a:lnTo>
                  <a:pt x="237" y="47"/>
                </a:lnTo>
                <a:lnTo>
                  <a:pt x="229" y="53"/>
                </a:lnTo>
                <a:lnTo>
                  <a:pt x="218" y="58"/>
                </a:lnTo>
                <a:lnTo>
                  <a:pt x="203" y="66"/>
                </a:lnTo>
                <a:lnTo>
                  <a:pt x="192" y="71"/>
                </a:lnTo>
                <a:lnTo>
                  <a:pt x="173" y="79"/>
                </a:lnTo>
                <a:lnTo>
                  <a:pt x="154" y="84"/>
                </a:lnTo>
                <a:lnTo>
                  <a:pt x="131" y="90"/>
                </a:lnTo>
                <a:lnTo>
                  <a:pt x="109" y="92"/>
                </a:lnTo>
                <a:lnTo>
                  <a:pt x="86" y="95"/>
                </a:lnTo>
                <a:lnTo>
                  <a:pt x="60" y="98"/>
                </a:lnTo>
                <a:lnTo>
                  <a:pt x="30" y="98"/>
                </a:lnTo>
                <a:lnTo>
                  <a:pt x="0" y="98"/>
                </a:lnTo>
                <a:lnTo>
                  <a:pt x="0" y="47"/>
                </a:lnTo>
                <a:lnTo>
                  <a:pt x="15" y="47"/>
                </a:lnTo>
                <a:lnTo>
                  <a:pt x="26" y="45"/>
                </a:lnTo>
                <a:lnTo>
                  <a:pt x="41" y="45"/>
                </a:lnTo>
                <a:lnTo>
                  <a:pt x="56" y="42"/>
                </a:lnTo>
                <a:lnTo>
                  <a:pt x="71" y="37"/>
                </a:lnTo>
                <a:lnTo>
                  <a:pt x="86" y="34"/>
                </a:lnTo>
                <a:lnTo>
                  <a:pt x="105" y="29"/>
                </a:lnTo>
                <a:lnTo>
                  <a:pt x="124" y="21"/>
                </a:lnTo>
              </a:path>
            </a:pathLst>
          </a:custGeom>
          <a:solidFill>
            <a:srgbClr val="FF0000">
              <a:alpha val="100000"/>
            </a:srgbClr>
          </a:solidFill>
          <a:ln w="36513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34" name="Freeform 13"/>
          <p:cNvSpPr/>
          <p:nvPr/>
        </p:nvSpPr>
        <p:spPr>
          <a:xfrm>
            <a:off x="2368550" y="3843338"/>
            <a:ext cx="415925" cy="130175"/>
          </a:xfrm>
          <a:custGeom>
            <a:avLst/>
            <a:gdLst>
              <a:gd name="txL" fmla="*/ 0 w 229"/>
              <a:gd name="txT" fmla="*/ 0 h 82"/>
              <a:gd name="txR" fmla="*/ 229 w 229"/>
              <a:gd name="txB" fmla="*/ 82 h 82"/>
            </a:gdLst>
            <a:ahLst/>
            <a:cxnLst>
              <a:cxn ang="0">
                <a:pos x="109" y="24"/>
              </a:cxn>
              <a:cxn ang="0">
                <a:pos x="128" y="18"/>
              </a:cxn>
              <a:cxn ang="0">
                <a:pos x="143" y="13"/>
              </a:cxn>
              <a:cxn ang="0">
                <a:pos x="154" y="8"/>
              </a:cxn>
              <a:cxn ang="0">
                <a:pos x="165" y="5"/>
              </a:cxn>
              <a:cxn ang="0">
                <a:pos x="177" y="3"/>
              </a:cxn>
              <a:cxn ang="0">
                <a:pos x="184" y="0"/>
              </a:cxn>
              <a:cxn ang="0">
                <a:pos x="188" y="0"/>
              </a:cxn>
              <a:cxn ang="0">
                <a:pos x="192" y="0"/>
              </a:cxn>
              <a:cxn ang="0">
                <a:pos x="195" y="0"/>
              </a:cxn>
              <a:cxn ang="0">
                <a:pos x="199" y="0"/>
              </a:cxn>
              <a:cxn ang="0">
                <a:pos x="203" y="3"/>
              </a:cxn>
              <a:cxn ang="0">
                <a:pos x="214" y="5"/>
              </a:cxn>
              <a:cxn ang="0">
                <a:pos x="222" y="10"/>
              </a:cxn>
              <a:cxn ang="0">
                <a:pos x="226" y="16"/>
              </a:cxn>
              <a:cxn ang="0">
                <a:pos x="229" y="18"/>
              </a:cxn>
              <a:cxn ang="0">
                <a:pos x="229" y="24"/>
              </a:cxn>
              <a:cxn ang="0">
                <a:pos x="229" y="29"/>
              </a:cxn>
              <a:cxn ang="0">
                <a:pos x="226" y="34"/>
              </a:cxn>
              <a:cxn ang="0">
                <a:pos x="222" y="42"/>
              </a:cxn>
              <a:cxn ang="0">
                <a:pos x="214" y="50"/>
              </a:cxn>
              <a:cxn ang="0">
                <a:pos x="203" y="58"/>
              </a:cxn>
              <a:cxn ang="0">
                <a:pos x="188" y="66"/>
              </a:cxn>
              <a:cxn ang="0">
                <a:pos x="177" y="71"/>
              </a:cxn>
              <a:cxn ang="0">
                <a:pos x="158" y="74"/>
              </a:cxn>
              <a:cxn ang="0">
                <a:pos x="150" y="76"/>
              </a:cxn>
              <a:cxn ang="0">
                <a:pos x="135" y="79"/>
              </a:cxn>
              <a:cxn ang="0">
                <a:pos x="120" y="79"/>
              </a:cxn>
              <a:cxn ang="0">
                <a:pos x="101" y="82"/>
              </a:cxn>
              <a:cxn ang="0">
                <a:pos x="82" y="82"/>
              </a:cxn>
              <a:cxn ang="0">
                <a:pos x="56" y="82"/>
              </a:cxn>
              <a:cxn ang="0">
                <a:pos x="30" y="82"/>
              </a:cxn>
              <a:cxn ang="0">
                <a:pos x="0" y="82"/>
              </a:cxn>
              <a:cxn ang="0">
                <a:pos x="0" y="42"/>
              </a:cxn>
              <a:cxn ang="0">
                <a:pos x="11" y="42"/>
              </a:cxn>
              <a:cxn ang="0">
                <a:pos x="22" y="42"/>
              </a:cxn>
              <a:cxn ang="0">
                <a:pos x="34" y="40"/>
              </a:cxn>
              <a:cxn ang="0">
                <a:pos x="45" y="40"/>
              </a:cxn>
              <a:cxn ang="0">
                <a:pos x="60" y="37"/>
              </a:cxn>
              <a:cxn ang="0">
                <a:pos x="75" y="32"/>
              </a:cxn>
              <a:cxn ang="0">
                <a:pos x="90" y="29"/>
              </a:cxn>
              <a:cxn ang="0">
                <a:pos x="109" y="24"/>
              </a:cxn>
              <a:cxn ang="0">
                <a:pos x="109" y="24"/>
              </a:cxn>
            </a:cxnLst>
            <a:rect l="txL" t="txT" r="txR" b="txB"/>
            <a:pathLst>
              <a:path w="229" h="82">
                <a:moveTo>
                  <a:pt x="109" y="24"/>
                </a:moveTo>
                <a:lnTo>
                  <a:pt x="128" y="18"/>
                </a:lnTo>
                <a:lnTo>
                  <a:pt x="143" y="13"/>
                </a:lnTo>
                <a:lnTo>
                  <a:pt x="154" y="8"/>
                </a:lnTo>
                <a:lnTo>
                  <a:pt x="165" y="5"/>
                </a:lnTo>
                <a:lnTo>
                  <a:pt x="177" y="3"/>
                </a:lnTo>
                <a:lnTo>
                  <a:pt x="184" y="0"/>
                </a:lnTo>
                <a:lnTo>
                  <a:pt x="188" y="0"/>
                </a:lnTo>
                <a:lnTo>
                  <a:pt x="192" y="0"/>
                </a:lnTo>
                <a:lnTo>
                  <a:pt x="195" y="0"/>
                </a:lnTo>
                <a:lnTo>
                  <a:pt x="199" y="0"/>
                </a:lnTo>
                <a:lnTo>
                  <a:pt x="203" y="3"/>
                </a:lnTo>
                <a:lnTo>
                  <a:pt x="214" y="5"/>
                </a:lnTo>
                <a:lnTo>
                  <a:pt x="222" y="10"/>
                </a:lnTo>
                <a:lnTo>
                  <a:pt x="226" y="16"/>
                </a:lnTo>
                <a:lnTo>
                  <a:pt x="229" y="18"/>
                </a:lnTo>
                <a:lnTo>
                  <a:pt x="229" y="24"/>
                </a:lnTo>
                <a:lnTo>
                  <a:pt x="229" y="29"/>
                </a:lnTo>
                <a:lnTo>
                  <a:pt x="226" y="34"/>
                </a:lnTo>
                <a:lnTo>
                  <a:pt x="222" y="42"/>
                </a:lnTo>
                <a:lnTo>
                  <a:pt x="214" y="50"/>
                </a:lnTo>
                <a:lnTo>
                  <a:pt x="203" y="58"/>
                </a:lnTo>
                <a:lnTo>
                  <a:pt x="188" y="66"/>
                </a:lnTo>
                <a:lnTo>
                  <a:pt x="177" y="71"/>
                </a:lnTo>
                <a:lnTo>
                  <a:pt x="158" y="74"/>
                </a:lnTo>
                <a:lnTo>
                  <a:pt x="150" y="76"/>
                </a:lnTo>
                <a:lnTo>
                  <a:pt x="135" y="79"/>
                </a:lnTo>
                <a:lnTo>
                  <a:pt x="120" y="79"/>
                </a:lnTo>
                <a:lnTo>
                  <a:pt x="101" y="82"/>
                </a:lnTo>
                <a:lnTo>
                  <a:pt x="82" y="82"/>
                </a:lnTo>
                <a:lnTo>
                  <a:pt x="56" y="82"/>
                </a:lnTo>
                <a:lnTo>
                  <a:pt x="30" y="82"/>
                </a:lnTo>
                <a:lnTo>
                  <a:pt x="0" y="82"/>
                </a:lnTo>
                <a:lnTo>
                  <a:pt x="0" y="42"/>
                </a:lnTo>
                <a:lnTo>
                  <a:pt x="11" y="42"/>
                </a:lnTo>
                <a:lnTo>
                  <a:pt x="22" y="42"/>
                </a:lnTo>
                <a:lnTo>
                  <a:pt x="34" y="40"/>
                </a:lnTo>
                <a:lnTo>
                  <a:pt x="45" y="40"/>
                </a:lnTo>
                <a:lnTo>
                  <a:pt x="60" y="37"/>
                </a:lnTo>
                <a:lnTo>
                  <a:pt x="75" y="32"/>
                </a:lnTo>
                <a:lnTo>
                  <a:pt x="90" y="29"/>
                </a:lnTo>
                <a:lnTo>
                  <a:pt x="109" y="24"/>
                </a:lnTo>
              </a:path>
            </a:pathLst>
          </a:custGeom>
          <a:solidFill>
            <a:srgbClr val="FF0000">
              <a:alpha val="100000"/>
            </a:srgbClr>
          </a:solidFill>
          <a:ln w="36513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35" name="Freeform 14"/>
          <p:cNvSpPr/>
          <p:nvPr/>
        </p:nvSpPr>
        <p:spPr>
          <a:xfrm>
            <a:off x="2368550" y="4081463"/>
            <a:ext cx="436563" cy="142875"/>
          </a:xfrm>
          <a:custGeom>
            <a:avLst/>
            <a:gdLst>
              <a:gd name="txL" fmla="*/ 0 w 241"/>
              <a:gd name="txT" fmla="*/ 0 h 90"/>
              <a:gd name="txR" fmla="*/ 241 w 241"/>
              <a:gd name="txB" fmla="*/ 90 h 90"/>
            </a:gdLst>
            <a:ahLst/>
            <a:cxnLst>
              <a:cxn ang="0">
                <a:pos x="222" y="58"/>
              </a:cxn>
              <a:cxn ang="0">
                <a:pos x="218" y="61"/>
              </a:cxn>
              <a:cxn ang="0">
                <a:pos x="210" y="64"/>
              </a:cxn>
              <a:cxn ang="0">
                <a:pos x="203" y="66"/>
              </a:cxn>
              <a:cxn ang="0">
                <a:pos x="195" y="69"/>
              </a:cxn>
              <a:cxn ang="0">
                <a:pos x="184" y="72"/>
              </a:cxn>
              <a:cxn ang="0">
                <a:pos x="173" y="72"/>
              </a:cxn>
              <a:cxn ang="0">
                <a:pos x="158" y="74"/>
              </a:cxn>
              <a:cxn ang="0">
                <a:pos x="146" y="77"/>
              </a:cxn>
              <a:cxn ang="0">
                <a:pos x="113" y="82"/>
              </a:cxn>
              <a:cxn ang="0">
                <a:pos x="79" y="85"/>
              </a:cxn>
              <a:cxn ang="0">
                <a:pos x="64" y="85"/>
              </a:cxn>
              <a:cxn ang="0">
                <a:pos x="41" y="88"/>
              </a:cxn>
              <a:cxn ang="0">
                <a:pos x="22" y="88"/>
              </a:cxn>
              <a:cxn ang="0">
                <a:pos x="0" y="90"/>
              </a:cxn>
              <a:cxn ang="0">
                <a:pos x="0" y="53"/>
              </a:cxn>
              <a:cxn ang="0">
                <a:pos x="7" y="53"/>
              </a:cxn>
              <a:cxn ang="0">
                <a:pos x="15" y="51"/>
              </a:cxn>
              <a:cxn ang="0">
                <a:pos x="26" y="51"/>
              </a:cxn>
              <a:cxn ang="0">
                <a:pos x="37" y="48"/>
              </a:cxn>
              <a:cxn ang="0">
                <a:pos x="52" y="43"/>
              </a:cxn>
              <a:cxn ang="0">
                <a:pos x="67" y="40"/>
              </a:cxn>
              <a:cxn ang="0">
                <a:pos x="86" y="35"/>
              </a:cxn>
              <a:cxn ang="0">
                <a:pos x="105" y="27"/>
              </a:cxn>
              <a:cxn ang="0">
                <a:pos x="124" y="19"/>
              </a:cxn>
              <a:cxn ang="0">
                <a:pos x="139" y="14"/>
              </a:cxn>
              <a:cxn ang="0">
                <a:pos x="154" y="11"/>
              </a:cxn>
              <a:cxn ang="0">
                <a:pos x="165" y="6"/>
              </a:cxn>
              <a:cxn ang="0">
                <a:pos x="177" y="3"/>
              </a:cxn>
              <a:cxn ang="0">
                <a:pos x="184" y="3"/>
              </a:cxn>
              <a:cxn ang="0">
                <a:pos x="192" y="0"/>
              </a:cxn>
              <a:cxn ang="0">
                <a:pos x="195" y="0"/>
              </a:cxn>
              <a:cxn ang="0">
                <a:pos x="199" y="0"/>
              </a:cxn>
              <a:cxn ang="0">
                <a:pos x="207" y="3"/>
              </a:cxn>
              <a:cxn ang="0">
                <a:pos x="214" y="3"/>
              </a:cxn>
              <a:cxn ang="0">
                <a:pos x="222" y="8"/>
              </a:cxn>
              <a:cxn ang="0">
                <a:pos x="229" y="14"/>
              </a:cxn>
              <a:cxn ang="0">
                <a:pos x="237" y="22"/>
              </a:cxn>
              <a:cxn ang="0">
                <a:pos x="241" y="27"/>
              </a:cxn>
              <a:cxn ang="0">
                <a:pos x="241" y="32"/>
              </a:cxn>
              <a:cxn ang="0">
                <a:pos x="241" y="40"/>
              </a:cxn>
              <a:cxn ang="0">
                <a:pos x="237" y="45"/>
              </a:cxn>
              <a:cxn ang="0">
                <a:pos x="229" y="53"/>
              </a:cxn>
              <a:cxn ang="0">
                <a:pos x="222" y="58"/>
              </a:cxn>
              <a:cxn ang="0">
                <a:pos x="222" y="58"/>
              </a:cxn>
            </a:cxnLst>
            <a:rect l="txL" t="txT" r="txR" b="txB"/>
            <a:pathLst>
              <a:path w="241" h="90">
                <a:moveTo>
                  <a:pt x="222" y="58"/>
                </a:moveTo>
                <a:lnTo>
                  <a:pt x="218" y="61"/>
                </a:lnTo>
                <a:lnTo>
                  <a:pt x="210" y="64"/>
                </a:lnTo>
                <a:lnTo>
                  <a:pt x="203" y="66"/>
                </a:lnTo>
                <a:lnTo>
                  <a:pt x="195" y="69"/>
                </a:lnTo>
                <a:lnTo>
                  <a:pt x="184" y="72"/>
                </a:lnTo>
                <a:lnTo>
                  <a:pt x="173" y="72"/>
                </a:lnTo>
                <a:lnTo>
                  <a:pt x="158" y="74"/>
                </a:lnTo>
                <a:lnTo>
                  <a:pt x="146" y="77"/>
                </a:lnTo>
                <a:lnTo>
                  <a:pt x="113" y="82"/>
                </a:lnTo>
                <a:lnTo>
                  <a:pt x="79" y="85"/>
                </a:lnTo>
                <a:lnTo>
                  <a:pt x="64" y="85"/>
                </a:lnTo>
                <a:lnTo>
                  <a:pt x="41" y="88"/>
                </a:lnTo>
                <a:lnTo>
                  <a:pt x="22" y="88"/>
                </a:lnTo>
                <a:lnTo>
                  <a:pt x="0" y="90"/>
                </a:lnTo>
                <a:lnTo>
                  <a:pt x="0" y="53"/>
                </a:lnTo>
                <a:lnTo>
                  <a:pt x="7" y="53"/>
                </a:lnTo>
                <a:lnTo>
                  <a:pt x="15" y="51"/>
                </a:lnTo>
                <a:lnTo>
                  <a:pt x="26" y="51"/>
                </a:lnTo>
                <a:lnTo>
                  <a:pt x="37" y="48"/>
                </a:lnTo>
                <a:lnTo>
                  <a:pt x="52" y="43"/>
                </a:lnTo>
                <a:lnTo>
                  <a:pt x="67" y="40"/>
                </a:lnTo>
                <a:lnTo>
                  <a:pt x="86" y="35"/>
                </a:lnTo>
                <a:lnTo>
                  <a:pt x="105" y="27"/>
                </a:lnTo>
                <a:lnTo>
                  <a:pt x="124" y="19"/>
                </a:lnTo>
                <a:lnTo>
                  <a:pt x="139" y="14"/>
                </a:lnTo>
                <a:lnTo>
                  <a:pt x="154" y="11"/>
                </a:lnTo>
                <a:lnTo>
                  <a:pt x="165" y="6"/>
                </a:lnTo>
                <a:lnTo>
                  <a:pt x="177" y="3"/>
                </a:lnTo>
                <a:lnTo>
                  <a:pt x="184" y="3"/>
                </a:lnTo>
                <a:lnTo>
                  <a:pt x="192" y="0"/>
                </a:lnTo>
                <a:lnTo>
                  <a:pt x="195" y="0"/>
                </a:lnTo>
                <a:lnTo>
                  <a:pt x="199" y="0"/>
                </a:lnTo>
                <a:lnTo>
                  <a:pt x="207" y="3"/>
                </a:lnTo>
                <a:lnTo>
                  <a:pt x="214" y="3"/>
                </a:lnTo>
                <a:lnTo>
                  <a:pt x="222" y="8"/>
                </a:lnTo>
                <a:lnTo>
                  <a:pt x="229" y="14"/>
                </a:lnTo>
                <a:lnTo>
                  <a:pt x="237" y="22"/>
                </a:lnTo>
                <a:lnTo>
                  <a:pt x="241" y="27"/>
                </a:lnTo>
                <a:lnTo>
                  <a:pt x="241" y="32"/>
                </a:lnTo>
                <a:lnTo>
                  <a:pt x="241" y="40"/>
                </a:lnTo>
                <a:lnTo>
                  <a:pt x="237" y="45"/>
                </a:lnTo>
                <a:lnTo>
                  <a:pt x="229" y="53"/>
                </a:lnTo>
                <a:lnTo>
                  <a:pt x="222" y="58"/>
                </a:lnTo>
              </a:path>
            </a:pathLst>
          </a:custGeom>
          <a:solidFill>
            <a:srgbClr val="FF0000">
              <a:alpha val="100000"/>
            </a:srgbClr>
          </a:solidFill>
          <a:ln w="36513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36" name="Freeform 15"/>
          <p:cNvSpPr/>
          <p:nvPr/>
        </p:nvSpPr>
        <p:spPr>
          <a:xfrm>
            <a:off x="1806575" y="4295775"/>
            <a:ext cx="1476375" cy="322263"/>
          </a:xfrm>
          <a:custGeom>
            <a:avLst/>
            <a:gdLst>
              <a:gd name="txL" fmla="*/ 0 w 813"/>
              <a:gd name="txT" fmla="*/ 0 h 203"/>
              <a:gd name="txR" fmla="*/ 813 w 813"/>
              <a:gd name="txB" fmla="*/ 203 h 203"/>
            </a:gdLst>
            <a:ahLst/>
            <a:cxnLst>
              <a:cxn ang="0">
                <a:pos x="222" y="169"/>
              </a:cxn>
              <a:cxn ang="0">
                <a:pos x="188" y="180"/>
              </a:cxn>
              <a:cxn ang="0">
                <a:pos x="162" y="185"/>
              </a:cxn>
              <a:cxn ang="0">
                <a:pos x="139" y="193"/>
              </a:cxn>
              <a:cxn ang="0">
                <a:pos x="120" y="195"/>
              </a:cxn>
              <a:cxn ang="0">
                <a:pos x="105" y="201"/>
              </a:cxn>
              <a:cxn ang="0">
                <a:pos x="94" y="203"/>
              </a:cxn>
              <a:cxn ang="0">
                <a:pos x="86" y="203"/>
              </a:cxn>
              <a:cxn ang="0">
                <a:pos x="83" y="203"/>
              </a:cxn>
              <a:cxn ang="0">
                <a:pos x="75" y="201"/>
              </a:cxn>
              <a:cxn ang="0">
                <a:pos x="64" y="195"/>
              </a:cxn>
              <a:cxn ang="0">
                <a:pos x="49" y="185"/>
              </a:cxn>
              <a:cxn ang="0">
                <a:pos x="30" y="172"/>
              </a:cxn>
              <a:cxn ang="0">
                <a:pos x="15" y="158"/>
              </a:cxn>
              <a:cxn ang="0">
                <a:pos x="4" y="151"/>
              </a:cxn>
              <a:cxn ang="0">
                <a:pos x="0" y="143"/>
              </a:cxn>
              <a:cxn ang="0">
                <a:pos x="0" y="137"/>
              </a:cxn>
              <a:cxn ang="0">
                <a:pos x="7" y="135"/>
              </a:cxn>
              <a:cxn ang="0">
                <a:pos x="22" y="132"/>
              </a:cxn>
              <a:cxn ang="0">
                <a:pos x="37" y="132"/>
              </a:cxn>
              <a:cxn ang="0">
                <a:pos x="60" y="127"/>
              </a:cxn>
              <a:cxn ang="0">
                <a:pos x="94" y="119"/>
              </a:cxn>
              <a:cxn ang="0">
                <a:pos x="139" y="111"/>
              </a:cxn>
              <a:cxn ang="0">
                <a:pos x="196" y="100"/>
              </a:cxn>
              <a:cxn ang="0">
                <a:pos x="260" y="87"/>
              </a:cxn>
              <a:cxn ang="0">
                <a:pos x="331" y="71"/>
              </a:cxn>
              <a:cxn ang="0">
                <a:pos x="414" y="55"/>
              </a:cxn>
              <a:cxn ang="0">
                <a:pos x="486" y="40"/>
              </a:cxn>
              <a:cxn ang="0">
                <a:pos x="550" y="29"/>
              </a:cxn>
              <a:cxn ang="0">
                <a:pos x="602" y="19"/>
              </a:cxn>
              <a:cxn ang="0">
                <a:pos x="648" y="11"/>
              </a:cxn>
              <a:cxn ang="0">
                <a:pos x="681" y="5"/>
              </a:cxn>
              <a:cxn ang="0">
                <a:pos x="704" y="3"/>
              </a:cxn>
              <a:cxn ang="0">
                <a:pos x="715" y="0"/>
              </a:cxn>
              <a:cxn ang="0">
                <a:pos x="727" y="0"/>
              </a:cxn>
              <a:cxn ang="0">
                <a:pos x="757" y="11"/>
              </a:cxn>
              <a:cxn ang="0">
                <a:pos x="791" y="32"/>
              </a:cxn>
              <a:cxn ang="0">
                <a:pos x="809" y="53"/>
              </a:cxn>
              <a:cxn ang="0">
                <a:pos x="813" y="69"/>
              </a:cxn>
              <a:cxn ang="0">
                <a:pos x="802" y="74"/>
              </a:cxn>
              <a:cxn ang="0">
                <a:pos x="779" y="79"/>
              </a:cxn>
              <a:cxn ang="0">
                <a:pos x="745" y="82"/>
              </a:cxn>
              <a:cxn ang="0">
                <a:pos x="700" y="82"/>
              </a:cxn>
              <a:cxn ang="0">
                <a:pos x="651" y="85"/>
              </a:cxn>
              <a:cxn ang="0">
                <a:pos x="599" y="90"/>
              </a:cxn>
              <a:cxn ang="0">
                <a:pos x="538" y="98"/>
              </a:cxn>
              <a:cxn ang="0">
                <a:pos x="474" y="106"/>
              </a:cxn>
              <a:cxn ang="0">
                <a:pos x="410" y="119"/>
              </a:cxn>
              <a:cxn ang="0">
                <a:pos x="343" y="135"/>
              </a:cxn>
              <a:cxn ang="0">
                <a:pos x="275" y="153"/>
              </a:cxn>
              <a:cxn ang="0">
                <a:pos x="237" y="166"/>
              </a:cxn>
            </a:cxnLst>
            <a:rect l="txL" t="txT" r="txR" b="txB"/>
            <a:pathLst>
              <a:path w="813" h="203">
                <a:moveTo>
                  <a:pt x="237" y="166"/>
                </a:moveTo>
                <a:lnTo>
                  <a:pt x="222" y="169"/>
                </a:lnTo>
                <a:lnTo>
                  <a:pt x="203" y="174"/>
                </a:lnTo>
                <a:lnTo>
                  <a:pt x="188" y="180"/>
                </a:lnTo>
                <a:lnTo>
                  <a:pt x="177" y="182"/>
                </a:lnTo>
                <a:lnTo>
                  <a:pt x="162" y="185"/>
                </a:lnTo>
                <a:lnTo>
                  <a:pt x="150" y="190"/>
                </a:lnTo>
                <a:lnTo>
                  <a:pt x="139" y="193"/>
                </a:lnTo>
                <a:lnTo>
                  <a:pt x="128" y="195"/>
                </a:lnTo>
                <a:lnTo>
                  <a:pt x="120" y="195"/>
                </a:lnTo>
                <a:lnTo>
                  <a:pt x="109" y="198"/>
                </a:lnTo>
                <a:lnTo>
                  <a:pt x="105" y="201"/>
                </a:lnTo>
                <a:lnTo>
                  <a:pt x="98" y="201"/>
                </a:lnTo>
                <a:lnTo>
                  <a:pt x="94" y="203"/>
                </a:lnTo>
                <a:lnTo>
                  <a:pt x="90" y="203"/>
                </a:lnTo>
                <a:lnTo>
                  <a:pt x="86" y="203"/>
                </a:lnTo>
                <a:lnTo>
                  <a:pt x="83" y="203"/>
                </a:lnTo>
                <a:lnTo>
                  <a:pt x="79" y="203"/>
                </a:lnTo>
                <a:lnTo>
                  <a:pt x="75" y="201"/>
                </a:lnTo>
                <a:lnTo>
                  <a:pt x="68" y="198"/>
                </a:lnTo>
                <a:lnTo>
                  <a:pt x="64" y="195"/>
                </a:lnTo>
                <a:lnTo>
                  <a:pt x="56" y="190"/>
                </a:lnTo>
                <a:lnTo>
                  <a:pt x="49" y="185"/>
                </a:lnTo>
                <a:lnTo>
                  <a:pt x="41" y="177"/>
                </a:lnTo>
                <a:lnTo>
                  <a:pt x="30" y="172"/>
                </a:lnTo>
                <a:lnTo>
                  <a:pt x="22" y="164"/>
                </a:lnTo>
                <a:lnTo>
                  <a:pt x="15" y="158"/>
                </a:lnTo>
                <a:lnTo>
                  <a:pt x="11" y="153"/>
                </a:lnTo>
                <a:lnTo>
                  <a:pt x="4" y="151"/>
                </a:lnTo>
                <a:lnTo>
                  <a:pt x="4" y="145"/>
                </a:lnTo>
                <a:lnTo>
                  <a:pt x="0" y="143"/>
                </a:lnTo>
                <a:lnTo>
                  <a:pt x="0" y="140"/>
                </a:lnTo>
                <a:lnTo>
                  <a:pt x="0" y="137"/>
                </a:lnTo>
                <a:lnTo>
                  <a:pt x="4" y="135"/>
                </a:lnTo>
                <a:lnTo>
                  <a:pt x="7" y="135"/>
                </a:lnTo>
                <a:lnTo>
                  <a:pt x="19" y="135"/>
                </a:lnTo>
                <a:lnTo>
                  <a:pt x="22" y="132"/>
                </a:lnTo>
                <a:lnTo>
                  <a:pt x="26" y="132"/>
                </a:lnTo>
                <a:lnTo>
                  <a:pt x="37" y="132"/>
                </a:lnTo>
                <a:lnTo>
                  <a:pt x="49" y="129"/>
                </a:lnTo>
                <a:lnTo>
                  <a:pt x="60" y="127"/>
                </a:lnTo>
                <a:lnTo>
                  <a:pt x="75" y="124"/>
                </a:lnTo>
                <a:lnTo>
                  <a:pt x="94" y="119"/>
                </a:lnTo>
                <a:lnTo>
                  <a:pt x="117" y="116"/>
                </a:lnTo>
                <a:lnTo>
                  <a:pt x="139" y="111"/>
                </a:lnTo>
                <a:lnTo>
                  <a:pt x="166" y="106"/>
                </a:lnTo>
                <a:lnTo>
                  <a:pt x="196" y="100"/>
                </a:lnTo>
                <a:lnTo>
                  <a:pt x="226" y="92"/>
                </a:lnTo>
                <a:lnTo>
                  <a:pt x="260" y="87"/>
                </a:lnTo>
                <a:lnTo>
                  <a:pt x="294" y="79"/>
                </a:lnTo>
                <a:lnTo>
                  <a:pt x="331" y="71"/>
                </a:lnTo>
                <a:lnTo>
                  <a:pt x="373" y="63"/>
                </a:lnTo>
                <a:lnTo>
                  <a:pt x="414" y="55"/>
                </a:lnTo>
                <a:lnTo>
                  <a:pt x="452" y="48"/>
                </a:lnTo>
                <a:lnTo>
                  <a:pt x="486" y="40"/>
                </a:lnTo>
                <a:lnTo>
                  <a:pt x="519" y="34"/>
                </a:lnTo>
                <a:lnTo>
                  <a:pt x="550" y="29"/>
                </a:lnTo>
                <a:lnTo>
                  <a:pt x="576" y="24"/>
                </a:lnTo>
                <a:lnTo>
                  <a:pt x="602" y="19"/>
                </a:lnTo>
                <a:lnTo>
                  <a:pt x="625" y="16"/>
                </a:lnTo>
                <a:lnTo>
                  <a:pt x="648" y="11"/>
                </a:lnTo>
                <a:lnTo>
                  <a:pt x="663" y="8"/>
                </a:lnTo>
                <a:lnTo>
                  <a:pt x="681" y="5"/>
                </a:lnTo>
                <a:lnTo>
                  <a:pt x="693" y="3"/>
                </a:lnTo>
                <a:lnTo>
                  <a:pt x="704" y="3"/>
                </a:lnTo>
                <a:lnTo>
                  <a:pt x="712" y="0"/>
                </a:lnTo>
                <a:lnTo>
                  <a:pt x="715" y="0"/>
                </a:lnTo>
                <a:lnTo>
                  <a:pt x="719" y="0"/>
                </a:lnTo>
                <a:lnTo>
                  <a:pt x="727" y="0"/>
                </a:lnTo>
                <a:lnTo>
                  <a:pt x="742" y="5"/>
                </a:lnTo>
                <a:lnTo>
                  <a:pt x="757" y="11"/>
                </a:lnTo>
                <a:lnTo>
                  <a:pt x="776" y="19"/>
                </a:lnTo>
                <a:lnTo>
                  <a:pt x="791" y="32"/>
                </a:lnTo>
                <a:lnTo>
                  <a:pt x="802" y="45"/>
                </a:lnTo>
                <a:lnTo>
                  <a:pt x="809" y="53"/>
                </a:lnTo>
                <a:lnTo>
                  <a:pt x="813" y="63"/>
                </a:lnTo>
                <a:lnTo>
                  <a:pt x="813" y="69"/>
                </a:lnTo>
                <a:lnTo>
                  <a:pt x="809" y="71"/>
                </a:lnTo>
                <a:lnTo>
                  <a:pt x="802" y="74"/>
                </a:lnTo>
                <a:lnTo>
                  <a:pt x="791" y="77"/>
                </a:lnTo>
                <a:lnTo>
                  <a:pt x="779" y="79"/>
                </a:lnTo>
                <a:lnTo>
                  <a:pt x="764" y="82"/>
                </a:lnTo>
                <a:lnTo>
                  <a:pt x="745" y="82"/>
                </a:lnTo>
                <a:lnTo>
                  <a:pt x="723" y="82"/>
                </a:lnTo>
                <a:lnTo>
                  <a:pt x="700" y="82"/>
                </a:lnTo>
                <a:lnTo>
                  <a:pt x="678" y="85"/>
                </a:lnTo>
                <a:lnTo>
                  <a:pt x="651" y="85"/>
                </a:lnTo>
                <a:lnTo>
                  <a:pt x="625" y="87"/>
                </a:lnTo>
                <a:lnTo>
                  <a:pt x="599" y="90"/>
                </a:lnTo>
                <a:lnTo>
                  <a:pt x="568" y="92"/>
                </a:lnTo>
                <a:lnTo>
                  <a:pt x="538" y="98"/>
                </a:lnTo>
                <a:lnTo>
                  <a:pt x="508" y="103"/>
                </a:lnTo>
                <a:lnTo>
                  <a:pt x="474" y="106"/>
                </a:lnTo>
                <a:lnTo>
                  <a:pt x="444" y="114"/>
                </a:lnTo>
                <a:lnTo>
                  <a:pt x="410" y="119"/>
                </a:lnTo>
                <a:lnTo>
                  <a:pt x="376" y="127"/>
                </a:lnTo>
                <a:lnTo>
                  <a:pt x="343" y="135"/>
                </a:lnTo>
                <a:lnTo>
                  <a:pt x="309" y="143"/>
                </a:lnTo>
                <a:lnTo>
                  <a:pt x="275" y="153"/>
                </a:lnTo>
                <a:lnTo>
                  <a:pt x="237" y="166"/>
                </a:lnTo>
              </a:path>
            </a:pathLst>
          </a:custGeom>
          <a:solidFill>
            <a:srgbClr val="FF0000">
              <a:alpha val="100000"/>
            </a:srgbClr>
          </a:solidFill>
          <a:ln w="36513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37" name="Freeform 16"/>
          <p:cNvSpPr/>
          <p:nvPr/>
        </p:nvSpPr>
        <p:spPr>
          <a:xfrm>
            <a:off x="2066925" y="4425950"/>
            <a:ext cx="812800" cy="649288"/>
          </a:xfrm>
          <a:custGeom>
            <a:avLst/>
            <a:gdLst>
              <a:gd name="txL" fmla="*/ 0 w 448"/>
              <a:gd name="txT" fmla="*/ 0 h 409"/>
              <a:gd name="txR" fmla="*/ 448 w 448"/>
              <a:gd name="txB" fmla="*/ 409 h 409"/>
            </a:gdLst>
            <a:ahLst/>
            <a:cxnLst>
              <a:cxn ang="0">
                <a:pos x="135" y="182"/>
              </a:cxn>
              <a:cxn ang="0">
                <a:pos x="162" y="137"/>
              </a:cxn>
              <a:cxn ang="0">
                <a:pos x="188" y="87"/>
              </a:cxn>
              <a:cxn ang="0">
                <a:pos x="218" y="32"/>
              </a:cxn>
              <a:cxn ang="0">
                <a:pos x="241" y="13"/>
              </a:cxn>
              <a:cxn ang="0">
                <a:pos x="260" y="37"/>
              </a:cxn>
              <a:cxn ang="0">
                <a:pos x="271" y="53"/>
              </a:cxn>
              <a:cxn ang="0">
                <a:pos x="279" y="61"/>
              </a:cxn>
              <a:cxn ang="0">
                <a:pos x="279" y="69"/>
              </a:cxn>
              <a:cxn ang="0">
                <a:pos x="275" y="76"/>
              </a:cxn>
              <a:cxn ang="0">
                <a:pos x="267" y="95"/>
              </a:cxn>
              <a:cxn ang="0">
                <a:pos x="252" y="116"/>
              </a:cxn>
              <a:cxn ang="0">
                <a:pos x="233" y="135"/>
              </a:cxn>
              <a:cxn ang="0">
                <a:pos x="218" y="158"/>
              </a:cxn>
              <a:cxn ang="0">
                <a:pos x="196" y="185"/>
              </a:cxn>
              <a:cxn ang="0">
                <a:pos x="173" y="211"/>
              </a:cxn>
              <a:cxn ang="0">
                <a:pos x="158" y="235"/>
              </a:cxn>
              <a:cxn ang="0">
                <a:pos x="147" y="253"/>
              </a:cxn>
              <a:cxn ang="0">
                <a:pos x="143" y="264"/>
              </a:cxn>
              <a:cxn ang="0">
                <a:pos x="147" y="269"/>
              </a:cxn>
              <a:cxn ang="0">
                <a:pos x="162" y="269"/>
              </a:cxn>
              <a:cxn ang="0">
                <a:pos x="192" y="264"/>
              </a:cxn>
              <a:cxn ang="0">
                <a:pos x="233" y="256"/>
              </a:cxn>
              <a:cxn ang="0">
                <a:pos x="282" y="243"/>
              </a:cxn>
              <a:cxn ang="0">
                <a:pos x="331" y="232"/>
              </a:cxn>
              <a:cxn ang="0">
                <a:pos x="380" y="227"/>
              </a:cxn>
              <a:cxn ang="0">
                <a:pos x="425" y="224"/>
              </a:cxn>
              <a:cxn ang="0">
                <a:pos x="448" y="269"/>
              </a:cxn>
              <a:cxn ang="0">
                <a:pos x="410" y="269"/>
              </a:cxn>
              <a:cxn ang="0">
                <a:pos x="369" y="277"/>
              </a:cxn>
              <a:cxn ang="0">
                <a:pos x="316" y="293"/>
              </a:cxn>
              <a:cxn ang="0">
                <a:pos x="256" y="311"/>
              </a:cxn>
              <a:cxn ang="0">
                <a:pos x="200" y="333"/>
              </a:cxn>
              <a:cxn ang="0">
                <a:pos x="151" y="351"/>
              </a:cxn>
              <a:cxn ang="0">
                <a:pos x="113" y="367"/>
              </a:cxn>
              <a:cxn ang="0">
                <a:pos x="90" y="383"/>
              </a:cxn>
              <a:cxn ang="0">
                <a:pos x="71" y="393"/>
              </a:cxn>
              <a:cxn ang="0">
                <a:pos x="56" y="401"/>
              </a:cxn>
              <a:cxn ang="0">
                <a:pos x="45" y="406"/>
              </a:cxn>
              <a:cxn ang="0">
                <a:pos x="41" y="409"/>
              </a:cxn>
              <a:cxn ang="0">
                <a:pos x="38" y="406"/>
              </a:cxn>
              <a:cxn ang="0">
                <a:pos x="30" y="399"/>
              </a:cxn>
              <a:cxn ang="0">
                <a:pos x="26" y="388"/>
              </a:cxn>
              <a:cxn ang="0">
                <a:pos x="19" y="375"/>
              </a:cxn>
              <a:cxn ang="0">
                <a:pos x="4" y="348"/>
              </a:cxn>
              <a:cxn ang="0">
                <a:pos x="0" y="338"/>
              </a:cxn>
              <a:cxn ang="0">
                <a:pos x="0" y="333"/>
              </a:cxn>
              <a:cxn ang="0">
                <a:pos x="4" y="322"/>
              </a:cxn>
              <a:cxn ang="0">
                <a:pos x="11" y="314"/>
              </a:cxn>
              <a:cxn ang="0">
                <a:pos x="23" y="306"/>
              </a:cxn>
              <a:cxn ang="0">
                <a:pos x="45" y="293"/>
              </a:cxn>
              <a:cxn ang="0">
                <a:pos x="64" y="277"/>
              </a:cxn>
              <a:cxn ang="0">
                <a:pos x="87" y="253"/>
              </a:cxn>
              <a:cxn ang="0">
                <a:pos x="109" y="222"/>
              </a:cxn>
              <a:cxn ang="0">
                <a:pos x="120" y="203"/>
              </a:cxn>
            </a:cxnLst>
            <a:rect l="txL" t="txT" r="txR" b="txB"/>
            <a:pathLst>
              <a:path w="448" h="409">
                <a:moveTo>
                  <a:pt x="120" y="203"/>
                </a:moveTo>
                <a:lnTo>
                  <a:pt x="135" y="182"/>
                </a:lnTo>
                <a:lnTo>
                  <a:pt x="151" y="161"/>
                </a:lnTo>
                <a:lnTo>
                  <a:pt x="162" y="137"/>
                </a:lnTo>
                <a:lnTo>
                  <a:pt x="177" y="111"/>
                </a:lnTo>
                <a:lnTo>
                  <a:pt x="188" y="87"/>
                </a:lnTo>
                <a:lnTo>
                  <a:pt x="203" y="58"/>
                </a:lnTo>
                <a:lnTo>
                  <a:pt x="218" y="32"/>
                </a:lnTo>
                <a:lnTo>
                  <a:pt x="230" y="0"/>
                </a:lnTo>
                <a:lnTo>
                  <a:pt x="241" y="13"/>
                </a:lnTo>
                <a:lnTo>
                  <a:pt x="252" y="26"/>
                </a:lnTo>
                <a:lnTo>
                  <a:pt x="260" y="37"/>
                </a:lnTo>
                <a:lnTo>
                  <a:pt x="264" y="45"/>
                </a:lnTo>
                <a:lnTo>
                  <a:pt x="271" y="53"/>
                </a:lnTo>
                <a:lnTo>
                  <a:pt x="275" y="58"/>
                </a:lnTo>
                <a:lnTo>
                  <a:pt x="279" y="61"/>
                </a:lnTo>
                <a:lnTo>
                  <a:pt x="279" y="63"/>
                </a:lnTo>
                <a:lnTo>
                  <a:pt x="279" y="69"/>
                </a:lnTo>
                <a:lnTo>
                  <a:pt x="279" y="71"/>
                </a:lnTo>
                <a:lnTo>
                  <a:pt x="275" y="76"/>
                </a:lnTo>
                <a:lnTo>
                  <a:pt x="275" y="82"/>
                </a:lnTo>
                <a:lnTo>
                  <a:pt x="267" y="95"/>
                </a:lnTo>
                <a:lnTo>
                  <a:pt x="256" y="108"/>
                </a:lnTo>
                <a:lnTo>
                  <a:pt x="252" y="116"/>
                </a:lnTo>
                <a:lnTo>
                  <a:pt x="245" y="127"/>
                </a:lnTo>
                <a:lnTo>
                  <a:pt x="233" y="135"/>
                </a:lnTo>
                <a:lnTo>
                  <a:pt x="226" y="145"/>
                </a:lnTo>
                <a:lnTo>
                  <a:pt x="218" y="158"/>
                </a:lnTo>
                <a:lnTo>
                  <a:pt x="207" y="171"/>
                </a:lnTo>
                <a:lnTo>
                  <a:pt x="196" y="185"/>
                </a:lnTo>
                <a:lnTo>
                  <a:pt x="184" y="198"/>
                </a:lnTo>
                <a:lnTo>
                  <a:pt x="173" y="211"/>
                </a:lnTo>
                <a:lnTo>
                  <a:pt x="166" y="224"/>
                </a:lnTo>
                <a:lnTo>
                  <a:pt x="158" y="235"/>
                </a:lnTo>
                <a:lnTo>
                  <a:pt x="151" y="245"/>
                </a:lnTo>
                <a:lnTo>
                  <a:pt x="147" y="253"/>
                </a:lnTo>
                <a:lnTo>
                  <a:pt x="143" y="259"/>
                </a:lnTo>
                <a:lnTo>
                  <a:pt x="143" y="264"/>
                </a:lnTo>
                <a:lnTo>
                  <a:pt x="143" y="269"/>
                </a:lnTo>
                <a:lnTo>
                  <a:pt x="147" y="269"/>
                </a:lnTo>
                <a:lnTo>
                  <a:pt x="154" y="269"/>
                </a:lnTo>
                <a:lnTo>
                  <a:pt x="162" y="269"/>
                </a:lnTo>
                <a:lnTo>
                  <a:pt x="177" y="269"/>
                </a:lnTo>
                <a:lnTo>
                  <a:pt x="192" y="264"/>
                </a:lnTo>
                <a:lnTo>
                  <a:pt x="211" y="261"/>
                </a:lnTo>
                <a:lnTo>
                  <a:pt x="233" y="256"/>
                </a:lnTo>
                <a:lnTo>
                  <a:pt x="256" y="248"/>
                </a:lnTo>
                <a:lnTo>
                  <a:pt x="282" y="243"/>
                </a:lnTo>
                <a:lnTo>
                  <a:pt x="309" y="237"/>
                </a:lnTo>
                <a:lnTo>
                  <a:pt x="331" y="232"/>
                </a:lnTo>
                <a:lnTo>
                  <a:pt x="354" y="230"/>
                </a:lnTo>
                <a:lnTo>
                  <a:pt x="380" y="227"/>
                </a:lnTo>
                <a:lnTo>
                  <a:pt x="403" y="224"/>
                </a:lnTo>
                <a:lnTo>
                  <a:pt x="425" y="224"/>
                </a:lnTo>
                <a:lnTo>
                  <a:pt x="448" y="224"/>
                </a:lnTo>
                <a:lnTo>
                  <a:pt x="448" y="269"/>
                </a:lnTo>
                <a:lnTo>
                  <a:pt x="429" y="269"/>
                </a:lnTo>
                <a:lnTo>
                  <a:pt x="410" y="269"/>
                </a:lnTo>
                <a:lnTo>
                  <a:pt x="392" y="274"/>
                </a:lnTo>
                <a:lnTo>
                  <a:pt x="369" y="277"/>
                </a:lnTo>
                <a:lnTo>
                  <a:pt x="343" y="285"/>
                </a:lnTo>
                <a:lnTo>
                  <a:pt x="316" y="293"/>
                </a:lnTo>
                <a:lnTo>
                  <a:pt x="290" y="301"/>
                </a:lnTo>
                <a:lnTo>
                  <a:pt x="256" y="311"/>
                </a:lnTo>
                <a:lnTo>
                  <a:pt x="226" y="322"/>
                </a:lnTo>
                <a:lnTo>
                  <a:pt x="200" y="333"/>
                </a:lnTo>
                <a:lnTo>
                  <a:pt x="173" y="340"/>
                </a:lnTo>
                <a:lnTo>
                  <a:pt x="151" y="351"/>
                </a:lnTo>
                <a:lnTo>
                  <a:pt x="132" y="359"/>
                </a:lnTo>
                <a:lnTo>
                  <a:pt x="113" y="367"/>
                </a:lnTo>
                <a:lnTo>
                  <a:pt x="102" y="375"/>
                </a:lnTo>
                <a:lnTo>
                  <a:pt x="90" y="383"/>
                </a:lnTo>
                <a:lnTo>
                  <a:pt x="83" y="388"/>
                </a:lnTo>
                <a:lnTo>
                  <a:pt x="71" y="393"/>
                </a:lnTo>
                <a:lnTo>
                  <a:pt x="64" y="399"/>
                </a:lnTo>
                <a:lnTo>
                  <a:pt x="56" y="401"/>
                </a:lnTo>
                <a:lnTo>
                  <a:pt x="53" y="404"/>
                </a:lnTo>
                <a:lnTo>
                  <a:pt x="45" y="406"/>
                </a:lnTo>
                <a:lnTo>
                  <a:pt x="41" y="409"/>
                </a:lnTo>
                <a:lnTo>
                  <a:pt x="38" y="406"/>
                </a:lnTo>
                <a:lnTo>
                  <a:pt x="34" y="404"/>
                </a:lnTo>
                <a:lnTo>
                  <a:pt x="30" y="399"/>
                </a:lnTo>
                <a:lnTo>
                  <a:pt x="30" y="393"/>
                </a:lnTo>
                <a:lnTo>
                  <a:pt x="26" y="388"/>
                </a:lnTo>
                <a:lnTo>
                  <a:pt x="23" y="383"/>
                </a:lnTo>
                <a:lnTo>
                  <a:pt x="19" y="375"/>
                </a:lnTo>
                <a:lnTo>
                  <a:pt x="11" y="362"/>
                </a:lnTo>
                <a:lnTo>
                  <a:pt x="4" y="348"/>
                </a:lnTo>
                <a:lnTo>
                  <a:pt x="4" y="343"/>
                </a:lnTo>
                <a:lnTo>
                  <a:pt x="0" y="338"/>
                </a:lnTo>
                <a:lnTo>
                  <a:pt x="0" y="335"/>
                </a:lnTo>
                <a:lnTo>
                  <a:pt x="0" y="333"/>
                </a:lnTo>
                <a:lnTo>
                  <a:pt x="0" y="327"/>
                </a:lnTo>
                <a:lnTo>
                  <a:pt x="4" y="322"/>
                </a:lnTo>
                <a:lnTo>
                  <a:pt x="7" y="317"/>
                </a:lnTo>
                <a:lnTo>
                  <a:pt x="11" y="314"/>
                </a:lnTo>
                <a:lnTo>
                  <a:pt x="15" y="309"/>
                </a:lnTo>
                <a:lnTo>
                  <a:pt x="23" y="306"/>
                </a:lnTo>
                <a:lnTo>
                  <a:pt x="38" y="301"/>
                </a:lnTo>
                <a:lnTo>
                  <a:pt x="45" y="293"/>
                </a:lnTo>
                <a:lnTo>
                  <a:pt x="53" y="288"/>
                </a:lnTo>
                <a:lnTo>
                  <a:pt x="64" y="277"/>
                </a:lnTo>
                <a:lnTo>
                  <a:pt x="75" y="267"/>
                </a:lnTo>
                <a:lnTo>
                  <a:pt x="87" y="253"/>
                </a:lnTo>
                <a:lnTo>
                  <a:pt x="98" y="240"/>
                </a:lnTo>
                <a:lnTo>
                  <a:pt x="109" y="222"/>
                </a:lnTo>
                <a:lnTo>
                  <a:pt x="120" y="203"/>
                </a:lnTo>
              </a:path>
            </a:pathLst>
          </a:custGeom>
          <a:solidFill>
            <a:srgbClr val="FF0000">
              <a:alpha val="100000"/>
            </a:srgbClr>
          </a:solidFill>
          <a:ln w="36513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38" name="Freeform 17"/>
          <p:cNvSpPr/>
          <p:nvPr/>
        </p:nvSpPr>
        <p:spPr>
          <a:xfrm>
            <a:off x="2716213" y="4602163"/>
            <a:ext cx="361950" cy="503237"/>
          </a:xfrm>
          <a:custGeom>
            <a:avLst/>
            <a:gdLst>
              <a:gd name="txL" fmla="*/ 0 w 199"/>
              <a:gd name="txT" fmla="*/ 0 h 317"/>
              <a:gd name="txR" fmla="*/ 199 w 199"/>
              <a:gd name="txB" fmla="*/ 317 h 317"/>
            </a:gdLst>
            <a:ahLst/>
            <a:cxnLst>
              <a:cxn ang="0">
                <a:pos x="0" y="8"/>
              </a:cxn>
              <a:cxn ang="0">
                <a:pos x="7" y="2"/>
              </a:cxn>
              <a:cxn ang="0">
                <a:pos x="18" y="0"/>
              </a:cxn>
              <a:cxn ang="0">
                <a:pos x="34" y="2"/>
              </a:cxn>
              <a:cxn ang="0">
                <a:pos x="52" y="10"/>
              </a:cxn>
              <a:cxn ang="0">
                <a:pos x="75" y="26"/>
              </a:cxn>
              <a:cxn ang="0">
                <a:pos x="98" y="50"/>
              </a:cxn>
              <a:cxn ang="0">
                <a:pos x="124" y="76"/>
              </a:cxn>
              <a:cxn ang="0">
                <a:pos x="150" y="111"/>
              </a:cxn>
              <a:cxn ang="0">
                <a:pos x="169" y="142"/>
              </a:cxn>
              <a:cxn ang="0">
                <a:pos x="184" y="174"/>
              </a:cxn>
              <a:cxn ang="0">
                <a:pos x="195" y="206"/>
              </a:cxn>
              <a:cxn ang="0">
                <a:pos x="199" y="243"/>
              </a:cxn>
              <a:cxn ang="0">
                <a:pos x="195" y="282"/>
              </a:cxn>
              <a:cxn ang="0">
                <a:pos x="188" y="306"/>
              </a:cxn>
              <a:cxn ang="0">
                <a:pos x="177" y="314"/>
              </a:cxn>
              <a:cxn ang="0">
                <a:pos x="173" y="317"/>
              </a:cxn>
              <a:cxn ang="0">
                <a:pos x="165" y="311"/>
              </a:cxn>
              <a:cxn ang="0">
                <a:pos x="158" y="301"/>
              </a:cxn>
              <a:cxn ang="0">
                <a:pos x="150" y="288"/>
              </a:cxn>
              <a:cxn ang="0">
                <a:pos x="135" y="269"/>
              </a:cxn>
              <a:cxn ang="0">
                <a:pos x="124" y="245"/>
              </a:cxn>
              <a:cxn ang="0">
                <a:pos x="105" y="219"/>
              </a:cxn>
              <a:cxn ang="0">
                <a:pos x="90" y="187"/>
              </a:cxn>
              <a:cxn ang="0">
                <a:pos x="71" y="153"/>
              </a:cxn>
              <a:cxn ang="0">
                <a:pos x="52" y="121"/>
              </a:cxn>
              <a:cxn ang="0">
                <a:pos x="37" y="92"/>
              </a:cxn>
              <a:cxn ang="0">
                <a:pos x="26" y="68"/>
              </a:cxn>
              <a:cxn ang="0">
                <a:pos x="15" y="47"/>
              </a:cxn>
              <a:cxn ang="0">
                <a:pos x="7" y="31"/>
              </a:cxn>
              <a:cxn ang="0">
                <a:pos x="0" y="18"/>
              </a:cxn>
              <a:cxn ang="0">
                <a:pos x="0" y="13"/>
              </a:cxn>
              <a:cxn ang="0">
                <a:pos x="0" y="10"/>
              </a:cxn>
            </a:cxnLst>
            <a:rect l="txL" t="txT" r="txR" b="txB"/>
            <a:pathLst>
              <a:path w="199" h="317">
                <a:moveTo>
                  <a:pt x="0" y="10"/>
                </a:moveTo>
                <a:lnTo>
                  <a:pt x="0" y="8"/>
                </a:lnTo>
                <a:lnTo>
                  <a:pt x="3" y="2"/>
                </a:lnTo>
                <a:lnTo>
                  <a:pt x="7" y="2"/>
                </a:lnTo>
                <a:lnTo>
                  <a:pt x="11" y="0"/>
                </a:lnTo>
                <a:lnTo>
                  <a:pt x="18" y="0"/>
                </a:lnTo>
                <a:lnTo>
                  <a:pt x="26" y="0"/>
                </a:lnTo>
                <a:lnTo>
                  <a:pt x="34" y="2"/>
                </a:lnTo>
                <a:lnTo>
                  <a:pt x="45" y="5"/>
                </a:lnTo>
                <a:lnTo>
                  <a:pt x="52" y="10"/>
                </a:lnTo>
                <a:lnTo>
                  <a:pt x="64" y="18"/>
                </a:lnTo>
                <a:lnTo>
                  <a:pt x="75" y="26"/>
                </a:lnTo>
                <a:lnTo>
                  <a:pt x="86" y="37"/>
                </a:lnTo>
                <a:lnTo>
                  <a:pt x="98" y="50"/>
                </a:lnTo>
                <a:lnTo>
                  <a:pt x="113" y="63"/>
                </a:lnTo>
                <a:lnTo>
                  <a:pt x="124" y="76"/>
                </a:lnTo>
                <a:lnTo>
                  <a:pt x="139" y="92"/>
                </a:lnTo>
                <a:lnTo>
                  <a:pt x="150" y="111"/>
                </a:lnTo>
                <a:lnTo>
                  <a:pt x="158" y="126"/>
                </a:lnTo>
                <a:lnTo>
                  <a:pt x="169" y="142"/>
                </a:lnTo>
                <a:lnTo>
                  <a:pt x="177" y="158"/>
                </a:lnTo>
                <a:lnTo>
                  <a:pt x="184" y="174"/>
                </a:lnTo>
                <a:lnTo>
                  <a:pt x="188" y="190"/>
                </a:lnTo>
                <a:lnTo>
                  <a:pt x="195" y="206"/>
                </a:lnTo>
                <a:lnTo>
                  <a:pt x="195" y="222"/>
                </a:lnTo>
                <a:lnTo>
                  <a:pt x="199" y="243"/>
                </a:lnTo>
                <a:lnTo>
                  <a:pt x="195" y="264"/>
                </a:lnTo>
                <a:lnTo>
                  <a:pt x="195" y="282"/>
                </a:lnTo>
                <a:lnTo>
                  <a:pt x="192" y="298"/>
                </a:lnTo>
                <a:lnTo>
                  <a:pt x="188" y="306"/>
                </a:lnTo>
                <a:lnTo>
                  <a:pt x="184" y="311"/>
                </a:lnTo>
                <a:lnTo>
                  <a:pt x="177" y="314"/>
                </a:lnTo>
                <a:lnTo>
                  <a:pt x="173" y="317"/>
                </a:lnTo>
                <a:lnTo>
                  <a:pt x="169" y="314"/>
                </a:lnTo>
                <a:lnTo>
                  <a:pt x="165" y="311"/>
                </a:lnTo>
                <a:lnTo>
                  <a:pt x="162" y="306"/>
                </a:lnTo>
                <a:lnTo>
                  <a:pt x="158" y="301"/>
                </a:lnTo>
                <a:lnTo>
                  <a:pt x="154" y="295"/>
                </a:lnTo>
                <a:lnTo>
                  <a:pt x="150" y="288"/>
                </a:lnTo>
                <a:lnTo>
                  <a:pt x="143" y="280"/>
                </a:lnTo>
                <a:lnTo>
                  <a:pt x="135" y="269"/>
                </a:lnTo>
                <a:lnTo>
                  <a:pt x="131" y="258"/>
                </a:lnTo>
                <a:lnTo>
                  <a:pt x="124" y="245"/>
                </a:lnTo>
                <a:lnTo>
                  <a:pt x="116" y="232"/>
                </a:lnTo>
                <a:lnTo>
                  <a:pt x="105" y="219"/>
                </a:lnTo>
                <a:lnTo>
                  <a:pt x="98" y="203"/>
                </a:lnTo>
                <a:lnTo>
                  <a:pt x="90" y="187"/>
                </a:lnTo>
                <a:lnTo>
                  <a:pt x="79" y="169"/>
                </a:lnTo>
                <a:lnTo>
                  <a:pt x="71" y="153"/>
                </a:lnTo>
                <a:lnTo>
                  <a:pt x="60" y="134"/>
                </a:lnTo>
                <a:lnTo>
                  <a:pt x="52" y="121"/>
                </a:lnTo>
                <a:lnTo>
                  <a:pt x="45" y="105"/>
                </a:lnTo>
                <a:lnTo>
                  <a:pt x="37" y="92"/>
                </a:lnTo>
                <a:lnTo>
                  <a:pt x="30" y="79"/>
                </a:lnTo>
                <a:lnTo>
                  <a:pt x="26" y="68"/>
                </a:lnTo>
                <a:lnTo>
                  <a:pt x="18" y="58"/>
                </a:lnTo>
                <a:lnTo>
                  <a:pt x="15" y="47"/>
                </a:lnTo>
                <a:lnTo>
                  <a:pt x="11" y="39"/>
                </a:lnTo>
                <a:lnTo>
                  <a:pt x="7" y="31"/>
                </a:lnTo>
                <a:lnTo>
                  <a:pt x="3" y="24"/>
                </a:lnTo>
                <a:lnTo>
                  <a:pt x="0" y="18"/>
                </a:lnTo>
                <a:lnTo>
                  <a:pt x="0" y="16"/>
                </a:lnTo>
                <a:lnTo>
                  <a:pt x="0" y="13"/>
                </a:lnTo>
                <a:lnTo>
                  <a:pt x="0" y="10"/>
                </a:lnTo>
              </a:path>
            </a:pathLst>
          </a:custGeom>
          <a:solidFill>
            <a:srgbClr val="FF0000">
              <a:alpha val="100000"/>
            </a:srgbClr>
          </a:solidFill>
          <a:ln w="36513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39" name="Freeform 18"/>
          <p:cNvSpPr/>
          <p:nvPr/>
        </p:nvSpPr>
        <p:spPr>
          <a:xfrm>
            <a:off x="2284413" y="3621088"/>
            <a:ext cx="130175" cy="855662"/>
          </a:xfrm>
          <a:custGeom>
            <a:avLst/>
            <a:gdLst>
              <a:gd name="txL" fmla="*/ 0 w 72"/>
              <a:gd name="txT" fmla="*/ 0 h 539"/>
              <a:gd name="txR" fmla="*/ 72 w 72"/>
              <a:gd name="txB" fmla="*/ 539 h 539"/>
            </a:gdLst>
            <a:ahLst/>
            <a:cxnLst>
              <a:cxn ang="0">
                <a:pos x="0" y="0"/>
              </a:cxn>
              <a:cxn ang="0">
                <a:pos x="15" y="0"/>
              </a:cxn>
              <a:cxn ang="0">
                <a:pos x="31" y="3"/>
              </a:cxn>
              <a:cxn ang="0">
                <a:pos x="42" y="5"/>
              </a:cxn>
              <a:cxn ang="0">
                <a:pos x="49" y="8"/>
              </a:cxn>
              <a:cxn ang="0">
                <a:pos x="57" y="11"/>
              </a:cxn>
              <a:cxn ang="0">
                <a:pos x="64" y="13"/>
              </a:cxn>
              <a:cxn ang="0">
                <a:pos x="68" y="16"/>
              </a:cxn>
              <a:cxn ang="0">
                <a:pos x="68" y="18"/>
              </a:cxn>
              <a:cxn ang="0">
                <a:pos x="72" y="24"/>
              </a:cxn>
              <a:cxn ang="0">
                <a:pos x="72" y="32"/>
              </a:cxn>
              <a:cxn ang="0">
                <a:pos x="72" y="40"/>
              </a:cxn>
              <a:cxn ang="0">
                <a:pos x="72" y="50"/>
              </a:cxn>
              <a:cxn ang="0">
                <a:pos x="72" y="63"/>
              </a:cxn>
              <a:cxn ang="0">
                <a:pos x="72" y="77"/>
              </a:cxn>
              <a:cxn ang="0">
                <a:pos x="72" y="90"/>
              </a:cxn>
              <a:cxn ang="0">
                <a:pos x="68" y="106"/>
              </a:cxn>
              <a:cxn ang="0">
                <a:pos x="68" y="119"/>
              </a:cxn>
              <a:cxn ang="0">
                <a:pos x="68" y="129"/>
              </a:cxn>
              <a:cxn ang="0">
                <a:pos x="68" y="145"/>
              </a:cxn>
              <a:cxn ang="0">
                <a:pos x="68" y="164"/>
              </a:cxn>
              <a:cxn ang="0">
                <a:pos x="68" y="182"/>
              </a:cxn>
              <a:cxn ang="0">
                <a:pos x="68" y="203"/>
              </a:cxn>
              <a:cxn ang="0">
                <a:pos x="64" y="227"/>
              </a:cxn>
              <a:cxn ang="0">
                <a:pos x="64" y="253"/>
              </a:cxn>
              <a:cxn ang="0">
                <a:pos x="64" y="282"/>
              </a:cxn>
              <a:cxn ang="0">
                <a:pos x="64" y="312"/>
              </a:cxn>
              <a:cxn ang="0">
                <a:pos x="64" y="346"/>
              </a:cxn>
              <a:cxn ang="0">
                <a:pos x="64" y="380"/>
              </a:cxn>
              <a:cxn ang="0">
                <a:pos x="64" y="417"/>
              </a:cxn>
              <a:cxn ang="0">
                <a:pos x="64" y="454"/>
              </a:cxn>
              <a:cxn ang="0">
                <a:pos x="64" y="496"/>
              </a:cxn>
              <a:cxn ang="0">
                <a:pos x="64" y="539"/>
              </a:cxn>
              <a:cxn ang="0">
                <a:pos x="15" y="539"/>
              </a:cxn>
              <a:cxn ang="0">
                <a:pos x="15" y="496"/>
              </a:cxn>
              <a:cxn ang="0">
                <a:pos x="15" y="454"/>
              </a:cxn>
              <a:cxn ang="0">
                <a:pos x="15" y="412"/>
              </a:cxn>
              <a:cxn ang="0">
                <a:pos x="15" y="372"/>
              </a:cxn>
              <a:cxn ang="0">
                <a:pos x="15" y="335"/>
              </a:cxn>
              <a:cxn ang="0">
                <a:pos x="15" y="296"/>
              </a:cxn>
              <a:cxn ang="0">
                <a:pos x="12" y="261"/>
              </a:cxn>
              <a:cxn ang="0">
                <a:pos x="12" y="227"/>
              </a:cxn>
              <a:cxn ang="0">
                <a:pos x="12" y="193"/>
              </a:cxn>
              <a:cxn ang="0">
                <a:pos x="12" y="161"/>
              </a:cxn>
              <a:cxn ang="0">
                <a:pos x="8" y="129"/>
              </a:cxn>
              <a:cxn ang="0">
                <a:pos x="8" y="100"/>
              </a:cxn>
              <a:cxn ang="0">
                <a:pos x="8" y="74"/>
              </a:cxn>
              <a:cxn ang="0">
                <a:pos x="4" y="47"/>
              </a:cxn>
              <a:cxn ang="0">
                <a:pos x="4" y="21"/>
              </a:cxn>
              <a:cxn ang="0">
                <a:pos x="0" y="0"/>
              </a:cxn>
              <a:cxn ang="0">
                <a:pos x="0" y="0"/>
              </a:cxn>
            </a:cxnLst>
            <a:rect l="txL" t="txT" r="txR" b="txB"/>
            <a:pathLst>
              <a:path w="72" h="539">
                <a:moveTo>
                  <a:pt x="0" y="0"/>
                </a:moveTo>
                <a:lnTo>
                  <a:pt x="15" y="0"/>
                </a:lnTo>
                <a:lnTo>
                  <a:pt x="31" y="3"/>
                </a:lnTo>
                <a:lnTo>
                  <a:pt x="42" y="5"/>
                </a:lnTo>
                <a:lnTo>
                  <a:pt x="49" y="8"/>
                </a:lnTo>
                <a:lnTo>
                  <a:pt x="57" y="11"/>
                </a:lnTo>
                <a:lnTo>
                  <a:pt x="64" y="13"/>
                </a:lnTo>
                <a:lnTo>
                  <a:pt x="68" y="16"/>
                </a:lnTo>
                <a:lnTo>
                  <a:pt x="68" y="18"/>
                </a:lnTo>
                <a:lnTo>
                  <a:pt x="72" y="24"/>
                </a:lnTo>
                <a:lnTo>
                  <a:pt x="72" y="32"/>
                </a:lnTo>
                <a:lnTo>
                  <a:pt x="72" y="40"/>
                </a:lnTo>
                <a:lnTo>
                  <a:pt x="72" y="50"/>
                </a:lnTo>
                <a:lnTo>
                  <a:pt x="72" y="63"/>
                </a:lnTo>
                <a:lnTo>
                  <a:pt x="72" y="77"/>
                </a:lnTo>
                <a:lnTo>
                  <a:pt x="72" y="90"/>
                </a:lnTo>
                <a:lnTo>
                  <a:pt x="68" y="106"/>
                </a:lnTo>
                <a:lnTo>
                  <a:pt x="68" y="119"/>
                </a:lnTo>
                <a:lnTo>
                  <a:pt x="68" y="129"/>
                </a:lnTo>
                <a:lnTo>
                  <a:pt x="68" y="145"/>
                </a:lnTo>
                <a:lnTo>
                  <a:pt x="68" y="164"/>
                </a:lnTo>
                <a:lnTo>
                  <a:pt x="68" y="182"/>
                </a:lnTo>
                <a:lnTo>
                  <a:pt x="68" y="203"/>
                </a:lnTo>
                <a:lnTo>
                  <a:pt x="64" y="227"/>
                </a:lnTo>
                <a:lnTo>
                  <a:pt x="64" y="253"/>
                </a:lnTo>
                <a:lnTo>
                  <a:pt x="64" y="282"/>
                </a:lnTo>
                <a:lnTo>
                  <a:pt x="64" y="312"/>
                </a:lnTo>
                <a:lnTo>
                  <a:pt x="64" y="346"/>
                </a:lnTo>
                <a:lnTo>
                  <a:pt x="64" y="380"/>
                </a:lnTo>
                <a:lnTo>
                  <a:pt x="64" y="417"/>
                </a:lnTo>
                <a:lnTo>
                  <a:pt x="64" y="454"/>
                </a:lnTo>
                <a:lnTo>
                  <a:pt x="64" y="496"/>
                </a:lnTo>
                <a:lnTo>
                  <a:pt x="64" y="539"/>
                </a:lnTo>
                <a:lnTo>
                  <a:pt x="15" y="539"/>
                </a:lnTo>
                <a:lnTo>
                  <a:pt x="15" y="496"/>
                </a:lnTo>
                <a:lnTo>
                  <a:pt x="15" y="454"/>
                </a:lnTo>
                <a:lnTo>
                  <a:pt x="15" y="412"/>
                </a:lnTo>
                <a:lnTo>
                  <a:pt x="15" y="372"/>
                </a:lnTo>
                <a:lnTo>
                  <a:pt x="15" y="335"/>
                </a:lnTo>
                <a:lnTo>
                  <a:pt x="15" y="296"/>
                </a:lnTo>
                <a:lnTo>
                  <a:pt x="12" y="261"/>
                </a:lnTo>
                <a:lnTo>
                  <a:pt x="12" y="227"/>
                </a:lnTo>
                <a:lnTo>
                  <a:pt x="12" y="193"/>
                </a:lnTo>
                <a:lnTo>
                  <a:pt x="12" y="161"/>
                </a:lnTo>
                <a:lnTo>
                  <a:pt x="8" y="129"/>
                </a:lnTo>
                <a:lnTo>
                  <a:pt x="8" y="100"/>
                </a:lnTo>
                <a:lnTo>
                  <a:pt x="8" y="74"/>
                </a:lnTo>
                <a:lnTo>
                  <a:pt x="4" y="47"/>
                </a:lnTo>
                <a:lnTo>
                  <a:pt x="4" y="21"/>
                </a:lnTo>
                <a:lnTo>
                  <a:pt x="0" y="0"/>
                </a:lnTo>
              </a:path>
            </a:pathLst>
          </a:custGeom>
          <a:solidFill>
            <a:srgbClr val="FF0000">
              <a:alpha val="100000"/>
            </a:srgbClr>
          </a:solidFill>
          <a:ln w="36513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41" name="Freeform 19"/>
          <p:cNvSpPr/>
          <p:nvPr/>
        </p:nvSpPr>
        <p:spPr>
          <a:xfrm>
            <a:off x="5840413" y="3160713"/>
            <a:ext cx="642937" cy="234950"/>
          </a:xfrm>
          <a:custGeom>
            <a:avLst/>
            <a:gdLst>
              <a:gd name="txL" fmla="*/ 0 w 354"/>
              <a:gd name="txT" fmla="*/ 0 h 148"/>
              <a:gd name="txR" fmla="*/ 354 w 354"/>
              <a:gd name="txB" fmla="*/ 148 h 148"/>
            </a:gdLst>
            <a:ahLst/>
            <a:cxnLst>
              <a:cxn ang="0">
                <a:pos x="0" y="122"/>
              </a:cxn>
              <a:cxn ang="0">
                <a:pos x="0" y="108"/>
              </a:cxn>
              <a:cxn ang="0">
                <a:pos x="4" y="103"/>
              </a:cxn>
              <a:cxn ang="0">
                <a:pos x="11" y="103"/>
              </a:cxn>
              <a:cxn ang="0">
                <a:pos x="19" y="98"/>
              </a:cxn>
              <a:cxn ang="0">
                <a:pos x="34" y="92"/>
              </a:cxn>
              <a:cxn ang="0">
                <a:pos x="53" y="87"/>
              </a:cxn>
              <a:cxn ang="0">
                <a:pos x="75" y="77"/>
              </a:cxn>
              <a:cxn ang="0">
                <a:pos x="102" y="66"/>
              </a:cxn>
              <a:cxn ang="0">
                <a:pos x="147" y="48"/>
              </a:cxn>
              <a:cxn ang="0">
                <a:pos x="207" y="24"/>
              </a:cxn>
              <a:cxn ang="0">
                <a:pos x="256" y="8"/>
              </a:cxn>
              <a:cxn ang="0">
                <a:pos x="294" y="0"/>
              </a:cxn>
              <a:cxn ang="0">
                <a:pos x="316" y="3"/>
              </a:cxn>
              <a:cxn ang="0">
                <a:pos x="339" y="13"/>
              </a:cxn>
              <a:cxn ang="0">
                <a:pos x="350" y="21"/>
              </a:cxn>
              <a:cxn ang="0">
                <a:pos x="354" y="34"/>
              </a:cxn>
              <a:cxn ang="0">
                <a:pos x="354" y="45"/>
              </a:cxn>
              <a:cxn ang="0">
                <a:pos x="350" y="50"/>
              </a:cxn>
              <a:cxn ang="0">
                <a:pos x="343" y="58"/>
              </a:cxn>
              <a:cxn ang="0">
                <a:pos x="328" y="66"/>
              </a:cxn>
              <a:cxn ang="0">
                <a:pos x="313" y="74"/>
              </a:cxn>
              <a:cxn ang="0">
                <a:pos x="290" y="82"/>
              </a:cxn>
              <a:cxn ang="0">
                <a:pos x="267" y="90"/>
              </a:cxn>
              <a:cxn ang="0">
                <a:pos x="237" y="100"/>
              </a:cxn>
              <a:cxn ang="0">
                <a:pos x="207" y="111"/>
              </a:cxn>
              <a:cxn ang="0">
                <a:pos x="177" y="122"/>
              </a:cxn>
              <a:cxn ang="0">
                <a:pos x="151" y="129"/>
              </a:cxn>
              <a:cxn ang="0">
                <a:pos x="128" y="135"/>
              </a:cxn>
              <a:cxn ang="0">
                <a:pos x="109" y="140"/>
              </a:cxn>
              <a:cxn ang="0">
                <a:pos x="98" y="145"/>
              </a:cxn>
              <a:cxn ang="0">
                <a:pos x="87" y="148"/>
              </a:cxn>
              <a:cxn ang="0">
                <a:pos x="79" y="148"/>
              </a:cxn>
              <a:cxn ang="0">
                <a:pos x="72" y="148"/>
              </a:cxn>
              <a:cxn ang="0">
                <a:pos x="53" y="145"/>
              </a:cxn>
              <a:cxn ang="0">
                <a:pos x="30" y="140"/>
              </a:cxn>
              <a:cxn ang="0">
                <a:pos x="11" y="135"/>
              </a:cxn>
              <a:cxn ang="0">
                <a:pos x="4" y="129"/>
              </a:cxn>
            </a:cxnLst>
            <a:rect l="txL" t="txT" r="txR" b="txB"/>
            <a:pathLst>
              <a:path w="354" h="148">
                <a:moveTo>
                  <a:pt x="4" y="129"/>
                </a:moveTo>
                <a:lnTo>
                  <a:pt x="0" y="122"/>
                </a:lnTo>
                <a:lnTo>
                  <a:pt x="0" y="114"/>
                </a:lnTo>
                <a:lnTo>
                  <a:pt x="0" y="108"/>
                </a:lnTo>
                <a:lnTo>
                  <a:pt x="4" y="103"/>
                </a:lnTo>
                <a:lnTo>
                  <a:pt x="8" y="103"/>
                </a:lnTo>
                <a:lnTo>
                  <a:pt x="11" y="103"/>
                </a:lnTo>
                <a:lnTo>
                  <a:pt x="15" y="100"/>
                </a:lnTo>
                <a:lnTo>
                  <a:pt x="19" y="98"/>
                </a:lnTo>
                <a:lnTo>
                  <a:pt x="26" y="95"/>
                </a:lnTo>
                <a:lnTo>
                  <a:pt x="34" y="92"/>
                </a:lnTo>
                <a:lnTo>
                  <a:pt x="41" y="90"/>
                </a:lnTo>
                <a:lnTo>
                  <a:pt x="53" y="87"/>
                </a:lnTo>
                <a:lnTo>
                  <a:pt x="64" y="82"/>
                </a:lnTo>
                <a:lnTo>
                  <a:pt x="75" y="77"/>
                </a:lnTo>
                <a:lnTo>
                  <a:pt x="87" y="71"/>
                </a:lnTo>
                <a:lnTo>
                  <a:pt x="102" y="66"/>
                </a:lnTo>
                <a:lnTo>
                  <a:pt x="117" y="61"/>
                </a:lnTo>
                <a:lnTo>
                  <a:pt x="147" y="48"/>
                </a:lnTo>
                <a:lnTo>
                  <a:pt x="181" y="34"/>
                </a:lnTo>
                <a:lnTo>
                  <a:pt x="207" y="24"/>
                </a:lnTo>
                <a:lnTo>
                  <a:pt x="233" y="13"/>
                </a:lnTo>
                <a:lnTo>
                  <a:pt x="256" y="8"/>
                </a:lnTo>
                <a:lnTo>
                  <a:pt x="279" y="3"/>
                </a:lnTo>
                <a:lnTo>
                  <a:pt x="294" y="0"/>
                </a:lnTo>
                <a:lnTo>
                  <a:pt x="309" y="0"/>
                </a:lnTo>
                <a:lnTo>
                  <a:pt x="316" y="3"/>
                </a:lnTo>
                <a:lnTo>
                  <a:pt x="331" y="8"/>
                </a:lnTo>
                <a:lnTo>
                  <a:pt x="339" y="13"/>
                </a:lnTo>
                <a:lnTo>
                  <a:pt x="343" y="16"/>
                </a:lnTo>
                <a:lnTo>
                  <a:pt x="350" y="21"/>
                </a:lnTo>
                <a:lnTo>
                  <a:pt x="350" y="26"/>
                </a:lnTo>
                <a:lnTo>
                  <a:pt x="354" y="34"/>
                </a:lnTo>
                <a:lnTo>
                  <a:pt x="354" y="40"/>
                </a:lnTo>
                <a:lnTo>
                  <a:pt x="354" y="45"/>
                </a:lnTo>
                <a:lnTo>
                  <a:pt x="350" y="48"/>
                </a:lnTo>
                <a:lnTo>
                  <a:pt x="350" y="50"/>
                </a:lnTo>
                <a:lnTo>
                  <a:pt x="346" y="56"/>
                </a:lnTo>
                <a:lnTo>
                  <a:pt x="343" y="58"/>
                </a:lnTo>
                <a:lnTo>
                  <a:pt x="335" y="63"/>
                </a:lnTo>
                <a:lnTo>
                  <a:pt x="328" y="66"/>
                </a:lnTo>
                <a:lnTo>
                  <a:pt x="320" y="69"/>
                </a:lnTo>
                <a:lnTo>
                  <a:pt x="313" y="74"/>
                </a:lnTo>
                <a:lnTo>
                  <a:pt x="301" y="77"/>
                </a:lnTo>
                <a:lnTo>
                  <a:pt x="290" y="82"/>
                </a:lnTo>
                <a:lnTo>
                  <a:pt x="279" y="87"/>
                </a:lnTo>
                <a:lnTo>
                  <a:pt x="267" y="90"/>
                </a:lnTo>
                <a:lnTo>
                  <a:pt x="252" y="95"/>
                </a:lnTo>
                <a:lnTo>
                  <a:pt x="237" y="100"/>
                </a:lnTo>
                <a:lnTo>
                  <a:pt x="222" y="103"/>
                </a:lnTo>
                <a:lnTo>
                  <a:pt x="207" y="111"/>
                </a:lnTo>
                <a:lnTo>
                  <a:pt x="192" y="116"/>
                </a:lnTo>
                <a:lnTo>
                  <a:pt x="177" y="122"/>
                </a:lnTo>
                <a:lnTo>
                  <a:pt x="162" y="124"/>
                </a:lnTo>
                <a:lnTo>
                  <a:pt x="151" y="129"/>
                </a:lnTo>
                <a:lnTo>
                  <a:pt x="139" y="132"/>
                </a:lnTo>
                <a:lnTo>
                  <a:pt x="128" y="135"/>
                </a:lnTo>
                <a:lnTo>
                  <a:pt x="121" y="137"/>
                </a:lnTo>
                <a:lnTo>
                  <a:pt x="109" y="140"/>
                </a:lnTo>
                <a:lnTo>
                  <a:pt x="102" y="143"/>
                </a:lnTo>
                <a:lnTo>
                  <a:pt x="98" y="145"/>
                </a:lnTo>
                <a:lnTo>
                  <a:pt x="90" y="145"/>
                </a:lnTo>
                <a:lnTo>
                  <a:pt x="87" y="148"/>
                </a:lnTo>
                <a:lnTo>
                  <a:pt x="83" y="148"/>
                </a:lnTo>
                <a:lnTo>
                  <a:pt x="79" y="148"/>
                </a:lnTo>
                <a:lnTo>
                  <a:pt x="72" y="148"/>
                </a:lnTo>
                <a:lnTo>
                  <a:pt x="64" y="148"/>
                </a:lnTo>
                <a:lnTo>
                  <a:pt x="53" y="145"/>
                </a:lnTo>
                <a:lnTo>
                  <a:pt x="45" y="143"/>
                </a:lnTo>
                <a:lnTo>
                  <a:pt x="30" y="140"/>
                </a:lnTo>
                <a:lnTo>
                  <a:pt x="19" y="137"/>
                </a:lnTo>
                <a:lnTo>
                  <a:pt x="11" y="135"/>
                </a:lnTo>
                <a:lnTo>
                  <a:pt x="4" y="129"/>
                </a:lnTo>
              </a:path>
            </a:pathLst>
          </a:custGeom>
          <a:solidFill>
            <a:srgbClr val="FF0000">
              <a:alpha val="100000"/>
            </a:srgbClr>
          </a:solidFill>
          <a:ln w="36513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42" name="Freeform 20"/>
          <p:cNvSpPr/>
          <p:nvPr/>
        </p:nvSpPr>
        <p:spPr>
          <a:xfrm>
            <a:off x="6030913" y="2708275"/>
            <a:ext cx="212725" cy="942975"/>
          </a:xfrm>
          <a:custGeom>
            <a:avLst/>
            <a:gdLst>
              <a:gd name="txL" fmla="*/ 0 w 117"/>
              <a:gd name="txT" fmla="*/ 0 h 594"/>
              <a:gd name="txR" fmla="*/ 117 w 117"/>
              <a:gd name="txB" fmla="*/ 594 h 594"/>
            </a:gdLst>
            <a:ahLst/>
            <a:cxnLst>
              <a:cxn ang="0">
                <a:pos x="110" y="124"/>
              </a:cxn>
              <a:cxn ang="0">
                <a:pos x="106" y="135"/>
              </a:cxn>
              <a:cxn ang="0">
                <a:pos x="106" y="148"/>
              </a:cxn>
              <a:cxn ang="0">
                <a:pos x="102" y="169"/>
              </a:cxn>
              <a:cxn ang="0">
                <a:pos x="102" y="193"/>
              </a:cxn>
              <a:cxn ang="0">
                <a:pos x="98" y="219"/>
              </a:cxn>
              <a:cxn ang="0">
                <a:pos x="98" y="253"/>
              </a:cxn>
              <a:cxn ang="0">
                <a:pos x="98" y="293"/>
              </a:cxn>
              <a:cxn ang="0">
                <a:pos x="95" y="335"/>
              </a:cxn>
              <a:cxn ang="0">
                <a:pos x="95" y="377"/>
              </a:cxn>
              <a:cxn ang="0">
                <a:pos x="95" y="417"/>
              </a:cxn>
              <a:cxn ang="0">
                <a:pos x="91" y="473"/>
              </a:cxn>
              <a:cxn ang="0">
                <a:pos x="91" y="536"/>
              </a:cxn>
              <a:cxn ang="0">
                <a:pos x="91" y="594"/>
              </a:cxn>
              <a:cxn ang="0">
                <a:pos x="42" y="560"/>
              </a:cxn>
              <a:cxn ang="0">
                <a:pos x="42" y="499"/>
              </a:cxn>
              <a:cxn ang="0">
                <a:pos x="42" y="441"/>
              </a:cxn>
              <a:cxn ang="0">
                <a:pos x="42" y="388"/>
              </a:cxn>
              <a:cxn ang="0">
                <a:pos x="38" y="338"/>
              </a:cxn>
              <a:cxn ang="0">
                <a:pos x="38" y="293"/>
              </a:cxn>
              <a:cxn ang="0">
                <a:pos x="38" y="251"/>
              </a:cxn>
              <a:cxn ang="0">
                <a:pos x="38" y="214"/>
              </a:cxn>
              <a:cxn ang="0">
                <a:pos x="34" y="179"/>
              </a:cxn>
              <a:cxn ang="0">
                <a:pos x="34" y="150"/>
              </a:cxn>
              <a:cxn ang="0">
                <a:pos x="31" y="124"/>
              </a:cxn>
              <a:cxn ang="0">
                <a:pos x="31" y="103"/>
              </a:cxn>
              <a:cxn ang="0">
                <a:pos x="27" y="84"/>
              </a:cxn>
              <a:cxn ang="0">
                <a:pos x="27" y="71"/>
              </a:cxn>
              <a:cxn ang="0">
                <a:pos x="23" y="61"/>
              </a:cxn>
              <a:cxn ang="0">
                <a:pos x="19" y="53"/>
              </a:cxn>
              <a:cxn ang="0">
                <a:pos x="12" y="42"/>
              </a:cxn>
              <a:cxn ang="0">
                <a:pos x="0" y="29"/>
              </a:cxn>
              <a:cxn ang="0">
                <a:pos x="0" y="18"/>
              </a:cxn>
              <a:cxn ang="0">
                <a:pos x="4" y="8"/>
              </a:cxn>
              <a:cxn ang="0">
                <a:pos x="16" y="3"/>
              </a:cxn>
              <a:cxn ang="0">
                <a:pos x="31" y="3"/>
              </a:cxn>
              <a:cxn ang="0">
                <a:pos x="42" y="5"/>
              </a:cxn>
              <a:cxn ang="0">
                <a:pos x="53" y="11"/>
              </a:cxn>
              <a:cxn ang="0">
                <a:pos x="68" y="21"/>
              </a:cxn>
              <a:cxn ang="0">
                <a:pos x="95" y="40"/>
              </a:cxn>
              <a:cxn ang="0">
                <a:pos x="113" y="66"/>
              </a:cxn>
              <a:cxn ang="0">
                <a:pos x="117" y="87"/>
              </a:cxn>
              <a:cxn ang="0">
                <a:pos x="113" y="108"/>
              </a:cxn>
              <a:cxn ang="0">
                <a:pos x="110" y="121"/>
              </a:cxn>
            </a:cxnLst>
            <a:rect l="txL" t="txT" r="txR" b="txB"/>
            <a:pathLst>
              <a:path w="117" h="594">
                <a:moveTo>
                  <a:pt x="110" y="121"/>
                </a:moveTo>
                <a:lnTo>
                  <a:pt x="110" y="124"/>
                </a:lnTo>
                <a:lnTo>
                  <a:pt x="110" y="129"/>
                </a:lnTo>
                <a:lnTo>
                  <a:pt x="106" y="135"/>
                </a:lnTo>
                <a:lnTo>
                  <a:pt x="106" y="140"/>
                </a:lnTo>
                <a:lnTo>
                  <a:pt x="106" y="148"/>
                </a:lnTo>
                <a:lnTo>
                  <a:pt x="106" y="158"/>
                </a:lnTo>
                <a:lnTo>
                  <a:pt x="102" y="169"/>
                </a:lnTo>
                <a:lnTo>
                  <a:pt x="102" y="179"/>
                </a:lnTo>
                <a:lnTo>
                  <a:pt x="102" y="193"/>
                </a:lnTo>
                <a:lnTo>
                  <a:pt x="102" y="206"/>
                </a:lnTo>
                <a:lnTo>
                  <a:pt x="98" y="219"/>
                </a:lnTo>
                <a:lnTo>
                  <a:pt x="98" y="238"/>
                </a:lnTo>
                <a:lnTo>
                  <a:pt x="98" y="253"/>
                </a:lnTo>
                <a:lnTo>
                  <a:pt x="98" y="272"/>
                </a:lnTo>
                <a:lnTo>
                  <a:pt x="98" y="293"/>
                </a:lnTo>
                <a:lnTo>
                  <a:pt x="95" y="314"/>
                </a:lnTo>
                <a:lnTo>
                  <a:pt x="95" y="335"/>
                </a:lnTo>
                <a:lnTo>
                  <a:pt x="95" y="356"/>
                </a:lnTo>
                <a:lnTo>
                  <a:pt x="95" y="377"/>
                </a:lnTo>
                <a:lnTo>
                  <a:pt x="95" y="399"/>
                </a:lnTo>
                <a:lnTo>
                  <a:pt x="95" y="417"/>
                </a:lnTo>
                <a:lnTo>
                  <a:pt x="91" y="436"/>
                </a:lnTo>
                <a:lnTo>
                  <a:pt x="91" y="473"/>
                </a:lnTo>
                <a:lnTo>
                  <a:pt x="91" y="504"/>
                </a:lnTo>
                <a:lnTo>
                  <a:pt x="91" y="536"/>
                </a:lnTo>
                <a:lnTo>
                  <a:pt x="91" y="565"/>
                </a:lnTo>
                <a:lnTo>
                  <a:pt x="91" y="594"/>
                </a:lnTo>
                <a:lnTo>
                  <a:pt x="42" y="594"/>
                </a:lnTo>
                <a:lnTo>
                  <a:pt x="42" y="560"/>
                </a:lnTo>
                <a:lnTo>
                  <a:pt x="42" y="528"/>
                </a:lnTo>
                <a:lnTo>
                  <a:pt x="42" y="499"/>
                </a:lnTo>
                <a:lnTo>
                  <a:pt x="42" y="470"/>
                </a:lnTo>
                <a:lnTo>
                  <a:pt x="42" y="441"/>
                </a:lnTo>
                <a:lnTo>
                  <a:pt x="42" y="414"/>
                </a:lnTo>
                <a:lnTo>
                  <a:pt x="42" y="388"/>
                </a:lnTo>
                <a:lnTo>
                  <a:pt x="42" y="362"/>
                </a:lnTo>
                <a:lnTo>
                  <a:pt x="38" y="338"/>
                </a:lnTo>
                <a:lnTo>
                  <a:pt x="38" y="314"/>
                </a:lnTo>
                <a:lnTo>
                  <a:pt x="38" y="293"/>
                </a:lnTo>
                <a:lnTo>
                  <a:pt x="38" y="272"/>
                </a:lnTo>
                <a:lnTo>
                  <a:pt x="38" y="251"/>
                </a:lnTo>
                <a:lnTo>
                  <a:pt x="38" y="232"/>
                </a:lnTo>
                <a:lnTo>
                  <a:pt x="38" y="214"/>
                </a:lnTo>
                <a:lnTo>
                  <a:pt x="34" y="195"/>
                </a:lnTo>
                <a:lnTo>
                  <a:pt x="34" y="179"/>
                </a:lnTo>
                <a:lnTo>
                  <a:pt x="34" y="164"/>
                </a:lnTo>
                <a:lnTo>
                  <a:pt x="34" y="150"/>
                </a:lnTo>
                <a:lnTo>
                  <a:pt x="31" y="137"/>
                </a:lnTo>
                <a:lnTo>
                  <a:pt x="31" y="124"/>
                </a:lnTo>
                <a:lnTo>
                  <a:pt x="31" y="113"/>
                </a:lnTo>
                <a:lnTo>
                  <a:pt x="31" y="103"/>
                </a:lnTo>
                <a:lnTo>
                  <a:pt x="27" y="92"/>
                </a:lnTo>
                <a:lnTo>
                  <a:pt x="27" y="84"/>
                </a:lnTo>
                <a:lnTo>
                  <a:pt x="27" y="77"/>
                </a:lnTo>
                <a:lnTo>
                  <a:pt x="27" y="71"/>
                </a:lnTo>
                <a:lnTo>
                  <a:pt x="23" y="63"/>
                </a:lnTo>
                <a:lnTo>
                  <a:pt x="23" y="61"/>
                </a:lnTo>
                <a:lnTo>
                  <a:pt x="23" y="55"/>
                </a:lnTo>
                <a:lnTo>
                  <a:pt x="19" y="53"/>
                </a:lnTo>
                <a:lnTo>
                  <a:pt x="12" y="42"/>
                </a:lnTo>
                <a:lnTo>
                  <a:pt x="4" y="32"/>
                </a:lnTo>
                <a:lnTo>
                  <a:pt x="0" y="29"/>
                </a:lnTo>
                <a:lnTo>
                  <a:pt x="0" y="24"/>
                </a:lnTo>
                <a:lnTo>
                  <a:pt x="0" y="18"/>
                </a:lnTo>
                <a:lnTo>
                  <a:pt x="0" y="13"/>
                </a:lnTo>
                <a:lnTo>
                  <a:pt x="4" y="8"/>
                </a:lnTo>
                <a:lnTo>
                  <a:pt x="8" y="5"/>
                </a:lnTo>
                <a:lnTo>
                  <a:pt x="16" y="3"/>
                </a:lnTo>
                <a:lnTo>
                  <a:pt x="23" y="0"/>
                </a:lnTo>
                <a:lnTo>
                  <a:pt x="31" y="3"/>
                </a:lnTo>
                <a:lnTo>
                  <a:pt x="34" y="3"/>
                </a:lnTo>
                <a:lnTo>
                  <a:pt x="42" y="5"/>
                </a:lnTo>
                <a:lnTo>
                  <a:pt x="49" y="8"/>
                </a:lnTo>
                <a:lnTo>
                  <a:pt x="53" y="11"/>
                </a:lnTo>
                <a:lnTo>
                  <a:pt x="61" y="13"/>
                </a:lnTo>
                <a:lnTo>
                  <a:pt x="68" y="21"/>
                </a:lnTo>
                <a:lnTo>
                  <a:pt x="80" y="26"/>
                </a:lnTo>
                <a:lnTo>
                  <a:pt x="95" y="40"/>
                </a:lnTo>
                <a:lnTo>
                  <a:pt x="106" y="55"/>
                </a:lnTo>
                <a:lnTo>
                  <a:pt x="113" y="66"/>
                </a:lnTo>
                <a:lnTo>
                  <a:pt x="117" y="77"/>
                </a:lnTo>
                <a:lnTo>
                  <a:pt x="117" y="87"/>
                </a:lnTo>
                <a:lnTo>
                  <a:pt x="117" y="98"/>
                </a:lnTo>
                <a:lnTo>
                  <a:pt x="113" y="108"/>
                </a:lnTo>
                <a:lnTo>
                  <a:pt x="110" y="121"/>
                </a:lnTo>
              </a:path>
            </a:pathLst>
          </a:custGeom>
          <a:solidFill>
            <a:srgbClr val="FF0000">
              <a:alpha val="100000"/>
            </a:srgbClr>
          </a:solidFill>
          <a:ln w="36513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43" name="Freeform 21"/>
          <p:cNvSpPr/>
          <p:nvPr/>
        </p:nvSpPr>
        <p:spPr>
          <a:xfrm>
            <a:off x="5614988" y="3487738"/>
            <a:ext cx="1154112" cy="293687"/>
          </a:xfrm>
          <a:custGeom>
            <a:avLst/>
            <a:gdLst>
              <a:gd name="txL" fmla="*/ 0 w 636"/>
              <a:gd name="txT" fmla="*/ 0 h 185"/>
              <a:gd name="txR" fmla="*/ 636 w 636"/>
              <a:gd name="txB" fmla="*/ 185 h 185"/>
            </a:gdLst>
            <a:ahLst/>
            <a:cxnLst>
              <a:cxn ang="0">
                <a:pos x="64" y="116"/>
              </a:cxn>
              <a:cxn ang="0">
                <a:pos x="173" y="87"/>
              </a:cxn>
              <a:cxn ang="0">
                <a:pos x="271" y="63"/>
              </a:cxn>
              <a:cxn ang="0">
                <a:pos x="354" y="42"/>
              </a:cxn>
              <a:cxn ang="0">
                <a:pos x="422" y="24"/>
              </a:cxn>
              <a:cxn ang="0">
                <a:pos x="478" y="13"/>
              </a:cxn>
              <a:cxn ang="0">
                <a:pos x="516" y="5"/>
              </a:cxn>
              <a:cxn ang="0">
                <a:pos x="542" y="0"/>
              </a:cxn>
              <a:cxn ang="0">
                <a:pos x="561" y="0"/>
              </a:cxn>
              <a:cxn ang="0">
                <a:pos x="580" y="3"/>
              </a:cxn>
              <a:cxn ang="0">
                <a:pos x="595" y="8"/>
              </a:cxn>
              <a:cxn ang="0">
                <a:pos x="606" y="18"/>
              </a:cxn>
              <a:cxn ang="0">
                <a:pos x="621" y="40"/>
              </a:cxn>
              <a:cxn ang="0">
                <a:pos x="632" y="58"/>
              </a:cxn>
              <a:cxn ang="0">
                <a:pos x="636" y="69"/>
              </a:cxn>
              <a:cxn ang="0">
                <a:pos x="629" y="74"/>
              </a:cxn>
              <a:cxn ang="0">
                <a:pos x="621" y="79"/>
              </a:cxn>
              <a:cxn ang="0">
                <a:pos x="606" y="82"/>
              </a:cxn>
              <a:cxn ang="0">
                <a:pos x="591" y="82"/>
              </a:cxn>
              <a:cxn ang="0">
                <a:pos x="568" y="84"/>
              </a:cxn>
              <a:cxn ang="0">
                <a:pos x="523" y="87"/>
              </a:cxn>
              <a:cxn ang="0">
                <a:pos x="467" y="95"/>
              </a:cxn>
              <a:cxn ang="0">
                <a:pos x="399" y="108"/>
              </a:cxn>
              <a:cxn ang="0">
                <a:pos x="324" y="121"/>
              </a:cxn>
              <a:cxn ang="0">
                <a:pos x="260" y="135"/>
              </a:cxn>
              <a:cxn ang="0">
                <a:pos x="207" y="145"/>
              </a:cxn>
              <a:cxn ang="0">
                <a:pos x="162" y="158"/>
              </a:cxn>
              <a:cxn ang="0">
                <a:pos x="128" y="172"/>
              </a:cxn>
              <a:cxn ang="0">
                <a:pos x="98" y="180"/>
              </a:cxn>
              <a:cxn ang="0">
                <a:pos x="75" y="182"/>
              </a:cxn>
              <a:cxn ang="0">
                <a:pos x="56" y="185"/>
              </a:cxn>
              <a:cxn ang="0">
                <a:pos x="37" y="182"/>
              </a:cxn>
              <a:cxn ang="0">
                <a:pos x="26" y="172"/>
              </a:cxn>
              <a:cxn ang="0">
                <a:pos x="11" y="156"/>
              </a:cxn>
              <a:cxn ang="0">
                <a:pos x="0" y="135"/>
              </a:cxn>
            </a:cxnLst>
            <a:rect l="txL" t="txT" r="txR" b="txB"/>
            <a:pathLst>
              <a:path w="636" h="185">
                <a:moveTo>
                  <a:pt x="0" y="135"/>
                </a:moveTo>
                <a:lnTo>
                  <a:pt x="64" y="116"/>
                </a:lnTo>
                <a:lnTo>
                  <a:pt x="120" y="103"/>
                </a:lnTo>
                <a:lnTo>
                  <a:pt x="173" y="87"/>
                </a:lnTo>
                <a:lnTo>
                  <a:pt x="226" y="74"/>
                </a:lnTo>
                <a:lnTo>
                  <a:pt x="271" y="63"/>
                </a:lnTo>
                <a:lnTo>
                  <a:pt x="316" y="50"/>
                </a:lnTo>
                <a:lnTo>
                  <a:pt x="354" y="42"/>
                </a:lnTo>
                <a:lnTo>
                  <a:pt x="391" y="32"/>
                </a:lnTo>
                <a:lnTo>
                  <a:pt x="422" y="24"/>
                </a:lnTo>
                <a:lnTo>
                  <a:pt x="452" y="18"/>
                </a:lnTo>
                <a:lnTo>
                  <a:pt x="478" y="13"/>
                </a:lnTo>
                <a:lnTo>
                  <a:pt x="497" y="8"/>
                </a:lnTo>
                <a:lnTo>
                  <a:pt x="516" y="5"/>
                </a:lnTo>
                <a:lnTo>
                  <a:pt x="531" y="3"/>
                </a:lnTo>
                <a:lnTo>
                  <a:pt x="542" y="0"/>
                </a:lnTo>
                <a:lnTo>
                  <a:pt x="550" y="0"/>
                </a:lnTo>
                <a:lnTo>
                  <a:pt x="561" y="0"/>
                </a:lnTo>
                <a:lnTo>
                  <a:pt x="568" y="0"/>
                </a:lnTo>
                <a:lnTo>
                  <a:pt x="580" y="3"/>
                </a:lnTo>
                <a:lnTo>
                  <a:pt x="587" y="5"/>
                </a:lnTo>
                <a:lnTo>
                  <a:pt x="595" y="8"/>
                </a:lnTo>
                <a:lnTo>
                  <a:pt x="602" y="13"/>
                </a:lnTo>
                <a:lnTo>
                  <a:pt x="606" y="18"/>
                </a:lnTo>
                <a:lnTo>
                  <a:pt x="614" y="26"/>
                </a:lnTo>
                <a:lnTo>
                  <a:pt x="621" y="40"/>
                </a:lnTo>
                <a:lnTo>
                  <a:pt x="629" y="50"/>
                </a:lnTo>
                <a:lnTo>
                  <a:pt x="632" y="58"/>
                </a:lnTo>
                <a:lnTo>
                  <a:pt x="636" y="63"/>
                </a:lnTo>
                <a:lnTo>
                  <a:pt x="636" y="69"/>
                </a:lnTo>
                <a:lnTo>
                  <a:pt x="632" y="71"/>
                </a:lnTo>
                <a:lnTo>
                  <a:pt x="629" y="74"/>
                </a:lnTo>
                <a:lnTo>
                  <a:pt x="625" y="77"/>
                </a:lnTo>
                <a:lnTo>
                  <a:pt x="621" y="79"/>
                </a:lnTo>
                <a:lnTo>
                  <a:pt x="614" y="82"/>
                </a:lnTo>
                <a:lnTo>
                  <a:pt x="606" y="82"/>
                </a:lnTo>
                <a:lnTo>
                  <a:pt x="595" y="82"/>
                </a:lnTo>
                <a:lnTo>
                  <a:pt x="591" y="82"/>
                </a:lnTo>
                <a:lnTo>
                  <a:pt x="583" y="82"/>
                </a:lnTo>
                <a:lnTo>
                  <a:pt x="568" y="84"/>
                </a:lnTo>
                <a:lnTo>
                  <a:pt x="550" y="84"/>
                </a:lnTo>
                <a:lnTo>
                  <a:pt x="523" y="87"/>
                </a:lnTo>
                <a:lnTo>
                  <a:pt x="497" y="92"/>
                </a:lnTo>
                <a:lnTo>
                  <a:pt x="467" y="95"/>
                </a:lnTo>
                <a:lnTo>
                  <a:pt x="433" y="100"/>
                </a:lnTo>
                <a:lnTo>
                  <a:pt x="399" y="108"/>
                </a:lnTo>
                <a:lnTo>
                  <a:pt x="357" y="116"/>
                </a:lnTo>
                <a:lnTo>
                  <a:pt x="324" y="121"/>
                </a:lnTo>
                <a:lnTo>
                  <a:pt x="290" y="127"/>
                </a:lnTo>
                <a:lnTo>
                  <a:pt x="260" y="135"/>
                </a:lnTo>
                <a:lnTo>
                  <a:pt x="233" y="140"/>
                </a:lnTo>
                <a:lnTo>
                  <a:pt x="207" y="145"/>
                </a:lnTo>
                <a:lnTo>
                  <a:pt x="184" y="153"/>
                </a:lnTo>
                <a:lnTo>
                  <a:pt x="162" y="158"/>
                </a:lnTo>
                <a:lnTo>
                  <a:pt x="147" y="166"/>
                </a:lnTo>
                <a:lnTo>
                  <a:pt x="128" y="172"/>
                </a:lnTo>
                <a:lnTo>
                  <a:pt x="113" y="174"/>
                </a:lnTo>
                <a:lnTo>
                  <a:pt x="98" y="180"/>
                </a:lnTo>
                <a:lnTo>
                  <a:pt x="86" y="182"/>
                </a:lnTo>
                <a:lnTo>
                  <a:pt x="75" y="182"/>
                </a:lnTo>
                <a:lnTo>
                  <a:pt x="64" y="185"/>
                </a:lnTo>
                <a:lnTo>
                  <a:pt x="56" y="185"/>
                </a:lnTo>
                <a:lnTo>
                  <a:pt x="45" y="185"/>
                </a:lnTo>
                <a:lnTo>
                  <a:pt x="37" y="182"/>
                </a:lnTo>
                <a:lnTo>
                  <a:pt x="30" y="177"/>
                </a:lnTo>
                <a:lnTo>
                  <a:pt x="26" y="172"/>
                </a:lnTo>
                <a:lnTo>
                  <a:pt x="19" y="164"/>
                </a:lnTo>
                <a:lnTo>
                  <a:pt x="11" y="156"/>
                </a:lnTo>
                <a:lnTo>
                  <a:pt x="7" y="145"/>
                </a:lnTo>
                <a:lnTo>
                  <a:pt x="0" y="135"/>
                </a:lnTo>
              </a:path>
            </a:pathLst>
          </a:custGeom>
          <a:solidFill>
            <a:srgbClr val="FF0000">
              <a:alpha val="100000"/>
            </a:srgbClr>
          </a:solidFill>
          <a:ln w="36513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44" name="Freeform 22"/>
          <p:cNvSpPr/>
          <p:nvPr/>
        </p:nvSpPr>
        <p:spPr>
          <a:xfrm>
            <a:off x="5676900" y="3789363"/>
            <a:ext cx="360363" cy="498475"/>
          </a:xfrm>
          <a:custGeom>
            <a:avLst/>
            <a:gdLst>
              <a:gd name="txL" fmla="*/ 0 w 199"/>
              <a:gd name="txT" fmla="*/ 0 h 314"/>
              <a:gd name="txR" fmla="*/ 199 w 199"/>
              <a:gd name="txB" fmla="*/ 314 h 314"/>
            </a:gdLst>
            <a:ahLst/>
            <a:cxnLst>
              <a:cxn ang="0">
                <a:pos x="128" y="24"/>
              </a:cxn>
              <a:cxn ang="0">
                <a:pos x="128" y="8"/>
              </a:cxn>
              <a:cxn ang="0">
                <a:pos x="135" y="0"/>
              </a:cxn>
              <a:cxn ang="0">
                <a:pos x="147" y="0"/>
              </a:cxn>
              <a:cxn ang="0">
                <a:pos x="154" y="8"/>
              </a:cxn>
              <a:cxn ang="0">
                <a:pos x="169" y="19"/>
              </a:cxn>
              <a:cxn ang="0">
                <a:pos x="184" y="40"/>
              </a:cxn>
              <a:cxn ang="0">
                <a:pos x="195" y="58"/>
              </a:cxn>
              <a:cxn ang="0">
                <a:pos x="199" y="69"/>
              </a:cxn>
              <a:cxn ang="0">
                <a:pos x="199" y="77"/>
              </a:cxn>
              <a:cxn ang="0">
                <a:pos x="195" y="90"/>
              </a:cxn>
              <a:cxn ang="0">
                <a:pos x="188" y="108"/>
              </a:cxn>
              <a:cxn ang="0">
                <a:pos x="177" y="129"/>
              </a:cxn>
              <a:cxn ang="0">
                <a:pos x="162" y="153"/>
              </a:cxn>
              <a:cxn ang="0">
                <a:pos x="128" y="193"/>
              </a:cxn>
              <a:cxn ang="0">
                <a:pos x="90" y="238"/>
              </a:cxn>
              <a:cxn ang="0">
                <a:pos x="60" y="272"/>
              </a:cxn>
              <a:cxn ang="0">
                <a:pos x="34" y="296"/>
              </a:cxn>
              <a:cxn ang="0">
                <a:pos x="15" y="309"/>
              </a:cxn>
              <a:cxn ang="0">
                <a:pos x="0" y="314"/>
              </a:cxn>
              <a:cxn ang="0">
                <a:pos x="0" y="309"/>
              </a:cxn>
              <a:cxn ang="0">
                <a:pos x="0" y="296"/>
              </a:cxn>
              <a:cxn ang="0">
                <a:pos x="11" y="275"/>
              </a:cxn>
              <a:cxn ang="0">
                <a:pos x="22" y="261"/>
              </a:cxn>
              <a:cxn ang="0">
                <a:pos x="30" y="243"/>
              </a:cxn>
              <a:cxn ang="0">
                <a:pos x="45" y="225"/>
              </a:cxn>
              <a:cxn ang="0">
                <a:pos x="67" y="188"/>
              </a:cxn>
              <a:cxn ang="0">
                <a:pos x="86" y="153"/>
              </a:cxn>
              <a:cxn ang="0">
                <a:pos x="105" y="122"/>
              </a:cxn>
              <a:cxn ang="0">
                <a:pos x="120" y="95"/>
              </a:cxn>
              <a:cxn ang="0">
                <a:pos x="128" y="74"/>
              </a:cxn>
              <a:cxn ang="0">
                <a:pos x="131" y="56"/>
              </a:cxn>
              <a:cxn ang="0">
                <a:pos x="131" y="40"/>
              </a:cxn>
              <a:cxn ang="0">
                <a:pos x="128" y="32"/>
              </a:cxn>
            </a:cxnLst>
            <a:rect l="txL" t="txT" r="txR" b="txB"/>
            <a:pathLst>
              <a:path w="199" h="314">
                <a:moveTo>
                  <a:pt x="128" y="32"/>
                </a:moveTo>
                <a:lnTo>
                  <a:pt x="128" y="24"/>
                </a:lnTo>
                <a:lnTo>
                  <a:pt x="128" y="13"/>
                </a:lnTo>
                <a:lnTo>
                  <a:pt x="128" y="8"/>
                </a:lnTo>
                <a:lnTo>
                  <a:pt x="135" y="0"/>
                </a:lnTo>
                <a:lnTo>
                  <a:pt x="143" y="0"/>
                </a:lnTo>
                <a:lnTo>
                  <a:pt x="147" y="0"/>
                </a:lnTo>
                <a:lnTo>
                  <a:pt x="150" y="3"/>
                </a:lnTo>
                <a:lnTo>
                  <a:pt x="154" y="8"/>
                </a:lnTo>
                <a:lnTo>
                  <a:pt x="162" y="13"/>
                </a:lnTo>
                <a:lnTo>
                  <a:pt x="169" y="19"/>
                </a:lnTo>
                <a:lnTo>
                  <a:pt x="173" y="26"/>
                </a:lnTo>
                <a:lnTo>
                  <a:pt x="184" y="40"/>
                </a:lnTo>
                <a:lnTo>
                  <a:pt x="195" y="53"/>
                </a:lnTo>
                <a:lnTo>
                  <a:pt x="195" y="58"/>
                </a:lnTo>
                <a:lnTo>
                  <a:pt x="199" y="63"/>
                </a:lnTo>
                <a:lnTo>
                  <a:pt x="199" y="69"/>
                </a:lnTo>
                <a:lnTo>
                  <a:pt x="199" y="71"/>
                </a:lnTo>
                <a:lnTo>
                  <a:pt x="199" y="77"/>
                </a:lnTo>
                <a:lnTo>
                  <a:pt x="199" y="82"/>
                </a:lnTo>
                <a:lnTo>
                  <a:pt x="195" y="90"/>
                </a:lnTo>
                <a:lnTo>
                  <a:pt x="192" y="98"/>
                </a:lnTo>
                <a:lnTo>
                  <a:pt x="188" y="108"/>
                </a:lnTo>
                <a:lnTo>
                  <a:pt x="184" y="119"/>
                </a:lnTo>
                <a:lnTo>
                  <a:pt x="177" y="129"/>
                </a:lnTo>
                <a:lnTo>
                  <a:pt x="169" y="140"/>
                </a:lnTo>
                <a:lnTo>
                  <a:pt x="162" y="153"/>
                </a:lnTo>
                <a:lnTo>
                  <a:pt x="150" y="166"/>
                </a:lnTo>
                <a:lnTo>
                  <a:pt x="128" y="193"/>
                </a:lnTo>
                <a:lnTo>
                  <a:pt x="105" y="222"/>
                </a:lnTo>
                <a:lnTo>
                  <a:pt x="90" y="238"/>
                </a:lnTo>
                <a:lnTo>
                  <a:pt x="75" y="256"/>
                </a:lnTo>
                <a:lnTo>
                  <a:pt x="60" y="272"/>
                </a:lnTo>
                <a:lnTo>
                  <a:pt x="45" y="285"/>
                </a:lnTo>
                <a:lnTo>
                  <a:pt x="34" y="296"/>
                </a:lnTo>
                <a:lnTo>
                  <a:pt x="22" y="304"/>
                </a:lnTo>
                <a:lnTo>
                  <a:pt x="15" y="309"/>
                </a:lnTo>
                <a:lnTo>
                  <a:pt x="7" y="312"/>
                </a:lnTo>
                <a:lnTo>
                  <a:pt x="0" y="314"/>
                </a:lnTo>
                <a:lnTo>
                  <a:pt x="0" y="312"/>
                </a:lnTo>
                <a:lnTo>
                  <a:pt x="0" y="309"/>
                </a:lnTo>
                <a:lnTo>
                  <a:pt x="0" y="304"/>
                </a:lnTo>
                <a:lnTo>
                  <a:pt x="0" y="296"/>
                </a:lnTo>
                <a:lnTo>
                  <a:pt x="7" y="288"/>
                </a:lnTo>
                <a:lnTo>
                  <a:pt x="11" y="275"/>
                </a:lnTo>
                <a:lnTo>
                  <a:pt x="15" y="269"/>
                </a:lnTo>
                <a:lnTo>
                  <a:pt x="22" y="261"/>
                </a:lnTo>
                <a:lnTo>
                  <a:pt x="26" y="254"/>
                </a:lnTo>
                <a:lnTo>
                  <a:pt x="30" y="243"/>
                </a:lnTo>
                <a:lnTo>
                  <a:pt x="37" y="235"/>
                </a:lnTo>
                <a:lnTo>
                  <a:pt x="45" y="225"/>
                </a:lnTo>
                <a:lnTo>
                  <a:pt x="56" y="203"/>
                </a:lnTo>
                <a:lnTo>
                  <a:pt x="67" y="188"/>
                </a:lnTo>
                <a:lnTo>
                  <a:pt x="75" y="169"/>
                </a:lnTo>
                <a:lnTo>
                  <a:pt x="86" y="153"/>
                </a:lnTo>
                <a:lnTo>
                  <a:pt x="98" y="137"/>
                </a:lnTo>
                <a:lnTo>
                  <a:pt x="105" y="122"/>
                </a:lnTo>
                <a:lnTo>
                  <a:pt x="113" y="108"/>
                </a:lnTo>
                <a:lnTo>
                  <a:pt x="120" y="95"/>
                </a:lnTo>
                <a:lnTo>
                  <a:pt x="124" y="85"/>
                </a:lnTo>
                <a:lnTo>
                  <a:pt x="128" y="74"/>
                </a:lnTo>
                <a:lnTo>
                  <a:pt x="131" y="63"/>
                </a:lnTo>
                <a:lnTo>
                  <a:pt x="131" y="56"/>
                </a:lnTo>
                <a:lnTo>
                  <a:pt x="135" y="48"/>
                </a:lnTo>
                <a:lnTo>
                  <a:pt x="131" y="40"/>
                </a:lnTo>
                <a:lnTo>
                  <a:pt x="131" y="37"/>
                </a:lnTo>
                <a:lnTo>
                  <a:pt x="128" y="32"/>
                </a:lnTo>
              </a:path>
            </a:pathLst>
          </a:custGeom>
          <a:solidFill>
            <a:srgbClr val="FF0000">
              <a:alpha val="100000"/>
            </a:srgbClr>
          </a:solidFill>
          <a:ln w="36513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45" name="Freeform 23"/>
          <p:cNvSpPr/>
          <p:nvPr/>
        </p:nvSpPr>
        <p:spPr>
          <a:xfrm>
            <a:off x="6292850" y="3763963"/>
            <a:ext cx="298450" cy="339725"/>
          </a:xfrm>
          <a:custGeom>
            <a:avLst/>
            <a:gdLst>
              <a:gd name="txL" fmla="*/ 0 w 165"/>
              <a:gd name="txT" fmla="*/ 0 h 214"/>
              <a:gd name="txR" fmla="*/ 165 w 165"/>
              <a:gd name="txB" fmla="*/ 214 h 214"/>
            </a:gdLst>
            <a:ahLst/>
            <a:cxnLst>
              <a:cxn ang="0">
                <a:pos x="60" y="16"/>
              </a:cxn>
              <a:cxn ang="0">
                <a:pos x="75" y="21"/>
              </a:cxn>
              <a:cxn ang="0">
                <a:pos x="86" y="27"/>
              </a:cxn>
              <a:cxn ang="0">
                <a:pos x="101" y="35"/>
              </a:cxn>
              <a:cxn ang="0">
                <a:pos x="113" y="40"/>
              </a:cxn>
              <a:cxn ang="0">
                <a:pos x="120" y="48"/>
              </a:cxn>
              <a:cxn ang="0">
                <a:pos x="128" y="56"/>
              </a:cxn>
              <a:cxn ang="0">
                <a:pos x="135" y="64"/>
              </a:cxn>
              <a:cxn ang="0">
                <a:pos x="143" y="74"/>
              </a:cxn>
              <a:cxn ang="0">
                <a:pos x="150" y="98"/>
              </a:cxn>
              <a:cxn ang="0">
                <a:pos x="158" y="116"/>
              </a:cxn>
              <a:cxn ang="0">
                <a:pos x="161" y="135"/>
              </a:cxn>
              <a:cxn ang="0">
                <a:pos x="165" y="151"/>
              </a:cxn>
              <a:cxn ang="0">
                <a:pos x="161" y="164"/>
              </a:cxn>
              <a:cxn ang="0">
                <a:pos x="161" y="177"/>
              </a:cxn>
              <a:cxn ang="0">
                <a:pos x="158" y="182"/>
              </a:cxn>
              <a:cxn ang="0">
                <a:pos x="158" y="188"/>
              </a:cxn>
              <a:cxn ang="0">
                <a:pos x="158" y="193"/>
              </a:cxn>
              <a:cxn ang="0">
                <a:pos x="154" y="196"/>
              </a:cxn>
              <a:cxn ang="0">
                <a:pos x="146" y="204"/>
              </a:cxn>
              <a:cxn ang="0">
                <a:pos x="143" y="209"/>
              </a:cxn>
              <a:cxn ang="0">
                <a:pos x="135" y="214"/>
              </a:cxn>
              <a:cxn ang="0">
                <a:pos x="131" y="214"/>
              </a:cxn>
              <a:cxn ang="0">
                <a:pos x="131" y="214"/>
              </a:cxn>
              <a:cxn ang="0">
                <a:pos x="128" y="211"/>
              </a:cxn>
              <a:cxn ang="0">
                <a:pos x="120" y="206"/>
              </a:cxn>
              <a:cxn ang="0">
                <a:pos x="116" y="198"/>
              </a:cxn>
              <a:cxn ang="0">
                <a:pos x="109" y="190"/>
              </a:cxn>
              <a:cxn ang="0">
                <a:pos x="101" y="180"/>
              </a:cxn>
              <a:cxn ang="0">
                <a:pos x="94" y="167"/>
              </a:cxn>
              <a:cxn ang="0">
                <a:pos x="82" y="151"/>
              </a:cxn>
              <a:cxn ang="0">
                <a:pos x="71" y="135"/>
              </a:cxn>
              <a:cxn ang="0">
                <a:pos x="60" y="119"/>
              </a:cxn>
              <a:cxn ang="0">
                <a:pos x="52" y="106"/>
              </a:cxn>
              <a:cxn ang="0">
                <a:pos x="45" y="93"/>
              </a:cxn>
              <a:cxn ang="0">
                <a:pos x="37" y="82"/>
              </a:cxn>
              <a:cxn ang="0">
                <a:pos x="30" y="72"/>
              </a:cxn>
              <a:cxn ang="0">
                <a:pos x="26" y="64"/>
              </a:cxn>
              <a:cxn ang="0">
                <a:pos x="18" y="56"/>
              </a:cxn>
              <a:cxn ang="0">
                <a:pos x="11" y="40"/>
              </a:cxn>
              <a:cxn ang="0">
                <a:pos x="3" y="27"/>
              </a:cxn>
              <a:cxn ang="0">
                <a:pos x="3" y="21"/>
              </a:cxn>
              <a:cxn ang="0">
                <a:pos x="0" y="13"/>
              </a:cxn>
              <a:cxn ang="0">
                <a:pos x="0" y="8"/>
              </a:cxn>
              <a:cxn ang="0">
                <a:pos x="3" y="3"/>
              </a:cxn>
              <a:cxn ang="0">
                <a:pos x="3" y="3"/>
              </a:cxn>
              <a:cxn ang="0">
                <a:pos x="3" y="0"/>
              </a:cxn>
              <a:cxn ang="0">
                <a:pos x="11" y="0"/>
              </a:cxn>
              <a:cxn ang="0">
                <a:pos x="15" y="0"/>
              </a:cxn>
              <a:cxn ang="0">
                <a:pos x="22" y="3"/>
              </a:cxn>
              <a:cxn ang="0">
                <a:pos x="33" y="6"/>
              </a:cxn>
              <a:cxn ang="0">
                <a:pos x="45" y="11"/>
              </a:cxn>
              <a:cxn ang="0">
                <a:pos x="60" y="16"/>
              </a:cxn>
              <a:cxn ang="0">
                <a:pos x="60" y="16"/>
              </a:cxn>
            </a:cxnLst>
            <a:rect l="txL" t="txT" r="txR" b="txB"/>
            <a:pathLst>
              <a:path w="165" h="214">
                <a:moveTo>
                  <a:pt x="60" y="16"/>
                </a:moveTo>
                <a:lnTo>
                  <a:pt x="75" y="21"/>
                </a:lnTo>
                <a:lnTo>
                  <a:pt x="86" y="27"/>
                </a:lnTo>
                <a:lnTo>
                  <a:pt x="101" y="35"/>
                </a:lnTo>
                <a:lnTo>
                  <a:pt x="113" y="40"/>
                </a:lnTo>
                <a:lnTo>
                  <a:pt x="120" y="48"/>
                </a:lnTo>
                <a:lnTo>
                  <a:pt x="128" y="56"/>
                </a:lnTo>
                <a:lnTo>
                  <a:pt x="135" y="64"/>
                </a:lnTo>
                <a:lnTo>
                  <a:pt x="143" y="74"/>
                </a:lnTo>
                <a:lnTo>
                  <a:pt x="150" y="98"/>
                </a:lnTo>
                <a:lnTo>
                  <a:pt x="158" y="116"/>
                </a:lnTo>
                <a:lnTo>
                  <a:pt x="161" y="135"/>
                </a:lnTo>
                <a:lnTo>
                  <a:pt x="165" y="151"/>
                </a:lnTo>
                <a:lnTo>
                  <a:pt x="161" y="164"/>
                </a:lnTo>
                <a:lnTo>
                  <a:pt x="161" y="177"/>
                </a:lnTo>
                <a:lnTo>
                  <a:pt x="158" y="182"/>
                </a:lnTo>
                <a:lnTo>
                  <a:pt x="158" y="188"/>
                </a:lnTo>
                <a:lnTo>
                  <a:pt x="158" y="193"/>
                </a:lnTo>
                <a:lnTo>
                  <a:pt x="154" y="196"/>
                </a:lnTo>
                <a:lnTo>
                  <a:pt x="146" y="204"/>
                </a:lnTo>
                <a:lnTo>
                  <a:pt x="143" y="209"/>
                </a:lnTo>
                <a:lnTo>
                  <a:pt x="135" y="214"/>
                </a:lnTo>
                <a:lnTo>
                  <a:pt x="131" y="214"/>
                </a:lnTo>
                <a:lnTo>
                  <a:pt x="128" y="211"/>
                </a:lnTo>
                <a:lnTo>
                  <a:pt x="120" y="206"/>
                </a:lnTo>
                <a:lnTo>
                  <a:pt x="116" y="198"/>
                </a:lnTo>
                <a:lnTo>
                  <a:pt x="109" y="190"/>
                </a:lnTo>
                <a:lnTo>
                  <a:pt x="101" y="180"/>
                </a:lnTo>
                <a:lnTo>
                  <a:pt x="94" y="167"/>
                </a:lnTo>
                <a:lnTo>
                  <a:pt x="82" y="151"/>
                </a:lnTo>
                <a:lnTo>
                  <a:pt x="71" y="135"/>
                </a:lnTo>
                <a:lnTo>
                  <a:pt x="60" y="119"/>
                </a:lnTo>
                <a:lnTo>
                  <a:pt x="52" y="106"/>
                </a:lnTo>
                <a:lnTo>
                  <a:pt x="45" y="93"/>
                </a:lnTo>
                <a:lnTo>
                  <a:pt x="37" y="82"/>
                </a:lnTo>
                <a:lnTo>
                  <a:pt x="30" y="72"/>
                </a:lnTo>
                <a:lnTo>
                  <a:pt x="26" y="64"/>
                </a:lnTo>
                <a:lnTo>
                  <a:pt x="18" y="56"/>
                </a:lnTo>
                <a:lnTo>
                  <a:pt x="11" y="40"/>
                </a:lnTo>
                <a:lnTo>
                  <a:pt x="3" y="27"/>
                </a:lnTo>
                <a:lnTo>
                  <a:pt x="3" y="21"/>
                </a:lnTo>
                <a:lnTo>
                  <a:pt x="0" y="13"/>
                </a:lnTo>
                <a:lnTo>
                  <a:pt x="0" y="8"/>
                </a:lnTo>
                <a:lnTo>
                  <a:pt x="3" y="3"/>
                </a:lnTo>
                <a:lnTo>
                  <a:pt x="3" y="0"/>
                </a:lnTo>
                <a:lnTo>
                  <a:pt x="11" y="0"/>
                </a:lnTo>
                <a:lnTo>
                  <a:pt x="15" y="0"/>
                </a:lnTo>
                <a:lnTo>
                  <a:pt x="22" y="3"/>
                </a:lnTo>
                <a:lnTo>
                  <a:pt x="33" y="6"/>
                </a:lnTo>
                <a:lnTo>
                  <a:pt x="45" y="11"/>
                </a:lnTo>
                <a:lnTo>
                  <a:pt x="60" y="16"/>
                </a:lnTo>
              </a:path>
            </a:pathLst>
          </a:custGeom>
          <a:solidFill>
            <a:srgbClr val="FF0000">
              <a:alpha val="100000"/>
            </a:srgbClr>
          </a:solidFill>
          <a:ln w="36513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46" name="Freeform 24"/>
          <p:cNvSpPr/>
          <p:nvPr/>
        </p:nvSpPr>
        <p:spPr>
          <a:xfrm>
            <a:off x="5970588" y="4367213"/>
            <a:ext cx="1085850" cy="674687"/>
          </a:xfrm>
          <a:custGeom>
            <a:avLst/>
            <a:gdLst>
              <a:gd name="txL" fmla="*/ 0 w 598"/>
              <a:gd name="txT" fmla="*/ 0 h 425"/>
              <a:gd name="txR" fmla="*/ 598 w 598"/>
              <a:gd name="txB" fmla="*/ 425 h 425"/>
            </a:gdLst>
            <a:ahLst/>
            <a:cxnLst>
              <a:cxn ang="0">
                <a:pos x="598" y="367"/>
              </a:cxn>
              <a:cxn ang="0">
                <a:pos x="595" y="375"/>
              </a:cxn>
              <a:cxn ang="0">
                <a:pos x="587" y="383"/>
              </a:cxn>
              <a:cxn ang="0">
                <a:pos x="572" y="391"/>
              </a:cxn>
              <a:cxn ang="0">
                <a:pos x="538" y="399"/>
              </a:cxn>
              <a:cxn ang="0">
                <a:pos x="485" y="412"/>
              </a:cxn>
              <a:cxn ang="0">
                <a:pos x="429" y="423"/>
              </a:cxn>
              <a:cxn ang="0">
                <a:pos x="380" y="425"/>
              </a:cxn>
              <a:cxn ang="0">
                <a:pos x="354" y="423"/>
              </a:cxn>
              <a:cxn ang="0">
                <a:pos x="338" y="412"/>
              </a:cxn>
              <a:cxn ang="0">
                <a:pos x="320" y="396"/>
              </a:cxn>
              <a:cxn ang="0">
                <a:pos x="297" y="375"/>
              </a:cxn>
              <a:cxn ang="0">
                <a:pos x="278" y="354"/>
              </a:cxn>
              <a:cxn ang="0">
                <a:pos x="263" y="333"/>
              </a:cxn>
              <a:cxn ang="0">
                <a:pos x="237" y="307"/>
              </a:cxn>
              <a:cxn ang="0">
                <a:pos x="207" y="272"/>
              </a:cxn>
              <a:cxn ang="0">
                <a:pos x="173" y="233"/>
              </a:cxn>
              <a:cxn ang="0">
                <a:pos x="131" y="185"/>
              </a:cxn>
              <a:cxn ang="0">
                <a:pos x="82" y="130"/>
              </a:cxn>
              <a:cxn ang="0">
                <a:pos x="26" y="69"/>
              </a:cxn>
              <a:cxn ang="0">
                <a:pos x="22" y="0"/>
              </a:cxn>
              <a:cxn ang="0">
                <a:pos x="79" y="56"/>
              </a:cxn>
              <a:cxn ang="0">
                <a:pos x="135" y="109"/>
              </a:cxn>
              <a:cxn ang="0">
                <a:pos x="195" y="159"/>
              </a:cxn>
              <a:cxn ang="0">
                <a:pos x="256" y="204"/>
              </a:cxn>
              <a:cxn ang="0">
                <a:pos x="312" y="246"/>
              </a:cxn>
              <a:cxn ang="0">
                <a:pos x="369" y="280"/>
              </a:cxn>
              <a:cxn ang="0">
                <a:pos x="429" y="307"/>
              </a:cxn>
              <a:cxn ang="0">
                <a:pos x="485" y="325"/>
              </a:cxn>
              <a:cxn ang="0">
                <a:pos x="512" y="328"/>
              </a:cxn>
              <a:cxn ang="0">
                <a:pos x="553" y="338"/>
              </a:cxn>
              <a:cxn ang="0">
                <a:pos x="583" y="349"/>
              </a:cxn>
              <a:cxn ang="0">
                <a:pos x="595" y="357"/>
              </a:cxn>
              <a:cxn ang="0">
                <a:pos x="598" y="362"/>
              </a:cxn>
            </a:cxnLst>
            <a:rect l="txL" t="txT" r="txR" b="txB"/>
            <a:pathLst>
              <a:path w="598" h="425">
                <a:moveTo>
                  <a:pt x="598" y="362"/>
                </a:moveTo>
                <a:lnTo>
                  <a:pt x="598" y="367"/>
                </a:lnTo>
                <a:lnTo>
                  <a:pt x="598" y="373"/>
                </a:lnTo>
                <a:lnTo>
                  <a:pt x="595" y="375"/>
                </a:lnTo>
                <a:lnTo>
                  <a:pt x="591" y="381"/>
                </a:lnTo>
                <a:lnTo>
                  <a:pt x="587" y="383"/>
                </a:lnTo>
                <a:lnTo>
                  <a:pt x="579" y="389"/>
                </a:lnTo>
                <a:lnTo>
                  <a:pt x="572" y="391"/>
                </a:lnTo>
                <a:lnTo>
                  <a:pt x="561" y="394"/>
                </a:lnTo>
                <a:lnTo>
                  <a:pt x="538" y="399"/>
                </a:lnTo>
                <a:lnTo>
                  <a:pt x="512" y="407"/>
                </a:lnTo>
                <a:lnTo>
                  <a:pt x="485" y="412"/>
                </a:lnTo>
                <a:lnTo>
                  <a:pt x="459" y="420"/>
                </a:lnTo>
                <a:lnTo>
                  <a:pt x="429" y="423"/>
                </a:lnTo>
                <a:lnTo>
                  <a:pt x="402" y="425"/>
                </a:lnTo>
                <a:lnTo>
                  <a:pt x="380" y="425"/>
                </a:lnTo>
                <a:lnTo>
                  <a:pt x="365" y="425"/>
                </a:lnTo>
                <a:lnTo>
                  <a:pt x="354" y="423"/>
                </a:lnTo>
                <a:lnTo>
                  <a:pt x="346" y="418"/>
                </a:lnTo>
                <a:lnTo>
                  <a:pt x="338" y="412"/>
                </a:lnTo>
                <a:lnTo>
                  <a:pt x="327" y="407"/>
                </a:lnTo>
                <a:lnTo>
                  <a:pt x="320" y="396"/>
                </a:lnTo>
                <a:lnTo>
                  <a:pt x="308" y="389"/>
                </a:lnTo>
                <a:lnTo>
                  <a:pt x="297" y="375"/>
                </a:lnTo>
                <a:lnTo>
                  <a:pt x="286" y="362"/>
                </a:lnTo>
                <a:lnTo>
                  <a:pt x="278" y="354"/>
                </a:lnTo>
                <a:lnTo>
                  <a:pt x="271" y="344"/>
                </a:lnTo>
                <a:lnTo>
                  <a:pt x="263" y="333"/>
                </a:lnTo>
                <a:lnTo>
                  <a:pt x="252" y="320"/>
                </a:lnTo>
                <a:lnTo>
                  <a:pt x="237" y="307"/>
                </a:lnTo>
                <a:lnTo>
                  <a:pt x="226" y="291"/>
                </a:lnTo>
                <a:lnTo>
                  <a:pt x="207" y="272"/>
                </a:lnTo>
                <a:lnTo>
                  <a:pt x="192" y="254"/>
                </a:lnTo>
                <a:lnTo>
                  <a:pt x="173" y="233"/>
                </a:lnTo>
                <a:lnTo>
                  <a:pt x="150" y="209"/>
                </a:lnTo>
                <a:lnTo>
                  <a:pt x="131" y="185"/>
                </a:lnTo>
                <a:lnTo>
                  <a:pt x="105" y="159"/>
                </a:lnTo>
                <a:lnTo>
                  <a:pt x="82" y="130"/>
                </a:lnTo>
                <a:lnTo>
                  <a:pt x="56" y="101"/>
                </a:lnTo>
                <a:lnTo>
                  <a:pt x="26" y="69"/>
                </a:lnTo>
                <a:lnTo>
                  <a:pt x="0" y="37"/>
                </a:lnTo>
                <a:lnTo>
                  <a:pt x="22" y="0"/>
                </a:lnTo>
                <a:lnTo>
                  <a:pt x="49" y="27"/>
                </a:lnTo>
                <a:lnTo>
                  <a:pt x="79" y="56"/>
                </a:lnTo>
                <a:lnTo>
                  <a:pt x="109" y="82"/>
                </a:lnTo>
                <a:lnTo>
                  <a:pt x="135" y="109"/>
                </a:lnTo>
                <a:lnTo>
                  <a:pt x="165" y="132"/>
                </a:lnTo>
                <a:lnTo>
                  <a:pt x="195" y="159"/>
                </a:lnTo>
                <a:lnTo>
                  <a:pt x="226" y="180"/>
                </a:lnTo>
                <a:lnTo>
                  <a:pt x="256" y="204"/>
                </a:lnTo>
                <a:lnTo>
                  <a:pt x="282" y="225"/>
                </a:lnTo>
                <a:lnTo>
                  <a:pt x="312" y="246"/>
                </a:lnTo>
                <a:lnTo>
                  <a:pt x="342" y="264"/>
                </a:lnTo>
                <a:lnTo>
                  <a:pt x="369" y="280"/>
                </a:lnTo>
                <a:lnTo>
                  <a:pt x="399" y="293"/>
                </a:lnTo>
                <a:lnTo>
                  <a:pt x="429" y="307"/>
                </a:lnTo>
                <a:lnTo>
                  <a:pt x="455" y="315"/>
                </a:lnTo>
                <a:lnTo>
                  <a:pt x="485" y="325"/>
                </a:lnTo>
                <a:lnTo>
                  <a:pt x="500" y="325"/>
                </a:lnTo>
                <a:lnTo>
                  <a:pt x="512" y="328"/>
                </a:lnTo>
                <a:lnTo>
                  <a:pt x="534" y="333"/>
                </a:lnTo>
                <a:lnTo>
                  <a:pt x="553" y="338"/>
                </a:lnTo>
                <a:lnTo>
                  <a:pt x="568" y="344"/>
                </a:lnTo>
                <a:lnTo>
                  <a:pt x="583" y="349"/>
                </a:lnTo>
                <a:lnTo>
                  <a:pt x="591" y="352"/>
                </a:lnTo>
                <a:lnTo>
                  <a:pt x="595" y="357"/>
                </a:lnTo>
                <a:lnTo>
                  <a:pt x="598" y="362"/>
                </a:lnTo>
              </a:path>
            </a:pathLst>
          </a:custGeom>
          <a:solidFill>
            <a:srgbClr val="FF0000">
              <a:alpha val="100000"/>
            </a:srgbClr>
          </a:solidFill>
          <a:ln w="36513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47" name="Freeform 25"/>
          <p:cNvSpPr/>
          <p:nvPr/>
        </p:nvSpPr>
        <p:spPr>
          <a:xfrm>
            <a:off x="5224463" y="3324225"/>
            <a:ext cx="328612" cy="293688"/>
          </a:xfrm>
          <a:custGeom>
            <a:avLst/>
            <a:gdLst>
              <a:gd name="txL" fmla="*/ 0 w 181"/>
              <a:gd name="txT" fmla="*/ 0 h 185"/>
              <a:gd name="txR" fmla="*/ 181 w 181"/>
              <a:gd name="txB" fmla="*/ 185 h 185"/>
            </a:gdLst>
            <a:ahLst/>
            <a:cxnLst>
              <a:cxn ang="0">
                <a:pos x="0" y="0"/>
              </a:cxn>
              <a:cxn ang="0">
                <a:pos x="19" y="3"/>
              </a:cxn>
              <a:cxn ang="0">
                <a:pos x="38" y="5"/>
              </a:cxn>
              <a:cxn ang="0">
                <a:pos x="60" y="8"/>
              </a:cxn>
              <a:cxn ang="0">
                <a:pos x="87" y="13"/>
              </a:cxn>
              <a:cxn ang="0">
                <a:pos x="106" y="24"/>
              </a:cxn>
              <a:cxn ang="0">
                <a:pos x="128" y="37"/>
              </a:cxn>
              <a:cxn ang="0">
                <a:pos x="143" y="50"/>
              </a:cxn>
              <a:cxn ang="0">
                <a:pos x="158" y="66"/>
              </a:cxn>
              <a:cxn ang="0">
                <a:pos x="166" y="85"/>
              </a:cxn>
              <a:cxn ang="0">
                <a:pos x="173" y="103"/>
              </a:cxn>
              <a:cxn ang="0">
                <a:pos x="177" y="119"/>
              </a:cxn>
              <a:cxn ang="0">
                <a:pos x="181" y="135"/>
              </a:cxn>
              <a:cxn ang="0">
                <a:pos x="181" y="143"/>
              </a:cxn>
              <a:cxn ang="0">
                <a:pos x="181" y="151"/>
              </a:cxn>
              <a:cxn ang="0">
                <a:pos x="181" y="158"/>
              </a:cxn>
              <a:cxn ang="0">
                <a:pos x="181" y="164"/>
              </a:cxn>
              <a:cxn ang="0">
                <a:pos x="177" y="169"/>
              </a:cxn>
              <a:cxn ang="0">
                <a:pos x="177" y="174"/>
              </a:cxn>
              <a:cxn ang="0">
                <a:pos x="177" y="177"/>
              </a:cxn>
              <a:cxn ang="0">
                <a:pos x="177" y="180"/>
              </a:cxn>
              <a:cxn ang="0">
                <a:pos x="170" y="182"/>
              </a:cxn>
              <a:cxn ang="0">
                <a:pos x="166" y="185"/>
              </a:cxn>
              <a:cxn ang="0">
                <a:pos x="158" y="185"/>
              </a:cxn>
              <a:cxn ang="0">
                <a:pos x="147" y="185"/>
              </a:cxn>
              <a:cxn ang="0">
                <a:pos x="143" y="185"/>
              </a:cxn>
              <a:cxn ang="0">
                <a:pos x="136" y="182"/>
              </a:cxn>
              <a:cxn ang="0">
                <a:pos x="128" y="177"/>
              </a:cxn>
              <a:cxn ang="0">
                <a:pos x="121" y="172"/>
              </a:cxn>
              <a:cxn ang="0">
                <a:pos x="113" y="164"/>
              </a:cxn>
              <a:cxn ang="0">
                <a:pos x="102" y="153"/>
              </a:cxn>
              <a:cxn ang="0">
                <a:pos x="90" y="143"/>
              </a:cxn>
              <a:cxn ang="0">
                <a:pos x="75" y="129"/>
              </a:cxn>
              <a:cxn ang="0">
                <a:pos x="53" y="98"/>
              </a:cxn>
              <a:cxn ang="0">
                <a:pos x="42" y="82"/>
              </a:cxn>
              <a:cxn ang="0">
                <a:pos x="30" y="66"/>
              </a:cxn>
              <a:cxn ang="0">
                <a:pos x="19" y="50"/>
              </a:cxn>
              <a:cxn ang="0">
                <a:pos x="11" y="34"/>
              </a:cxn>
              <a:cxn ang="0">
                <a:pos x="4" y="19"/>
              </a:cxn>
              <a:cxn ang="0">
                <a:pos x="0" y="0"/>
              </a:cxn>
              <a:cxn ang="0">
                <a:pos x="0" y="0"/>
              </a:cxn>
            </a:cxnLst>
            <a:rect l="txL" t="txT" r="txR" b="txB"/>
            <a:pathLst>
              <a:path w="181" h="185">
                <a:moveTo>
                  <a:pt x="0" y="0"/>
                </a:moveTo>
                <a:lnTo>
                  <a:pt x="19" y="3"/>
                </a:lnTo>
                <a:lnTo>
                  <a:pt x="38" y="5"/>
                </a:lnTo>
                <a:lnTo>
                  <a:pt x="60" y="8"/>
                </a:lnTo>
                <a:lnTo>
                  <a:pt x="87" y="13"/>
                </a:lnTo>
                <a:lnTo>
                  <a:pt x="106" y="24"/>
                </a:lnTo>
                <a:lnTo>
                  <a:pt x="128" y="37"/>
                </a:lnTo>
                <a:lnTo>
                  <a:pt x="143" y="50"/>
                </a:lnTo>
                <a:lnTo>
                  <a:pt x="158" y="66"/>
                </a:lnTo>
                <a:lnTo>
                  <a:pt x="166" y="85"/>
                </a:lnTo>
                <a:lnTo>
                  <a:pt x="173" y="103"/>
                </a:lnTo>
                <a:lnTo>
                  <a:pt x="177" y="119"/>
                </a:lnTo>
                <a:lnTo>
                  <a:pt x="181" y="135"/>
                </a:lnTo>
                <a:lnTo>
                  <a:pt x="181" y="143"/>
                </a:lnTo>
                <a:lnTo>
                  <a:pt x="181" y="151"/>
                </a:lnTo>
                <a:lnTo>
                  <a:pt x="181" y="158"/>
                </a:lnTo>
                <a:lnTo>
                  <a:pt x="181" y="164"/>
                </a:lnTo>
                <a:lnTo>
                  <a:pt x="177" y="169"/>
                </a:lnTo>
                <a:lnTo>
                  <a:pt x="177" y="174"/>
                </a:lnTo>
                <a:lnTo>
                  <a:pt x="177" y="177"/>
                </a:lnTo>
                <a:lnTo>
                  <a:pt x="177" y="180"/>
                </a:lnTo>
                <a:lnTo>
                  <a:pt x="170" y="182"/>
                </a:lnTo>
                <a:lnTo>
                  <a:pt x="166" y="185"/>
                </a:lnTo>
                <a:lnTo>
                  <a:pt x="158" y="185"/>
                </a:lnTo>
                <a:lnTo>
                  <a:pt x="147" y="185"/>
                </a:lnTo>
                <a:lnTo>
                  <a:pt x="143" y="185"/>
                </a:lnTo>
                <a:lnTo>
                  <a:pt x="136" y="182"/>
                </a:lnTo>
                <a:lnTo>
                  <a:pt x="128" y="177"/>
                </a:lnTo>
                <a:lnTo>
                  <a:pt x="121" y="172"/>
                </a:lnTo>
                <a:lnTo>
                  <a:pt x="113" y="164"/>
                </a:lnTo>
                <a:lnTo>
                  <a:pt x="102" y="153"/>
                </a:lnTo>
                <a:lnTo>
                  <a:pt x="90" y="143"/>
                </a:lnTo>
                <a:lnTo>
                  <a:pt x="75" y="129"/>
                </a:lnTo>
                <a:lnTo>
                  <a:pt x="53" y="98"/>
                </a:lnTo>
                <a:lnTo>
                  <a:pt x="42" y="82"/>
                </a:lnTo>
                <a:lnTo>
                  <a:pt x="30" y="66"/>
                </a:lnTo>
                <a:lnTo>
                  <a:pt x="19" y="50"/>
                </a:lnTo>
                <a:lnTo>
                  <a:pt x="11" y="34"/>
                </a:lnTo>
                <a:lnTo>
                  <a:pt x="4" y="19"/>
                </a:lnTo>
                <a:lnTo>
                  <a:pt x="0" y="0"/>
                </a:lnTo>
              </a:path>
            </a:pathLst>
          </a:custGeom>
          <a:solidFill>
            <a:srgbClr val="FF0000">
              <a:alpha val="100000"/>
            </a:srgbClr>
          </a:solidFill>
          <a:ln w="36513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48" name="Freeform 26"/>
          <p:cNvSpPr/>
          <p:nvPr/>
        </p:nvSpPr>
        <p:spPr>
          <a:xfrm>
            <a:off x="5135563" y="3802063"/>
            <a:ext cx="457200" cy="917575"/>
          </a:xfrm>
          <a:custGeom>
            <a:avLst/>
            <a:gdLst>
              <a:gd name="txL" fmla="*/ 0 w 252"/>
              <a:gd name="txT" fmla="*/ 0 h 578"/>
              <a:gd name="txR" fmla="*/ 252 w 252"/>
              <a:gd name="txB" fmla="*/ 578 h 578"/>
            </a:gdLst>
            <a:ahLst/>
            <a:cxnLst>
              <a:cxn ang="0">
                <a:pos x="72" y="578"/>
              </a:cxn>
              <a:cxn ang="0">
                <a:pos x="64" y="576"/>
              </a:cxn>
              <a:cxn ang="0">
                <a:pos x="53" y="560"/>
              </a:cxn>
              <a:cxn ang="0">
                <a:pos x="38" y="536"/>
              </a:cxn>
              <a:cxn ang="0">
                <a:pos x="23" y="504"/>
              </a:cxn>
              <a:cxn ang="0">
                <a:pos x="11" y="478"/>
              </a:cxn>
              <a:cxn ang="0">
                <a:pos x="4" y="457"/>
              </a:cxn>
              <a:cxn ang="0">
                <a:pos x="0" y="438"/>
              </a:cxn>
              <a:cxn ang="0">
                <a:pos x="0" y="422"/>
              </a:cxn>
              <a:cxn ang="0">
                <a:pos x="11" y="415"/>
              </a:cxn>
              <a:cxn ang="0">
                <a:pos x="30" y="412"/>
              </a:cxn>
              <a:cxn ang="0">
                <a:pos x="45" y="404"/>
              </a:cxn>
              <a:cxn ang="0">
                <a:pos x="53" y="399"/>
              </a:cxn>
              <a:cxn ang="0">
                <a:pos x="60" y="391"/>
              </a:cxn>
              <a:cxn ang="0">
                <a:pos x="68" y="375"/>
              </a:cxn>
              <a:cxn ang="0">
                <a:pos x="75" y="354"/>
              </a:cxn>
              <a:cxn ang="0">
                <a:pos x="91" y="330"/>
              </a:cxn>
              <a:cxn ang="0">
                <a:pos x="106" y="296"/>
              </a:cxn>
              <a:cxn ang="0">
                <a:pos x="121" y="259"/>
              </a:cxn>
              <a:cxn ang="0">
                <a:pos x="143" y="214"/>
              </a:cxn>
              <a:cxn ang="0">
                <a:pos x="162" y="166"/>
              </a:cxn>
              <a:cxn ang="0">
                <a:pos x="181" y="121"/>
              </a:cxn>
              <a:cxn ang="0">
                <a:pos x="200" y="85"/>
              </a:cxn>
              <a:cxn ang="0">
                <a:pos x="215" y="55"/>
              </a:cxn>
              <a:cxn ang="0">
                <a:pos x="230" y="32"/>
              </a:cxn>
              <a:cxn ang="0">
                <a:pos x="237" y="13"/>
              </a:cxn>
              <a:cxn ang="0">
                <a:pos x="245" y="3"/>
              </a:cxn>
              <a:cxn ang="0">
                <a:pos x="249" y="0"/>
              </a:cxn>
              <a:cxn ang="0">
                <a:pos x="252" y="3"/>
              </a:cxn>
              <a:cxn ang="0">
                <a:pos x="249" y="13"/>
              </a:cxn>
              <a:cxn ang="0">
                <a:pos x="245" y="32"/>
              </a:cxn>
              <a:cxn ang="0">
                <a:pos x="237" y="58"/>
              </a:cxn>
              <a:cxn ang="0">
                <a:pos x="230" y="95"/>
              </a:cxn>
              <a:cxn ang="0">
                <a:pos x="219" y="137"/>
              </a:cxn>
              <a:cxn ang="0">
                <a:pos x="204" y="190"/>
              </a:cxn>
              <a:cxn ang="0">
                <a:pos x="185" y="251"/>
              </a:cxn>
              <a:cxn ang="0">
                <a:pos x="166" y="319"/>
              </a:cxn>
              <a:cxn ang="0">
                <a:pos x="147" y="383"/>
              </a:cxn>
              <a:cxn ang="0">
                <a:pos x="128" y="436"/>
              </a:cxn>
              <a:cxn ang="0">
                <a:pos x="113" y="481"/>
              </a:cxn>
              <a:cxn ang="0">
                <a:pos x="102" y="517"/>
              </a:cxn>
              <a:cxn ang="0">
                <a:pos x="91" y="547"/>
              </a:cxn>
              <a:cxn ang="0">
                <a:pos x="83" y="565"/>
              </a:cxn>
              <a:cxn ang="0">
                <a:pos x="79" y="576"/>
              </a:cxn>
              <a:cxn ang="0">
                <a:pos x="75" y="578"/>
              </a:cxn>
            </a:cxnLst>
            <a:rect l="txL" t="txT" r="txR" b="txB"/>
            <a:pathLst>
              <a:path w="252" h="578">
                <a:moveTo>
                  <a:pt x="75" y="578"/>
                </a:moveTo>
                <a:lnTo>
                  <a:pt x="72" y="578"/>
                </a:lnTo>
                <a:lnTo>
                  <a:pt x="68" y="578"/>
                </a:lnTo>
                <a:lnTo>
                  <a:pt x="64" y="576"/>
                </a:lnTo>
                <a:lnTo>
                  <a:pt x="57" y="568"/>
                </a:lnTo>
                <a:lnTo>
                  <a:pt x="53" y="560"/>
                </a:lnTo>
                <a:lnTo>
                  <a:pt x="45" y="549"/>
                </a:lnTo>
                <a:lnTo>
                  <a:pt x="38" y="536"/>
                </a:lnTo>
                <a:lnTo>
                  <a:pt x="30" y="520"/>
                </a:lnTo>
                <a:lnTo>
                  <a:pt x="23" y="504"/>
                </a:lnTo>
                <a:lnTo>
                  <a:pt x="15" y="491"/>
                </a:lnTo>
                <a:lnTo>
                  <a:pt x="11" y="478"/>
                </a:lnTo>
                <a:lnTo>
                  <a:pt x="8" y="467"/>
                </a:lnTo>
                <a:lnTo>
                  <a:pt x="4" y="457"/>
                </a:lnTo>
                <a:lnTo>
                  <a:pt x="0" y="446"/>
                </a:lnTo>
                <a:lnTo>
                  <a:pt x="0" y="438"/>
                </a:lnTo>
                <a:lnTo>
                  <a:pt x="0" y="433"/>
                </a:lnTo>
                <a:lnTo>
                  <a:pt x="0" y="422"/>
                </a:lnTo>
                <a:lnTo>
                  <a:pt x="4" y="417"/>
                </a:lnTo>
                <a:lnTo>
                  <a:pt x="11" y="415"/>
                </a:lnTo>
                <a:lnTo>
                  <a:pt x="23" y="412"/>
                </a:lnTo>
                <a:lnTo>
                  <a:pt x="30" y="412"/>
                </a:lnTo>
                <a:lnTo>
                  <a:pt x="38" y="409"/>
                </a:lnTo>
                <a:lnTo>
                  <a:pt x="45" y="404"/>
                </a:lnTo>
                <a:lnTo>
                  <a:pt x="53" y="399"/>
                </a:lnTo>
                <a:lnTo>
                  <a:pt x="57" y="393"/>
                </a:lnTo>
                <a:lnTo>
                  <a:pt x="60" y="391"/>
                </a:lnTo>
                <a:lnTo>
                  <a:pt x="64" y="383"/>
                </a:lnTo>
                <a:lnTo>
                  <a:pt x="68" y="375"/>
                </a:lnTo>
                <a:lnTo>
                  <a:pt x="72" y="367"/>
                </a:lnTo>
                <a:lnTo>
                  <a:pt x="75" y="354"/>
                </a:lnTo>
                <a:lnTo>
                  <a:pt x="83" y="343"/>
                </a:lnTo>
                <a:lnTo>
                  <a:pt x="91" y="330"/>
                </a:lnTo>
                <a:lnTo>
                  <a:pt x="98" y="314"/>
                </a:lnTo>
                <a:lnTo>
                  <a:pt x="106" y="296"/>
                </a:lnTo>
                <a:lnTo>
                  <a:pt x="113" y="277"/>
                </a:lnTo>
                <a:lnTo>
                  <a:pt x="121" y="259"/>
                </a:lnTo>
                <a:lnTo>
                  <a:pt x="132" y="238"/>
                </a:lnTo>
                <a:lnTo>
                  <a:pt x="143" y="214"/>
                </a:lnTo>
                <a:lnTo>
                  <a:pt x="151" y="190"/>
                </a:lnTo>
                <a:lnTo>
                  <a:pt x="162" y="166"/>
                </a:lnTo>
                <a:lnTo>
                  <a:pt x="173" y="143"/>
                </a:lnTo>
                <a:lnTo>
                  <a:pt x="181" y="121"/>
                </a:lnTo>
                <a:lnTo>
                  <a:pt x="192" y="103"/>
                </a:lnTo>
                <a:lnTo>
                  <a:pt x="200" y="85"/>
                </a:lnTo>
                <a:lnTo>
                  <a:pt x="207" y="69"/>
                </a:lnTo>
                <a:lnTo>
                  <a:pt x="215" y="55"/>
                </a:lnTo>
                <a:lnTo>
                  <a:pt x="222" y="42"/>
                </a:lnTo>
                <a:lnTo>
                  <a:pt x="230" y="32"/>
                </a:lnTo>
                <a:lnTo>
                  <a:pt x="234" y="21"/>
                </a:lnTo>
                <a:lnTo>
                  <a:pt x="237" y="13"/>
                </a:lnTo>
                <a:lnTo>
                  <a:pt x="241" y="8"/>
                </a:lnTo>
                <a:lnTo>
                  <a:pt x="245" y="3"/>
                </a:lnTo>
                <a:lnTo>
                  <a:pt x="249" y="0"/>
                </a:lnTo>
                <a:lnTo>
                  <a:pt x="252" y="0"/>
                </a:lnTo>
                <a:lnTo>
                  <a:pt x="252" y="3"/>
                </a:lnTo>
                <a:lnTo>
                  <a:pt x="252" y="5"/>
                </a:lnTo>
                <a:lnTo>
                  <a:pt x="249" y="13"/>
                </a:lnTo>
                <a:lnTo>
                  <a:pt x="249" y="21"/>
                </a:lnTo>
                <a:lnTo>
                  <a:pt x="245" y="32"/>
                </a:lnTo>
                <a:lnTo>
                  <a:pt x="245" y="45"/>
                </a:lnTo>
                <a:lnTo>
                  <a:pt x="237" y="58"/>
                </a:lnTo>
                <a:lnTo>
                  <a:pt x="234" y="77"/>
                </a:lnTo>
                <a:lnTo>
                  <a:pt x="230" y="95"/>
                </a:lnTo>
                <a:lnTo>
                  <a:pt x="222" y="116"/>
                </a:lnTo>
                <a:lnTo>
                  <a:pt x="219" y="137"/>
                </a:lnTo>
                <a:lnTo>
                  <a:pt x="211" y="164"/>
                </a:lnTo>
                <a:lnTo>
                  <a:pt x="204" y="190"/>
                </a:lnTo>
                <a:lnTo>
                  <a:pt x="192" y="219"/>
                </a:lnTo>
                <a:lnTo>
                  <a:pt x="185" y="251"/>
                </a:lnTo>
                <a:lnTo>
                  <a:pt x="173" y="285"/>
                </a:lnTo>
                <a:lnTo>
                  <a:pt x="166" y="319"/>
                </a:lnTo>
                <a:lnTo>
                  <a:pt x="155" y="354"/>
                </a:lnTo>
                <a:lnTo>
                  <a:pt x="147" y="383"/>
                </a:lnTo>
                <a:lnTo>
                  <a:pt x="136" y="412"/>
                </a:lnTo>
                <a:lnTo>
                  <a:pt x="128" y="436"/>
                </a:lnTo>
                <a:lnTo>
                  <a:pt x="121" y="459"/>
                </a:lnTo>
                <a:lnTo>
                  <a:pt x="113" y="481"/>
                </a:lnTo>
                <a:lnTo>
                  <a:pt x="106" y="502"/>
                </a:lnTo>
                <a:lnTo>
                  <a:pt x="102" y="517"/>
                </a:lnTo>
                <a:lnTo>
                  <a:pt x="94" y="533"/>
                </a:lnTo>
                <a:lnTo>
                  <a:pt x="91" y="547"/>
                </a:lnTo>
                <a:lnTo>
                  <a:pt x="87" y="557"/>
                </a:lnTo>
                <a:lnTo>
                  <a:pt x="83" y="565"/>
                </a:lnTo>
                <a:lnTo>
                  <a:pt x="79" y="570"/>
                </a:lnTo>
                <a:lnTo>
                  <a:pt x="79" y="576"/>
                </a:lnTo>
                <a:lnTo>
                  <a:pt x="75" y="578"/>
                </a:lnTo>
              </a:path>
            </a:pathLst>
          </a:custGeom>
          <a:solidFill>
            <a:srgbClr val="FF0000">
              <a:alpha val="100000"/>
            </a:srgbClr>
          </a:solidFill>
          <a:ln w="36513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49" name="Freeform 27"/>
          <p:cNvSpPr/>
          <p:nvPr/>
        </p:nvSpPr>
        <p:spPr>
          <a:xfrm>
            <a:off x="5797550" y="4124325"/>
            <a:ext cx="677863" cy="939800"/>
          </a:xfrm>
          <a:custGeom>
            <a:avLst/>
            <a:gdLst>
              <a:gd name="txL" fmla="*/ 0 w 373"/>
              <a:gd name="txT" fmla="*/ 0 h 592"/>
              <a:gd name="txR" fmla="*/ 373 w 373"/>
              <a:gd name="txB" fmla="*/ 592 h 592"/>
            </a:gdLst>
            <a:ahLst/>
            <a:cxnLst>
              <a:cxn ang="0">
                <a:pos x="177" y="37"/>
              </a:cxn>
              <a:cxn ang="0">
                <a:pos x="204" y="37"/>
              </a:cxn>
              <a:cxn ang="0">
                <a:pos x="226" y="37"/>
              </a:cxn>
              <a:cxn ang="0">
                <a:pos x="245" y="35"/>
              </a:cxn>
              <a:cxn ang="0">
                <a:pos x="260" y="27"/>
              </a:cxn>
              <a:cxn ang="0">
                <a:pos x="279" y="16"/>
              </a:cxn>
              <a:cxn ang="0">
                <a:pos x="287" y="8"/>
              </a:cxn>
              <a:cxn ang="0">
                <a:pos x="294" y="3"/>
              </a:cxn>
              <a:cxn ang="0">
                <a:pos x="302" y="0"/>
              </a:cxn>
              <a:cxn ang="0">
                <a:pos x="309" y="6"/>
              </a:cxn>
              <a:cxn ang="0">
                <a:pos x="321" y="14"/>
              </a:cxn>
              <a:cxn ang="0">
                <a:pos x="332" y="24"/>
              </a:cxn>
              <a:cxn ang="0">
                <a:pos x="351" y="40"/>
              </a:cxn>
              <a:cxn ang="0">
                <a:pos x="362" y="58"/>
              </a:cxn>
              <a:cxn ang="0">
                <a:pos x="369" y="72"/>
              </a:cxn>
              <a:cxn ang="0">
                <a:pos x="373" y="80"/>
              </a:cxn>
              <a:cxn ang="0">
                <a:pos x="373" y="90"/>
              </a:cxn>
              <a:cxn ang="0">
                <a:pos x="366" y="103"/>
              </a:cxn>
              <a:cxn ang="0">
                <a:pos x="358" y="109"/>
              </a:cxn>
              <a:cxn ang="0">
                <a:pos x="354" y="116"/>
              </a:cxn>
              <a:cxn ang="0">
                <a:pos x="347" y="124"/>
              </a:cxn>
              <a:cxn ang="0">
                <a:pos x="343" y="138"/>
              </a:cxn>
              <a:cxn ang="0">
                <a:pos x="336" y="156"/>
              </a:cxn>
              <a:cxn ang="0">
                <a:pos x="328" y="175"/>
              </a:cxn>
              <a:cxn ang="0">
                <a:pos x="321" y="198"/>
              </a:cxn>
              <a:cxn ang="0">
                <a:pos x="309" y="227"/>
              </a:cxn>
              <a:cxn ang="0">
                <a:pos x="294" y="272"/>
              </a:cxn>
              <a:cxn ang="0">
                <a:pos x="268" y="328"/>
              </a:cxn>
              <a:cxn ang="0">
                <a:pos x="245" y="375"/>
              </a:cxn>
              <a:cxn ang="0">
                <a:pos x="219" y="415"/>
              </a:cxn>
              <a:cxn ang="0">
                <a:pos x="192" y="449"/>
              </a:cxn>
              <a:cxn ang="0">
                <a:pos x="147" y="497"/>
              </a:cxn>
              <a:cxn ang="0">
                <a:pos x="113" y="526"/>
              </a:cxn>
              <a:cxn ang="0">
                <a:pos x="76" y="552"/>
              </a:cxn>
              <a:cxn ang="0">
                <a:pos x="42" y="573"/>
              </a:cxn>
              <a:cxn ang="0">
                <a:pos x="19" y="586"/>
              </a:cxn>
              <a:cxn ang="0">
                <a:pos x="4" y="592"/>
              </a:cxn>
              <a:cxn ang="0">
                <a:pos x="0" y="592"/>
              </a:cxn>
              <a:cxn ang="0">
                <a:pos x="0" y="586"/>
              </a:cxn>
              <a:cxn ang="0">
                <a:pos x="4" y="581"/>
              </a:cxn>
              <a:cxn ang="0">
                <a:pos x="8" y="571"/>
              </a:cxn>
              <a:cxn ang="0">
                <a:pos x="19" y="560"/>
              </a:cxn>
              <a:cxn ang="0">
                <a:pos x="34" y="544"/>
              </a:cxn>
              <a:cxn ang="0">
                <a:pos x="49" y="526"/>
              </a:cxn>
              <a:cxn ang="0">
                <a:pos x="95" y="483"/>
              </a:cxn>
              <a:cxn ang="0">
                <a:pos x="140" y="431"/>
              </a:cxn>
              <a:cxn ang="0">
                <a:pos x="177" y="375"/>
              </a:cxn>
              <a:cxn ang="0">
                <a:pos x="211" y="312"/>
              </a:cxn>
              <a:cxn ang="0">
                <a:pos x="238" y="241"/>
              </a:cxn>
              <a:cxn ang="0">
                <a:pos x="249" y="209"/>
              </a:cxn>
              <a:cxn ang="0">
                <a:pos x="256" y="177"/>
              </a:cxn>
              <a:cxn ang="0">
                <a:pos x="264" y="153"/>
              </a:cxn>
              <a:cxn ang="0">
                <a:pos x="272" y="132"/>
              </a:cxn>
              <a:cxn ang="0">
                <a:pos x="275" y="114"/>
              </a:cxn>
              <a:cxn ang="0">
                <a:pos x="279" y="103"/>
              </a:cxn>
              <a:cxn ang="0">
                <a:pos x="279" y="93"/>
              </a:cxn>
              <a:cxn ang="0">
                <a:pos x="279" y="90"/>
              </a:cxn>
              <a:cxn ang="0">
                <a:pos x="268" y="85"/>
              </a:cxn>
              <a:cxn ang="0">
                <a:pos x="245" y="82"/>
              </a:cxn>
              <a:cxn ang="0">
                <a:pos x="208" y="82"/>
              </a:cxn>
              <a:cxn ang="0">
                <a:pos x="162" y="82"/>
              </a:cxn>
              <a:cxn ang="0">
                <a:pos x="162" y="37"/>
              </a:cxn>
            </a:cxnLst>
            <a:rect l="txL" t="txT" r="txR" b="txB"/>
            <a:pathLst>
              <a:path w="373" h="592">
                <a:moveTo>
                  <a:pt x="162" y="37"/>
                </a:moveTo>
                <a:lnTo>
                  <a:pt x="177" y="37"/>
                </a:lnTo>
                <a:lnTo>
                  <a:pt x="189" y="37"/>
                </a:lnTo>
                <a:lnTo>
                  <a:pt x="204" y="37"/>
                </a:lnTo>
                <a:lnTo>
                  <a:pt x="215" y="37"/>
                </a:lnTo>
                <a:lnTo>
                  <a:pt x="226" y="37"/>
                </a:lnTo>
                <a:lnTo>
                  <a:pt x="234" y="35"/>
                </a:lnTo>
                <a:lnTo>
                  <a:pt x="245" y="35"/>
                </a:lnTo>
                <a:lnTo>
                  <a:pt x="253" y="32"/>
                </a:lnTo>
                <a:lnTo>
                  <a:pt x="260" y="27"/>
                </a:lnTo>
                <a:lnTo>
                  <a:pt x="272" y="21"/>
                </a:lnTo>
                <a:lnTo>
                  <a:pt x="279" y="16"/>
                </a:lnTo>
                <a:lnTo>
                  <a:pt x="283" y="14"/>
                </a:lnTo>
                <a:lnTo>
                  <a:pt x="287" y="8"/>
                </a:lnTo>
                <a:lnTo>
                  <a:pt x="290" y="6"/>
                </a:lnTo>
                <a:lnTo>
                  <a:pt x="294" y="3"/>
                </a:lnTo>
                <a:lnTo>
                  <a:pt x="302" y="0"/>
                </a:lnTo>
                <a:lnTo>
                  <a:pt x="305" y="3"/>
                </a:lnTo>
                <a:lnTo>
                  <a:pt x="309" y="6"/>
                </a:lnTo>
                <a:lnTo>
                  <a:pt x="313" y="8"/>
                </a:lnTo>
                <a:lnTo>
                  <a:pt x="321" y="14"/>
                </a:lnTo>
                <a:lnTo>
                  <a:pt x="324" y="19"/>
                </a:lnTo>
                <a:lnTo>
                  <a:pt x="332" y="24"/>
                </a:lnTo>
                <a:lnTo>
                  <a:pt x="339" y="32"/>
                </a:lnTo>
                <a:lnTo>
                  <a:pt x="351" y="40"/>
                </a:lnTo>
                <a:lnTo>
                  <a:pt x="354" y="50"/>
                </a:lnTo>
                <a:lnTo>
                  <a:pt x="362" y="58"/>
                </a:lnTo>
                <a:lnTo>
                  <a:pt x="366" y="64"/>
                </a:lnTo>
                <a:lnTo>
                  <a:pt x="369" y="72"/>
                </a:lnTo>
                <a:lnTo>
                  <a:pt x="369" y="74"/>
                </a:lnTo>
                <a:lnTo>
                  <a:pt x="373" y="80"/>
                </a:lnTo>
                <a:lnTo>
                  <a:pt x="373" y="82"/>
                </a:lnTo>
                <a:lnTo>
                  <a:pt x="373" y="90"/>
                </a:lnTo>
                <a:lnTo>
                  <a:pt x="369" y="98"/>
                </a:lnTo>
                <a:lnTo>
                  <a:pt x="366" y="103"/>
                </a:lnTo>
                <a:lnTo>
                  <a:pt x="358" y="109"/>
                </a:lnTo>
                <a:lnTo>
                  <a:pt x="354" y="111"/>
                </a:lnTo>
                <a:lnTo>
                  <a:pt x="354" y="116"/>
                </a:lnTo>
                <a:lnTo>
                  <a:pt x="351" y="119"/>
                </a:lnTo>
                <a:lnTo>
                  <a:pt x="347" y="124"/>
                </a:lnTo>
                <a:lnTo>
                  <a:pt x="347" y="132"/>
                </a:lnTo>
                <a:lnTo>
                  <a:pt x="343" y="138"/>
                </a:lnTo>
                <a:lnTo>
                  <a:pt x="339" y="146"/>
                </a:lnTo>
                <a:lnTo>
                  <a:pt x="336" y="156"/>
                </a:lnTo>
                <a:lnTo>
                  <a:pt x="332" y="164"/>
                </a:lnTo>
                <a:lnTo>
                  <a:pt x="328" y="175"/>
                </a:lnTo>
                <a:lnTo>
                  <a:pt x="324" y="188"/>
                </a:lnTo>
                <a:lnTo>
                  <a:pt x="321" y="198"/>
                </a:lnTo>
                <a:lnTo>
                  <a:pt x="313" y="212"/>
                </a:lnTo>
                <a:lnTo>
                  <a:pt x="309" y="227"/>
                </a:lnTo>
                <a:lnTo>
                  <a:pt x="305" y="241"/>
                </a:lnTo>
                <a:lnTo>
                  <a:pt x="294" y="272"/>
                </a:lnTo>
                <a:lnTo>
                  <a:pt x="283" y="299"/>
                </a:lnTo>
                <a:lnTo>
                  <a:pt x="268" y="328"/>
                </a:lnTo>
                <a:lnTo>
                  <a:pt x="256" y="351"/>
                </a:lnTo>
                <a:lnTo>
                  <a:pt x="245" y="375"/>
                </a:lnTo>
                <a:lnTo>
                  <a:pt x="234" y="396"/>
                </a:lnTo>
                <a:lnTo>
                  <a:pt x="219" y="415"/>
                </a:lnTo>
                <a:lnTo>
                  <a:pt x="208" y="433"/>
                </a:lnTo>
                <a:lnTo>
                  <a:pt x="192" y="449"/>
                </a:lnTo>
                <a:lnTo>
                  <a:pt x="177" y="465"/>
                </a:lnTo>
                <a:lnTo>
                  <a:pt x="147" y="497"/>
                </a:lnTo>
                <a:lnTo>
                  <a:pt x="128" y="512"/>
                </a:lnTo>
                <a:lnTo>
                  <a:pt x="113" y="526"/>
                </a:lnTo>
                <a:lnTo>
                  <a:pt x="95" y="542"/>
                </a:lnTo>
                <a:lnTo>
                  <a:pt x="76" y="552"/>
                </a:lnTo>
                <a:lnTo>
                  <a:pt x="57" y="565"/>
                </a:lnTo>
                <a:lnTo>
                  <a:pt x="42" y="573"/>
                </a:lnTo>
                <a:lnTo>
                  <a:pt x="31" y="581"/>
                </a:lnTo>
                <a:lnTo>
                  <a:pt x="19" y="586"/>
                </a:lnTo>
                <a:lnTo>
                  <a:pt x="12" y="592"/>
                </a:lnTo>
                <a:lnTo>
                  <a:pt x="4" y="592"/>
                </a:lnTo>
                <a:lnTo>
                  <a:pt x="0" y="592"/>
                </a:lnTo>
                <a:lnTo>
                  <a:pt x="0" y="589"/>
                </a:lnTo>
                <a:lnTo>
                  <a:pt x="0" y="586"/>
                </a:lnTo>
                <a:lnTo>
                  <a:pt x="0" y="584"/>
                </a:lnTo>
                <a:lnTo>
                  <a:pt x="4" y="581"/>
                </a:lnTo>
                <a:lnTo>
                  <a:pt x="4" y="576"/>
                </a:lnTo>
                <a:lnTo>
                  <a:pt x="8" y="571"/>
                </a:lnTo>
                <a:lnTo>
                  <a:pt x="15" y="565"/>
                </a:lnTo>
                <a:lnTo>
                  <a:pt x="19" y="560"/>
                </a:lnTo>
                <a:lnTo>
                  <a:pt x="27" y="552"/>
                </a:lnTo>
                <a:lnTo>
                  <a:pt x="34" y="544"/>
                </a:lnTo>
                <a:lnTo>
                  <a:pt x="42" y="536"/>
                </a:lnTo>
                <a:lnTo>
                  <a:pt x="49" y="526"/>
                </a:lnTo>
                <a:lnTo>
                  <a:pt x="72" y="507"/>
                </a:lnTo>
                <a:lnTo>
                  <a:pt x="95" y="483"/>
                </a:lnTo>
                <a:lnTo>
                  <a:pt x="117" y="457"/>
                </a:lnTo>
                <a:lnTo>
                  <a:pt x="140" y="431"/>
                </a:lnTo>
                <a:lnTo>
                  <a:pt x="159" y="404"/>
                </a:lnTo>
                <a:lnTo>
                  <a:pt x="177" y="375"/>
                </a:lnTo>
                <a:lnTo>
                  <a:pt x="196" y="344"/>
                </a:lnTo>
                <a:lnTo>
                  <a:pt x="211" y="312"/>
                </a:lnTo>
                <a:lnTo>
                  <a:pt x="226" y="278"/>
                </a:lnTo>
                <a:lnTo>
                  <a:pt x="238" y="241"/>
                </a:lnTo>
                <a:lnTo>
                  <a:pt x="241" y="225"/>
                </a:lnTo>
                <a:lnTo>
                  <a:pt x="249" y="209"/>
                </a:lnTo>
                <a:lnTo>
                  <a:pt x="253" y="193"/>
                </a:lnTo>
                <a:lnTo>
                  <a:pt x="256" y="177"/>
                </a:lnTo>
                <a:lnTo>
                  <a:pt x="260" y="164"/>
                </a:lnTo>
                <a:lnTo>
                  <a:pt x="264" y="153"/>
                </a:lnTo>
                <a:lnTo>
                  <a:pt x="268" y="143"/>
                </a:lnTo>
                <a:lnTo>
                  <a:pt x="272" y="132"/>
                </a:lnTo>
                <a:lnTo>
                  <a:pt x="272" y="122"/>
                </a:lnTo>
                <a:lnTo>
                  <a:pt x="275" y="114"/>
                </a:lnTo>
                <a:lnTo>
                  <a:pt x="275" y="109"/>
                </a:lnTo>
                <a:lnTo>
                  <a:pt x="279" y="103"/>
                </a:lnTo>
                <a:lnTo>
                  <a:pt x="279" y="98"/>
                </a:lnTo>
                <a:lnTo>
                  <a:pt x="279" y="93"/>
                </a:lnTo>
                <a:lnTo>
                  <a:pt x="279" y="90"/>
                </a:lnTo>
                <a:lnTo>
                  <a:pt x="275" y="87"/>
                </a:lnTo>
                <a:lnTo>
                  <a:pt x="268" y="85"/>
                </a:lnTo>
                <a:lnTo>
                  <a:pt x="256" y="85"/>
                </a:lnTo>
                <a:lnTo>
                  <a:pt x="245" y="82"/>
                </a:lnTo>
                <a:lnTo>
                  <a:pt x="230" y="82"/>
                </a:lnTo>
                <a:lnTo>
                  <a:pt x="208" y="82"/>
                </a:lnTo>
                <a:lnTo>
                  <a:pt x="185" y="82"/>
                </a:lnTo>
                <a:lnTo>
                  <a:pt x="162" y="82"/>
                </a:lnTo>
                <a:lnTo>
                  <a:pt x="162" y="37"/>
                </a:lnTo>
              </a:path>
            </a:pathLst>
          </a:custGeom>
          <a:solidFill>
            <a:srgbClr val="FF0000">
              <a:alpha val="100000"/>
            </a:srgbClr>
          </a:solidFill>
          <a:ln w="36513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50" name="Freeform 28"/>
          <p:cNvSpPr/>
          <p:nvPr/>
        </p:nvSpPr>
        <p:spPr>
          <a:xfrm>
            <a:off x="5476875" y="4016375"/>
            <a:ext cx="704850" cy="909638"/>
          </a:xfrm>
          <a:custGeom>
            <a:avLst/>
            <a:gdLst>
              <a:gd name="txL" fmla="*/ 0 w 388"/>
              <a:gd name="txT" fmla="*/ 0 h 573"/>
              <a:gd name="txR" fmla="*/ 388 w 388"/>
              <a:gd name="txB" fmla="*/ 573 h 573"/>
            </a:gdLst>
            <a:ahLst/>
            <a:cxnLst>
              <a:cxn ang="0">
                <a:pos x="61" y="544"/>
              </a:cxn>
              <a:cxn ang="0">
                <a:pos x="31" y="559"/>
              </a:cxn>
              <a:cxn ang="0">
                <a:pos x="12" y="570"/>
              </a:cxn>
              <a:cxn ang="0">
                <a:pos x="4" y="573"/>
              </a:cxn>
              <a:cxn ang="0">
                <a:pos x="0" y="570"/>
              </a:cxn>
              <a:cxn ang="0">
                <a:pos x="0" y="565"/>
              </a:cxn>
              <a:cxn ang="0">
                <a:pos x="8" y="557"/>
              </a:cxn>
              <a:cxn ang="0">
                <a:pos x="19" y="538"/>
              </a:cxn>
              <a:cxn ang="0">
                <a:pos x="49" y="507"/>
              </a:cxn>
              <a:cxn ang="0">
                <a:pos x="87" y="470"/>
              </a:cxn>
              <a:cxn ang="0">
                <a:pos x="128" y="422"/>
              </a:cxn>
              <a:cxn ang="0">
                <a:pos x="166" y="375"/>
              </a:cxn>
              <a:cxn ang="0">
                <a:pos x="204" y="322"/>
              </a:cxn>
              <a:cxn ang="0">
                <a:pos x="234" y="264"/>
              </a:cxn>
              <a:cxn ang="0">
                <a:pos x="260" y="211"/>
              </a:cxn>
              <a:cxn ang="0">
                <a:pos x="279" y="166"/>
              </a:cxn>
              <a:cxn ang="0">
                <a:pos x="294" y="129"/>
              </a:cxn>
              <a:cxn ang="0">
                <a:pos x="302" y="100"/>
              </a:cxn>
              <a:cxn ang="0">
                <a:pos x="305" y="76"/>
              </a:cxn>
              <a:cxn ang="0">
                <a:pos x="305" y="58"/>
              </a:cxn>
              <a:cxn ang="0">
                <a:pos x="305" y="45"/>
              </a:cxn>
              <a:cxn ang="0">
                <a:pos x="302" y="37"/>
              </a:cxn>
              <a:cxn ang="0">
                <a:pos x="294" y="23"/>
              </a:cxn>
              <a:cxn ang="0">
                <a:pos x="302" y="5"/>
              </a:cxn>
              <a:cxn ang="0">
                <a:pos x="309" y="0"/>
              </a:cxn>
              <a:cxn ang="0">
                <a:pos x="321" y="0"/>
              </a:cxn>
              <a:cxn ang="0">
                <a:pos x="336" y="5"/>
              </a:cxn>
              <a:cxn ang="0">
                <a:pos x="351" y="18"/>
              </a:cxn>
              <a:cxn ang="0">
                <a:pos x="366" y="31"/>
              </a:cxn>
              <a:cxn ang="0">
                <a:pos x="377" y="42"/>
              </a:cxn>
              <a:cxn ang="0">
                <a:pos x="388" y="60"/>
              </a:cxn>
              <a:cxn ang="0">
                <a:pos x="385" y="68"/>
              </a:cxn>
              <a:cxn ang="0">
                <a:pos x="385" y="79"/>
              </a:cxn>
              <a:cxn ang="0">
                <a:pos x="377" y="92"/>
              </a:cxn>
              <a:cxn ang="0">
                <a:pos x="369" y="108"/>
              </a:cxn>
              <a:cxn ang="0">
                <a:pos x="362" y="129"/>
              </a:cxn>
              <a:cxn ang="0">
                <a:pos x="351" y="155"/>
              </a:cxn>
              <a:cxn ang="0">
                <a:pos x="339" y="182"/>
              </a:cxn>
              <a:cxn ang="0">
                <a:pos x="324" y="214"/>
              </a:cxn>
              <a:cxn ang="0">
                <a:pos x="309" y="248"/>
              </a:cxn>
              <a:cxn ang="0">
                <a:pos x="294" y="280"/>
              </a:cxn>
              <a:cxn ang="0">
                <a:pos x="279" y="309"/>
              </a:cxn>
              <a:cxn ang="0">
                <a:pos x="264" y="335"/>
              </a:cxn>
              <a:cxn ang="0">
                <a:pos x="249" y="356"/>
              </a:cxn>
              <a:cxn ang="0">
                <a:pos x="223" y="396"/>
              </a:cxn>
              <a:cxn ang="0">
                <a:pos x="192" y="427"/>
              </a:cxn>
              <a:cxn ang="0">
                <a:pos x="147" y="475"/>
              </a:cxn>
              <a:cxn ang="0">
                <a:pos x="76" y="533"/>
              </a:cxn>
            </a:cxnLst>
            <a:rect l="txL" t="txT" r="txR" b="txB"/>
            <a:pathLst>
              <a:path w="388" h="573">
                <a:moveTo>
                  <a:pt x="76" y="533"/>
                </a:moveTo>
                <a:lnTo>
                  <a:pt x="61" y="544"/>
                </a:lnTo>
                <a:lnTo>
                  <a:pt x="46" y="551"/>
                </a:lnTo>
                <a:lnTo>
                  <a:pt x="31" y="559"/>
                </a:lnTo>
                <a:lnTo>
                  <a:pt x="23" y="565"/>
                </a:lnTo>
                <a:lnTo>
                  <a:pt x="12" y="570"/>
                </a:lnTo>
                <a:lnTo>
                  <a:pt x="8" y="573"/>
                </a:lnTo>
                <a:lnTo>
                  <a:pt x="4" y="573"/>
                </a:lnTo>
                <a:lnTo>
                  <a:pt x="0" y="570"/>
                </a:lnTo>
                <a:lnTo>
                  <a:pt x="0" y="567"/>
                </a:lnTo>
                <a:lnTo>
                  <a:pt x="0" y="565"/>
                </a:lnTo>
                <a:lnTo>
                  <a:pt x="4" y="559"/>
                </a:lnTo>
                <a:lnTo>
                  <a:pt x="8" y="557"/>
                </a:lnTo>
                <a:lnTo>
                  <a:pt x="12" y="551"/>
                </a:lnTo>
                <a:lnTo>
                  <a:pt x="19" y="538"/>
                </a:lnTo>
                <a:lnTo>
                  <a:pt x="31" y="525"/>
                </a:lnTo>
                <a:lnTo>
                  <a:pt x="49" y="507"/>
                </a:lnTo>
                <a:lnTo>
                  <a:pt x="64" y="488"/>
                </a:lnTo>
                <a:lnTo>
                  <a:pt x="87" y="470"/>
                </a:lnTo>
                <a:lnTo>
                  <a:pt x="106" y="446"/>
                </a:lnTo>
                <a:lnTo>
                  <a:pt x="128" y="422"/>
                </a:lnTo>
                <a:lnTo>
                  <a:pt x="147" y="398"/>
                </a:lnTo>
                <a:lnTo>
                  <a:pt x="166" y="375"/>
                </a:lnTo>
                <a:lnTo>
                  <a:pt x="185" y="348"/>
                </a:lnTo>
                <a:lnTo>
                  <a:pt x="204" y="322"/>
                </a:lnTo>
                <a:lnTo>
                  <a:pt x="219" y="293"/>
                </a:lnTo>
                <a:lnTo>
                  <a:pt x="234" y="264"/>
                </a:lnTo>
                <a:lnTo>
                  <a:pt x="249" y="237"/>
                </a:lnTo>
                <a:lnTo>
                  <a:pt x="260" y="211"/>
                </a:lnTo>
                <a:lnTo>
                  <a:pt x="268" y="187"/>
                </a:lnTo>
                <a:lnTo>
                  <a:pt x="279" y="166"/>
                </a:lnTo>
                <a:lnTo>
                  <a:pt x="287" y="145"/>
                </a:lnTo>
                <a:lnTo>
                  <a:pt x="294" y="129"/>
                </a:lnTo>
                <a:lnTo>
                  <a:pt x="298" y="113"/>
                </a:lnTo>
                <a:lnTo>
                  <a:pt x="302" y="100"/>
                </a:lnTo>
                <a:lnTo>
                  <a:pt x="302" y="87"/>
                </a:lnTo>
                <a:lnTo>
                  <a:pt x="305" y="76"/>
                </a:lnTo>
                <a:lnTo>
                  <a:pt x="305" y="68"/>
                </a:lnTo>
                <a:lnTo>
                  <a:pt x="305" y="58"/>
                </a:lnTo>
                <a:lnTo>
                  <a:pt x="305" y="50"/>
                </a:lnTo>
                <a:lnTo>
                  <a:pt x="305" y="45"/>
                </a:lnTo>
                <a:lnTo>
                  <a:pt x="302" y="39"/>
                </a:lnTo>
                <a:lnTo>
                  <a:pt x="302" y="37"/>
                </a:lnTo>
                <a:lnTo>
                  <a:pt x="298" y="29"/>
                </a:lnTo>
                <a:lnTo>
                  <a:pt x="294" y="23"/>
                </a:lnTo>
                <a:lnTo>
                  <a:pt x="298" y="13"/>
                </a:lnTo>
                <a:lnTo>
                  <a:pt x="302" y="5"/>
                </a:lnTo>
                <a:lnTo>
                  <a:pt x="305" y="2"/>
                </a:lnTo>
                <a:lnTo>
                  <a:pt x="309" y="0"/>
                </a:lnTo>
                <a:lnTo>
                  <a:pt x="317" y="0"/>
                </a:lnTo>
                <a:lnTo>
                  <a:pt x="321" y="0"/>
                </a:lnTo>
                <a:lnTo>
                  <a:pt x="328" y="2"/>
                </a:lnTo>
                <a:lnTo>
                  <a:pt x="336" y="5"/>
                </a:lnTo>
                <a:lnTo>
                  <a:pt x="343" y="10"/>
                </a:lnTo>
                <a:lnTo>
                  <a:pt x="351" y="18"/>
                </a:lnTo>
                <a:lnTo>
                  <a:pt x="358" y="23"/>
                </a:lnTo>
                <a:lnTo>
                  <a:pt x="366" y="31"/>
                </a:lnTo>
                <a:lnTo>
                  <a:pt x="373" y="37"/>
                </a:lnTo>
                <a:lnTo>
                  <a:pt x="377" y="42"/>
                </a:lnTo>
                <a:lnTo>
                  <a:pt x="385" y="52"/>
                </a:lnTo>
                <a:lnTo>
                  <a:pt x="388" y="60"/>
                </a:lnTo>
                <a:lnTo>
                  <a:pt x="388" y="63"/>
                </a:lnTo>
                <a:lnTo>
                  <a:pt x="385" y="68"/>
                </a:lnTo>
                <a:lnTo>
                  <a:pt x="385" y="74"/>
                </a:lnTo>
                <a:lnTo>
                  <a:pt x="385" y="79"/>
                </a:lnTo>
                <a:lnTo>
                  <a:pt x="381" y="84"/>
                </a:lnTo>
                <a:lnTo>
                  <a:pt x="377" y="92"/>
                </a:lnTo>
                <a:lnTo>
                  <a:pt x="373" y="100"/>
                </a:lnTo>
                <a:lnTo>
                  <a:pt x="369" y="108"/>
                </a:lnTo>
                <a:lnTo>
                  <a:pt x="366" y="118"/>
                </a:lnTo>
                <a:lnTo>
                  <a:pt x="362" y="129"/>
                </a:lnTo>
                <a:lnTo>
                  <a:pt x="358" y="142"/>
                </a:lnTo>
                <a:lnTo>
                  <a:pt x="351" y="155"/>
                </a:lnTo>
                <a:lnTo>
                  <a:pt x="343" y="169"/>
                </a:lnTo>
                <a:lnTo>
                  <a:pt x="339" y="182"/>
                </a:lnTo>
                <a:lnTo>
                  <a:pt x="332" y="198"/>
                </a:lnTo>
                <a:lnTo>
                  <a:pt x="324" y="214"/>
                </a:lnTo>
                <a:lnTo>
                  <a:pt x="317" y="232"/>
                </a:lnTo>
                <a:lnTo>
                  <a:pt x="309" y="248"/>
                </a:lnTo>
                <a:lnTo>
                  <a:pt x="302" y="264"/>
                </a:lnTo>
                <a:lnTo>
                  <a:pt x="294" y="280"/>
                </a:lnTo>
                <a:lnTo>
                  <a:pt x="287" y="295"/>
                </a:lnTo>
                <a:lnTo>
                  <a:pt x="279" y="309"/>
                </a:lnTo>
                <a:lnTo>
                  <a:pt x="272" y="322"/>
                </a:lnTo>
                <a:lnTo>
                  <a:pt x="264" y="335"/>
                </a:lnTo>
                <a:lnTo>
                  <a:pt x="257" y="346"/>
                </a:lnTo>
                <a:lnTo>
                  <a:pt x="249" y="356"/>
                </a:lnTo>
                <a:lnTo>
                  <a:pt x="234" y="377"/>
                </a:lnTo>
                <a:lnTo>
                  <a:pt x="223" y="396"/>
                </a:lnTo>
                <a:lnTo>
                  <a:pt x="208" y="412"/>
                </a:lnTo>
                <a:lnTo>
                  <a:pt x="192" y="427"/>
                </a:lnTo>
                <a:lnTo>
                  <a:pt x="177" y="443"/>
                </a:lnTo>
                <a:lnTo>
                  <a:pt x="147" y="475"/>
                </a:lnTo>
                <a:lnTo>
                  <a:pt x="113" y="504"/>
                </a:lnTo>
                <a:lnTo>
                  <a:pt x="76" y="533"/>
                </a:lnTo>
              </a:path>
            </a:pathLst>
          </a:custGeom>
          <a:solidFill>
            <a:srgbClr val="FF0000">
              <a:alpha val="100000"/>
            </a:srgbClr>
          </a:solidFill>
          <a:ln w="36513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56" name="Freeform 33"/>
          <p:cNvSpPr/>
          <p:nvPr/>
        </p:nvSpPr>
        <p:spPr>
          <a:xfrm>
            <a:off x="9301163" y="2941638"/>
            <a:ext cx="758825" cy="273050"/>
          </a:xfrm>
          <a:custGeom>
            <a:avLst/>
            <a:gdLst>
              <a:gd name="txL" fmla="*/ 0 w 418"/>
              <a:gd name="txT" fmla="*/ 0 h 172"/>
              <a:gd name="txR" fmla="*/ 418 w 418"/>
              <a:gd name="txB" fmla="*/ 172 h 172"/>
            </a:gdLst>
            <a:ahLst/>
            <a:cxnLst>
              <a:cxn ang="0">
                <a:pos x="158" y="79"/>
              </a:cxn>
              <a:cxn ang="0">
                <a:pos x="211" y="64"/>
              </a:cxn>
              <a:cxn ang="0">
                <a:pos x="256" y="48"/>
              </a:cxn>
              <a:cxn ang="0">
                <a:pos x="290" y="32"/>
              </a:cxn>
              <a:cxn ang="0">
                <a:pos x="312" y="19"/>
              </a:cxn>
              <a:cxn ang="0">
                <a:pos x="331" y="8"/>
              </a:cxn>
              <a:cxn ang="0">
                <a:pos x="346" y="3"/>
              </a:cxn>
              <a:cxn ang="0">
                <a:pos x="358" y="0"/>
              </a:cxn>
              <a:cxn ang="0">
                <a:pos x="373" y="3"/>
              </a:cxn>
              <a:cxn ang="0">
                <a:pos x="391" y="8"/>
              </a:cxn>
              <a:cxn ang="0">
                <a:pos x="410" y="19"/>
              </a:cxn>
              <a:cxn ang="0">
                <a:pos x="418" y="32"/>
              </a:cxn>
              <a:cxn ang="0">
                <a:pos x="418" y="40"/>
              </a:cxn>
              <a:cxn ang="0">
                <a:pos x="414" y="48"/>
              </a:cxn>
              <a:cxn ang="0">
                <a:pos x="403" y="53"/>
              </a:cxn>
              <a:cxn ang="0">
                <a:pos x="384" y="64"/>
              </a:cxn>
              <a:cxn ang="0">
                <a:pos x="365" y="72"/>
              </a:cxn>
              <a:cxn ang="0">
                <a:pos x="335" y="82"/>
              </a:cxn>
              <a:cxn ang="0">
                <a:pos x="305" y="95"/>
              </a:cxn>
              <a:cxn ang="0">
                <a:pos x="267" y="109"/>
              </a:cxn>
              <a:cxn ang="0">
                <a:pos x="226" y="122"/>
              </a:cxn>
              <a:cxn ang="0">
                <a:pos x="188" y="135"/>
              </a:cxn>
              <a:cxn ang="0">
                <a:pos x="154" y="145"/>
              </a:cxn>
              <a:cxn ang="0">
                <a:pos x="124" y="153"/>
              </a:cxn>
              <a:cxn ang="0">
                <a:pos x="102" y="161"/>
              </a:cxn>
              <a:cxn ang="0">
                <a:pos x="83" y="167"/>
              </a:cxn>
              <a:cxn ang="0">
                <a:pos x="68" y="169"/>
              </a:cxn>
              <a:cxn ang="0">
                <a:pos x="56" y="172"/>
              </a:cxn>
              <a:cxn ang="0">
                <a:pos x="45" y="172"/>
              </a:cxn>
              <a:cxn ang="0">
                <a:pos x="26" y="161"/>
              </a:cxn>
              <a:cxn ang="0">
                <a:pos x="11" y="148"/>
              </a:cxn>
              <a:cxn ang="0">
                <a:pos x="0" y="132"/>
              </a:cxn>
              <a:cxn ang="0">
                <a:pos x="0" y="127"/>
              </a:cxn>
              <a:cxn ang="0">
                <a:pos x="4" y="124"/>
              </a:cxn>
              <a:cxn ang="0">
                <a:pos x="11" y="119"/>
              </a:cxn>
              <a:cxn ang="0">
                <a:pos x="22" y="116"/>
              </a:cxn>
              <a:cxn ang="0">
                <a:pos x="37" y="111"/>
              </a:cxn>
              <a:cxn ang="0">
                <a:pos x="60" y="106"/>
              </a:cxn>
              <a:cxn ang="0">
                <a:pos x="83" y="101"/>
              </a:cxn>
              <a:cxn ang="0">
                <a:pos x="109" y="93"/>
              </a:cxn>
              <a:cxn ang="0">
                <a:pos x="124" y="90"/>
              </a:cxn>
            </a:cxnLst>
            <a:rect l="txL" t="txT" r="txR" b="txB"/>
            <a:pathLst>
              <a:path w="418" h="172">
                <a:moveTo>
                  <a:pt x="124" y="90"/>
                </a:moveTo>
                <a:lnTo>
                  <a:pt x="158" y="79"/>
                </a:lnTo>
                <a:lnTo>
                  <a:pt x="184" y="72"/>
                </a:lnTo>
                <a:lnTo>
                  <a:pt x="211" y="64"/>
                </a:lnTo>
                <a:lnTo>
                  <a:pt x="233" y="56"/>
                </a:lnTo>
                <a:lnTo>
                  <a:pt x="256" y="48"/>
                </a:lnTo>
                <a:lnTo>
                  <a:pt x="271" y="40"/>
                </a:lnTo>
                <a:lnTo>
                  <a:pt x="290" y="32"/>
                </a:lnTo>
                <a:lnTo>
                  <a:pt x="301" y="27"/>
                </a:lnTo>
                <a:lnTo>
                  <a:pt x="312" y="19"/>
                </a:lnTo>
                <a:lnTo>
                  <a:pt x="324" y="13"/>
                </a:lnTo>
                <a:lnTo>
                  <a:pt x="331" y="8"/>
                </a:lnTo>
                <a:lnTo>
                  <a:pt x="339" y="6"/>
                </a:lnTo>
                <a:lnTo>
                  <a:pt x="346" y="3"/>
                </a:lnTo>
                <a:lnTo>
                  <a:pt x="354" y="3"/>
                </a:lnTo>
                <a:lnTo>
                  <a:pt x="358" y="0"/>
                </a:lnTo>
                <a:lnTo>
                  <a:pt x="365" y="0"/>
                </a:lnTo>
                <a:lnTo>
                  <a:pt x="373" y="3"/>
                </a:lnTo>
                <a:lnTo>
                  <a:pt x="384" y="6"/>
                </a:lnTo>
                <a:lnTo>
                  <a:pt x="391" y="8"/>
                </a:lnTo>
                <a:lnTo>
                  <a:pt x="399" y="13"/>
                </a:lnTo>
                <a:lnTo>
                  <a:pt x="410" y="19"/>
                </a:lnTo>
                <a:lnTo>
                  <a:pt x="414" y="27"/>
                </a:lnTo>
                <a:lnTo>
                  <a:pt x="418" y="32"/>
                </a:lnTo>
                <a:lnTo>
                  <a:pt x="418" y="40"/>
                </a:lnTo>
                <a:lnTo>
                  <a:pt x="414" y="45"/>
                </a:lnTo>
                <a:lnTo>
                  <a:pt x="414" y="48"/>
                </a:lnTo>
                <a:lnTo>
                  <a:pt x="407" y="50"/>
                </a:lnTo>
                <a:lnTo>
                  <a:pt x="403" y="53"/>
                </a:lnTo>
                <a:lnTo>
                  <a:pt x="395" y="58"/>
                </a:lnTo>
                <a:lnTo>
                  <a:pt x="384" y="64"/>
                </a:lnTo>
                <a:lnTo>
                  <a:pt x="376" y="66"/>
                </a:lnTo>
                <a:lnTo>
                  <a:pt x="365" y="72"/>
                </a:lnTo>
                <a:lnTo>
                  <a:pt x="350" y="77"/>
                </a:lnTo>
                <a:lnTo>
                  <a:pt x="335" y="82"/>
                </a:lnTo>
                <a:lnTo>
                  <a:pt x="320" y="87"/>
                </a:lnTo>
                <a:lnTo>
                  <a:pt x="305" y="95"/>
                </a:lnTo>
                <a:lnTo>
                  <a:pt x="286" y="101"/>
                </a:lnTo>
                <a:lnTo>
                  <a:pt x="267" y="109"/>
                </a:lnTo>
                <a:lnTo>
                  <a:pt x="248" y="114"/>
                </a:lnTo>
                <a:lnTo>
                  <a:pt x="226" y="122"/>
                </a:lnTo>
                <a:lnTo>
                  <a:pt x="207" y="130"/>
                </a:lnTo>
                <a:lnTo>
                  <a:pt x="188" y="135"/>
                </a:lnTo>
                <a:lnTo>
                  <a:pt x="169" y="140"/>
                </a:lnTo>
                <a:lnTo>
                  <a:pt x="154" y="145"/>
                </a:lnTo>
                <a:lnTo>
                  <a:pt x="139" y="151"/>
                </a:lnTo>
                <a:lnTo>
                  <a:pt x="124" y="153"/>
                </a:lnTo>
                <a:lnTo>
                  <a:pt x="113" y="159"/>
                </a:lnTo>
                <a:lnTo>
                  <a:pt x="102" y="161"/>
                </a:lnTo>
                <a:lnTo>
                  <a:pt x="90" y="164"/>
                </a:lnTo>
                <a:lnTo>
                  <a:pt x="83" y="167"/>
                </a:lnTo>
                <a:lnTo>
                  <a:pt x="75" y="169"/>
                </a:lnTo>
                <a:lnTo>
                  <a:pt x="68" y="169"/>
                </a:lnTo>
                <a:lnTo>
                  <a:pt x="60" y="172"/>
                </a:lnTo>
                <a:lnTo>
                  <a:pt x="56" y="172"/>
                </a:lnTo>
                <a:lnTo>
                  <a:pt x="53" y="172"/>
                </a:lnTo>
                <a:lnTo>
                  <a:pt x="45" y="172"/>
                </a:lnTo>
                <a:lnTo>
                  <a:pt x="37" y="167"/>
                </a:lnTo>
                <a:lnTo>
                  <a:pt x="26" y="161"/>
                </a:lnTo>
                <a:lnTo>
                  <a:pt x="19" y="153"/>
                </a:lnTo>
                <a:lnTo>
                  <a:pt x="11" y="148"/>
                </a:lnTo>
                <a:lnTo>
                  <a:pt x="4" y="140"/>
                </a:lnTo>
                <a:lnTo>
                  <a:pt x="0" y="132"/>
                </a:lnTo>
                <a:lnTo>
                  <a:pt x="0" y="127"/>
                </a:lnTo>
                <a:lnTo>
                  <a:pt x="0" y="124"/>
                </a:lnTo>
                <a:lnTo>
                  <a:pt x="4" y="124"/>
                </a:lnTo>
                <a:lnTo>
                  <a:pt x="7" y="122"/>
                </a:lnTo>
                <a:lnTo>
                  <a:pt x="11" y="119"/>
                </a:lnTo>
                <a:lnTo>
                  <a:pt x="19" y="119"/>
                </a:lnTo>
                <a:lnTo>
                  <a:pt x="22" y="116"/>
                </a:lnTo>
                <a:lnTo>
                  <a:pt x="30" y="114"/>
                </a:lnTo>
                <a:lnTo>
                  <a:pt x="37" y="111"/>
                </a:lnTo>
                <a:lnTo>
                  <a:pt x="49" y="109"/>
                </a:lnTo>
                <a:lnTo>
                  <a:pt x="60" y="106"/>
                </a:lnTo>
                <a:lnTo>
                  <a:pt x="71" y="103"/>
                </a:lnTo>
                <a:lnTo>
                  <a:pt x="83" y="101"/>
                </a:lnTo>
                <a:lnTo>
                  <a:pt x="98" y="95"/>
                </a:lnTo>
                <a:lnTo>
                  <a:pt x="109" y="93"/>
                </a:lnTo>
                <a:lnTo>
                  <a:pt x="124" y="90"/>
                </a:lnTo>
              </a:path>
            </a:pathLst>
          </a:custGeom>
          <a:solidFill>
            <a:srgbClr val="FF0000">
              <a:alpha val="100000"/>
            </a:srgbClr>
          </a:solidFill>
          <a:ln w="36513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57" name="Freeform 34"/>
          <p:cNvSpPr/>
          <p:nvPr/>
        </p:nvSpPr>
        <p:spPr>
          <a:xfrm>
            <a:off x="9355138" y="3255963"/>
            <a:ext cx="615950" cy="234950"/>
          </a:xfrm>
          <a:custGeom>
            <a:avLst/>
            <a:gdLst>
              <a:gd name="txL" fmla="*/ 0 w 339"/>
              <a:gd name="txT" fmla="*/ 0 h 148"/>
              <a:gd name="txR" fmla="*/ 339 w 339"/>
              <a:gd name="txB" fmla="*/ 148 h 148"/>
            </a:gdLst>
            <a:ahLst/>
            <a:cxnLst>
              <a:cxn ang="0">
                <a:pos x="15" y="98"/>
              </a:cxn>
              <a:cxn ang="0">
                <a:pos x="34" y="93"/>
              </a:cxn>
              <a:cxn ang="0">
                <a:pos x="64" y="87"/>
              </a:cxn>
              <a:cxn ang="0">
                <a:pos x="98" y="77"/>
              </a:cxn>
              <a:cxn ang="0">
                <a:pos x="139" y="64"/>
              </a:cxn>
              <a:cxn ang="0">
                <a:pos x="173" y="50"/>
              </a:cxn>
              <a:cxn ang="0">
                <a:pos x="203" y="40"/>
              </a:cxn>
              <a:cxn ang="0">
                <a:pos x="226" y="29"/>
              </a:cxn>
              <a:cxn ang="0">
                <a:pos x="252" y="16"/>
              </a:cxn>
              <a:cxn ang="0">
                <a:pos x="271" y="6"/>
              </a:cxn>
              <a:cxn ang="0">
                <a:pos x="286" y="0"/>
              </a:cxn>
              <a:cxn ang="0">
                <a:pos x="305" y="11"/>
              </a:cxn>
              <a:cxn ang="0">
                <a:pos x="324" y="29"/>
              </a:cxn>
              <a:cxn ang="0">
                <a:pos x="339" y="45"/>
              </a:cxn>
              <a:cxn ang="0">
                <a:pos x="335" y="53"/>
              </a:cxn>
              <a:cxn ang="0">
                <a:pos x="328" y="61"/>
              </a:cxn>
              <a:cxn ang="0">
                <a:pos x="316" y="66"/>
              </a:cxn>
              <a:cxn ang="0">
                <a:pos x="297" y="74"/>
              </a:cxn>
              <a:cxn ang="0">
                <a:pos x="271" y="82"/>
              </a:cxn>
              <a:cxn ang="0">
                <a:pos x="237" y="90"/>
              </a:cxn>
              <a:cxn ang="0">
                <a:pos x="203" y="101"/>
              </a:cxn>
              <a:cxn ang="0">
                <a:pos x="162" y="114"/>
              </a:cxn>
              <a:cxn ang="0">
                <a:pos x="117" y="127"/>
              </a:cxn>
              <a:cxn ang="0">
                <a:pos x="83" y="138"/>
              </a:cxn>
              <a:cxn ang="0">
                <a:pos x="53" y="145"/>
              </a:cxn>
              <a:cxn ang="0">
                <a:pos x="34" y="148"/>
              </a:cxn>
              <a:cxn ang="0">
                <a:pos x="19" y="145"/>
              </a:cxn>
              <a:cxn ang="0">
                <a:pos x="4" y="135"/>
              </a:cxn>
              <a:cxn ang="0">
                <a:pos x="0" y="119"/>
              </a:cxn>
              <a:cxn ang="0">
                <a:pos x="0" y="109"/>
              </a:cxn>
              <a:cxn ang="0">
                <a:pos x="7" y="103"/>
              </a:cxn>
              <a:cxn ang="0">
                <a:pos x="11" y="101"/>
              </a:cxn>
            </a:cxnLst>
            <a:rect l="txL" t="txT" r="txR" b="txB"/>
            <a:pathLst>
              <a:path w="339" h="148">
                <a:moveTo>
                  <a:pt x="11" y="101"/>
                </a:moveTo>
                <a:lnTo>
                  <a:pt x="15" y="98"/>
                </a:lnTo>
                <a:lnTo>
                  <a:pt x="26" y="95"/>
                </a:lnTo>
                <a:lnTo>
                  <a:pt x="34" y="93"/>
                </a:lnTo>
                <a:lnTo>
                  <a:pt x="49" y="90"/>
                </a:lnTo>
                <a:lnTo>
                  <a:pt x="64" y="87"/>
                </a:lnTo>
                <a:lnTo>
                  <a:pt x="79" y="82"/>
                </a:lnTo>
                <a:lnTo>
                  <a:pt x="98" y="77"/>
                </a:lnTo>
                <a:lnTo>
                  <a:pt x="117" y="69"/>
                </a:lnTo>
                <a:lnTo>
                  <a:pt x="139" y="64"/>
                </a:lnTo>
                <a:lnTo>
                  <a:pt x="158" y="56"/>
                </a:lnTo>
                <a:lnTo>
                  <a:pt x="173" y="50"/>
                </a:lnTo>
                <a:lnTo>
                  <a:pt x="188" y="45"/>
                </a:lnTo>
                <a:lnTo>
                  <a:pt x="203" y="40"/>
                </a:lnTo>
                <a:lnTo>
                  <a:pt x="215" y="35"/>
                </a:lnTo>
                <a:lnTo>
                  <a:pt x="226" y="29"/>
                </a:lnTo>
                <a:lnTo>
                  <a:pt x="237" y="24"/>
                </a:lnTo>
                <a:lnTo>
                  <a:pt x="252" y="16"/>
                </a:lnTo>
                <a:lnTo>
                  <a:pt x="264" y="11"/>
                </a:lnTo>
                <a:lnTo>
                  <a:pt x="271" y="6"/>
                </a:lnTo>
                <a:lnTo>
                  <a:pt x="279" y="0"/>
                </a:lnTo>
                <a:lnTo>
                  <a:pt x="286" y="0"/>
                </a:lnTo>
                <a:lnTo>
                  <a:pt x="297" y="6"/>
                </a:lnTo>
                <a:lnTo>
                  <a:pt x="305" y="11"/>
                </a:lnTo>
                <a:lnTo>
                  <a:pt x="316" y="19"/>
                </a:lnTo>
                <a:lnTo>
                  <a:pt x="324" y="29"/>
                </a:lnTo>
                <a:lnTo>
                  <a:pt x="331" y="37"/>
                </a:lnTo>
                <a:lnTo>
                  <a:pt x="339" y="45"/>
                </a:lnTo>
                <a:lnTo>
                  <a:pt x="339" y="50"/>
                </a:lnTo>
                <a:lnTo>
                  <a:pt x="335" y="53"/>
                </a:lnTo>
                <a:lnTo>
                  <a:pt x="331" y="56"/>
                </a:lnTo>
                <a:lnTo>
                  <a:pt x="328" y="61"/>
                </a:lnTo>
                <a:lnTo>
                  <a:pt x="324" y="64"/>
                </a:lnTo>
                <a:lnTo>
                  <a:pt x="316" y="66"/>
                </a:lnTo>
                <a:lnTo>
                  <a:pt x="305" y="72"/>
                </a:lnTo>
                <a:lnTo>
                  <a:pt x="297" y="74"/>
                </a:lnTo>
                <a:lnTo>
                  <a:pt x="286" y="77"/>
                </a:lnTo>
                <a:lnTo>
                  <a:pt x="271" y="82"/>
                </a:lnTo>
                <a:lnTo>
                  <a:pt x="256" y="85"/>
                </a:lnTo>
                <a:lnTo>
                  <a:pt x="237" y="90"/>
                </a:lnTo>
                <a:lnTo>
                  <a:pt x="222" y="95"/>
                </a:lnTo>
                <a:lnTo>
                  <a:pt x="203" y="101"/>
                </a:lnTo>
                <a:lnTo>
                  <a:pt x="184" y="109"/>
                </a:lnTo>
                <a:lnTo>
                  <a:pt x="162" y="114"/>
                </a:lnTo>
                <a:lnTo>
                  <a:pt x="139" y="122"/>
                </a:lnTo>
                <a:lnTo>
                  <a:pt x="117" y="127"/>
                </a:lnTo>
                <a:lnTo>
                  <a:pt x="98" y="135"/>
                </a:lnTo>
                <a:lnTo>
                  <a:pt x="83" y="138"/>
                </a:lnTo>
                <a:lnTo>
                  <a:pt x="68" y="143"/>
                </a:lnTo>
                <a:lnTo>
                  <a:pt x="53" y="145"/>
                </a:lnTo>
                <a:lnTo>
                  <a:pt x="41" y="148"/>
                </a:lnTo>
                <a:lnTo>
                  <a:pt x="34" y="148"/>
                </a:lnTo>
                <a:lnTo>
                  <a:pt x="30" y="145"/>
                </a:lnTo>
                <a:lnTo>
                  <a:pt x="19" y="145"/>
                </a:lnTo>
                <a:lnTo>
                  <a:pt x="11" y="140"/>
                </a:lnTo>
                <a:lnTo>
                  <a:pt x="4" y="135"/>
                </a:lnTo>
                <a:lnTo>
                  <a:pt x="0" y="127"/>
                </a:lnTo>
                <a:lnTo>
                  <a:pt x="0" y="119"/>
                </a:lnTo>
                <a:lnTo>
                  <a:pt x="0" y="111"/>
                </a:lnTo>
                <a:lnTo>
                  <a:pt x="0" y="109"/>
                </a:lnTo>
                <a:lnTo>
                  <a:pt x="4" y="106"/>
                </a:lnTo>
                <a:lnTo>
                  <a:pt x="7" y="103"/>
                </a:lnTo>
                <a:lnTo>
                  <a:pt x="11" y="101"/>
                </a:lnTo>
              </a:path>
            </a:pathLst>
          </a:custGeom>
          <a:solidFill>
            <a:srgbClr val="FF0000">
              <a:alpha val="100000"/>
            </a:srgbClr>
          </a:solidFill>
          <a:ln w="36513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58" name="Freeform 35"/>
          <p:cNvSpPr/>
          <p:nvPr/>
        </p:nvSpPr>
        <p:spPr>
          <a:xfrm>
            <a:off x="9164638" y="3486150"/>
            <a:ext cx="1073150" cy="293688"/>
          </a:xfrm>
          <a:custGeom>
            <a:avLst/>
            <a:gdLst>
              <a:gd name="txL" fmla="*/ 0 w 591"/>
              <a:gd name="txT" fmla="*/ 0 h 185"/>
              <a:gd name="txR" fmla="*/ 591 w 591"/>
              <a:gd name="txB" fmla="*/ 185 h 185"/>
            </a:gdLst>
            <a:ahLst/>
            <a:cxnLst>
              <a:cxn ang="0">
                <a:pos x="120" y="172"/>
              </a:cxn>
              <a:cxn ang="0">
                <a:pos x="94" y="177"/>
              </a:cxn>
              <a:cxn ang="0">
                <a:pos x="75" y="183"/>
              </a:cxn>
              <a:cxn ang="0">
                <a:pos x="60" y="185"/>
              </a:cxn>
              <a:cxn ang="0">
                <a:pos x="41" y="185"/>
              </a:cxn>
              <a:cxn ang="0">
                <a:pos x="26" y="177"/>
              </a:cxn>
              <a:cxn ang="0">
                <a:pos x="15" y="167"/>
              </a:cxn>
              <a:cxn ang="0">
                <a:pos x="7" y="154"/>
              </a:cxn>
              <a:cxn ang="0">
                <a:pos x="0" y="143"/>
              </a:cxn>
              <a:cxn ang="0">
                <a:pos x="7" y="135"/>
              </a:cxn>
              <a:cxn ang="0">
                <a:pos x="15" y="135"/>
              </a:cxn>
              <a:cxn ang="0">
                <a:pos x="26" y="132"/>
              </a:cxn>
              <a:cxn ang="0">
                <a:pos x="41" y="130"/>
              </a:cxn>
              <a:cxn ang="0">
                <a:pos x="60" y="125"/>
              </a:cxn>
              <a:cxn ang="0">
                <a:pos x="94" y="117"/>
              </a:cxn>
              <a:cxn ang="0">
                <a:pos x="143" y="106"/>
              </a:cxn>
              <a:cxn ang="0">
                <a:pos x="192" y="93"/>
              </a:cxn>
              <a:cxn ang="0">
                <a:pos x="229" y="85"/>
              </a:cxn>
              <a:cxn ang="0">
                <a:pos x="278" y="69"/>
              </a:cxn>
              <a:cxn ang="0">
                <a:pos x="331" y="51"/>
              </a:cxn>
              <a:cxn ang="0">
                <a:pos x="395" y="30"/>
              </a:cxn>
              <a:cxn ang="0">
                <a:pos x="444" y="16"/>
              </a:cxn>
              <a:cxn ang="0">
                <a:pos x="485" y="6"/>
              </a:cxn>
              <a:cxn ang="0">
                <a:pos x="512" y="0"/>
              </a:cxn>
              <a:cxn ang="0">
                <a:pos x="530" y="3"/>
              </a:cxn>
              <a:cxn ang="0">
                <a:pos x="557" y="8"/>
              </a:cxn>
              <a:cxn ang="0">
                <a:pos x="579" y="24"/>
              </a:cxn>
              <a:cxn ang="0">
                <a:pos x="591" y="43"/>
              </a:cxn>
              <a:cxn ang="0">
                <a:pos x="591" y="56"/>
              </a:cxn>
              <a:cxn ang="0">
                <a:pos x="587" y="64"/>
              </a:cxn>
              <a:cxn ang="0">
                <a:pos x="579" y="69"/>
              </a:cxn>
              <a:cxn ang="0">
                <a:pos x="568" y="74"/>
              </a:cxn>
              <a:cxn ang="0">
                <a:pos x="553" y="80"/>
              </a:cxn>
              <a:cxn ang="0">
                <a:pos x="542" y="82"/>
              </a:cxn>
              <a:cxn ang="0">
                <a:pos x="530" y="82"/>
              </a:cxn>
              <a:cxn ang="0">
                <a:pos x="523" y="85"/>
              </a:cxn>
              <a:cxn ang="0">
                <a:pos x="515" y="85"/>
              </a:cxn>
              <a:cxn ang="0">
                <a:pos x="508" y="85"/>
              </a:cxn>
              <a:cxn ang="0">
                <a:pos x="489" y="88"/>
              </a:cxn>
              <a:cxn ang="0">
                <a:pos x="470" y="90"/>
              </a:cxn>
              <a:cxn ang="0">
                <a:pos x="444" y="96"/>
              </a:cxn>
              <a:cxn ang="0">
                <a:pos x="418" y="101"/>
              </a:cxn>
              <a:cxn ang="0">
                <a:pos x="380" y="106"/>
              </a:cxn>
              <a:cxn ang="0">
                <a:pos x="327" y="117"/>
              </a:cxn>
              <a:cxn ang="0">
                <a:pos x="259" y="130"/>
              </a:cxn>
              <a:cxn ang="0">
                <a:pos x="203" y="146"/>
              </a:cxn>
              <a:cxn ang="0">
                <a:pos x="158" y="159"/>
              </a:cxn>
              <a:cxn ang="0">
                <a:pos x="139" y="167"/>
              </a:cxn>
            </a:cxnLst>
            <a:rect l="txL" t="txT" r="txR" b="txB"/>
            <a:pathLst>
              <a:path w="591" h="185">
                <a:moveTo>
                  <a:pt x="139" y="167"/>
                </a:moveTo>
                <a:lnTo>
                  <a:pt x="120" y="172"/>
                </a:lnTo>
                <a:lnTo>
                  <a:pt x="109" y="175"/>
                </a:lnTo>
                <a:lnTo>
                  <a:pt x="94" y="177"/>
                </a:lnTo>
                <a:lnTo>
                  <a:pt x="82" y="180"/>
                </a:lnTo>
                <a:lnTo>
                  <a:pt x="75" y="183"/>
                </a:lnTo>
                <a:lnTo>
                  <a:pt x="64" y="185"/>
                </a:lnTo>
                <a:lnTo>
                  <a:pt x="60" y="185"/>
                </a:lnTo>
                <a:lnTo>
                  <a:pt x="52" y="185"/>
                </a:lnTo>
                <a:lnTo>
                  <a:pt x="41" y="185"/>
                </a:lnTo>
                <a:lnTo>
                  <a:pt x="33" y="183"/>
                </a:lnTo>
                <a:lnTo>
                  <a:pt x="26" y="177"/>
                </a:lnTo>
                <a:lnTo>
                  <a:pt x="22" y="172"/>
                </a:lnTo>
                <a:lnTo>
                  <a:pt x="15" y="167"/>
                </a:lnTo>
                <a:lnTo>
                  <a:pt x="11" y="159"/>
                </a:lnTo>
                <a:lnTo>
                  <a:pt x="7" y="154"/>
                </a:lnTo>
                <a:lnTo>
                  <a:pt x="3" y="148"/>
                </a:lnTo>
                <a:lnTo>
                  <a:pt x="0" y="143"/>
                </a:lnTo>
                <a:lnTo>
                  <a:pt x="3" y="138"/>
                </a:lnTo>
                <a:lnTo>
                  <a:pt x="7" y="135"/>
                </a:lnTo>
                <a:lnTo>
                  <a:pt x="11" y="135"/>
                </a:lnTo>
                <a:lnTo>
                  <a:pt x="15" y="135"/>
                </a:lnTo>
                <a:lnTo>
                  <a:pt x="22" y="132"/>
                </a:lnTo>
                <a:lnTo>
                  <a:pt x="26" y="132"/>
                </a:lnTo>
                <a:lnTo>
                  <a:pt x="33" y="130"/>
                </a:lnTo>
                <a:lnTo>
                  <a:pt x="41" y="130"/>
                </a:lnTo>
                <a:lnTo>
                  <a:pt x="48" y="127"/>
                </a:lnTo>
                <a:lnTo>
                  <a:pt x="60" y="125"/>
                </a:lnTo>
                <a:lnTo>
                  <a:pt x="71" y="122"/>
                </a:lnTo>
                <a:lnTo>
                  <a:pt x="94" y="117"/>
                </a:lnTo>
                <a:lnTo>
                  <a:pt x="116" y="111"/>
                </a:lnTo>
                <a:lnTo>
                  <a:pt x="143" y="106"/>
                </a:lnTo>
                <a:lnTo>
                  <a:pt x="173" y="96"/>
                </a:lnTo>
                <a:lnTo>
                  <a:pt x="192" y="93"/>
                </a:lnTo>
                <a:lnTo>
                  <a:pt x="207" y="90"/>
                </a:lnTo>
                <a:lnTo>
                  <a:pt x="229" y="85"/>
                </a:lnTo>
                <a:lnTo>
                  <a:pt x="252" y="77"/>
                </a:lnTo>
                <a:lnTo>
                  <a:pt x="278" y="69"/>
                </a:lnTo>
                <a:lnTo>
                  <a:pt x="305" y="61"/>
                </a:lnTo>
                <a:lnTo>
                  <a:pt x="331" y="51"/>
                </a:lnTo>
                <a:lnTo>
                  <a:pt x="361" y="40"/>
                </a:lnTo>
                <a:lnTo>
                  <a:pt x="395" y="30"/>
                </a:lnTo>
                <a:lnTo>
                  <a:pt x="421" y="22"/>
                </a:lnTo>
                <a:lnTo>
                  <a:pt x="444" y="16"/>
                </a:lnTo>
                <a:lnTo>
                  <a:pt x="466" y="11"/>
                </a:lnTo>
                <a:lnTo>
                  <a:pt x="485" y="6"/>
                </a:lnTo>
                <a:lnTo>
                  <a:pt x="500" y="3"/>
                </a:lnTo>
                <a:lnTo>
                  <a:pt x="512" y="0"/>
                </a:lnTo>
                <a:lnTo>
                  <a:pt x="519" y="0"/>
                </a:lnTo>
                <a:lnTo>
                  <a:pt x="530" y="3"/>
                </a:lnTo>
                <a:lnTo>
                  <a:pt x="542" y="6"/>
                </a:lnTo>
                <a:lnTo>
                  <a:pt x="557" y="8"/>
                </a:lnTo>
                <a:lnTo>
                  <a:pt x="568" y="14"/>
                </a:lnTo>
                <a:lnTo>
                  <a:pt x="579" y="24"/>
                </a:lnTo>
                <a:lnTo>
                  <a:pt x="587" y="32"/>
                </a:lnTo>
                <a:lnTo>
                  <a:pt x="591" y="43"/>
                </a:lnTo>
                <a:lnTo>
                  <a:pt x="591" y="51"/>
                </a:lnTo>
                <a:lnTo>
                  <a:pt x="591" y="56"/>
                </a:lnTo>
                <a:lnTo>
                  <a:pt x="591" y="61"/>
                </a:lnTo>
                <a:lnTo>
                  <a:pt x="587" y="64"/>
                </a:lnTo>
                <a:lnTo>
                  <a:pt x="587" y="66"/>
                </a:lnTo>
                <a:lnTo>
                  <a:pt x="579" y="69"/>
                </a:lnTo>
                <a:lnTo>
                  <a:pt x="576" y="72"/>
                </a:lnTo>
                <a:lnTo>
                  <a:pt x="568" y="74"/>
                </a:lnTo>
                <a:lnTo>
                  <a:pt x="561" y="77"/>
                </a:lnTo>
                <a:lnTo>
                  <a:pt x="553" y="80"/>
                </a:lnTo>
                <a:lnTo>
                  <a:pt x="546" y="82"/>
                </a:lnTo>
                <a:lnTo>
                  <a:pt x="542" y="82"/>
                </a:lnTo>
                <a:lnTo>
                  <a:pt x="538" y="82"/>
                </a:lnTo>
                <a:lnTo>
                  <a:pt x="530" y="82"/>
                </a:lnTo>
                <a:lnTo>
                  <a:pt x="527" y="85"/>
                </a:lnTo>
                <a:lnTo>
                  <a:pt x="523" y="85"/>
                </a:lnTo>
                <a:lnTo>
                  <a:pt x="519" y="85"/>
                </a:lnTo>
                <a:lnTo>
                  <a:pt x="515" y="85"/>
                </a:lnTo>
                <a:lnTo>
                  <a:pt x="512" y="85"/>
                </a:lnTo>
                <a:lnTo>
                  <a:pt x="508" y="85"/>
                </a:lnTo>
                <a:lnTo>
                  <a:pt x="500" y="88"/>
                </a:lnTo>
                <a:lnTo>
                  <a:pt x="489" y="88"/>
                </a:lnTo>
                <a:lnTo>
                  <a:pt x="482" y="90"/>
                </a:lnTo>
                <a:lnTo>
                  <a:pt x="470" y="90"/>
                </a:lnTo>
                <a:lnTo>
                  <a:pt x="459" y="93"/>
                </a:lnTo>
                <a:lnTo>
                  <a:pt x="444" y="96"/>
                </a:lnTo>
                <a:lnTo>
                  <a:pt x="433" y="98"/>
                </a:lnTo>
                <a:lnTo>
                  <a:pt x="418" y="101"/>
                </a:lnTo>
                <a:lnTo>
                  <a:pt x="399" y="103"/>
                </a:lnTo>
                <a:lnTo>
                  <a:pt x="380" y="106"/>
                </a:lnTo>
                <a:lnTo>
                  <a:pt x="361" y="109"/>
                </a:lnTo>
                <a:lnTo>
                  <a:pt x="327" y="117"/>
                </a:lnTo>
                <a:lnTo>
                  <a:pt x="289" y="125"/>
                </a:lnTo>
                <a:lnTo>
                  <a:pt x="259" y="130"/>
                </a:lnTo>
                <a:lnTo>
                  <a:pt x="229" y="138"/>
                </a:lnTo>
                <a:lnTo>
                  <a:pt x="203" y="146"/>
                </a:lnTo>
                <a:lnTo>
                  <a:pt x="177" y="151"/>
                </a:lnTo>
                <a:lnTo>
                  <a:pt x="158" y="159"/>
                </a:lnTo>
                <a:lnTo>
                  <a:pt x="139" y="167"/>
                </a:lnTo>
              </a:path>
            </a:pathLst>
          </a:custGeom>
          <a:solidFill>
            <a:srgbClr val="FF0000">
              <a:alpha val="100000"/>
            </a:srgbClr>
          </a:solidFill>
          <a:ln w="36513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59" name="Freeform 36"/>
          <p:cNvSpPr/>
          <p:nvPr/>
        </p:nvSpPr>
        <p:spPr>
          <a:xfrm>
            <a:off x="9456738" y="4011613"/>
            <a:ext cx="500062" cy="187325"/>
          </a:xfrm>
          <a:custGeom>
            <a:avLst/>
            <a:gdLst>
              <a:gd name="txL" fmla="*/ 0 w 275"/>
              <a:gd name="txT" fmla="*/ 0 h 118"/>
              <a:gd name="txR" fmla="*/ 275 w 275"/>
              <a:gd name="txB" fmla="*/ 118 h 118"/>
            </a:gdLst>
            <a:ahLst/>
            <a:cxnLst>
              <a:cxn ang="0">
                <a:pos x="4" y="108"/>
              </a:cxn>
              <a:cxn ang="0">
                <a:pos x="0" y="102"/>
              </a:cxn>
              <a:cxn ang="0">
                <a:pos x="4" y="97"/>
              </a:cxn>
              <a:cxn ang="0">
                <a:pos x="4" y="89"/>
              </a:cxn>
              <a:cxn ang="0">
                <a:pos x="8" y="84"/>
              </a:cxn>
              <a:cxn ang="0">
                <a:pos x="12" y="81"/>
              </a:cxn>
              <a:cxn ang="0">
                <a:pos x="16" y="79"/>
              </a:cxn>
              <a:cxn ang="0">
                <a:pos x="19" y="76"/>
              </a:cxn>
              <a:cxn ang="0">
                <a:pos x="27" y="73"/>
              </a:cxn>
              <a:cxn ang="0">
                <a:pos x="34" y="71"/>
              </a:cxn>
              <a:cxn ang="0">
                <a:pos x="42" y="66"/>
              </a:cxn>
              <a:cxn ang="0">
                <a:pos x="53" y="63"/>
              </a:cxn>
              <a:cxn ang="0">
                <a:pos x="61" y="58"/>
              </a:cxn>
              <a:cxn ang="0">
                <a:pos x="87" y="52"/>
              </a:cxn>
              <a:cxn ang="0">
                <a:pos x="113" y="44"/>
              </a:cxn>
              <a:cxn ang="0">
                <a:pos x="144" y="34"/>
              </a:cxn>
              <a:cxn ang="0">
                <a:pos x="159" y="26"/>
              </a:cxn>
              <a:cxn ang="0">
                <a:pos x="174" y="21"/>
              </a:cxn>
              <a:cxn ang="0">
                <a:pos x="189" y="13"/>
              </a:cxn>
              <a:cxn ang="0">
                <a:pos x="204" y="7"/>
              </a:cxn>
              <a:cxn ang="0">
                <a:pos x="215" y="5"/>
              </a:cxn>
              <a:cxn ang="0">
                <a:pos x="226" y="0"/>
              </a:cxn>
              <a:cxn ang="0">
                <a:pos x="234" y="0"/>
              </a:cxn>
              <a:cxn ang="0">
                <a:pos x="241" y="0"/>
              </a:cxn>
              <a:cxn ang="0">
                <a:pos x="249" y="0"/>
              </a:cxn>
              <a:cxn ang="0">
                <a:pos x="257" y="2"/>
              </a:cxn>
              <a:cxn ang="0">
                <a:pos x="264" y="5"/>
              </a:cxn>
              <a:cxn ang="0">
                <a:pos x="272" y="10"/>
              </a:cxn>
              <a:cxn ang="0">
                <a:pos x="272" y="15"/>
              </a:cxn>
              <a:cxn ang="0">
                <a:pos x="275" y="21"/>
              </a:cxn>
              <a:cxn ang="0">
                <a:pos x="272" y="26"/>
              </a:cxn>
              <a:cxn ang="0">
                <a:pos x="272" y="31"/>
              </a:cxn>
              <a:cxn ang="0">
                <a:pos x="268" y="36"/>
              </a:cxn>
              <a:cxn ang="0">
                <a:pos x="264" y="44"/>
              </a:cxn>
              <a:cxn ang="0">
                <a:pos x="257" y="55"/>
              </a:cxn>
              <a:cxn ang="0">
                <a:pos x="245" y="60"/>
              </a:cxn>
              <a:cxn ang="0">
                <a:pos x="230" y="66"/>
              </a:cxn>
              <a:cxn ang="0">
                <a:pos x="215" y="71"/>
              </a:cxn>
              <a:cxn ang="0">
                <a:pos x="208" y="73"/>
              </a:cxn>
              <a:cxn ang="0">
                <a:pos x="196" y="76"/>
              </a:cxn>
              <a:cxn ang="0">
                <a:pos x="185" y="79"/>
              </a:cxn>
              <a:cxn ang="0">
                <a:pos x="174" y="81"/>
              </a:cxn>
              <a:cxn ang="0">
                <a:pos x="147" y="87"/>
              </a:cxn>
              <a:cxn ang="0">
                <a:pos x="117" y="97"/>
              </a:cxn>
              <a:cxn ang="0">
                <a:pos x="102" y="102"/>
              </a:cxn>
              <a:cxn ang="0">
                <a:pos x="87" y="108"/>
              </a:cxn>
              <a:cxn ang="0">
                <a:pos x="72" y="113"/>
              </a:cxn>
              <a:cxn ang="0">
                <a:pos x="61" y="116"/>
              </a:cxn>
              <a:cxn ang="0">
                <a:pos x="53" y="118"/>
              </a:cxn>
              <a:cxn ang="0">
                <a:pos x="42" y="118"/>
              </a:cxn>
              <a:cxn ang="0">
                <a:pos x="38" y="118"/>
              </a:cxn>
              <a:cxn ang="0">
                <a:pos x="31" y="116"/>
              </a:cxn>
              <a:cxn ang="0">
                <a:pos x="23" y="116"/>
              </a:cxn>
              <a:cxn ang="0">
                <a:pos x="16" y="116"/>
              </a:cxn>
              <a:cxn ang="0">
                <a:pos x="8" y="113"/>
              </a:cxn>
              <a:cxn ang="0">
                <a:pos x="4" y="108"/>
              </a:cxn>
              <a:cxn ang="0">
                <a:pos x="4" y="108"/>
              </a:cxn>
            </a:cxnLst>
            <a:rect l="txL" t="txT" r="txR" b="txB"/>
            <a:pathLst>
              <a:path w="275" h="118">
                <a:moveTo>
                  <a:pt x="4" y="108"/>
                </a:moveTo>
                <a:lnTo>
                  <a:pt x="0" y="102"/>
                </a:lnTo>
                <a:lnTo>
                  <a:pt x="4" y="97"/>
                </a:lnTo>
                <a:lnTo>
                  <a:pt x="4" y="89"/>
                </a:lnTo>
                <a:lnTo>
                  <a:pt x="8" y="84"/>
                </a:lnTo>
                <a:lnTo>
                  <a:pt x="12" y="81"/>
                </a:lnTo>
                <a:lnTo>
                  <a:pt x="16" y="79"/>
                </a:lnTo>
                <a:lnTo>
                  <a:pt x="19" y="76"/>
                </a:lnTo>
                <a:lnTo>
                  <a:pt x="27" y="73"/>
                </a:lnTo>
                <a:lnTo>
                  <a:pt x="34" y="71"/>
                </a:lnTo>
                <a:lnTo>
                  <a:pt x="42" y="66"/>
                </a:lnTo>
                <a:lnTo>
                  <a:pt x="53" y="63"/>
                </a:lnTo>
                <a:lnTo>
                  <a:pt x="61" y="58"/>
                </a:lnTo>
                <a:lnTo>
                  <a:pt x="87" y="52"/>
                </a:lnTo>
                <a:lnTo>
                  <a:pt x="113" y="44"/>
                </a:lnTo>
                <a:lnTo>
                  <a:pt x="144" y="34"/>
                </a:lnTo>
                <a:lnTo>
                  <a:pt x="159" y="26"/>
                </a:lnTo>
                <a:lnTo>
                  <a:pt x="174" y="21"/>
                </a:lnTo>
                <a:lnTo>
                  <a:pt x="189" y="13"/>
                </a:lnTo>
                <a:lnTo>
                  <a:pt x="204" y="7"/>
                </a:lnTo>
                <a:lnTo>
                  <a:pt x="215" y="5"/>
                </a:lnTo>
                <a:lnTo>
                  <a:pt x="226" y="0"/>
                </a:lnTo>
                <a:lnTo>
                  <a:pt x="234" y="0"/>
                </a:lnTo>
                <a:lnTo>
                  <a:pt x="241" y="0"/>
                </a:lnTo>
                <a:lnTo>
                  <a:pt x="249" y="0"/>
                </a:lnTo>
                <a:lnTo>
                  <a:pt x="257" y="2"/>
                </a:lnTo>
                <a:lnTo>
                  <a:pt x="264" y="5"/>
                </a:lnTo>
                <a:lnTo>
                  <a:pt x="272" y="10"/>
                </a:lnTo>
                <a:lnTo>
                  <a:pt x="272" y="15"/>
                </a:lnTo>
                <a:lnTo>
                  <a:pt x="275" y="21"/>
                </a:lnTo>
                <a:lnTo>
                  <a:pt x="272" y="26"/>
                </a:lnTo>
                <a:lnTo>
                  <a:pt x="272" y="31"/>
                </a:lnTo>
                <a:lnTo>
                  <a:pt x="268" y="36"/>
                </a:lnTo>
                <a:lnTo>
                  <a:pt x="264" y="44"/>
                </a:lnTo>
                <a:lnTo>
                  <a:pt x="257" y="55"/>
                </a:lnTo>
                <a:lnTo>
                  <a:pt x="245" y="60"/>
                </a:lnTo>
                <a:lnTo>
                  <a:pt x="230" y="66"/>
                </a:lnTo>
                <a:lnTo>
                  <a:pt x="215" y="71"/>
                </a:lnTo>
                <a:lnTo>
                  <a:pt x="208" y="73"/>
                </a:lnTo>
                <a:lnTo>
                  <a:pt x="196" y="76"/>
                </a:lnTo>
                <a:lnTo>
                  <a:pt x="185" y="79"/>
                </a:lnTo>
                <a:lnTo>
                  <a:pt x="174" y="81"/>
                </a:lnTo>
                <a:lnTo>
                  <a:pt x="147" y="87"/>
                </a:lnTo>
                <a:lnTo>
                  <a:pt x="117" y="97"/>
                </a:lnTo>
                <a:lnTo>
                  <a:pt x="102" y="102"/>
                </a:lnTo>
                <a:lnTo>
                  <a:pt x="87" y="108"/>
                </a:lnTo>
                <a:lnTo>
                  <a:pt x="72" y="113"/>
                </a:lnTo>
                <a:lnTo>
                  <a:pt x="61" y="116"/>
                </a:lnTo>
                <a:lnTo>
                  <a:pt x="53" y="118"/>
                </a:lnTo>
                <a:lnTo>
                  <a:pt x="42" y="118"/>
                </a:lnTo>
                <a:lnTo>
                  <a:pt x="38" y="118"/>
                </a:lnTo>
                <a:lnTo>
                  <a:pt x="31" y="116"/>
                </a:lnTo>
                <a:lnTo>
                  <a:pt x="23" y="116"/>
                </a:lnTo>
                <a:lnTo>
                  <a:pt x="16" y="116"/>
                </a:lnTo>
                <a:lnTo>
                  <a:pt x="8" y="113"/>
                </a:lnTo>
                <a:lnTo>
                  <a:pt x="4" y="108"/>
                </a:lnTo>
              </a:path>
            </a:pathLst>
          </a:custGeom>
          <a:solidFill>
            <a:srgbClr val="FF0000">
              <a:alpha val="100000"/>
            </a:srgbClr>
          </a:solidFill>
          <a:ln w="36513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60" name="Freeform 37"/>
          <p:cNvSpPr/>
          <p:nvPr/>
        </p:nvSpPr>
        <p:spPr>
          <a:xfrm>
            <a:off x="9259888" y="4267200"/>
            <a:ext cx="889000" cy="258763"/>
          </a:xfrm>
          <a:custGeom>
            <a:avLst/>
            <a:gdLst>
              <a:gd name="txL" fmla="*/ 0 w 490"/>
              <a:gd name="txT" fmla="*/ 0 h 163"/>
              <a:gd name="txR" fmla="*/ 490 w 490"/>
              <a:gd name="txB" fmla="*/ 163 h 163"/>
            </a:gdLst>
            <a:ahLst/>
            <a:cxnLst>
              <a:cxn ang="0">
                <a:pos x="19" y="97"/>
              </a:cxn>
              <a:cxn ang="0">
                <a:pos x="49" y="95"/>
              </a:cxn>
              <a:cxn ang="0">
                <a:pos x="76" y="92"/>
              </a:cxn>
              <a:cxn ang="0">
                <a:pos x="94" y="89"/>
              </a:cxn>
              <a:cxn ang="0">
                <a:pos x="113" y="84"/>
              </a:cxn>
              <a:cxn ang="0">
                <a:pos x="140" y="79"/>
              </a:cxn>
              <a:cxn ang="0">
                <a:pos x="181" y="66"/>
              </a:cxn>
              <a:cxn ang="0">
                <a:pos x="237" y="47"/>
              </a:cxn>
              <a:cxn ang="0">
                <a:pos x="286" y="31"/>
              </a:cxn>
              <a:cxn ang="0">
                <a:pos x="320" y="23"/>
              </a:cxn>
              <a:cxn ang="0">
                <a:pos x="347" y="18"/>
              </a:cxn>
              <a:cxn ang="0">
                <a:pos x="369" y="10"/>
              </a:cxn>
              <a:cxn ang="0">
                <a:pos x="388" y="5"/>
              </a:cxn>
              <a:cxn ang="0">
                <a:pos x="411" y="2"/>
              </a:cxn>
              <a:cxn ang="0">
                <a:pos x="430" y="0"/>
              </a:cxn>
              <a:cxn ang="0">
                <a:pos x="448" y="2"/>
              </a:cxn>
              <a:cxn ang="0">
                <a:pos x="467" y="13"/>
              </a:cxn>
              <a:cxn ang="0">
                <a:pos x="486" y="31"/>
              </a:cxn>
              <a:cxn ang="0">
                <a:pos x="490" y="50"/>
              </a:cxn>
              <a:cxn ang="0">
                <a:pos x="490" y="66"/>
              </a:cxn>
              <a:cxn ang="0">
                <a:pos x="486" y="76"/>
              </a:cxn>
              <a:cxn ang="0">
                <a:pos x="482" y="79"/>
              </a:cxn>
              <a:cxn ang="0">
                <a:pos x="471" y="81"/>
              </a:cxn>
              <a:cxn ang="0">
                <a:pos x="452" y="81"/>
              </a:cxn>
              <a:cxn ang="0">
                <a:pos x="433" y="81"/>
              </a:cxn>
              <a:cxn ang="0">
                <a:pos x="407" y="84"/>
              </a:cxn>
              <a:cxn ang="0">
                <a:pos x="373" y="87"/>
              </a:cxn>
              <a:cxn ang="0">
                <a:pos x="332" y="92"/>
              </a:cxn>
              <a:cxn ang="0">
                <a:pos x="290" y="100"/>
              </a:cxn>
              <a:cxn ang="0">
                <a:pos x="241" y="113"/>
              </a:cxn>
              <a:cxn ang="0">
                <a:pos x="196" y="126"/>
              </a:cxn>
              <a:cxn ang="0">
                <a:pos x="158" y="134"/>
              </a:cxn>
              <a:cxn ang="0">
                <a:pos x="125" y="145"/>
              </a:cxn>
              <a:cxn ang="0">
                <a:pos x="98" y="153"/>
              </a:cxn>
              <a:cxn ang="0">
                <a:pos x="76" y="161"/>
              </a:cxn>
              <a:cxn ang="0">
                <a:pos x="60" y="163"/>
              </a:cxn>
              <a:cxn ang="0">
                <a:pos x="49" y="163"/>
              </a:cxn>
              <a:cxn ang="0">
                <a:pos x="34" y="161"/>
              </a:cxn>
              <a:cxn ang="0">
                <a:pos x="19" y="145"/>
              </a:cxn>
              <a:cxn ang="0">
                <a:pos x="4" y="126"/>
              </a:cxn>
              <a:cxn ang="0">
                <a:pos x="0" y="100"/>
              </a:cxn>
            </a:cxnLst>
            <a:rect l="txL" t="txT" r="txR" b="txB"/>
            <a:pathLst>
              <a:path w="490" h="163">
                <a:moveTo>
                  <a:pt x="0" y="100"/>
                </a:moveTo>
                <a:lnTo>
                  <a:pt x="19" y="97"/>
                </a:lnTo>
                <a:lnTo>
                  <a:pt x="34" y="97"/>
                </a:lnTo>
                <a:lnTo>
                  <a:pt x="49" y="95"/>
                </a:lnTo>
                <a:lnTo>
                  <a:pt x="60" y="95"/>
                </a:lnTo>
                <a:lnTo>
                  <a:pt x="76" y="92"/>
                </a:lnTo>
                <a:lnTo>
                  <a:pt x="87" y="92"/>
                </a:lnTo>
                <a:lnTo>
                  <a:pt x="94" y="89"/>
                </a:lnTo>
                <a:lnTo>
                  <a:pt x="106" y="87"/>
                </a:lnTo>
                <a:lnTo>
                  <a:pt x="113" y="84"/>
                </a:lnTo>
                <a:lnTo>
                  <a:pt x="125" y="81"/>
                </a:lnTo>
                <a:lnTo>
                  <a:pt x="140" y="79"/>
                </a:lnTo>
                <a:lnTo>
                  <a:pt x="158" y="73"/>
                </a:lnTo>
                <a:lnTo>
                  <a:pt x="181" y="66"/>
                </a:lnTo>
                <a:lnTo>
                  <a:pt x="207" y="58"/>
                </a:lnTo>
                <a:lnTo>
                  <a:pt x="237" y="47"/>
                </a:lnTo>
                <a:lnTo>
                  <a:pt x="271" y="37"/>
                </a:lnTo>
                <a:lnTo>
                  <a:pt x="286" y="31"/>
                </a:lnTo>
                <a:lnTo>
                  <a:pt x="305" y="29"/>
                </a:lnTo>
                <a:lnTo>
                  <a:pt x="320" y="23"/>
                </a:lnTo>
                <a:lnTo>
                  <a:pt x="332" y="21"/>
                </a:lnTo>
                <a:lnTo>
                  <a:pt x="347" y="18"/>
                </a:lnTo>
                <a:lnTo>
                  <a:pt x="358" y="13"/>
                </a:lnTo>
                <a:lnTo>
                  <a:pt x="369" y="10"/>
                </a:lnTo>
                <a:lnTo>
                  <a:pt x="381" y="7"/>
                </a:lnTo>
                <a:lnTo>
                  <a:pt x="388" y="5"/>
                </a:lnTo>
                <a:lnTo>
                  <a:pt x="396" y="5"/>
                </a:lnTo>
                <a:lnTo>
                  <a:pt x="411" y="2"/>
                </a:lnTo>
                <a:lnTo>
                  <a:pt x="422" y="0"/>
                </a:lnTo>
                <a:lnTo>
                  <a:pt x="430" y="0"/>
                </a:lnTo>
                <a:lnTo>
                  <a:pt x="437" y="0"/>
                </a:lnTo>
                <a:lnTo>
                  <a:pt x="448" y="2"/>
                </a:lnTo>
                <a:lnTo>
                  <a:pt x="460" y="7"/>
                </a:lnTo>
                <a:lnTo>
                  <a:pt x="467" y="13"/>
                </a:lnTo>
                <a:lnTo>
                  <a:pt x="478" y="21"/>
                </a:lnTo>
                <a:lnTo>
                  <a:pt x="486" y="31"/>
                </a:lnTo>
                <a:lnTo>
                  <a:pt x="490" y="39"/>
                </a:lnTo>
                <a:lnTo>
                  <a:pt x="490" y="50"/>
                </a:lnTo>
                <a:lnTo>
                  <a:pt x="490" y="58"/>
                </a:lnTo>
                <a:lnTo>
                  <a:pt x="490" y="66"/>
                </a:lnTo>
                <a:lnTo>
                  <a:pt x="490" y="71"/>
                </a:lnTo>
                <a:lnTo>
                  <a:pt x="486" y="76"/>
                </a:lnTo>
                <a:lnTo>
                  <a:pt x="482" y="79"/>
                </a:lnTo>
                <a:lnTo>
                  <a:pt x="475" y="81"/>
                </a:lnTo>
                <a:lnTo>
                  <a:pt x="471" y="81"/>
                </a:lnTo>
                <a:lnTo>
                  <a:pt x="463" y="81"/>
                </a:lnTo>
                <a:lnTo>
                  <a:pt x="452" y="81"/>
                </a:lnTo>
                <a:lnTo>
                  <a:pt x="445" y="81"/>
                </a:lnTo>
                <a:lnTo>
                  <a:pt x="433" y="81"/>
                </a:lnTo>
                <a:lnTo>
                  <a:pt x="418" y="81"/>
                </a:lnTo>
                <a:lnTo>
                  <a:pt x="407" y="84"/>
                </a:lnTo>
                <a:lnTo>
                  <a:pt x="388" y="84"/>
                </a:lnTo>
                <a:lnTo>
                  <a:pt x="373" y="87"/>
                </a:lnTo>
                <a:lnTo>
                  <a:pt x="354" y="89"/>
                </a:lnTo>
                <a:lnTo>
                  <a:pt x="332" y="92"/>
                </a:lnTo>
                <a:lnTo>
                  <a:pt x="313" y="97"/>
                </a:lnTo>
                <a:lnTo>
                  <a:pt x="290" y="100"/>
                </a:lnTo>
                <a:lnTo>
                  <a:pt x="264" y="108"/>
                </a:lnTo>
                <a:lnTo>
                  <a:pt x="241" y="113"/>
                </a:lnTo>
                <a:lnTo>
                  <a:pt x="219" y="121"/>
                </a:lnTo>
                <a:lnTo>
                  <a:pt x="196" y="126"/>
                </a:lnTo>
                <a:lnTo>
                  <a:pt x="177" y="132"/>
                </a:lnTo>
                <a:lnTo>
                  <a:pt x="158" y="134"/>
                </a:lnTo>
                <a:lnTo>
                  <a:pt x="143" y="139"/>
                </a:lnTo>
                <a:lnTo>
                  <a:pt x="125" y="145"/>
                </a:lnTo>
                <a:lnTo>
                  <a:pt x="113" y="150"/>
                </a:lnTo>
                <a:lnTo>
                  <a:pt x="98" y="153"/>
                </a:lnTo>
                <a:lnTo>
                  <a:pt x="87" y="158"/>
                </a:lnTo>
                <a:lnTo>
                  <a:pt x="76" y="161"/>
                </a:lnTo>
                <a:lnTo>
                  <a:pt x="68" y="161"/>
                </a:lnTo>
                <a:lnTo>
                  <a:pt x="60" y="163"/>
                </a:lnTo>
                <a:lnTo>
                  <a:pt x="53" y="163"/>
                </a:lnTo>
                <a:lnTo>
                  <a:pt x="49" y="163"/>
                </a:lnTo>
                <a:lnTo>
                  <a:pt x="42" y="163"/>
                </a:lnTo>
                <a:lnTo>
                  <a:pt x="34" y="161"/>
                </a:lnTo>
                <a:lnTo>
                  <a:pt x="27" y="153"/>
                </a:lnTo>
                <a:lnTo>
                  <a:pt x="19" y="145"/>
                </a:lnTo>
                <a:lnTo>
                  <a:pt x="12" y="134"/>
                </a:lnTo>
                <a:lnTo>
                  <a:pt x="4" y="126"/>
                </a:lnTo>
                <a:lnTo>
                  <a:pt x="0" y="113"/>
                </a:lnTo>
                <a:lnTo>
                  <a:pt x="0" y="100"/>
                </a:lnTo>
              </a:path>
            </a:pathLst>
          </a:custGeom>
          <a:solidFill>
            <a:srgbClr val="FF0000">
              <a:alpha val="100000"/>
            </a:srgbClr>
          </a:solidFill>
          <a:ln w="36513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61" name="Freeform 38"/>
          <p:cNvSpPr/>
          <p:nvPr/>
        </p:nvSpPr>
        <p:spPr>
          <a:xfrm>
            <a:off x="9588500" y="3822700"/>
            <a:ext cx="177800" cy="1311275"/>
          </a:xfrm>
          <a:custGeom>
            <a:avLst/>
            <a:gdLst>
              <a:gd name="txL" fmla="*/ 0 w 98"/>
              <a:gd name="txT" fmla="*/ 0 h 826"/>
              <a:gd name="txR" fmla="*/ 98 w 98"/>
              <a:gd name="txB" fmla="*/ 826 h 826"/>
            </a:gdLst>
            <a:ahLst/>
            <a:cxnLst>
              <a:cxn ang="0">
                <a:pos x="8" y="42"/>
              </a:cxn>
              <a:cxn ang="0">
                <a:pos x="4" y="31"/>
              </a:cxn>
              <a:cxn ang="0">
                <a:pos x="0" y="16"/>
              </a:cxn>
              <a:cxn ang="0">
                <a:pos x="8" y="2"/>
              </a:cxn>
              <a:cxn ang="0">
                <a:pos x="15" y="0"/>
              </a:cxn>
              <a:cxn ang="0">
                <a:pos x="26" y="0"/>
              </a:cxn>
              <a:cxn ang="0">
                <a:pos x="41" y="2"/>
              </a:cxn>
              <a:cxn ang="0">
                <a:pos x="64" y="10"/>
              </a:cxn>
              <a:cxn ang="0">
                <a:pos x="83" y="18"/>
              </a:cxn>
              <a:cxn ang="0">
                <a:pos x="94" y="29"/>
              </a:cxn>
              <a:cxn ang="0">
                <a:pos x="98" y="34"/>
              </a:cxn>
              <a:cxn ang="0">
                <a:pos x="98" y="42"/>
              </a:cxn>
              <a:cxn ang="0">
                <a:pos x="98" y="58"/>
              </a:cxn>
              <a:cxn ang="0">
                <a:pos x="98" y="76"/>
              </a:cxn>
              <a:cxn ang="0">
                <a:pos x="94" y="100"/>
              </a:cxn>
              <a:cxn ang="0">
                <a:pos x="94" y="121"/>
              </a:cxn>
              <a:cxn ang="0">
                <a:pos x="90" y="142"/>
              </a:cxn>
              <a:cxn ang="0">
                <a:pos x="90" y="169"/>
              </a:cxn>
              <a:cxn ang="0">
                <a:pos x="87" y="198"/>
              </a:cxn>
              <a:cxn ang="0">
                <a:pos x="87" y="232"/>
              </a:cxn>
              <a:cxn ang="0">
                <a:pos x="87" y="272"/>
              </a:cxn>
              <a:cxn ang="0">
                <a:pos x="87" y="314"/>
              </a:cxn>
              <a:cxn ang="0">
                <a:pos x="87" y="361"/>
              </a:cxn>
              <a:cxn ang="0">
                <a:pos x="87" y="414"/>
              </a:cxn>
              <a:cxn ang="0">
                <a:pos x="87" y="464"/>
              </a:cxn>
              <a:cxn ang="0">
                <a:pos x="83" y="515"/>
              </a:cxn>
              <a:cxn ang="0">
                <a:pos x="83" y="557"/>
              </a:cxn>
              <a:cxn ang="0">
                <a:pos x="83" y="599"/>
              </a:cxn>
              <a:cxn ang="0">
                <a:pos x="83" y="636"/>
              </a:cxn>
              <a:cxn ang="0">
                <a:pos x="83" y="670"/>
              </a:cxn>
              <a:cxn ang="0">
                <a:pos x="83" y="702"/>
              </a:cxn>
              <a:cxn ang="0">
                <a:pos x="79" y="731"/>
              </a:cxn>
              <a:cxn ang="0">
                <a:pos x="79" y="755"/>
              </a:cxn>
              <a:cxn ang="0">
                <a:pos x="75" y="773"/>
              </a:cxn>
              <a:cxn ang="0">
                <a:pos x="75" y="792"/>
              </a:cxn>
              <a:cxn ang="0">
                <a:pos x="72" y="805"/>
              </a:cxn>
              <a:cxn ang="0">
                <a:pos x="72" y="815"/>
              </a:cxn>
              <a:cxn ang="0">
                <a:pos x="68" y="821"/>
              </a:cxn>
              <a:cxn ang="0">
                <a:pos x="68" y="826"/>
              </a:cxn>
              <a:cxn ang="0">
                <a:pos x="64" y="826"/>
              </a:cxn>
              <a:cxn ang="0">
                <a:pos x="60" y="818"/>
              </a:cxn>
              <a:cxn ang="0">
                <a:pos x="53" y="805"/>
              </a:cxn>
              <a:cxn ang="0">
                <a:pos x="49" y="781"/>
              </a:cxn>
              <a:cxn ang="0">
                <a:pos x="41" y="760"/>
              </a:cxn>
              <a:cxn ang="0">
                <a:pos x="41" y="739"/>
              </a:cxn>
              <a:cxn ang="0">
                <a:pos x="38" y="707"/>
              </a:cxn>
              <a:cxn ang="0">
                <a:pos x="34" y="668"/>
              </a:cxn>
              <a:cxn ang="0">
                <a:pos x="34" y="620"/>
              </a:cxn>
              <a:cxn ang="0">
                <a:pos x="34" y="565"/>
              </a:cxn>
              <a:cxn ang="0">
                <a:pos x="30" y="499"/>
              </a:cxn>
              <a:cxn ang="0">
                <a:pos x="30" y="427"/>
              </a:cxn>
              <a:cxn ang="0">
                <a:pos x="30" y="348"/>
              </a:cxn>
              <a:cxn ang="0">
                <a:pos x="30" y="280"/>
              </a:cxn>
              <a:cxn ang="0">
                <a:pos x="30" y="219"/>
              </a:cxn>
              <a:cxn ang="0">
                <a:pos x="26" y="166"/>
              </a:cxn>
              <a:cxn ang="0">
                <a:pos x="26" y="124"/>
              </a:cxn>
              <a:cxn ang="0">
                <a:pos x="23" y="92"/>
              </a:cxn>
              <a:cxn ang="0">
                <a:pos x="19" y="68"/>
              </a:cxn>
              <a:cxn ang="0">
                <a:pos x="15" y="53"/>
              </a:cxn>
              <a:cxn ang="0">
                <a:pos x="11" y="50"/>
              </a:cxn>
            </a:cxnLst>
            <a:rect l="txL" t="txT" r="txR" b="txB"/>
            <a:pathLst>
              <a:path w="98" h="826">
                <a:moveTo>
                  <a:pt x="11" y="50"/>
                </a:moveTo>
                <a:lnTo>
                  <a:pt x="8" y="42"/>
                </a:lnTo>
                <a:lnTo>
                  <a:pt x="4" y="37"/>
                </a:lnTo>
                <a:lnTo>
                  <a:pt x="4" y="31"/>
                </a:lnTo>
                <a:lnTo>
                  <a:pt x="0" y="26"/>
                </a:lnTo>
                <a:lnTo>
                  <a:pt x="0" y="16"/>
                </a:lnTo>
                <a:lnTo>
                  <a:pt x="4" y="5"/>
                </a:lnTo>
                <a:lnTo>
                  <a:pt x="8" y="2"/>
                </a:lnTo>
                <a:lnTo>
                  <a:pt x="15" y="0"/>
                </a:lnTo>
                <a:lnTo>
                  <a:pt x="19" y="0"/>
                </a:lnTo>
                <a:lnTo>
                  <a:pt x="26" y="0"/>
                </a:lnTo>
                <a:lnTo>
                  <a:pt x="34" y="2"/>
                </a:lnTo>
                <a:lnTo>
                  <a:pt x="41" y="2"/>
                </a:lnTo>
                <a:lnTo>
                  <a:pt x="53" y="5"/>
                </a:lnTo>
                <a:lnTo>
                  <a:pt x="64" y="10"/>
                </a:lnTo>
                <a:lnTo>
                  <a:pt x="75" y="16"/>
                </a:lnTo>
                <a:lnTo>
                  <a:pt x="83" y="18"/>
                </a:lnTo>
                <a:lnTo>
                  <a:pt x="87" y="23"/>
                </a:lnTo>
                <a:lnTo>
                  <a:pt x="94" y="29"/>
                </a:lnTo>
                <a:lnTo>
                  <a:pt x="94" y="31"/>
                </a:lnTo>
                <a:lnTo>
                  <a:pt x="98" y="34"/>
                </a:lnTo>
                <a:lnTo>
                  <a:pt x="98" y="37"/>
                </a:lnTo>
                <a:lnTo>
                  <a:pt x="98" y="42"/>
                </a:lnTo>
                <a:lnTo>
                  <a:pt x="98" y="50"/>
                </a:lnTo>
                <a:lnTo>
                  <a:pt x="98" y="58"/>
                </a:lnTo>
                <a:lnTo>
                  <a:pt x="98" y="66"/>
                </a:lnTo>
                <a:lnTo>
                  <a:pt x="98" y="76"/>
                </a:lnTo>
                <a:lnTo>
                  <a:pt x="98" y="87"/>
                </a:lnTo>
                <a:lnTo>
                  <a:pt x="94" y="100"/>
                </a:lnTo>
                <a:lnTo>
                  <a:pt x="94" y="113"/>
                </a:lnTo>
                <a:lnTo>
                  <a:pt x="94" y="121"/>
                </a:lnTo>
                <a:lnTo>
                  <a:pt x="94" y="132"/>
                </a:lnTo>
                <a:lnTo>
                  <a:pt x="90" y="142"/>
                </a:lnTo>
                <a:lnTo>
                  <a:pt x="90" y="155"/>
                </a:lnTo>
                <a:lnTo>
                  <a:pt x="90" y="169"/>
                </a:lnTo>
                <a:lnTo>
                  <a:pt x="90" y="182"/>
                </a:lnTo>
                <a:lnTo>
                  <a:pt x="87" y="198"/>
                </a:lnTo>
                <a:lnTo>
                  <a:pt x="87" y="214"/>
                </a:lnTo>
                <a:lnTo>
                  <a:pt x="87" y="232"/>
                </a:lnTo>
                <a:lnTo>
                  <a:pt x="87" y="251"/>
                </a:lnTo>
                <a:lnTo>
                  <a:pt x="87" y="272"/>
                </a:lnTo>
                <a:lnTo>
                  <a:pt x="87" y="293"/>
                </a:lnTo>
                <a:lnTo>
                  <a:pt x="87" y="314"/>
                </a:lnTo>
                <a:lnTo>
                  <a:pt x="87" y="338"/>
                </a:lnTo>
                <a:lnTo>
                  <a:pt x="87" y="361"/>
                </a:lnTo>
                <a:lnTo>
                  <a:pt x="87" y="388"/>
                </a:lnTo>
                <a:lnTo>
                  <a:pt x="87" y="414"/>
                </a:lnTo>
                <a:lnTo>
                  <a:pt x="87" y="441"/>
                </a:lnTo>
                <a:lnTo>
                  <a:pt x="87" y="464"/>
                </a:lnTo>
                <a:lnTo>
                  <a:pt x="87" y="491"/>
                </a:lnTo>
                <a:lnTo>
                  <a:pt x="83" y="515"/>
                </a:lnTo>
                <a:lnTo>
                  <a:pt x="83" y="536"/>
                </a:lnTo>
                <a:lnTo>
                  <a:pt x="83" y="557"/>
                </a:lnTo>
                <a:lnTo>
                  <a:pt x="83" y="578"/>
                </a:lnTo>
                <a:lnTo>
                  <a:pt x="83" y="599"/>
                </a:lnTo>
                <a:lnTo>
                  <a:pt x="83" y="617"/>
                </a:lnTo>
                <a:lnTo>
                  <a:pt x="83" y="636"/>
                </a:lnTo>
                <a:lnTo>
                  <a:pt x="83" y="654"/>
                </a:lnTo>
                <a:lnTo>
                  <a:pt x="83" y="670"/>
                </a:lnTo>
                <a:lnTo>
                  <a:pt x="83" y="689"/>
                </a:lnTo>
                <a:lnTo>
                  <a:pt x="83" y="702"/>
                </a:lnTo>
                <a:lnTo>
                  <a:pt x="79" y="718"/>
                </a:lnTo>
                <a:lnTo>
                  <a:pt x="79" y="731"/>
                </a:lnTo>
                <a:lnTo>
                  <a:pt x="79" y="742"/>
                </a:lnTo>
                <a:lnTo>
                  <a:pt x="79" y="755"/>
                </a:lnTo>
                <a:lnTo>
                  <a:pt x="75" y="765"/>
                </a:lnTo>
                <a:lnTo>
                  <a:pt x="75" y="773"/>
                </a:lnTo>
                <a:lnTo>
                  <a:pt x="75" y="784"/>
                </a:lnTo>
                <a:lnTo>
                  <a:pt x="75" y="792"/>
                </a:lnTo>
                <a:lnTo>
                  <a:pt x="75" y="797"/>
                </a:lnTo>
                <a:lnTo>
                  <a:pt x="72" y="805"/>
                </a:lnTo>
                <a:lnTo>
                  <a:pt x="72" y="810"/>
                </a:lnTo>
                <a:lnTo>
                  <a:pt x="72" y="815"/>
                </a:lnTo>
                <a:lnTo>
                  <a:pt x="72" y="818"/>
                </a:lnTo>
                <a:lnTo>
                  <a:pt x="68" y="821"/>
                </a:lnTo>
                <a:lnTo>
                  <a:pt x="68" y="823"/>
                </a:lnTo>
                <a:lnTo>
                  <a:pt x="68" y="826"/>
                </a:lnTo>
                <a:lnTo>
                  <a:pt x="64" y="826"/>
                </a:lnTo>
                <a:lnTo>
                  <a:pt x="64" y="823"/>
                </a:lnTo>
                <a:lnTo>
                  <a:pt x="60" y="818"/>
                </a:lnTo>
                <a:lnTo>
                  <a:pt x="56" y="813"/>
                </a:lnTo>
                <a:lnTo>
                  <a:pt x="53" y="805"/>
                </a:lnTo>
                <a:lnTo>
                  <a:pt x="53" y="794"/>
                </a:lnTo>
                <a:lnTo>
                  <a:pt x="49" y="781"/>
                </a:lnTo>
                <a:lnTo>
                  <a:pt x="45" y="768"/>
                </a:lnTo>
                <a:lnTo>
                  <a:pt x="41" y="760"/>
                </a:lnTo>
                <a:lnTo>
                  <a:pt x="41" y="749"/>
                </a:lnTo>
                <a:lnTo>
                  <a:pt x="41" y="739"/>
                </a:lnTo>
                <a:lnTo>
                  <a:pt x="38" y="723"/>
                </a:lnTo>
                <a:lnTo>
                  <a:pt x="38" y="707"/>
                </a:lnTo>
                <a:lnTo>
                  <a:pt x="38" y="689"/>
                </a:lnTo>
                <a:lnTo>
                  <a:pt x="34" y="668"/>
                </a:lnTo>
                <a:lnTo>
                  <a:pt x="34" y="644"/>
                </a:lnTo>
                <a:lnTo>
                  <a:pt x="34" y="620"/>
                </a:lnTo>
                <a:lnTo>
                  <a:pt x="34" y="594"/>
                </a:lnTo>
                <a:lnTo>
                  <a:pt x="34" y="565"/>
                </a:lnTo>
                <a:lnTo>
                  <a:pt x="30" y="533"/>
                </a:lnTo>
                <a:lnTo>
                  <a:pt x="30" y="499"/>
                </a:lnTo>
                <a:lnTo>
                  <a:pt x="30" y="464"/>
                </a:lnTo>
                <a:lnTo>
                  <a:pt x="30" y="427"/>
                </a:lnTo>
                <a:lnTo>
                  <a:pt x="30" y="388"/>
                </a:lnTo>
                <a:lnTo>
                  <a:pt x="30" y="348"/>
                </a:lnTo>
                <a:lnTo>
                  <a:pt x="30" y="314"/>
                </a:lnTo>
                <a:lnTo>
                  <a:pt x="30" y="280"/>
                </a:lnTo>
                <a:lnTo>
                  <a:pt x="30" y="248"/>
                </a:lnTo>
                <a:lnTo>
                  <a:pt x="30" y="219"/>
                </a:lnTo>
                <a:lnTo>
                  <a:pt x="30" y="192"/>
                </a:lnTo>
                <a:lnTo>
                  <a:pt x="26" y="166"/>
                </a:lnTo>
                <a:lnTo>
                  <a:pt x="26" y="145"/>
                </a:lnTo>
                <a:lnTo>
                  <a:pt x="26" y="124"/>
                </a:lnTo>
                <a:lnTo>
                  <a:pt x="23" y="108"/>
                </a:lnTo>
                <a:lnTo>
                  <a:pt x="23" y="92"/>
                </a:lnTo>
                <a:lnTo>
                  <a:pt x="23" y="79"/>
                </a:lnTo>
                <a:lnTo>
                  <a:pt x="19" y="68"/>
                </a:lnTo>
                <a:lnTo>
                  <a:pt x="19" y="60"/>
                </a:lnTo>
                <a:lnTo>
                  <a:pt x="15" y="53"/>
                </a:lnTo>
                <a:lnTo>
                  <a:pt x="11" y="50"/>
                </a:lnTo>
              </a:path>
            </a:pathLst>
          </a:custGeom>
          <a:solidFill>
            <a:srgbClr val="FF0000">
              <a:alpha val="100000"/>
            </a:srgbClr>
          </a:solidFill>
          <a:ln w="36513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62" name="Freeform 39"/>
          <p:cNvSpPr/>
          <p:nvPr/>
        </p:nvSpPr>
        <p:spPr>
          <a:xfrm>
            <a:off x="9080500" y="2636838"/>
            <a:ext cx="658813" cy="1751012"/>
          </a:xfrm>
          <a:custGeom>
            <a:avLst/>
            <a:gdLst>
              <a:gd name="txL" fmla="*/ 0 w 362"/>
              <a:gd name="txT" fmla="*/ 0 h 1103"/>
              <a:gd name="txR" fmla="*/ 362 w 362"/>
              <a:gd name="txB" fmla="*/ 1103 h 1103"/>
            </a:gdLst>
            <a:ahLst/>
            <a:cxnLst>
              <a:cxn ang="0">
                <a:pos x="362" y="73"/>
              </a:cxn>
              <a:cxn ang="0">
                <a:pos x="362" y="97"/>
              </a:cxn>
              <a:cxn ang="0">
                <a:pos x="358" y="118"/>
              </a:cxn>
              <a:cxn ang="0">
                <a:pos x="354" y="129"/>
              </a:cxn>
              <a:cxn ang="0">
                <a:pos x="354" y="142"/>
              </a:cxn>
              <a:cxn ang="0">
                <a:pos x="351" y="158"/>
              </a:cxn>
              <a:cxn ang="0">
                <a:pos x="347" y="179"/>
              </a:cxn>
              <a:cxn ang="0">
                <a:pos x="343" y="200"/>
              </a:cxn>
              <a:cxn ang="0">
                <a:pos x="339" y="227"/>
              </a:cxn>
              <a:cxn ang="0">
                <a:pos x="335" y="256"/>
              </a:cxn>
              <a:cxn ang="0">
                <a:pos x="317" y="377"/>
              </a:cxn>
              <a:cxn ang="0">
                <a:pos x="290" y="499"/>
              </a:cxn>
              <a:cxn ang="0">
                <a:pos x="260" y="620"/>
              </a:cxn>
              <a:cxn ang="0">
                <a:pos x="230" y="739"/>
              </a:cxn>
              <a:cxn ang="0">
                <a:pos x="211" y="797"/>
              </a:cxn>
              <a:cxn ang="0">
                <a:pos x="192" y="850"/>
              </a:cxn>
              <a:cxn ang="0">
                <a:pos x="170" y="897"/>
              </a:cxn>
              <a:cxn ang="0">
                <a:pos x="147" y="937"/>
              </a:cxn>
              <a:cxn ang="0">
                <a:pos x="125" y="974"/>
              </a:cxn>
              <a:cxn ang="0">
                <a:pos x="102" y="1005"/>
              </a:cxn>
              <a:cxn ang="0">
                <a:pos x="76" y="1032"/>
              </a:cxn>
              <a:cxn ang="0">
                <a:pos x="53" y="1058"/>
              </a:cxn>
              <a:cxn ang="0">
                <a:pos x="34" y="1079"/>
              </a:cxn>
              <a:cxn ang="0">
                <a:pos x="15" y="1095"/>
              </a:cxn>
              <a:cxn ang="0">
                <a:pos x="4" y="1103"/>
              </a:cxn>
              <a:cxn ang="0">
                <a:pos x="0" y="1103"/>
              </a:cxn>
              <a:cxn ang="0">
                <a:pos x="0" y="1093"/>
              </a:cxn>
              <a:cxn ang="0">
                <a:pos x="8" y="1077"/>
              </a:cxn>
              <a:cxn ang="0">
                <a:pos x="19" y="1058"/>
              </a:cxn>
              <a:cxn ang="0">
                <a:pos x="30" y="1042"/>
              </a:cxn>
              <a:cxn ang="0">
                <a:pos x="42" y="1024"/>
              </a:cxn>
              <a:cxn ang="0">
                <a:pos x="64" y="990"/>
              </a:cxn>
              <a:cxn ang="0">
                <a:pos x="94" y="937"/>
              </a:cxn>
              <a:cxn ang="0">
                <a:pos x="121" y="876"/>
              </a:cxn>
              <a:cxn ang="0">
                <a:pos x="151" y="805"/>
              </a:cxn>
              <a:cxn ang="0">
                <a:pos x="181" y="726"/>
              </a:cxn>
              <a:cxn ang="0">
                <a:pos x="204" y="646"/>
              </a:cxn>
              <a:cxn ang="0">
                <a:pos x="226" y="570"/>
              </a:cxn>
              <a:cxn ang="0">
                <a:pos x="241" y="496"/>
              </a:cxn>
              <a:cxn ang="0">
                <a:pos x="256" y="393"/>
              </a:cxn>
              <a:cxn ang="0">
                <a:pos x="271" y="269"/>
              </a:cxn>
              <a:cxn ang="0">
                <a:pos x="279" y="184"/>
              </a:cxn>
              <a:cxn ang="0">
                <a:pos x="283" y="137"/>
              </a:cxn>
              <a:cxn ang="0">
                <a:pos x="279" y="97"/>
              </a:cxn>
              <a:cxn ang="0">
                <a:pos x="275" y="66"/>
              </a:cxn>
              <a:cxn ang="0">
                <a:pos x="264" y="44"/>
              </a:cxn>
              <a:cxn ang="0">
                <a:pos x="260" y="26"/>
              </a:cxn>
              <a:cxn ang="0">
                <a:pos x="260" y="13"/>
              </a:cxn>
              <a:cxn ang="0">
                <a:pos x="260" y="5"/>
              </a:cxn>
              <a:cxn ang="0">
                <a:pos x="268" y="0"/>
              </a:cxn>
              <a:cxn ang="0">
                <a:pos x="279" y="0"/>
              </a:cxn>
              <a:cxn ang="0">
                <a:pos x="302" y="2"/>
              </a:cxn>
              <a:cxn ang="0">
                <a:pos x="335" y="18"/>
              </a:cxn>
              <a:cxn ang="0">
                <a:pos x="354" y="44"/>
              </a:cxn>
              <a:cxn ang="0">
                <a:pos x="358" y="58"/>
              </a:cxn>
            </a:cxnLst>
            <a:rect l="txL" t="txT" r="txR" b="txB"/>
            <a:pathLst>
              <a:path w="362" h="1103">
                <a:moveTo>
                  <a:pt x="358" y="58"/>
                </a:moveTo>
                <a:lnTo>
                  <a:pt x="362" y="73"/>
                </a:lnTo>
                <a:lnTo>
                  <a:pt x="362" y="84"/>
                </a:lnTo>
                <a:lnTo>
                  <a:pt x="362" y="97"/>
                </a:lnTo>
                <a:lnTo>
                  <a:pt x="358" y="110"/>
                </a:lnTo>
                <a:lnTo>
                  <a:pt x="358" y="118"/>
                </a:lnTo>
                <a:lnTo>
                  <a:pt x="358" y="124"/>
                </a:lnTo>
                <a:lnTo>
                  <a:pt x="354" y="129"/>
                </a:lnTo>
                <a:lnTo>
                  <a:pt x="354" y="137"/>
                </a:lnTo>
                <a:lnTo>
                  <a:pt x="354" y="142"/>
                </a:lnTo>
                <a:lnTo>
                  <a:pt x="351" y="150"/>
                </a:lnTo>
                <a:lnTo>
                  <a:pt x="351" y="158"/>
                </a:lnTo>
                <a:lnTo>
                  <a:pt x="347" y="169"/>
                </a:lnTo>
                <a:lnTo>
                  <a:pt x="347" y="179"/>
                </a:lnTo>
                <a:lnTo>
                  <a:pt x="347" y="190"/>
                </a:lnTo>
                <a:lnTo>
                  <a:pt x="343" y="200"/>
                </a:lnTo>
                <a:lnTo>
                  <a:pt x="343" y="213"/>
                </a:lnTo>
                <a:lnTo>
                  <a:pt x="339" y="227"/>
                </a:lnTo>
                <a:lnTo>
                  <a:pt x="339" y="240"/>
                </a:lnTo>
                <a:lnTo>
                  <a:pt x="335" y="256"/>
                </a:lnTo>
                <a:lnTo>
                  <a:pt x="328" y="316"/>
                </a:lnTo>
                <a:lnTo>
                  <a:pt x="317" y="377"/>
                </a:lnTo>
                <a:lnTo>
                  <a:pt x="305" y="438"/>
                </a:lnTo>
                <a:lnTo>
                  <a:pt x="290" y="499"/>
                </a:lnTo>
                <a:lnTo>
                  <a:pt x="279" y="559"/>
                </a:lnTo>
                <a:lnTo>
                  <a:pt x="260" y="620"/>
                </a:lnTo>
                <a:lnTo>
                  <a:pt x="245" y="681"/>
                </a:lnTo>
                <a:lnTo>
                  <a:pt x="230" y="739"/>
                </a:lnTo>
                <a:lnTo>
                  <a:pt x="219" y="770"/>
                </a:lnTo>
                <a:lnTo>
                  <a:pt x="211" y="797"/>
                </a:lnTo>
                <a:lnTo>
                  <a:pt x="200" y="826"/>
                </a:lnTo>
                <a:lnTo>
                  <a:pt x="192" y="850"/>
                </a:lnTo>
                <a:lnTo>
                  <a:pt x="181" y="873"/>
                </a:lnTo>
                <a:lnTo>
                  <a:pt x="170" y="897"/>
                </a:lnTo>
                <a:lnTo>
                  <a:pt x="158" y="918"/>
                </a:lnTo>
                <a:lnTo>
                  <a:pt x="147" y="937"/>
                </a:lnTo>
                <a:lnTo>
                  <a:pt x="136" y="955"/>
                </a:lnTo>
                <a:lnTo>
                  <a:pt x="125" y="974"/>
                </a:lnTo>
                <a:lnTo>
                  <a:pt x="113" y="990"/>
                </a:lnTo>
                <a:lnTo>
                  <a:pt x="102" y="1005"/>
                </a:lnTo>
                <a:lnTo>
                  <a:pt x="87" y="1019"/>
                </a:lnTo>
                <a:lnTo>
                  <a:pt x="76" y="1032"/>
                </a:lnTo>
                <a:lnTo>
                  <a:pt x="64" y="1045"/>
                </a:lnTo>
                <a:lnTo>
                  <a:pt x="53" y="1058"/>
                </a:lnTo>
                <a:lnTo>
                  <a:pt x="42" y="1069"/>
                </a:lnTo>
                <a:lnTo>
                  <a:pt x="34" y="1079"/>
                </a:lnTo>
                <a:lnTo>
                  <a:pt x="23" y="1087"/>
                </a:lnTo>
                <a:lnTo>
                  <a:pt x="15" y="1095"/>
                </a:lnTo>
                <a:lnTo>
                  <a:pt x="12" y="1100"/>
                </a:lnTo>
                <a:lnTo>
                  <a:pt x="4" y="1103"/>
                </a:lnTo>
                <a:lnTo>
                  <a:pt x="0" y="1103"/>
                </a:lnTo>
                <a:lnTo>
                  <a:pt x="0" y="1098"/>
                </a:lnTo>
                <a:lnTo>
                  <a:pt x="0" y="1093"/>
                </a:lnTo>
                <a:lnTo>
                  <a:pt x="4" y="1087"/>
                </a:lnTo>
                <a:lnTo>
                  <a:pt x="8" y="1077"/>
                </a:lnTo>
                <a:lnTo>
                  <a:pt x="15" y="1066"/>
                </a:lnTo>
                <a:lnTo>
                  <a:pt x="19" y="1058"/>
                </a:lnTo>
                <a:lnTo>
                  <a:pt x="23" y="1050"/>
                </a:lnTo>
                <a:lnTo>
                  <a:pt x="30" y="1042"/>
                </a:lnTo>
                <a:lnTo>
                  <a:pt x="34" y="1034"/>
                </a:lnTo>
                <a:lnTo>
                  <a:pt x="42" y="1024"/>
                </a:lnTo>
                <a:lnTo>
                  <a:pt x="49" y="1013"/>
                </a:lnTo>
                <a:lnTo>
                  <a:pt x="64" y="990"/>
                </a:lnTo>
                <a:lnTo>
                  <a:pt x="79" y="966"/>
                </a:lnTo>
                <a:lnTo>
                  <a:pt x="94" y="937"/>
                </a:lnTo>
                <a:lnTo>
                  <a:pt x="106" y="908"/>
                </a:lnTo>
                <a:lnTo>
                  <a:pt x="121" y="876"/>
                </a:lnTo>
                <a:lnTo>
                  <a:pt x="136" y="842"/>
                </a:lnTo>
                <a:lnTo>
                  <a:pt x="151" y="805"/>
                </a:lnTo>
                <a:lnTo>
                  <a:pt x="166" y="765"/>
                </a:lnTo>
                <a:lnTo>
                  <a:pt x="181" y="726"/>
                </a:lnTo>
                <a:lnTo>
                  <a:pt x="192" y="686"/>
                </a:lnTo>
                <a:lnTo>
                  <a:pt x="204" y="646"/>
                </a:lnTo>
                <a:lnTo>
                  <a:pt x="215" y="607"/>
                </a:lnTo>
                <a:lnTo>
                  <a:pt x="226" y="570"/>
                </a:lnTo>
                <a:lnTo>
                  <a:pt x="234" y="533"/>
                </a:lnTo>
                <a:lnTo>
                  <a:pt x="241" y="496"/>
                </a:lnTo>
                <a:lnTo>
                  <a:pt x="245" y="459"/>
                </a:lnTo>
                <a:lnTo>
                  <a:pt x="256" y="393"/>
                </a:lnTo>
                <a:lnTo>
                  <a:pt x="264" y="330"/>
                </a:lnTo>
                <a:lnTo>
                  <a:pt x="271" y="269"/>
                </a:lnTo>
                <a:lnTo>
                  <a:pt x="279" y="211"/>
                </a:lnTo>
                <a:lnTo>
                  <a:pt x="279" y="184"/>
                </a:lnTo>
                <a:lnTo>
                  <a:pt x="279" y="158"/>
                </a:lnTo>
                <a:lnTo>
                  <a:pt x="283" y="137"/>
                </a:lnTo>
                <a:lnTo>
                  <a:pt x="279" y="116"/>
                </a:lnTo>
                <a:lnTo>
                  <a:pt x="279" y="97"/>
                </a:lnTo>
                <a:lnTo>
                  <a:pt x="275" y="81"/>
                </a:lnTo>
                <a:lnTo>
                  <a:pt x="275" y="66"/>
                </a:lnTo>
                <a:lnTo>
                  <a:pt x="268" y="52"/>
                </a:lnTo>
                <a:lnTo>
                  <a:pt x="264" y="44"/>
                </a:lnTo>
                <a:lnTo>
                  <a:pt x="260" y="34"/>
                </a:lnTo>
                <a:lnTo>
                  <a:pt x="260" y="26"/>
                </a:lnTo>
                <a:lnTo>
                  <a:pt x="260" y="21"/>
                </a:lnTo>
                <a:lnTo>
                  <a:pt x="260" y="13"/>
                </a:lnTo>
                <a:lnTo>
                  <a:pt x="260" y="7"/>
                </a:lnTo>
                <a:lnTo>
                  <a:pt x="260" y="5"/>
                </a:lnTo>
                <a:lnTo>
                  <a:pt x="264" y="2"/>
                </a:lnTo>
                <a:lnTo>
                  <a:pt x="268" y="0"/>
                </a:lnTo>
                <a:lnTo>
                  <a:pt x="271" y="0"/>
                </a:lnTo>
                <a:lnTo>
                  <a:pt x="279" y="0"/>
                </a:lnTo>
                <a:lnTo>
                  <a:pt x="287" y="0"/>
                </a:lnTo>
                <a:lnTo>
                  <a:pt x="302" y="2"/>
                </a:lnTo>
                <a:lnTo>
                  <a:pt x="320" y="7"/>
                </a:lnTo>
                <a:lnTo>
                  <a:pt x="335" y="18"/>
                </a:lnTo>
                <a:lnTo>
                  <a:pt x="347" y="31"/>
                </a:lnTo>
                <a:lnTo>
                  <a:pt x="354" y="44"/>
                </a:lnTo>
                <a:lnTo>
                  <a:pt x="358" y="58"/>
                </a:lnTo>
              </a:path>
            </a:pathLst>
          </a:custGeom>
          <a:solidFill>
            <a:srgbClr val="FF0000">
              <a:alpha val="100000"/>
            </a:srgbClr>
          </a:solidFill>
          <a:ln w="36513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63" name="Freeform 40"/>
          <p:cNvSpPr/>
          <p:nvPr/>
        </p:nvSpPr>
        <p:spPr>
          <a:xfrm>
            <a:off x="9758363" y="3621088"/>
            <a:ext cx="758825" cy="608012"/>
          </a:xfrm>
          <a:custGeom>
            <a:avLst/>
            <a:gdLst>
              <a:gd name="txL" fmla="*/ 0 w 418"/>
              <a:gd name="txT" fmla="*/ 0 h 383"/>
              <a:gd name="txR" fmla="*/ 418 w 418"/>
              <a:gd name="txB" fmla="*/ 383 h 383"/>
            </a:gdLst>
            <a:ahLst/>
            <a:cxnLst>
              <a:cxn ang="0">
                <a:pos x="234" y="222"/>
              </a:cxn>
              <a:cxn ang="0">
                <a:pos x="275" y="251"/>
              </a:cxn>
              <a:cxn ang="0">
                <a:pos x="309" y="275"/>
              </a:cxn>
              <a:cxn ang="0">
                <a:pos x="343" y="293"/>
              </a:cxn>
              <a:cxn ang="0">
                <a:pos x="373" y="304"/>
              </a:cxn>
              <a:cxn ang="0">
                <a:pos x="396" y="317"/>
              </a:cxn>
              <a:cxn ang="0">
                <a:pos x="411" y="327"/>
              </a:cxn>
              <a:cxn ang="0">
                <a:pos x="418" y="333"/>
              </a:cxn>
              <a:cxn ang="0">
                <a:pos x="418" y="338"/>
              </a:cxn>
              <a:cxn ang="0">
                <a:pos x="411" y="346"/>
              </a:cxn>
              <a:cxn ang="0">
                <a:pos x="396" y="354"/>
              </a:cxn>
              <a:cxn ang="0">
                <a:pos x="377" y="362"/>
              </a:cxn>
              <a:cxn ang="0">
                <a:pos x="350" y="372"/>
              </a:cxn>
              <a:cxn ang="0">
                <a:pos x="324" y="380"/>
              </a:cxn>
              <a:cxn ang="0">
                <a:pos x="298" y="383"/>
              </a:cxn>
              <a:cxn ang="0">
                <a:pos x="279" y="383"/>
              </a:cxn>
              <a:cxn ang="0">
                <a:pos x="267" y="380"/>
              </a:cxn>
              <a:cxn ang="0">
                <a:pos x="260" y="375"/>
              </a:cxn>
              <a:cxn ang="0">
                <a:pos x="252" y="370"/>
              </a:cxn>
              <a:cxn ang="0">
                <a:pos x="241" y="359"/>
              </a:cxn>
              <a:cxn ang="0">
                <a:pos x="234" y="346"/>
              </a:cxn>
              <a:cxn ang="0">
                <a:pos x="219" y="330"/>
              </a:cxn>
              <a:cxn ang="0">
                <a:pos x="203" y="314"/>
              </a:cxn>
              <a:cxn ang="0">
                <a:pos x="188" y="293"/>
              </a:cxn>
              <a:cxn ang="0">
                <a:pos x="173" y="269"/>
              </a:cxn>
              <a:cxn ang="0">
                <a:pos x="155" y="240"/>
              </a:cxn>
              <a:cxn ang="0">
                <a:pos x="136" y="211"/>
              </a:cxn>
              <a:cxn ang="0">
                <a:pos x="113" y="180"/>
              </a:cxn>
              <a:cxn ang="0">
                <a:pos x="91" y="145"/>
              </a:cxn>
              <a:cxn ang="0">
                <a:pos x="68" y="106"/>
              </a:cxn>
              <a:cxn ang="0">
                <a:pos x="42" y="66"/>
              </a:cxn>
              <a:cxn ang="0">
                <a:pos x="15" y="21"/>
              </a:cxn>
              <a:cxn ang="0">
                <a:pos x="8" y="0"/>
              </a:cxn>
              <a:cxn ang="0">
                <a:pos x="30" y="8"/>
              </a:cxn>
              <a:cxn ang="0">
                <a:pos x="49" y="21"/>
              </a:cxn>
              <a:cxn ang="0">
                <a:pos x="75" y="42"/>
              </a:cxn>
              <a:cxn ang="0">
                <a:pos x="98" y="74"/>
              </a:cxn>
              <a:cxn ang="0">
                <a:pos x="124" y="106"/>
              </a:cxn>
              <a:cxn ang="0">
                <a:pos x="155" y="143"/>
              </a:cxn>
              <a:cxn ang="0">
                <a:pos x="192" y="182"/>
              </a:cxn>
              <a:cxn ang="0">
                <a:pos x="211" y="203"/>
              </a:cxn>
            </a:cxnLst>
            <a:rect l="txL" t="txT" r="txR" b="txB"/>
            <a:pathLst>
              <a:path w="418" h="383">
                <a:moveTo>
                  <a:pt x="211" y="203"/>
                </a:moveTo>
                <a:lnTo>
                  <a:pt x="234" y="222"/>
                </a:lnTo>
                <a:lnTo>
                  <a:pt x="252" y="238"/>
                </a:lnTo>
                <a:lnTo>
                  <a:pt x="275" y="251"/>
                </a:lnTo>
                <a:lnTo>
                  <a:pt x="294" y="264"/>
                </a:lnTo>
                <a:lnTo>
                  <a:pt x="309" y="275"/>
                </a:lnTo>
                <a:lnTo>
                  <a:pt x="328" y="285"/>
                </a:lnTo>
                <a:lnTo>
                  <a:pt x="343" y="293"/>
                </a:lnTo>
                <a:lnTo>
                  <a:pt x="362" y="298"/>
                </a:lnTo>
                <a:lnTo>
                  <a:pt x="373" y="304"/>
                </a:lnTo>
                <a:lnTo>
                  <a:pt x="388" y="312"/>
                </a:lnTo>
                <a:lnTo>
                  <a:pt x="396" y="317"/>
                </a:lnTo>
                <a:lnTo>
                  <a:pt x="403" y="322"/>
                </a:lnTo>
                <a:lnTo>
                  <a:pt x="411" y="327"/>
                </a:lnTo>
                <a:lnTo>
                  <a:pt x="414" y="330"/>
                </a:lnTo>
                <a:lnTo>
                  <a:pt x="418" y="333"/>
                </a:lnTo>
                <a:lnTo>
                  <a:pt x="418" y="335"/>
                </a:lnTo>
                <a:lnTo>
                  <a:pt x="418" y="338"/>
                </a:lnTo>
                <a:lnTo>
                  <a:pt x="414" y="341"/>
                </a:lnTo>
                <a:lnTo>
                  <a:pt x="411" y="346"/>
                </a:lnTo>
                <a:lnTo>
                  <a:pt x="407" y="348"/>
                </a:lnTo>
                <a:lnTo>
                  <a:pt x="396" y="354"/>
                </a:lnTo>
                <a:lnTo>
                  <a:pt x="388" y="359"/>
                </a:lnTo>
                <a:lnTo>
                  <a:pt x="377" y="362"/>
                </a:lnTo>
                <a:lnTo>
                  <a:pt x="365" y="367"/>
                </a:lnTo>
                <a:lnTo>
                  <a:pt x="350" y="372"/>
                </a:lnTo>
                <a:lnTo>
                  <a:pt x="335" y="375"/>
                </a:lnTo>
                <a:lnTo>
                  <a:pt x="324" y="380"/>
                </a:lnTo>
                <a:lnTo>
                  <a:pt x="309" y="380"/>
                </a:lnTo>
                <a:lnTo>
                  <a:pt x="298" y="383"/>
                </a:lnTo>
                <a:lnTo>
                  <a:pt x="290" y="383"/>
                </a:lnTo>
                <a:lnTo>
                  <a:pt x="279" y="383"/>
                </a:lnTo>
                <a:lnTo>
                  <a:pt x="271" y="380"/>
                </a:lnTo>
                <a:lnTo>
                  <a:pt x="267" y="380"/>
                </a:lnTo>
                <a:lnTo>
                  <a:pt x="264" y="378"/>
                </a:lnTo>
                <a:lnTo>
                  <a:pt x="260" y="375"/>
                </a:lnTo>
                <a:lnTo>
                  <a:pt x="256" y="372"/>
                </a:lnTo>
                <a:lnTo>
                  <a:pt x="252" y="370"/>
                </a:lnTo>
                <a:lnTo>
                  <a:pt x="249" y="364"/>
                </a:lnTo>
                <a:lnTo>
                  <a:pt x="241" y="359"/>
                </a:lnTo>
                <a:lnTo>
                  <a:pt x="237" y="354"/>
                </a:lnTo>
                <a:lnTo>
                  <a:pt x="234" y="346"/>
                </a:lnTo>
                <a:lnTo>
                  <a:pt x="226" y="338"/>
                </a:lnTo>
                <a:lnTo>
                  <a:pt x="219" y="330"/>
                </a:lnTo>
                <a:lnTo>
                  <a:pt x="211" y="322"/>
                </a:lnTo>
                <a:lnTo>
                  <a:pt x="203" y="314"/>
                </a:lnTo>
                <a:lnTo>
                  <a:pt x="196" y="304"/>
                </a:lnTo>
                <a:lnTo>
                  <a:pt x="188" y="293"/>
                </a:lnTo>
                <a:lnTo>
                  <a:pt x="181" y="280"/>
                </a:lnTo>
                <a:lnTo>
                  <a:pt x="173" y="269"/>
                </a:lnTo>
                <a:lnTo>
                  <a:pt x="162" y="256"/>
                </a:lnTo>
                <a:lnTo>
                  <a:pt x="155" y="240"/>
                </a:lnTo>
                <a:lnTo>
                  <a:pt x="143" y="227"/>
                </a:lnTo>
                <a:lnTo>
                  <a:pt x="136" y="211"/>
                </a:lnTo>
                <a:lnTo>
                  <a:pt x="124" y="195"/>
                </a:lnTo>
                <a:lnTo>
                  <a:pt x="113" y="180"/>
                </a:lnTo>
                <a:lnTo>
                  <a:pt x="102" y="164"/>
                </a:lnTo>
                <a:lnTo>
                  <a:pt x="91" y="145"/>
                </a:lnTo>
                <a:lnTo>
                  <a:pt x="79" y="127"/>
                </a:lnTo>
                <a:lnTo>
                  <a:pt x="68" y="106"/>
                </a:lnTo>
                <a:lnTo>
                  <a:pt x="53" y="87"/>
                </a:lnTo>
                <a:lnTo>
                  <a:pt x="42" y="66"/>
                </a:lnTo>
                <a:lnTo>
                  <a:pt x="26" y="45"/>
                </a:lnTo>
                <a:lnTo>
                  <a:pt x="15" y="21"/>
                </a:lnTo>
                <a:lnTo>
                  <a:pt x="0" y="0"/>
                </a:lnTo>
                <a:lnTo>
                  <a:pt x="8" y="0"/>
                </a:lnTo>
                <a:lnTo>
                  <a:pt x="19" y="3"/>
                </a:lnTo>
                <a:lnTo>
                  <a:pt x="30" y="8"/>
                </a:lnTo>
                <a:lnTo>
                  <a:pt x="38" y="13"/>
                </a:lnTo>
                <a:lnTo>
                  <a:pt x="49" y="21"/>
                </a:lnTo>
                <a:lnTo>
                  <a:pt x="60" y="32"/>
                </a:lnTo>
                <a:lnTo>
                  <a:pt x="75" y="42"/>
                </a:lnTo>
                <a:lnTo>
                  <a:pt x="87" y="55"/>
                </a:lnTo>
                <a:lnTo>
                  <a:pt x="98" y="74"/>
                </a:lnTo>
                <a:lnTo>
                  <a:pt x="109" y="90"/>
                </a:lnTo>
                <a:lnTo>
                  <a:pt x="124" y="106"/>
                </a:lnTo>
                <a:lnTo>
                  <a:pt x="139" y="124"/>
                </a:lnTo>
                <a:lnTo>
                  <a:pt x="155" y="143"/>
                </a:lnTo>
                <a:lnTo>
                  <a:pt x="173" y="161"/>
                </a:lnTo>
                <a:lnTo>
                  <a:pt x="192" y="182"/>
                </a:lnTo>
                <a:lnTo>
                  <a:pt x="211" y="203"/>
                </a:lnTo>
              </a:path>
            </a:pathLst>
          </a:custGeom>
          <a:solidFill>
            <a:srgbClr val="FF0000">
              <a:alpha val="100000"/>
            </a:srgbClr>
          </a:solidFill>
          <a:ln w="36513">
            <a:noFill/>
          </a:ln>
        </p:spPr>
        <p:txBody>
          <a:bodyPr/>
          <a:p>
            <a:endParaRPr lang="zh-CN" altLang="en-US"/>
          </a:p>
        </p:txBody>
      </p:sp>
      <p:pic>
        <p:nvPicPr>
          <p:cNvPr id="21538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414337" y="127000"/>
            <a:ext cx="4210050" cy="17827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2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7" dur="5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2" dur="5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7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5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7" dur="5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2" dur="5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7" dur="5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2" dur="5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7" dur="5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2530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19625" y="3482975"/>
            <a:ext cx="1827213" cy="24352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2531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68563" y="4114800"/>
            <a:ext cx="2541587" cy="25257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2532" name="图片 3"/>
          <p:cNvPicPr>
            <a:picLocks noChangeAspect="1"/>
          </p:cNvPicPr>
          <p:nvPr/>
        </p:nvPicPr>
        <p:blipFill>
          <a:blip r:embed="rId3"/>
          <a:srcRect b="11888"/>
          <a:stretch>
            <a:fillRect/>
          </a:stretch>
        </p:blipFill>
        <p:spPr>
          <a:xfrm>
            <a:off x="6284913" y="4819650"/>
            <a:ext cx="1733550" cy="20383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矩形 4"/>
          <p:cNvSpPr/>
          <p:nvPr/>
        </p:nvSpPr>
        <p:spPr>
          <a:xfrm>
            <a:off x="133350" y="128588"/>
            <a:ext cx="9432925" cy="768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400" dirty="0">
                <a:solidFill>
                  <a:srgbClr val="15151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图中三个小姑娘是谁？她们在干什么？</a:t>
            </a:r>
            <a:endParaRPr lang="zh-CN" altLang="en-US" sz="4400" dirty="0">
              <a:solidFill>
                <a:srgbClr val="15151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887788" y="2549525"/>
            <a:ext cx="731837" cy="1320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000" dirty="0">
                <a:latin typeface="隶书" panose="02010509060101010101" pitchFamily="49" charset="-122"/>
                <a:ea typeface="隶书" panose="02010509060101010101" pitchFamily="49" charset="-122"/>
              </a:rPr>
              <a:t>小叶</a:t>
            </a:r>
            <a:endParaRPr lang="en-US" altLang="zh-CN" sz="4000" dirty="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243138" y="4819650"/>
            <a:ext cx="684212" cy="13223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000" dirty="0">
                <a:latin typeface="隶书" panose="02010509060101010101" pitchFamily="49" charset="-122"/>
                <a:ea typeface="隶书" panose="02010509060101010101" pitchFamily="49" charset="-122"/>
              </a:rPr>
              <a:t>小美</a:t>
            </a:r>
            <a:endParaRPr lang="en-US" altLang="zh-CN" sz="4000" dirty="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729538" y="3870325"/>
            <a:ext cx="744537" cy="13223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000" dirty="0">
                <a:latin typeface="隶书" panose="02010509060101010101" pitchFamily="49" charset="-122"/>
                <a:ea typeface="隶书" panose="02010509060101010101" pitchFamily="49" charset="-122"/>
              </a:rPr>
              <a:t>小真</a:t>
            </a:r>
            <a:endParaRPr lang="en-US" altLang="zh-CN" sz="4000" dirty="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33350" y="1181100"/>
            <a:ext cx="9253538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000" dirty="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在谈论她们的头发能长多长的问题。</a:t>
            </a:r>
            <a:endParaRPr lang="en-US" altLang="zh-CN" sz="4000" dirty="0">
              <a:solidFill>
                <a:srgbClr val="FF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charRg st="0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6" grpId="0" build="p"/>
      <p:bldP spid="7" grpId="0" build="p"/>
      <p:bldP spid="8" grpId="0" build="p"/>
      <p:bldP spid="9" grpId="0"/>
    </p:bldLst>
  </p:timing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www.youyi100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1615</Words>
  <Application>WPS 演示</Application>
  <PresentationFormat>自定义</PresentationFormat>
  <Paragraphs>256</Paragraphs>
  <Slides>29</Slides>
  <Notes>5</Notes>
  <HiddenSlides>0</HiddenSlides>
  <MMClips>0</MMClips>
  <ScaleCrop>false</ScaleCrop>
  <HeadingPairs>
    <vt:vector size="6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29</vt:i4>
      </vt:variant>
    </vt:vector>
  </HeadingPairs>
  <TitlesOfParts>
    <vt:vector size="50" baseType="lpstr">
      <vt:lpstr>Arial</vt:lpstr>
      <vt:lpstr>宋体</vt:lpstr>
      <vt:lpstr>Wingdings</vt:lpstr>
      <vt:lpstr>Calibri</vt:lpstr>
      <vt:lpstr>Calibri Light</vt:lpstr>
      <vt:lpstr>华文行楷</vt:lpstr>
      <vt:lpstr>华文新魏</vt:lpstr>
      <vt:lpstr>方正小标宋简体</vt:lpstr>
      <vt:lpstr>Arial Unicode MS</vt:lpstr>
      <vt:lpstr>黑体</vt:lpstr>
      <vt:lpstr>隶书</vt:lpstr>
      <vt:lpstr>楷体</vt:lpstr>
      <vt:lpstr>幼圆</vt:lpstr>
      <vt:lpstr>华文楷体</vt:lpstr>
      <vt:lpstr>微软雅黑</vt:lpstr>
      <vt:lpstr>方正卡通简体</vt:lpstr>
      <vt:lpstr>Cambria</vt:lpstr>
      <vt:lpstr>Arial</vt:lpstr>
      <vt:lpstr>等线</vt:lpstr>
      <vt:lpstr>www.youyi100.com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Users</dc:creator>
  <cp:lastModifiedBy>上帝掷骰子吗</cp:lastModifiedBy>
  <cp:revision>104</cp:revision>
  <dcterms:created xsi:type="dcterms:W3CDTF">2018-07-30T01:54:00Z</dcterms:created>
  <dcterms:modified xsi:type="dcterms:W3CDTF">2023-11-13T12:53:10Z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2052-12.1.0.15374</vt:lpwstr>
  </property>
  <property fmtid="{D5CDD505-2E9C-101B-9397-08002B2CF9AE}" pid="3" name="ICV">
    <vt:lpwstr>512D7096214F427B866A0DE8AAD0F72F_13</vt:lpwstr>
  </property>
</Properties>
</file>