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2" r:id="rId5"/>
    <p:sldId id="260" r:id="rId6"/>
    <p:sldId id="257" r:id="rId7"/>
    <p:sldId id="259" r:id="rId8"/>
    <p:sldId id="258" r:id="rId9"/>
    <p:sldId id="263" r:id="rId10"/>
    <p:sldId id="268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0" y="1447800"/>
            <a:ext cx="2971800" cy="609600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New word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>
          <a:xfrm>
            <a:off x="4038600" y="1905000"/>
            <a:ext cx="2057400" cy="6858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sz="4000" dirty="0">
                <a:latin typeface="+mn-lt"/>
                <a:ea typeface="+mn-ea"/>
                <a:cs typeface="+mn-cs"/>
              </a:rPr>
              <a:t>friend</a:t>
            </a:r>
            <a:endParaRPr lang="en-US" altLang="zh-CN" sz="4000" dirty="0">
              <a:latin typeface="+mn-lt"/>
              <a:ea typeface="+mn-ea"/>
              <a:cs typeface="+mn-cs"/>
            </a:endParaRPr>
          </a:p>
        </p:txBody>
      </p:sp>
      <p:pic>
        <p:nvPicPr>
          <p:cNvPr id="2052" name="Picture 4" descr="拍手"/>
          <p:cNvPicPr>
            <a:picLocks noChangeAspect="1"/>
          </p:cNvPicPr>
          <p:nvPr/>
        </p:nvPicPr>
        <p:blipFill>
          <a:blip r:embed="rId1"/>
          <a:srcRect t="8000"/>
          <a:stretch>
            <a:fillRect/>
          </a:stretch>
        </p:blipFill>
        <p:spPr>
          <a:xfrm>
            <a:off x="2209800" y="2819400"/>
            <a:ext cx="52578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 Box 5"/>
          <p:cNvSpPr txBox="1"/>
          <p:nvPr/>
        </p:nvSpPr>
        <p:spPr>
          <a:xfrm>
            <a:off x="2895600" y="152400"/>
            <a:ext cx="4038600" cy="1077913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Unit 2 Lesson 7 My Friend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Oval 2"/>
          <p:cNvSpPr/>
          <p:nvPr/>
        </p:nvSpPr>
        <p:spPr>
          <a:xfrm>
            <a:off x="533400" y="1524000"/>
            <a:ext cx="2514600" cy="838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447800" y="2514600"/>
            <a:ext cx="2362200" cy="6858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This is a___. 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533400" y="16002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考考你！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2209800" y="3657600"/>
            <a:ext cx="3276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524000" y="34290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a___.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1524000" y="44196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a ___.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3080" name="Picture 8" descr="老师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22" t="7777" r="48048"/>
          <a:stretch>
            <a:fillRect/>
          </a:stretch>
        </p:blipFill>
        <p:spPr>
          <a:xfrm>
            <a:off x="5257800" y="1371600"/>
            <a:ext cx="1295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9" descr="李明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77"/>
          <a:stretch>
            <a:fillRect/>
          </a:stretch>
        </p:blipFill>
        <p:spPr>
          <a:xfrm>
            <a:off x="5410200" y="3124200"/>
            <a:ext cx="1304925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Picture 10" descr="珍妮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34"/>
          <a:stretch>
            <a:fillRect/>
          </a:stretch>
        </p:blipFill>
        <p:spPr>
          <a:xfrm>
            <a:off x="5410200" y="4572000"/>
            <a:ext cx="1314450" cy="140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Rectangle 11"/>
          <p:cNvSpPr/>
          <p:nvPr/>
        </p:nvSpPr>
        <p:spPr>
          <a:xfrm>
            <a:off x="228600" y="152400"/>
            <a:ext cx="8686800" cy="1143000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</a:rPr>
              <a:t>还记得我们学过的用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This is…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</a:rPr>
              <a:t>来介绍的方法吗？</a:t>
            </a:r>
            <a:endParaRPr lang="zh-CN" altLang="en-US" sz="3200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71800" y="2667000"/>
            <a:ext cx="12192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teacher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0" y="3581400"/>
            <a:ext cx="6096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boy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0" y="4572000"/>
            <a:ext cx="685800" cy="38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girl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70" grpId="0"/>
      <p:bldP spid="11271" grpId="0"/>
      <p:bldP spid="12" grpId="0" build="allAtOnce"/>
      <p:bldP spid="13" grpId="0" build="p"/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228600" y="2438400"/>
            <a:ext cx="3276600" cy="6858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：</a:t>
            </a:r>
            <a:r>
              <a:rPr lang="en-US" altLang="zh-CN" dirty="0">
                <a:latin typeface="Times New Roman" panose="02020603050405020304" pitchFamily="18" charset="0"/>
              </a:rPr>
              <a:t>What’s this?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endParaRPr lang="en-US" altLang="zh-CN" dirty="0"/>
          </a:p>
        </p:txBody>
      </p:sp>
      <p:sp>
        <p:nvSpPr>
          <p:cNvPr id="4099" name="Text Box 4"/>
          <p:cNvSpPr txBox="1"/>
          <p:nvPr/>
        </p:nvSpPr>
        <p:spPr>
          <a:xfrm>
            <a:off x="228600" y="36576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It’s a crayon.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0" name="Text Box 6"/>
          <p:cNvSpPr txBox="1"/>
          <p:nvPr/>
        </p:nvSpPr>
        <p:spPr>
          <a:xfrm>
            <a:off x="5334000" y="2590800"/>
            <a:ext cx="2209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101" name="Text Box 7"/>
          <p:cNvSpPr txBox="1"/>
          <p:nvPr/>
        </p:nvSpPr>
        <p:spPr>
          <a:xfrm>
            <a:off x="5486400" y="2133600"/>
            <a:ext cx="2133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4102" name="Picture 8" descr="蜡笔jpg"/>
          <p:cNvPicPr>
            <a:picLocks noChangeAspect="1"/>
          </p:cNvPicPr>
          <p:nvPr/>
        </p:nvPicPr>
        <p:blipFill>
          <a:blip r:embed="rId1"/>
          <a:srcRect t="28114" r="19626" b="25879"/>
          <a:stretch>
            <a:fillRect/>
          </a:stretch>
        </p:blipFill>
        <p:spPr>
          <a:xfrm>
            <a:off x="5791200" y="2438400"/>
            <a:ext cx="19812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Rectangle 10"/>
          <p:cNvSpPr/>
          <p:nvPr/>
        </p:nvSpPr>
        <p:spPr>
          <a:xfrm>
            <a:off x="381000" y="1524000"/>
            <a:ext cx="3810000" cy="60960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复习</a:t>
            </a:r>
            <a:r>
              <a:rPr lang="en-US" altLang="zh-CN" sz="3200" dirty="0">
                <a:latin typeface="Arial" panose="020B0604020202020204" pitchFamily="34" charset="0"/>
              </a:rPr>
              <a:t>It’s is …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/>
          </p:cNvSpPr>
          <p:nvPr>
            <p:ph idx="1"/>
          </p:nvPr>
        </p:nvSpPr>
        <p:spPr>
          <a:xfrm>
            <a:off x="152400" y="457200"/>
            <a:ext cx="5943600" cy="914400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dirty="0"/>
              <a:t>今天我来学习另一种介绍的方法。</a:t>
            </a:r>
            <a:endParaRPr lang="zh-CN" altLang="en-US" dirty="0"/>
          </a:p>
        </p:txBody>
      </p:sp>
      <p:pic>
        <p:nvPicPr>
          <p:cNvPr id="5123" name="Picture 6" descr="美羊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2362200"/>
            <a:ext cx="19050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7"/>
          <p:cNvSpPr txBox="1"/>
          <p:nvPr/>
        </p:nvSpPr>
        <p:spPr>
          <a:xfrm>
            <a:off x="609600" y="20574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Mei Yangyang.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5" name="Text Box 10"/>
          <p:cNvSpPr txBox="1"/>
          <p:nvPr/>
        </p:nvSpPr>
        <p:spPr>
          <a:xfrm>
            <a:off x="990600" y="2895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这是美羊羊。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6" name="Text Box 12"/>
          <p:cNvSpPr txBox="1"/>
          <p:nvPr/>
        </p:nvSpPr>
        <p:spPr>
          <a:xfrm>
            <a:off x="685800" y="4114800"/>
            <a:ext cx="3733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She</a:t>
            </a:r>
            <a:r>
              <a:rPr lang="en-US" altLang="zh-CN" sz="3200" dirty="0">
                <a:latin typeface="Times New Roman" panose="02020603050405020304" pitchFamily="18" charset="0"/>
              </a:rPr>
              <a:t> is my friend.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7" name="Text Box 13"/>
          <p:cNvSpPr txBox="1"/>
          <p:nvPr/>
        </p:nvSpPr>
        <p:spPr>
          <a:xfrm>
            <a:off x="685800" y="52578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她</a:t>
            </a:r>
            <a:r>
              <a:rPr lang="zh-CN" altLang="en-US" sz="3200" dirty="0">
                <a:latin typeface="Arial" panose="020B0604020202020204" pitchFamily="34" charset="0"/>
              </a:rPr>
              <a:t>是我的朋友。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4"/>
          <p:cNvSpPr/>
          <p:nvPr>
            <p:ph idx="1"/>
          </p:nvPr>
        </p:nvSpPr>
        <p:spPr>
          <a:xfrm>
            <a:off x="533400" y="1600200"/>
            <a:ext cx="36576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spcBef>
                <a:spcPct val="50000"/>
              </a:spcBef>
              <a:buNone/>
            </a:pPr>
            <a:r>
              <a:rPr lang="en-US" altLang="zh-CN" dirty="0"/>
              <a:t>This is Hui Tailang.</a:t>
            </a:r>
            <a:endParaRPr lang="en-US" altLang="zh-CN" dirty="0"/>
          </a:p>
          <a:p>
            <a:pPr eaLnBrk="1" hangingPunct="1">
              <a:spcBef>
                <a:spcPct val="50000"/>
              </a:spcBef>
              <a:buNone/>
            </a:pP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6147" name="Text Box 5"/>
          <p:cNvSpPr txBox="1"/>
          <p:nvPr/>
        </p:nvSpPr>
        <p:spPr>
          <a:xfrm>
            <a:off x="914400" y="26670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这是灰太狼。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6148" name="Picture 8" descr="灰太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2895600"/>
            <a:ext cx="20574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9"/>
          <p:cNvSpPr txBox="1"/>
          <p:nvPr/>
        </p:nvSpPr>
        <p:spPr>
          <a:xfrm>
            <a:off x="838200" y="37338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He</a:t>
            </a:r>
            <a:r>
              <a:rPr lang="en-US" altLang="zh-CN" sz="3200" dirty="0">
                <a:latin typeface="Arial" panose="020B0604020202020204" pitchFamily="34" charset="0"/>
              </a:rPr>
              <a:t> is my friend.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6150" name="Text Box 10"/>
          <p:cNvSpPr txBox="1"/>
          <p:nvPr/>
        </p:nvSpPr>
        <p:spPr>
          <a:xfrm>
            <a:off x="762000" y="45720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他</a:t>
            </a:r>
            <a:r>
              <a:rPr lang="zh-CN" altLang="en-US" sz="3200" dirty="0">
                <a:latin typeface="Arial" panose="020B0604020202020204" pitchFamily="34" charset="0"/>
              </a:rPr>
              <a:t>是我的朋友。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152400" y="304800"/>
            <a:ext cx="8153400" cy="1143000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快和同学们之间相互介绍一下吧！</a:t>
            </a:r>
            <a:endParaRPr lang="zh-CN" altLang="en-US" sz="3200" dirty="0"/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A: Jenny</a:t>
            </a:r>
            <a:r>
              <a:rPr lang="zh-CN" altLang="en-US" dirty="0"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this is Wang Hong. She’s my friend.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7172" name="Text Box 7"/>
          <p:cNvSpPr txBox="1"/>
          <p:nvPr/>
        </p:nvSpPr>
        <p:spPr>
          <a:xfrm>
            <a:off x="457200" y="3124200"/>
            <a:ext cx="670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Hi, Wang Hong. Nice to meet you.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3" name="Text Box 8"/>
          <p:cNvSpPr txBox="1"/>
          <p:nvPr/>
        </p:nvSpPr>
        <p:spPr>
          <a:xfrm>
            <a:off x="609600" y="4572000"/>
            <a:ext cx="609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C: Hello, Jenny. Nice to meet you.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228600" y="121920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A: Wang Hong, this is  Danny. He’s my friend.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381000" y="2895600"/>
            <a:ext cx="3200400" cy="4572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B: Hi, Danny!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457200" y="40386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C: Hello, Wang Hong.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530</Words>
  <Application>WPS 演示</Application>
  <PresentationFormat>全屏显示(4:3)</PresentationFormat>
  <Paragraphs>67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New word</vt:lpstr>
      <vt:lpstr>PowerPoint 演示文稿</vt:lpstr>
      <vt:lpstr>PowerPoint 演示文稿</vt:lpstr>
      <vt:lpstr>PowerPoint 演示文稿</vt:lpstr>
      <vt:lpstr>PowerPoint 演示文稿</vt:lpstr>
      <vt:lpstr>快和同学们之间相互介绍一下吧！</vt:lpstr>
      <vt:lpstr>A: Wang Hong, this is  Danny. He’s my friend.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2023-09-30T08:36:00Z</dcterms:created>
  <dcterms:modified xsi:type="dcterms:W3CDTF">2023-09-30T15:43:59Z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6ECB3D8E606140D2BD8AAA82D85A4C7E_13</vt:lpwstr>
  </property>
  <property fmtid="{D5CDD505-2E9C-101B-9397-08002B2CF9AE}" pid="4" name="KSOProductBuildVer">
    <vt:lpwstr>2052-12.1.0.15374</vt:lpwstr>
  </property>
</Properties>
</file>