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  <p:sldMasterId id="2147483655" r:id="rId4"/>
    <p:sldMasterId id="2147483657" r:id="rId5"/>
  </p:sldMasterIdLst>
  <p:notesMasterIdLst>
    <p:notesMasterId r:id="rId7"/>
  </p:notesMasterIdLst>
  <p:handoutMasterIdLst>
    <p:handoutMasterId r:id="rId19"/>
  </p:handoutMasterIdLst>
  <p:sldIdLst>
    <p:sldId id="340" r:id="rId6"/>
    <p:sldId id="289" r:id="rId8"/>
    <p:sldId id="349" r:id="rId9"/>
    <p:sldId id="355" r:id="rId10"/>
    <p:sldId id="356" r:id="rId11"/>
    <p:sldId id="338" r:id="rId12"/>
    <p:sldId id="353" r:id="rId13"/>
    <p:sldId id="354" r:id="rId14"/>
    <p:sldId id="351" r:id="rId15"/>
    <p:sldId id="299" r:id="rId16"/>
    <p:sldId id="268" r:id="rId17"/>
    <p:sldId id="363" r:id="rId18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9797" autoAdjust="0"/>
    <p:restoredTop sz="94660"/>
  </p:normalViewPr>
  <p:slideViewPr>
    <p:cSldViewPr snapToGrid="0" showGuides="1">
      <p:cViewPr varScale="1">
        <p:scale>
          <a:sx n="43" d="100"/>
          <a:sy n="43" d="100"/>
        </p:scale>
        <p:origin x="72" y="198"/>
      </p:cViewPr>
      <p:guideLst>
        <p:guide orient="horz" pos="2160"/>
        <p:guide pos="384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223978-00F3-446A-B3B1-AF0CFAA94FB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BA75364-FC86-4038-8B6A-C71A1C454C4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1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208933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12208933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4705351" y="0"/>
            <a:ext cx="3054351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5.xml"/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6.xml"/></Relationships>
</file>

<file path=ppt/slideMasters/_rels/slideMaster4.xml.rels><?xml version="1.0" encoding="UTF-8" standalone="yes"?>
<Relationships xmlns="http://schemas.openxmlformats.org/package/2006/relationships"><Relationship Id="rId7" Type="http://schemas.openxmlformats.org/officeDocument/2006/relationships/theme" Target="../theme/theme4.xml"/><Relationship Id="rId6" Type="http://schemas.openxmlformats.org/officeDocument/2006/relationships/image" Target="../media/image10.jpeg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14"/>
          <p:cNvSpPr>
            <a:spLocks noChangeArrowheads="1"/>
          </p:cNvSpPr>
          <p:nvPr userDrawn="1"/>
        </p:nvSpPr>
        <p:spPr bwMode="auto">
          <a:xfrm rot="10800000">
            <a:off x="-1" y="869694"/>
            <a:ext cx="8144452" cy="3740406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8" name="图片 28"/>
          <p:cNvPicPr>
            <a:picLocks noChangeAspect="1"/>
          </p:cNvPicPr>
          <p:nvPr userDrawn="1"/>
        </p:nvPicPr>
        <p:blipFill>
          <a:blip r:embed="rId2" cstate="print"/>
          <a:srcRect l="368" t="9363" r="29749" b="-82"/>
          <a:stretch>
            <a:fillRect/>
          </a:stretch>
        </p:blipFill>
        <p:spPr>
          <a:xfrm>
            <a:off x="-12700" y="895350"/>
            <a:ext cx="8140700" cy="3702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14"/>
          <p:cNvSpPr>
            <a:spLocks noChangeArrowheads="1"/>
          </p:cNvSpPr>
          <p:nvPr userDrawn="1"/>
        </p:nvSpPr>
        <p:spPr bwMode="auto">
          <a:xfrm>
            <a:off x="0" y="1536700"/>
            <a:ext cx="8144451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矩形 14"/>
          <p:cNvSpPr>
            <a:spLocks noChangeArrowheads="1"/>
          </p:cNvSpPr>
          <p:nvPr userDrawn="1"/>
        </p:nvSpPr>
        <p:spPr bwMode="auto">
          <a:xfrm>
            <a:off x="6531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5" name="图片 6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293475" y="252413"/>
            <a:ext cx="523875" cy="363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矩形 8"/>
          <p:cNvSpPr>
            <a:spLocks noChangeArrowheads="1"/>
          </p:cNvSpPr>
          <p:nvPr userDrawn="1"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河北教育出版社 四年级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 userDrawn="1"/>
        </p:nvSpPr>
        <p:spPr bwMode="auto">
          <a:xfrm>
            <a:off x="0" y="171611"/>
            <a:ext cx="12192000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23" name="图片 21"/>
          <p:cNvPicPr>
            <a:picLocks noChangeAspect="1"/>
          </p:cNvPicPr>
          <p:nvPr userDrawn="1"/>
        </p:nvPicPr>
        <p:blipFill>
          <a:blip r:embed="rId5" cstate="print"/>
          <a:srcRect t="11633" r="14514" b="75572"/>
          <a:stretch>
            <a:fillRect/>
          </a:stretch>
        </p:blipFill>
        <p:spPr>
          <a:xfrm>
            <a:off x="2233613" y="190500"/>
            <a:ext cx="9958387" cy="52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 userDrawn="1"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河北教育出版社 四年级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5129" name="图片 28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11339513" y="252413"/>
            <a:ext cx="523875" cy="363537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146" name="矩形 14"/>
          <p:cNvSpPr>
            <a:spLocks noChangeArrowheads="1"/>
          </p:cNvSpPr>
          <p:nvPr userDrawn="1"/>
        </p:nvSpPr>
        <p:spPr bwMode="auto">
          <a:xfrm>
            <a:off x="0" y="840303"/>
            <a:ext cx="12192000" cy="3120789"/>
          </a:xfrm>
          <a:prstGeom prst="rect">
            <a:avLst/>
          </a:prstGeom>
          <a:solidFill>
            <a:srgbClr val="57D2E3"/>
          </a:solidFill>
          <a:ln>
            <a:noFill/>
          </a:ln>
          <a:effectLst>
            <a:reflection blurRad="6350" stA="50000" endA="300" endPos="5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矩形 14"/>
          <p:cNvSpPr>
            <a:spLocks noChangeArrowheads="1"/>
          </p:cNvSpPr>
          <p:nvPr userDrawn="1"/>
        </p:nvSpPr>
        <p:spPr bwMode="auto">
          <a:xfrm>
            <a:off x="0" y="2214575"/>
            <a:ext cx="12192000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矩形 8"/>
          <p:cNvSpPr>
            <a:spLocks noChangeArrowheads="1"/>
          </p:cNvSpPr>
          <p:nvPr userDrawn="1"/>
        </p:nvSpPr>
        <p:spPr bwMode="auto">
          <a:xfrm>
            <a:off x="2646363" y="2373313"/>
            <a:ext cx="7770813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60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谢谢观看！</a:t>
            </a:r>
            <a:endParaRPr kumimoji="0" lang="zh-CN" altLang="en-US" sz="5400" b="1" i="0" u="none" strike="noStrike" kern="1200" cap="none" spc="60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304800" indent="-304800" algn="l" rtl="0" eaLnBrk="0" fontAlgn="base" hangingPunct="0">
        <a:lnSpc>
          <a:spcPct val="90000"/>
        </a:lnSpc>
        <a:spcBef>
          <a:spcPct val="267000"/>
        </a:spcBef>
        <a:spcAft>
          <a:spcPct val="0"/>
        </a:spcAft>
        <a:buFont typeface="Arial" panose="020B0604020202020204" pitchFamily="34" charset="0"/>
        <a:buChar char="•"/>
        <a:defRPr sz="3735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jpe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6.jpeg"/><Relationship Id="rId1" Type="http://schemas.openxmlformats.org/officeDocument/2006/relationships/image" Target="../media/image15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6531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080" name="图片 6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293475" y="252413"/>
            <a:ext cx="523875" cy="3635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8"/>
          <p:cNvGrpSpPr/>
          <p:nvPr/>
        </p:nvGrpSpPr>
        <p:grpSpPr>
          <a:xfrm>
            <a:off x="0" y="1987550"/>
            <a:ext cx="8199033" cy="1350110"/>
            <a:chOff x="1178398" y="2105678"/>
            <a:chExt cx="3548062" cy="1349929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3860" y="2105678"/>
              <a:ext cx="2497138" cy="5530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Module</a:t>
              </a:r>
              <a:r>
                <a:rPr kumimoji="0" lang="en-US" altLang="zh-CN" sz="2000" b="1" i="0" u="none" strike="noStrike" kern="1200" cap="none" spc="0" normalizeH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 1 Unit 11</a:t>
              </a:r>
              <a:endPara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1178398" y="2624721"/>
              <a:ext cx="3548062" cy="830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4800" b="1" i="0" u="none" strike="noStrike" kern="1200" cap="none" spc="30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Toys</a:t>
              </a:r>
              <a:endParaRPr kumimoji="0" lang="en-US" altLang="zh-CN" sz="4800" b="1" i="0" u="none" strike="noStrike" kern="1200" cap="none" spc="30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3" name="图片 2" descr="F:\1 ENGLISH\1封面.jpg1封面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8148367" y="1543866"/>
            <a:ext cx="3755390" cy="5314133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9"/>
          <p:cNvSpPr>
            <a:spLocks noChangeArrowheads="1"/>
          </p:cNvSpPr>
          <p:nvPr/>
        </p:nvSpPr>
        <p:spPr bwMode="auto">
          <a:xfrm>
            <a:off x="2357755" y="1770380"/>
            <a:ext cx="7909560" cy="2306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 smtClean="0">
                <a:latin typeface="Times New Roman" panose="02020603050405020304" pitchFamily="18" charset="0"/>
              </a:rPr>
              <a:t>1. Copy </a:t>
            </a:r>
            <a:r>
              <a:rPr lang="en-US" altLang="zh-CN" sz="3600" b="1" dirty="0">
                <a:latin typeface="Times New Roman" panose="02020603050405020304" pitchFamily="18" charset="0"/>
              </a:rPr>
              <a:t>the words and text of lesson </a:t>
            </a:r>
            <a:r>
              <a:rPr lang="en-US" altLang="zh-CN" sz="3600" b="1" dirty="0" smtClean="0">
                <a:latin typeface="Times New Roman" panose="02020603050405020304" pitchFamily="18" charset="0"/>
              </a:rPr>
              <a:t>11.</a:t>
            </a:r>
            <a:endParaRPr lang="en-US" altLang="zh-CN" sz="3600" b="1" dirty="0" smtClean="0">
              <a:latin typeface="Times New Roman" panose="02020603050405020304" pitchFamily="18" charset="0"/>
            </a:endParaRPr>
          </a:p>
          <a:p>
            <a:endParaRPr lang="en-US" altLang="zh-CN" sz="3600" b="1" dirty="0">
              <a:latin typeface="Times New Roman" panose="02020603050405020304" pitchFamily="18" charset="0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</a:rPr>
              <a:t>2. Recite the text well and practice the words.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0" y="1219200"/>
            <a:ext cx="1916113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Homework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09550" y="1390650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011257"/>
            <a:ext cx="12192000" cy="1365251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91440" tIns="45720" rIns="91440" bIns="4572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566420" y="2180167"/>
            <a:ext cx="11341100" cy="1028700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91440" tIns="45720" rIns="91440" bIns="4572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第一课件网      </a:t>
            </a:r>
            <a:r>
              <a:rPr kumimoji="0" lang="en-US" altLang="zh-CN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www.kejian1.com</a:t>
            </a:r>
            <a:endParaRPr kumimoji="0" lang="zh-CN" altLang="en-GB" sz="5465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965113" y="4384040"/>
            <a:ext cx="8674100" cy="58356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32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 bwMode="auto">
          <a:xfrm>
            <a:off x="0" y="1109662"/>
            <a:ext cx="2093913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Warm-up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209550" y="1281112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2326004" y="1109345"/>
            <a:ext cx="940879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 smtClean="0">
                <a:latin typeface="Times New Roman" panose="02020603050405020304" pitchFamily="18" charset="0"/>
              </a:rPr>
              <a:t>Let’s </a:t>
            </a:r>
            <a:r>
              <a:rPr lang="en-US" altLang="zh-CN" sz="3600" b="1" dirty="0">
                <a:latin typeface="Times New Roman" panose="02020603050405020304" pitchFamily="18" charset="0"/>
              </a:rPr>
              <a:t>take a step back into </a:t>
            </a:r>
            <a:r>
              <a:rPr lang="en-US" altLang="zh-CN" sz="3600" b="1" dirty="0" smtClean="0">
                <a:latin typeface="Times New Roman" panose="02020603050405020304" pitchFamily="18" charset="0"/>
              </a:rPr>
              <a:t>what’s this.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1728071" y="6035859"/>
            <a:ext cx="3328035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 smtClean="0">
                <a:latin typeface="Times New Roman" panose="02020603050405020304" pitchFamily="18" charset="0"/>
              </a:rPr>
              <a:t>Brush teeth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pic>
        <p:nvPicPr>
          <p:cNvPr id="1026" name="Picture 2" descr="C:\Documents and Settings\Administrator\My Documents\Tencent Files\307251371\FileRecv\bed.jpg"/>
          <p:cNvPicPr>
            <a:picLocks noChangeAspect="1" noChangeArrowheads="1"/>
          </p:cNvPicPr>
          <p:nvPr/>
        </p:nvPicPr>
        <p:blipFill>
          <a:blip r:embed="rId1" cstate="print"/>
          <a:srcRect l="9192" r="9421"/>
          <a:stretch>
            <a:fillRect/>
          </a:stretch>
        </p:blipFill>
        <p:spPr bwMode="auto">
          <a:xfrm>
            <a:off x="486697" y="1750216"/>
            <a:ext cx="5353665" cy="4367848"/>
          </a:xfrm>
          <a:prstGeom prst="rect">
            <a:avLst/>
          </a:prstGeom>
          <a:noFill/>
        </p:spPr>
      </p:pic>
      <p:pic>
        <p:nvPicPr>
          <p:cNvPr id="7" name="图片 6" descr="put on the cloth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21940" y="1873046"/>
            <a:ext cx="5762021" cy="4218038"/>
          </a:xfrm>
          <a:prstGeom prst="rect">
            <a:avLst/>
          </a:prstGeom>
        </p:spPr>
      </p:pic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6924420" y="6026027"/>
            <a:ext cx="441709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 smtClean="0">
                <a:latin typeface="Times New Roman" panose="02020603050405020304" pitchFamily="18" charset="0"/>
              </a:rPr>
              <a:t>Put on the clothes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bldLvl="0" autoUpdateAnimBg="0"/>
      <p:bldP spid="32770" grpId="1" bldLvl="0" animBg="1"/>
      <p:bldP spid="8" grpId="0" bldLvl="0" autoUpdateAnimBg="0"/>
      <p:bldP spid="8" grpId="1" bldLvl="0" animBg="1"/>
      <p:bldP spid="9" grpId="0" bldLvl="0" autoUpdateAnimBg="0"/>
      <p:bldP spid="9" grpId="1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 bwMode="auto">
          <a:xfrm>
            <a:off x="0" y="1109662"/>
            <a:ext cx="2093913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Warm-up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209550" y="1281112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2326004" y="1109345"/>
            <a:ext cx="940879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 smtClean="0">
                <a:latin typeface="Times New Roman" panose="02020603050405020304" pitchFamily="18" charset="0"/>
              </a:rPr>
              <a:t>Let’s </a:t>
            </a:r>
            <a:r>
              <a:rPr lang="en-US" altLang="zh-CN" sz="3600" b="1" dirty="0">
                <a:latin typeface="Times New Roman" panose="02020603050405020304" pitchFamily="18" charset="0"/>
              </a:rPr>
              <a:t>take a step back into </a:t>
            </a:r>
            <a:r>
              <a:rPr lang="en-US" altLang="zh-CN" sz="3600" b="1" dirty="0" smtClean="0">
                <a:latin typeface="Times New Roman" panose="02020603050405020304" pitchFamily="18" charset="0"/>
              </a:rPr>
              <a:t>what’s this.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1605301" y="5897093"/>
            <a:ext cx="3328035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 smtClean="0">
                <a:latin typeface="Times New Roman" panose="02020603050405020304" pitchFamily="18" charset="0"/>
              </a:rPr>
              <a:t>Brush hair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pic>
        <p:nvPicPr>
          <p:cNvPr id="1026" name="Picture 2" descr="C:\Documents and Settings\Administrator\My Documents\Tencent Files\307251371\FileRecv\brush hair.gif"/>
          <p:cNvPicPr>
            <a:picLocks noChangeAspect="1" noChangeArrowheads="1" noCrop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61695" y="2348118"/>
            <a:ext cx="6259000" cy="2843314"/>
          </a:xfrm>
          <a:prstGeom prst="rect">
            <a:avLst/>
          </a:prstGeom>
          <a:noFill/>
        </p:spPr>
      </p:pic>
      <p:pic>
        <p:nvPicPr>
          <p:cNvPr id="1027" name="Picture 3" descr="C:\Documents and Settings\Administrator\My Documents\Tencent Files\307251371\FileRecv\wash fac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53531" y="1797255"/>
            <a:ext cx="5164695" cy="3969364"/>
          </a:xfrm>
          <a:prstGeom prst="rect">
            <a:avLst/>
          </a:prstGeom>
          <a:noFill/>
        </p:spPr>
      </p:pic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7789791" y="5961003"/>
            <a:ext cx="3328035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 smtClean="0">
                <a:latin typeface="Times New Roman" panose="02020603050405020304" pitchFamily="18" charset="0"/>
              </a:rPr>
              <a:t>Wash face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bldLvl="0" autoUpdateAnimBg="0"/>
      <p:bldP spid="32770" grpId="1" bldLvl="0" animBg="1"/>
      <p:bldP spid="9" grpId="0" bldLvl="0" autoUpdateAnimBg="0"/>
      <p:bldP spid="9" grpId="1" bldLvl="0" animBg="1"/>
      <p:bldP spid="10" grpId="0" bldLvl="0" autoUpdateAnimBg="0"/>
      <p:bldP spid="10" grpId="1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005513" y="3048000"/>
            <a:ext cx="1841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78740" y="1138555"/>
            <a:ext cx="4417060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Look at the picture.</a:t>
            </a:r>
            <a:endParaRPr lang="en-US" altLang="zh-CN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09550" y="1309575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2189645" y="5826863"/>
            <a:ext cx="61722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 smtClean="0">
                <a:latin typeface="Times New Roman" panose="02020603050405020304" pitchFamily="18" charset="0"/>
              </a:rPr>
              <a:t>toys</a:t>
            </a:r>
            <a:endParaRPr lang="zh-CN" altLang="zh-CN" sz="3600" b="1" dirty="0" smtClean="0">
              <a:latin typeface="Times New Roman" panose="02020603050405020304" pitchFamily="18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the evening, I do my homework.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8086049" y="5885364"/>
            <a:ext cx="429768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 smtClean="0">
                <a:latin typeface="Times New Roman" panose="02020603050405020304" pitchFamily="18" charset="0"/>
              </a:rPr>
              <a:t>kite</a:t>
            </a:r>
            <a:endParaRPr lang="zh-CN" altLang="zh-CN" sz="3600" b="1" dirty="0" smtClean="0">
              <a:latin typeface="Times New Roman" panose="02020603050405020304" pitchFamily="18" charset="0"/>
            </a:endParaRPr>
          </a:p>
        </p:txBody>
      </p:sp>
      <p:pic>
        <p:nvPicPr>
          <p:cNvPr id="3074" name="Picture 2" descr="C:\Documents and Settings\Administrator\My Documents\Tencent Files\307251371\FileRecv\1 ENGLISH\1 ENGLISH\10-1.jpg"/>
          <p:cNvPicPr>
            <a:picLocks noChangeAspect="1" noChangeArrowheads="1"/>
          </p:cNvPicPr>
          <p:nvPr/>
        </p:nvPicPr>
        <p:blipFill>
          <a:blip r:embed="rId1" cstate="print"/>
          <a:stretch>
            <a:fillRect/>
          </a:stretch>
        </p:blipFill>
        <p:spPr bwMode="auto">
          <a:xfrm>
            <a:off x="245904" y="2035277"/>
            <a:ext cx="5762585" cy="3672349"/>
          </a:xfrm>
          <a:prstGeom prst="rect">
            <a:avLst/>
          </a:prstGeom>
          <a:noFill/>
        </p:spPr>
      </p:pic>
      <p:pic>
        <p:nvPicPr>
          <p:cNvPr id="11" name="图片 10" descr="kite2.jpg"/>
          <p:cNvPicPr>
            <a:picLocks noChangeAspect="1"/>
          </p:cNvPicPr>
          <p:nvPr/>
        </p:nvPicPr>
        <p:blipFill>
          <a:blip r:embed="rId2" cstate="print"/>
          <a:srcRect l="2179" t="7140"/>
          <a:stretch>
            <a:fillRect/>
          </a:stretch>
        </p:blipFill>
        <p:spPr>
          <a:xfrm>
            <a:off x="6120581" y="1769806"/>
            <a:ext cx="5199113" cy="4042133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utoUpdateAnimBg="0"/>
      <p:bldP spid="8" grpId="1" bldLvl="0" animBg="1"/>
      <p:bldP spid="10" grpId="0" bldLvl="0" autoUpdateAnimBg="0"/>
      <p:bldP spid="10" grpId="1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005513" y="3048000"/>
            <a:ext cx="1841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78740" y="1138555"/>
            <a:ext cx="2803525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Look at the picture.</a:t>
            </a:r>
            <a:endParaRPr lang="en-US" altLang="zh-CN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09550" y="1309575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4578884" y="5989095"/>
            <a:ext cx="61722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 smtClean="0">
                <a:latin typeface="Times New Roman" panose="02020603050405020304" pitchFamily="18" charset="0"/>
              </a:rPr>
              <a:t>balls</a:t>
            </a:r>
            <a:endParaRPr lang="zh-CN" altLang="zh-CN" sz="3600" b="1" dirty="0" smtClean="0">
              <a:latin typeface="Times New Roman" panose="02020603050405020304" pitchFamily="18" charset="0"/>
            </a:endParaRPr>
          </a:p>
        </p:txBody>
      </p:sp>
      <p:pic>
        <p:nvPicPr>
          <p:cNvPr id="7" name="图片 6" descr="balls.jpg"/>
          <p:cNvPicPr>
            <a:picLocks noChangeAspect="1"/>
          </p:cNvPicPr>
          <p:nvPr/>
        </p:nvPicPr>
        <p:blipFill>
          <a:blip r:embed="rId1" cstate="print"/>
          <a:srcRect b="5738"/>
          <a:stretch>
            <a:fillRect/>
          </a:stretch>
        </p:blipFill>
        <p:spPr>
          <a:xfrm>
            <a:off x="2541639" y="1769806"/>
            <a:ext cx="6233652" cy="4135199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utoUpdateAnimBg="0"/>
      <p:bldP spid="9" grpId="1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005513" y="3048000"/>
            <a:ext cx="1841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78740" y="1138555"/>
            <a:ext cx="4417060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What do you do on Saturday?</a:t>
            </a:r>
            <a:endParaRPr lang="en-US" altLang="zh-CN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09550" y="1309575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1201195" y="5421281"/>
            <a:ext cx="521779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 smtClean="0">
                <a:latin typeface="Times New Roman" panose="02020603050405020304" pitchFamily="18" charset="0"/>
              </a:rPr>
              <a:t>I play with my friends.</a:t>
            </a:r>
            <a:endParaRPr lang="zh-CN" altLang="zh-CN" sz="3600" b="1" dirty="0" smtClean="0">
              <a:latin typeface="Times New Roman" panose="02020603050405020304" pitchFamily="18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the evening, I do my homework.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7243426" y="5407025"/>
            <a:ext cx="429768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 smtClean="0">
                <a:latin typeface="Times New Roman" panose="02020603050405020304" pitchFamily="18" charset="0"/>
              </a:rPr>
              <a:t>We fly kites.</a:t>
            </a:r>
            <a:endParaRPr lang="zh-CN" altLang="zh-CN" sz="3600" b="1" dirty="0" smtClean="0">
              <a:latin typeface="Times New Roman" panose="02020603050405020304" pitchFamily="18" charset="0"/>
            </a:endParaRPr>
          </a:p>
        </p:txBody>
      </p:sp>
      <p:pic>
        <p:nvPicPr>
          <p:cNvPr id="2" name="Picture 2" descr="C:\Documents and Settings\Administrator\My Documents\Tencent Files\307251371\FileRecv\1 ENGLISH\1 ENGLISH\11-1.jpg"/>
          <p:cNvPicPr>
            <a:picLocks noChangeAspect="1" noChangeArrowheads="1"/>
          </p:cNvPicPr>
          <p:nvPr/>
        </p:nvPicPr>
        <p:blipFill>
          <a:blip r:embed="rId1" cstate="print"/>
          <a:srcRect l="5897" t="16136" r="3679" b="60583"/>
          <a:stretch>
            <a:fillRect/>
          </a:stretch>
        </p:blipFill>
        <p:spPr bwMode="auto">
          <a:xfrm>
            <a:off x="811162" y="1887793"/>
            <a:ext cx="9955161" cy="3479312"/>
          </a:xfrm>
          <a:prstGeom prst="rect">
            <a:avLst/>
          </a:prstGeom>
          <a:noFill/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utoUpdateAnimBg="0"/>
      <p:bldP spid="8" grpId="1" bldLvl="0" animBg="1"/>
      <p:bldP spid="10" grpId="0" bldLvl="0" autoUpdateAnimBg="0"/>
      <p:bldP spid="10" grpId="1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005513" y="3048000"/>
            <a:ext cx="1841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78740" y="1138555"/>
            <a:ext cx="4417060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What do you do on Saturday?</a:t>
            </a:r>
            <a:endParaRPr lang="en-US" altLang="zh-CN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09550" y="1309575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891479" y="5436029"/>
            <a:ext cx="521779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 smtClean="0">
                <a:latin typeface="Times New Roman" panose="02020603050405020304" pitchFamily="18" charset="0"/>
              </a:rPr>
              <a:t>We play catch with a ball.</a:t>
            </a:r>
            <a:endParaRPr lang="zh-CN" altLang="zh-CN" sz="3600" b="1" dirty="0" smtClean="0">
              <a:latin typeface="Times New Roman" panose="02020603050405020304" pitchFamily="18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the evening, I do my homework.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6520754" y="5407025"/>
            <a:ext cx="4511039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 smtClean="0">
                <a:latin typeface="Times New Roman" panose="02020603050405020304" pitchFamily="18" charset="0"/>
              </a:rPr>
              <a:t>We read </a:t>
            </a:r>
            <a:r>
              <a:rPr lang="en-US" altLang="zh-CN" sz="3600" b="1" dirty="0" err="1" smtClean="0">
                <a:latin typeface="Times New Roman" panose="02020603050405020304" pitchFamily="18" charset="0"/>
              </a:rPr>
              <a:t>books.Jenny</a:t>
            </a:r>
            <a:r>
              <a:rPr lang="en-US" altLang="zh-CN" sz="3600" b="1" dirty="0" smtClean="0">
                <a:latin typeface="Times New Roman" panose="02020603050405020304" pitchFamily="18" charset="0"/>
              </a:rPr>
              <a:t> plays with her toy.</a:t>
            </a:r>
            <a:endParaRPr lang="zh-CN" altLang="zh-CN" sz="3600" b="1" dirty="0" smtClean="0">
              <a:latin typeface="Times New Roman" panose="02020603050405020304" pitchFamily="18" charset="0"/>
            </a:endParaRPr>
          </a:p>
        </p:txBody>
      </p:sp>
      <p:pic>
        <p:nvPicPr>
          <p:cNvPr id="3074" name="Picture 2" descr="C:\Documents and Settings\Administrator\My Documents\Tencent Files\307251371\FileRecv\1 ENGLISH\1 ENGLISH\11-1.jpg"/>
          <p:cNvPicPr>
            <a:picLocks noChangeAspect="1" noChangeArrowheads="1"/>
          </p:cNvPicPr>
          <p:nvPr/>
        </p:nvPicPr>
        <p:blipFill>
          <a:blip r:embed="rId1" cstate="print"/>
          <a:srcRect l="5846" t="44992" r="1009" b="31504"/>
          <a:stretch>
            <a:fillRect/>
          </a:stretch>
        </p:blipFill>
        <p:spPr bwMode="auto">
          <a:xfrm>
            <a:off x="752166" y="1799305"/>
            <a:ext cx="10132143" cy="3470587"/>
          </a:xfrm>
          <a:prstGeom prst="rect">
            <a:avLst/>
          </a:prstGeom>
          <a:noFill/>
        </p:spPr>
      </p:pic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4922704" y="1045925"/>
            <a:ext cx="521779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 smtClean="0">
                <a:latin typeface="Times New Roman" panose="02020603050405020304" pitchFamily="18" charset="0"/>
              </a:rPr>
              <a:t>Saturday is fun.</a:t>
            </a:r>
            <a:endParaRPr lang="zh-CN" altLang="zh-CN" sz="3600" b="1" dirty="0" smtClean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utoUpdateAnimBg="0"/>
      <p:bldP spid="8" grpId="1" bldLvl="0" animBg="1"/>
      <p:bldP spid="10" grpId="0" bldLvl="0" autoUpdateAnimBg="0"/>
      <p:bldP spid="10" grpId="1" bldLvl="0" animBg="1"/>
      <p:bldP spid="11" grpId="0" bldLvl="0" autoUpdateAnimBg="0"/>
      <p:bldP spid="11" grpId="1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005513" y="3048000"/>
            <a:ext cx="1841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78740" y="1138555"/>
            <a:ext cx="2803525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Let’s do it!</a:t>
            </a:r>
            <a:endParaRPr lang="en-US" altLang="zh-CN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09550" y="1309575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3354768" y="1136875"/>
            <a:ext cx="61722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 smtClean="0">
                <a:latin typeface="Times New Roman" panose="02020603050405020304" pitchFamily="18" charset="0"/>
              </a:rPr>
              <a:t>Group work. Ask and answer.</a:t>
            </a:r>
            <a:endParaRPr lang="zh-CN" altLang="zh-CN" sz="3600" b="1" dirty="0" smtClean="0">
              <a:latin typeface="Times New Roman" panose="02020603050405020304" pitchFamily="18" charset="0"/>
            </a:endParaRPr>
          </a:p>
        </p:txBody>
      </p:sp>
      <p:pic>
        <p:nvPicPr>
          <p:cNvPr id="4098" name="Picture 2" descr="C:\Documents and Settings\Administrator\My Documents\Tencent Files\307251371\FileRecv\1 ENGLISH\1 ENGLISH\11-2.jpg"/>
          <p:cNvPicPr>
            <a:picLocks noChangeAspect="1" noChangeArrowheads="1"/>
          </p:cNvPicPr>
          <p:nvPr/>
        </p:nvPicPr>
        <p:blipFill>
          <a:blip r:embed="rId1" cstate="print"/>
          <a:srcRect l="3421" t="12922" r="13565" b="43857"/>
          <a:stretch>
            <a:fillRect/>
          </a:stretch>
        </p:blipFill>
        <p:spPr bwMode="auto">
          <a:xfrm>
            <a:off x="2064775" y="1746058"/>
            <a:ext cx="7462684" cy="5111941"/>
          </a:xfrm>
          <a:prstGeom prst="rect">
            <a:avLst/>
          </a:prstGeom>
          <a:noFill/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utoUpdateAnimBg="0"/>
      <p:bldP spid="9" grpId="1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005513" y="3048000"/>
            <a:ext cx="1841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78740" y="1138555"/>
            <a:ext cx="2803525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Letters and sounds.</a:t>
            </a:r>
            <a:endParaRPr lang="en-US" altLang="zh-CN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09550" y="1309575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Picture 2" descr="C:\Documents and Settings\Administrator\My Documents\Tencent Files\307251371\FileRecv\1 ENGLISH\1 ENGLISH\11-2.jpg"/>
          <p:cNvPicPr>
            <a:picLocks noChangeAspect="1" noChangeArrowheads="1"/>
          </p:cNvPicPr>
          <p:nvPr/>
        </p:nvPicPr>
        <p:blipFill>
          <a:blip r:embed="rId1" cstate="print"/>
          <a:srcRect l="2820" t="64926" r="6151" b="5666"/>
          <a:stretch>
            <a:fillRect/>
          </a:stretch>
        </p:blipFill>
        <p:spPr bwMode="auto">
          <a:xfrm>
            <a:off x="1106129" y="1976283"/>
            <a:ext cx="9247239" cy="4055267"/>
          </a:xfrm>
          <a:prstGeom prst="rect">
            <a:avLst/>
          </a:prstGeom>
          <a:noFill/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693</Words>
  <Application>WPS 演示</Application>
  <PresentationFormat>宽屏</PresentationFormat>
  <Paragraphs>66</Paragraphs>
  <Slides>12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12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Calibri Light</vt:lpstr>
      <vt:lpstr>Calibri</vt:lpstr>
      <vt:lpstr>Times New Roman</vt:lpstr>
      <vt:lpstr>Arial Unicode MS</vt:lpstr>
      <vt:lpstr>Cambria</vt:lpstr>
      <vt:lpstr>黑体</vt:lpstr>
      <vt:lpstr>Arial</vt:lpstr>
      <vt:lpstr>等线</vt:lpstr>
      <vt:lpstr>自定义设计方案</vt:lpstr>
      <vt:lpstr>Office 主题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陈志磊</dc:creator>
  <cp:lastModifiedBy>上帝掷骰子吗</cp:lastModifiedBy>
  <cp:revision>439</cp:revision>
  <dcterms:created xsi:type="dcterms:W3CDTF">2013-07-01T03:05:00Z</dcterms:created>
  <dcterms:modified xsi:type="dcterms:W3CDTF">2023-09-30T16:03:31Z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ECDB4605B2AE4562B935C43D6C924E91_12</vt:lpwstr>
  </property>
</Properties>
</file>