
<file path=[Content_Types].xml><?xml version="1.0" encoding="utf-8"?>
<Types xmlns="http://schemas.openxmlformats.org/package/2006/content-types">
  <Default Extension="wav" ContentType="audio/x-wav"/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4" r:id="rId3"/>
    <p:sldMasterId id="2147483666" r:id="rId4"/>
  </p:sldMasterIdLst>
  <p:notesMasterIdLst>
    <p:notesMasterId r:id="rId7"/>
  </p:notesMasterIdLst>
  <p:sldIdLst>
    <p:sldId id="931" r:id="rId5"/>
    <p:sldId id="698" r:id="rId6"/>
    <p:sldId id="913" r:id="rId8"/>
    <p:sldId id="914" r:id="rId9"/>
    <p:sldId id="915" r:id="rId10"/>
    <p:sldId id="916" r:id="rId11"/>
    <p:sldId id="917" r:id="rId12"/>
    <p:sldId id="918" r:id="rId13"/>
    <p:sldId id="919" r:id="rId14"/>
    <p:sldId id="920" r:id="rId15"/>
    <p:sldId id="921" r:id="rId16"/>
    <p:sldId id="922" r:id="rId17"/>
    <p:sldId id="923" r:id="rId18"/>
    <p:sldId id="924" r:id="rId19"/>
    <p:sldId id="925" r:id="rId20"/>
    <p:sldId id="926" r:id="rId21"/>
    <p:sldId id="927" r:id="rId22"/>
    <p:sldId id="928" r:id="rId23"/>
    <p:sldId id="949" r:id="rId24"/>
  </p:sldIdLst>
  <p:sldSz cx="9144000" cy="5143500" type="screen16x9"/>
  <p:notesSz cx="6858000" cy="9144000"/>
  <p:custDataLst>
    <p:tags r:id="rId29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902" userDrawn="1">
          <p15:clr>
            <a:srgbClr val="A4A3A4"/>
          </p15:clr>
        </p15:guide>
        <p15:guide id="2" pos="318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4E0E9"/>
    <a:srgbClr val="92D8E6"/>
    <a:srgbClr val="D7F3F6"/>
    <a:srgbClr val="A3E0EB"/>
    <a:srgbClr val="D8F3F5"/>
    <a:srgbClr val="FDE3DF"/>
    <a:srgbClr val="446DA9"/>
    <a:srgbClr val="FFFFFF"/>
    <a:srgbClr val="34A471"/>
    <a:srgbClr val="59595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902"/>
        <p:guide pos="318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9" Type="http://schemas.openxmlformats.org/officeDocument/2006/relationships/tags" Target="tags/tag1.xml"/><Relationship Id="rId28" Type="http://schemas.openxmlformats.org/officeDocument/2006/relationships/commentAuthors" Target="commentAuthors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2290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433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6386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8434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 anchorCtr="0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4" Type="http://schemas.openxmlformats.org/officeDocument/2006/relationships/image" Target="../media/image11.png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5" Type="http://schemas.openxmlformats.org/officeDocument/2006/relationships/image" Target="../media/image15.png"/><Relationship Id="rId4" Type="http://schemas.openxmlformats.org/officeDocument/2006/relationships/image" Target="../media/image14.png"/><Relationship Id="rId3" Type="http://schemas.openxmlformats.org/officeDocument/2006/relationships/image" Target="../media/image13.png"/><Relationship Id="rId2" Type="http://schemas.openxmlformats.org/officeDocument/2006/relationships/image" Target="../media/image12.jpeg"/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5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游戏导入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2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复习导入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课堂游戏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8" name="任意多边形 7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方法小结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3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课后作业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</p:spPr>
        <p:txBody>
          <a:bodyPr/>
          <a:lstStyle/>
          <a:p>
            <a:pPr fontAlgn="base"/>
            <a:r>
              <a:rPr lang="zh-CN" altLang="en-US" sz="3670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fontAlgn="base"/>
            <a:r>
              <a:rPr lang="zh-CN" altLang="en-US" sz="2670" strike="noStrike" noProof="1" smtClean="0"/>
              <a:t>单击此处编辑母版文本样式</a:t>
            </a:r>
            <a:endParaRPr lang="zh-CN" altLang="en-US" strike="noStrike" noProof="1" smtClean="0"/>
          </a:p>
          <a:p>
            <a:pPr lvl="1" fontAlgn="base"/>
            <a:r>
              <a:rPr lang="zh-CN" altLang="en-US" sz="2335" strike="noStrike" noProof="1" smtClean="0"/>
              <a:t>第二级</a:t>
            </a:r>
            <a:endParaRPr lang="zh-CN" altLang="en-US" strike="noStrike" noProof="1" smtClean="0"/>
          </a:p>
          <a:p>
            <a:pPr lvl="2" fontAlgn="base"/>
            <a:r>
              <a:rPr lang="zh-CN" altLang="en-US" strike="noStrike" noProof="1" smtClean="0"/>
              <a:t>第三级</a:t>
            </a:r>
            <a:endParaRPr lang="zh-CN" altLang="en-US" strike="noStrike" noProof="1" smtClean="0"/>
          </a:p>
          <a:p>
            <a:pPr lvl="3" fontAlgn="base"/>
            <a:r>
              <a:rPr lang="zh-CN" altLang="en-US" sz="1670" strike="noStrike" noProof="1" smtClean="0"/>
              <a:t>第四级</a:t>
            </a:r>
            <a:endParaRPr lang="zh-CN" altLang="en-US" strike="noStrike" noProof="1" smtClean="0"/>
          </a:p>
          <a:p>
            <a:pPr lvl="4" fontAlgn="base"/>
            <a:r>
              <a:rPr lang="zh-CN" altLang="en-US" sz="1670" strike="noStrike" noProof="1" smtClean="0"/>
              <a:t>第五级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6300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6300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6300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841966"/>
            <a:ext cx="6858000" cy="1791114"/>
          </a:xfrm>
        </p:spPr>
        <p:txBody>
          <a:bodyPr anchor="b"/>
          <a:lstStyle>
            <a:lvl1pPr algn="ctr">
              <a:defRPr sz="3375"/>
            </a:lvl1pPr>
          </a:lstStyle>
          <a:p>
            <a:pPr fontAlgn="base"/>
            <a:r>
              <a:rPr lang="zh-CN" altLang="en-US" sz="3755" strike="noStrike" noProof="1" smtClean="0"/>
              <a:t>单击此处编辑母版标题样式</a:t>
            </a:r>
            <a:endParaRPr lang="zh-CN" altLang="en-US" strike="noStrike" noProof="1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2702153"/>
            <a:ext cx="6858000" cy="1242108"/>
          </a:xfrm>
        </p:spPr>
        <p:txBody>
          <a:bodyPr/>
          <a:lstStyle>
            <a:lvl1pPr marL="0" indent="0" algn="ctr">
              <a:buNone/>
              <a:defRPr sz="1350"/>
            </a:lvl1pPr>
            <a:lvl2pPr marL="257175" indent="0" algn="ctr">
              <a:buNone/>
              <a:defRPr sz="1125"/>
            </a:lvl2pPr>
            <a:lvl3pPr marL="514350" indent="0" algn="ctr">
              <a:buNone/>
              <a:defRPr sz="1010"/>
            </a:lvl3pPr>
            <a:lvl4pPr marL="771525" indent="0" algn="ctr">
              <a:buNone/>
              <a:defRPr sz="900"/>
            </a:lvl4pPr>
            <a:lvl5pPr marL="1029335" indent="0" algn="ctr">
              <a:buNone/>
              <a:defRPr sz="900"/>
            </a:lvl5pPr>
            <a:lvl6pPr marL="1285875" indent="0" algn="ctr">
              <a:buNone/>
              <a:defRPr sz="900"/>
            </a:lvl6pPr>
            <a:lvl7pPr marL="1543685" indent="0" algn="ctr">
              <a:buNone/>
              <a:defRPr sz="900"/>
            </a:lvl7pPr>
            <a:lvl8pPr marL="1800860" indent="0" algn="ctr">
              <a:buNone/>
              <a:defRPr sz="900"/>
            </a:lvl8pPr>
            <a:lvl9pPr marL="2057400" indent="0" algn="ctr">
              <a:buNone/>
              <a:defRPr sz="900"/>
            </a:lvl9pPr>
          </a:lstStyle>
          <a:p>
            <a:pPr fontAlgn="base"/>
            <a:r>
              <a:rPr lang="zh-CN" altLang="en-US" sz="1350" strike="noStrike" noProof="1" smtClean="0"/>
              <a:t>单击此处编辑母版副标题样式</a:t>
            </a:r>
            <a:endParaRPr lang="zh-CN" altLang="en-US" strike="noStrike" noProof="1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684713"/>
            <a:ext cx="2133600" cy="358775"/>
          </a:xfrm>
        </p:spPr>
        <p:txBody>
          <a:bodyPr/>
          <a:lstStyle/>
          <a:p>
            <a:pPr lvl="0" fontAlgn="base"/>
            <a:endParaRPr lang="zh-CN" altLang="en-US" strike="noStrike" noProof="1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684713"/>
            <a:ext cx="2895600" cy="358775"/>
          </a:xfrm>
        </p:spPr>
        <p:txBody>
          <a:bodyPr/>
          <a:lstStyle/>
          <a:p>
            <a:pPr lvl="0" fontAlgn="base"/>
            <a:endParaRPr lang="zh-CN" strike="noStrike" noProof="1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684713"/>
            <a:ext cx="2133600" cy="358775"/>
          </a:xfrm>
        </p:spPr>
        <p:txBody>
          <a:bodyPr/>
          <a:lstStyle/>
          <a:p>
            <a:pPr lvl="0" fontAlgn="base"/>
            <a:fld id="{9A0DB2DC-4C9A-4742-B13C-FB6460FD3503}" type="slidenum">
              <a:rPr lang="en-US" altLang="zh-CN" sz="1170" strike="noStrike" noProof="1">
                <a:latin typeface="Arial" panose="020B0604020202020204" pitchFamily="34" charset="0"/>
                <a:ea typeface="宋体" panose="02010600030101010101" pitchFamily="2" charset="-122"/>
                <a:cs typeface="+mn-ea"/>
              </a:rPr>
            </a:fld>
            <a:endParaRPr lang="zh-CN" strike="noStrike" noProof="1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情境导入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 userDrawn="1"/>
        </p:nvSpPr>
        <p:spPr>
          <a:xfrm>
            <a:off x="765175" y="96838"/>
            <a:ext cx="1306513" cy="3984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  <a:cs typeface="+mn-cs"/>
              </a:rPr>
              <a:t>探究新知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7155"/>
            <a:ext cx="129667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做一做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4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 userDrawn="1"/>
        </p:nvSpPr>
        <p:spPr>
          <a:xfrm>
            <a:off x="765175" y="96838"/>
            <a:ext cx="130556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2000" b="1" spc="200" noProof="1">
                <a:latin typeface="黑体" panose="02010609060101010101" pitchFamily="2" charset="-122"/>
                <a:ea typeface="黑体" panose="02010609060101010101" pitchFamily="2" charset="-122"/>
              </a:rPr>
              <a:t>巩固练习</a:t>
            </a:r>
            <a:endParaRPr lang="zh-CN" altLang="en-US" sz="2000" b="1" spc="200" noProof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20482" name="组合 7"/>
          <p:cNvGrpSpPr/>
          <p:nvPr userDrawn="1"/>
        </p:nvGrpSpPr>
        <p:grpSpPr>
          <a:xfrm>
            <a:off x="76200" y="127000"/>
            <a:ext cx="2052638" cy="454025"/>
            <a:chOff x="121" y="199"/>
            <a:chExt cx="3679" cy="1080"/>
          </a:xfrm>
        </p:grpSpPr>
        <p:sp>
          <p:nvSpPr>
            <p:cNvPr id="7" name="任意多边形 6"/>
            <p:cNvSpPr/>
            <p:nvPr/>
          </p:nvSpPr>
          <p:spPr>
            <a:xfrm rot="21180000">
              <a:off x="987" y="923"/>
              <a:ext cx="2813" cy="356"/>
            </a:xfrm>
            <a:custGeom>
              <a:avLst/>
              <a:gdLst>
                <a:gd name="connisteX0" fmla="*/ 0 w 4155440"/>
                <a:gd name="connsiteY0" fmla="*/ 31659 h 730248"/>
                <a:gd name="connisteX1" fmla="*/ 577850 w 4155440"/>
                <a:gd name="connsiteY1" fmla="*/ 25309 h 730248"/>
                <a:gd name="connisteX2" fmla="*/ 1184910 w 4155440"/>
                <a:gd name="connsiteY2" fmla="*/ 317409 h 730248"/>
                <a:gd name="connisteX3" fmla="*/ 1655445 w 4155440"/>
                <a:gd name="connsiteY3" fmla="*/ 102779 h 730248"/>
                <a:gd name="connisteX4" fmla="*/ 2363470 w 4155440"/>
                <a:gd name="connsiteY4" fmla="*/ 489494 h 730248"/>
                <a:gd name="connisteX5" fmla="*/ 2720975 w 4155440"/>
                <a:gd name="connsiteY5" fmla="*/ 215809 h 730248"/>
                <a:gd name="connisteX6" fmla="*/ 3495040 w 4155440"/>
                <a:gd name="connsiteY6" fmla="*/ 727619 h 730248"/>
                <a:gd name="connisteX7" fmla="*/ 4155440 w 4155440"/>
                <a:gd name="connsiteY7" fmla="*/ 382814 h 730248"/>
              </a:gdLst>
              <a:ahLst/>
              <a:cxnLst>
                <a:cxn ang="0">
                  <a:pos x="connisteX0" y="connsiteY0"/>
                </a:cxn>
                <a:cxn ang="0">
                  <a:pos x="connisteX1" y="connsiteY1"/>
                </a:cxn>
                <a:cxn ang="0">
                  <a:pos x="connisteX2" y="connsiteY2"/>
                </a:cxn>
                <a:cxn ang="0">
                  <a:pos x="connisteX3" y="connsiteY3"/>
                </a:cxn>
                <a:cxn ang="0">
                  <a:pos x="connisteX4" y="connsiteY4"/>
                </a:cxn>
                <a:cxn ang="0">
                  <a:pos x="connisteX5" y="connsiteY5"/>
                </a:cxn>
                <a:cxn ang="0">
                  <a:pos x="connisteX6" y="connsiteY6"/>
                </a:cxn>
                <a:cxn ang="0">
                  <a:pos x="connisteX7" y="connsiteY7"/>
                </a:cxn>
              </a:cxnLst>
              <a:rect l="l" t="t" r="r" b="b"/>
              <a:pathLst>
                <a:path w="4155440" h="730248">
                  <a:moveTo>
                    <a:pt x="0" y="31659"/>
                  </a:moveTo>
                  <a:cubicBezTo>
                    <a:pt x="103505" y="24674"/>
                    <a:pt x="340995" y="-31841"/>
                    <a:pt x="577850" y="25309"/>
                  </a:cubicBezTo>
                  <a:cubicBezTo>
                    <a:pt x="814705" y="82459"/>
                    <a:pt x="969645" y="302169"/>
                    <a:pt x="1184910" y="317409"/>
                  </a:cubicBezTo>
                  <a:cubicBezTo>
                    <a:pt x="1400175" y="332649"/>
                    <a:pt x="1419860" y="68489"/>
                    <a:pt x="1655445" y="102779"/>
                  </a:cubicBezTo>
                  <a:cubicBezTo>
                    <a:pt x="1891030" y="137069"/>
                    <a:pt x="2150110" y="466634"/>
                    <a:pt x="2363470" y="489494"/>
                  </a:cubicBezTo>
                  <a:cubicBezTo>
                    <a:pt x="2576830" y="512354"/>
                    <a:pt x="2494915" y="168184"/>
                    <a:pt x="2720975" y="215809"/>
                  </a:cubicBezTo>
                  <a:cubicBezTo>
                    <a:pt x="2947035" y="263434"/>
                    <a:pt x="3208020" y="693964"/>
                    <a:pt x="3495040" y="727619"/>
                  </a:cubicBezTo>
                  <a:cubicBezTo>
                    <a:pt x="3782060" y="761274"/>
                    <a:pt x="4038600" y="462189"/>
                    <a:pt x="4155440" y="382814"/>
                  </a:cubicBezTo>
                </a:path>
              </a:pathLst>
            </a:custGeom>
            <a:noFill/>
            <a:ln w="50800">
              <a:solidFill>
                <a:srgbClr val="F0B500"/>
              </a:solidFill>
              <a:headEnd type="none"/>
              <a:tailEnd type="triangle" w="med" len="me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/>
            </a:p>
          </p:txBody>
        </p:sp>
        <p:pic>
          <p:nvPicPr>
            <p:cNvPr id="20484" name="图片 1" descr="2221 (20)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1" y="199"/>
              <a:ext cx="1370" cy="1000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1.png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14.xml"/><Relationship Id="rId8" Type="http://schemas.openxmlformats.org/officeDocument/2006/relationships/slideLayout" Target="../slideLayouts/slideLayout13.xml"/><Relationship Id="rId7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1.xml"/><Relationship Id="rId5" Type="http://schemas.openxmlformats.org/officeDocument/2006/relationships/slideLayout" Target="../slideLayouts/slideLayout10.xml"/><Relationship Id="rId4" Type="http://schemas.openxmlformats.org/officeDocument/2006/relationships/slideLayout" Target="../slideLayouts/slideLayout9.xml"/><Relationship Id="rId3" Type="http://schemas.openxmlformats.org/officeDocument/2006/relationships/slideLayout" Target="../slideLayouts/slideLayout8.xml"/><Relationship Id="rId2" Type="http://schemas.openxmlformats.org/officeDocument/2006/relationships/slideLayout" Target="../slideLayouts/slideLayout7.xml"/><Relationship Id="rId13" Type="http://schemas.openxmlformats.org/officeDocument/2006/relationships/theme" Target="../theme/theme2.xml"/><Relationship Id="rId12" Type="http://schemas.openxmlformats.org/officeDocument/2006/relationships/image" Target="../media/image8.jpeg"/><Relationship Id="rId11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15.xml"/><Relationship Id="rId1" Type="http://schemas.openxmlformats.org/officeDocument/2006/relationships/slideLayout" Target="../slideLayouts/slideLayout6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6.jpeg"/><Relationship Id="rId5" Type="http://schemas.openxmlformats.org/officeDocument/2006/relationships/slideLayout" Target="../slideLayouts/slideLayout21.xml"/><Relationship Id="rId4" Type="http://schemas.openxmlformats.org/officeDocument/2006/relationships/slideLayout" Target="../slideLayouts/slideLayout20.xml"/><Relationship Id="rId3" Type="http://schemas.openxmlformats.org/officeDocument/2006/relationships/slideLayout" Target="../slideLayouts/slideLayout19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1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5" r:id="rId1"/>
    <p:sldLayoutId id="2147483656" r:id="rId2"/>
    <p:sldLayoutId id="2147483657" r:id="rId3"/>
    <p:sldLayoutId id="2147483658" r:id="rId4"/>
    <p:sldLayoutId id="2147483659" r:id="rId5"/>
    <p:sldLayoutId id="2147483660" r:id="rId6"/>
    <p:sldLayoutId id="2147483661" r:id="rId7"/>
    <p:sldLayoutId id="2147483662" r:id="rId8"/>
    <p:sldLayoutId id="2147483663" r:id="rId9"/>
    <p:sldLayoutId id="2147483664" r:id="rId10"/>
    <p:sldLayoutId id="2147483665" r:id="rId11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2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5.xml"/><Relationship Id="rId6" Type="http://schemas.openxmlformats.org/officeDocument/2006/relationships/image" Target="../media/image23.png"/><Relationship Id="rId5" Type="http://schemas.openxmlformats.org/officeDocument/2006/relationships/image" Target="../media/image22.png"/><Relationship Id="rId4" Type="http://schemas.openxmlformats.org/officeDocument/2006/relationships/image" Target="../media/image21.png"/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0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43.png"/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1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openxmlformats.org/officeDocument/2006/relationships/image" Target="../media/image48.png"/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image" Target="../media/image4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50.png"/><Relationship Id="rId1" Type="http://schemas.openxmlformats.org/officeDocument/2006/relationships/image" Target="../media/image2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1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5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9.xml"/><Relationship Id="rId4" Type="http://schemas.openxmlformats.org/officeDocument/2006/relationships/image" Target="../media/image56.png"/><Relationship Id="rId3" Type="http://schemas.openxmlformats.org/officeDocument/2006/relationships/image" Target="../media/image55.png"/><Relationship Id="rId2" Type="http://schemas.openxmlformats.org/officeDocument/2006/relationships/image" Target="../media/image54.png"/><Relationship Id="rId1" Type="http://schemas.openxmlformats.org/officeDocument/2006/relationships/image" Target="../media/image5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9.xml"/><Relationship Id="rId2" Type="http://schemas.openxmlformats.org/officeDocument/2006/relationships/image" Target="../media/image58.png"/><Relationship Id="rId1" Type="http://schemas.openxmlformats.org/officeDocument/2006/relationships/image" Target="../media/image5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59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9" Type="http://schemas.openxmlformats.org/officeDocument/2006/relationships/notesSlide" Target="../notesSlides/notesSlide2.xml"/><Relationship Id="rId8" Type="http://schemas.openxmlformats.org/officeDocument/2006/relationships/slideLayout" Target="../slideLayouts/slideLayout12.xml"/><Relationship Id="rId7" Type="http://schemas.openxmlformats.org/officeDocument/2006/relationships/audio" Target="../media/audio3.wav"/><Relationship Id="rId6" Type="http://schemas.openxmlformats.org/officeDocument/2006/relationships/audio" Target="../media/audio2.wav"/><Relationship Id="rId5" Type="http://schemas.openxmlformats.org/officeDocument/2006/relationships/audio" Target="../media/audio1.wav"/><Relationship Id="rId4" Type="http://schemas.openxmlformats.org/officeDocument/2006/relationships/image" Target="../media/image27.png"/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4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7.xml"/><Relationship Id="rId4" Type="http://schemas.openxmlformats.org/officeDocument/2006/relationships/image" Target="../media/image29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8.png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notesSlide" Target="../notesSlides/notesSlide4.xml"/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image" Target="../media/image33.png"/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image" Target="../media/image30.png"/></Relationships>
</file>

<file path=ppt/slides/_rels/slide6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7.xml"/><Relationship Id="rId4" Type="http://schemas.openxmlformats.org/officeDocument/2006/relationships/audio" Target="../media/audio2.wav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7.xml"/><Relationship Id="rId5" Type="http://schemas.openxmlformats.org/officeDocument/2006/relationships/audio" Target="../media/audio2.wav"/><Relationship Id="rId4" Type="http://schemas.openxmlformats.org/officeDocument/2006/relationships/audio" Target="../media/audio5.wav"/><Relationship Id="rId3" Type="http://schemas.openxmlformats.org/officeDocument/2006/relationships/audio" Target="../media/audio4.wav"/><Relationship Id="rId2" Type="http://schemas.openxmlformats.org/officeDocument/2006/relationships/image" Target="../media/image36.png"/><Relationship Id="rId1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39.png"/><Relationship Id="rId2" Type="http://schemas.openxmlformats.org/officeDocument/2006/relationships/image" Target="../media/image38.png"/><Relationship Id="rId1" Type="http://schemas.openxmlformats.org/officeDocument/2006/relationships/image" Target="../media/image3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7371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13" descr="97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793115" y="1020763"/>
            <a:ext cx="1978025" cy="2708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0" name="Picture 16" descr="9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96863" y="4013200"/>
            <a:ext cx="1511300" cy="573088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2531" name="Picture 17" descr="98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024063" y="4013200"/>
            <a:ext cx="1511300" cy="5730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22532" name="Group 21"/>
          <p:cNvGrpSpPr/>
          <p:nvPr/>
        </p:nvGrpSpPr>
        <p:grpSpPr>
          <a:xfrm>
            <a:off x="2714308" y="1428750"/>
            <a:ext cx="6510338" cy="1371600"/>
            <a:chOff x="414" y="2874"/>
            <a:chExt cx="4101" cy="864"/>
          </a:xfrm>
        </p:grpSpPr>
        <p:sp>
          <p:nvSpPr>
            <p:cNvPr id="19" name="Rectangle 40"/>
            <p:cNvSpPr>
              <a:spLocks noChangeArrowheads="1"/>
            </p:cNvSpPr>
            <p:nvPr/>
          </p:nvSpPr>
          <p:spPr bwMode="auto">
            <a:xfrm>
              <a:off x="414" y="2874"/>
              <a:ext cx="4101" cy="8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anchor="ctr">
              <a:spAutoFit/>
            </a:bodyPr>
            <a:lstStyle>
              <a:lvl1pPr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5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   放在两个     里，每个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 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0" marR="0" lvl="0" indent="0" algn="l" defTabSz="914400" rtl="0" eaLnBrk="0" fontAlgn="base" latinLnBrk="0" hangingPunct="0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都要放，有几种放法？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2534" name="Picture 19" descr="99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135" y="2986"/>
              <a:ext cx="330" cy="245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2535" name="Picture 20" descr="10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517" y="3042"/>
              <a:ext cx="666" cy="25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" name="Picture 20" descr="100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0" y="3399"/>
              <a:ext cx="666" cy="25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4" name="图片 3" descr="男02 拷贝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924800" y="2876550"/>
            <a:ext cx="986790" cy="2068195"/>
          </a:xfrm>
          <a:prstGeom prst="rect">
            <a:avLst/>
          </a:prstGeom>
        </p:spPr>
      </p:pic>
      <p:sp>
        <p:nvSpPr>
          <p:cNvPr id="11273" name="文本框 3"/>
          <p:cNvSpPr txBox="1"/>
          <p:nvPr/>
        </p:nvSpPr>
        <p:spPr>
          <a:xfrm>
            <a:off x="3222943" y="258763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22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233045" y="899795"/>
            <a:ext cx="551815" cy="706755"/>
            <a:chOff x="414" y="2049"/>
            <a:chExt cx="869" cy="1113"/>
          </a:xfrm>
        </p:grpSpPr>
        <p:grpSp>
          <p:nvGrpSpPr>
            <p:cNvPr id="14" name="组合 13"/>
            <p:cNvGrpSpPr/>
            <p:nvPr/>
          </p:nvGrpSpPr>
          <p:grpSpPr>
            <a:xfrm>
              <a:off x="415" y="2170"/>
              <a:ext cx="868" cy="800"/>
              <a:chOff x="415" y="2170"/>
              <a:chExt cx="868" cy="800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497" y="2170"/>
                <a:ext cx="787" cy="730"/>
              </a:xfrm>
              <a:custGeom>
                <a:avLst/>
                <a:gdLst>
                  <a:gd name="connsiteX0" fmla="*/ 0 w 787"/>
                  <a:gd name="connsiteY0" fmla="*/ 301 h 730"/>
                  <a:gd name="connsiteX1" fmla="*/ 208 w 787"/>
                  <a:gd name="connsiteY1" fmla="*/ 0 h 730"/>
                  <a:gd name="connsiteX2" fmla="*/ 665 w 787"/>
                  <a:gd name="connsiteY2" fmla="*/ 0 h 730"/>
                  <a:gd name="connsiteX3" fmla="*/ 787 w 787"/>
                  <a:gd name="connsiteY3" fmla="*/ 122 h 730"/>
                  <a:gd name="connsiteX4" fmla="*/ 787 w 787"/>
                  <a:gd name="connsiteY4" fmla="*/ 608 h 730"/>
                  <a:gd name="connsiteX5" fmla="*/ 665 w 787"/>
                  <a:gd name="connsiteY5" fmla="*/ 730 h 730"/>
                  <a:gd name="connsiteX6" fmla="*/ 122 w 787"/>
                  <a:gd name="connsiteY6" fmla="*/ 730 h 730"/>
                  <a:gd name="connsiteX7" fmla="*/ 0 w 787"/>
                  <a:gd name="connsiteY7" fmla="*/ 608 h 730"/>
                  <a:gd name="connsiteX8" fmla="*/ 0 w 787"/>
                  <a:gd name="connsiteY8" fmla="*/ 301 h 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" h="730">
                    <a:moveTo>
                      <a:pt x="0" y="301"/>
                    </a:moveTo>
                    <a:cubicBezTo>
                      <a:pt x="0" y="233"/>
                      <a:pt x="140" y="0"/>
                      <a:pt x="208" y="0"/>
                    </a:cubicBezTo>
                    <a:lnTo>
                      <a:pt x="665" y="0"/>
                    </a:lnTo>
                    <a:cubicBezTo>
                      <a:pt x="733" y="0"/>
                      <a:pt x="787" y="54"/>
                      <a:pt x="787" y="122"/>
                    </a:cubicBezTo>
                    <a:lnTo>
                      <a:pt x="787" y="608"/>
                    </a:lnTo>
                    <a:cubicBezTo>
                      <a:pt x="787" y="676"/>
                      <a:pt x="733" y="730"/>
                      <a:pt x="665" y="730"/>
                    </a:cubicBezTo>
                    <a:lnTo>
                      <a:pt x="122" y="730"/>
                    </a:lnTo>
                    <a:cubicBezTo>
                      <a:pt x="54" y="730"/>
                      <a:pt x="0" y="676"/>
                      <a:pt x="0" y="608"/>
                    </a:cubicBezTo>
                    <a:lnTo>
                      <a:pt x="0" y="301"/>
                    </a:lnTo>
                    <a:close/>
                  </a:path>
                </a:pathLst>
              </a:custGeom>
              <a:solidFill>
                <a:srgbClr val="D7F3F6"/>
              </a:solidFill>
              <a:ln>
                <a:solidFill>
                  <a:srgbClr val="A4E0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15" y="2240"/>
                <a:ext cx="787" cy="730"/>
              </a:xfrm>
              <a:custGeom>
                <a:avLst/>
                <a:gdLst>
                  <a:gd name="connsiteX0" fmla="*/ 0 w 787"/>
                  <a:gd name="connsiteY0" fmla="*/ 301 h 730"/>
                  <a:gd name="connsiteX1" fmla="*/ 208 w 787"/>
                  <a:gd name="connsiteY1" fmla="*/ 0 h 730"/>
                  <a:gd name="connsiteX2" fmla="*/ 665 w 787"/>
                  <a:gd name="connsiteY2" fmla="*/ 0 h 730"/>
                  <a:gd name="connsiteX3" fmla="*/ 787 w 787"/>
                  <a:gd name="connsiteY3" fmla="*/ 122 h 730"/>
                  <a:gd name="connsiteX4" fmla="*/ 787 w 787"/>
                  <a:gd name="connsiteY4" fmla="*/ 608 h 730"/>
                  <a:gd name="connsiteX5" fmla="*/ 665 w 787"/>
                  <a:gd name="connsiteY5" fmla="*/ 730 h 730"/>
                  <a:gd name="connsiteX6" fmla="*/ 122 w 787"/>
                  <a:gd name="connsiteY6" fmla="*/ 730 h 730"/>
                  <a:gd name="connsiteX7" fmla="*/ 0 w 787"/>
                  <a:gd name="connsiteY7" fmla="*/ 608 h 730"/>
                  <a:gd name="connsiteX8" fmla="*/ 0 w 787"/>
                  <a:gd name="connsiteY8" fmla="*/ 301 h 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" h="730">
                    <a:moveTo>
                      <a:pt x="0" y="301"/>
                    </a:moveTo>
                    <a:cubicBezTo>
                      <a:pt x="0" y="233"/>
                      <a:pt x="140" y="0"/>
                      <a:pt x="208" y="0"/>
                    </a:cubicBezTo>
                    <a:lnTo>
                      <a:pt x="665" y="0"/>
                    </a:lnTo>
                    <a:cubicBezTo>
                      <a:pt x="733" y="0"/>
                      <a:pt x="787" y="54"/>
                      <a:pt x="787" y="122"/>
                    </a:cubicBezTo>
                    <a:lnTo>
                      <a:pt x="787" y="608"/>
                    </a:lnTo>
                    <a:cubicBezTo>
                      <a:pt x="787" y="676"/>
                      <a:pt x="733" y="730"/>
                      <a:pt x="665" y="730"/>
                    </a:cubicBezTo>
                    <a:lnTo>
                      <a:pt x="122" y="730"/>
                    </a:lnTo>
                    <a:cubicBezTo>
                      <a:pt x="54" y="730"/>
                      <a:pt x="0" y="676"/>
                      <a:pt x="0" y="608"/>
                    </a:cubicBezTo>
                    <a:lnTo>
                      <a:pt x="0" y="301"/>
                    </a:lnTo>
                    <a:close/>
                  </a:path>
                </a:pathLst>
              </a:custGeom>
              <a:solidFill>
                <a:srgbClr val="D7F3F6"/>
              </a:solidFill>
              <a:ln>
                <a:solidFill>
                  <a:srgbClr val="92D8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14" y="2049"/>
              <a:ext cx="79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latin typeface="宋体" panose="02010600030101010101" pitchFamily="2" charset="-122"/>
                </a:rPr>
                <a:t>2</a:t>
              </a:r>
              <a:endParaRPr lang="en-US" altLang="zh-CN" sz="40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"/>
          <p:cNvGrpSpPr/>
          <p:nvPr/>
        </p:nvGrpSpPr>
        <p:grpSpPr>
          <a:xfrm>
            <a:off x="258763" y="857250"/>
            <a:ext cx="2108200" cy="827088"/>
            <a:chOff x="295" y="1079"/>
            <a:chExt cx="1327" cy="521"/>
          </a:xfrm>
        </p:grpSpPr>
        <p:pic>
          <p:nvPicPr>
            <p:cNvPr id="23554" name="Picture 30" descr="101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313" y="1214"/>
              <a:ext cx="1292" cy="263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5" name="AutoShape 31"/>
            <p:cNvSpPr/>
            <p:nvPr/>
          </p:nvSpPr>
          <p:spPr>
            <a:xfrm>
              <a:off x="295" y="1079"/>
              <a:ext cx="1327" cy="521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84AB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8" name="Group 39"/>
          <p:cNvGrpSpPr/>
          <p:nvPr/>
        </p:nvGrpSpPr>
        <p:grpSpPr>
          <a:xfrm>
            <a:off x="2452688" y="857250"/>
            <a:ext cx="2105025" cy="827088"/>
            <a:chOff x="1610" y="1207"/>
            <a:chExt cx="1327" cy="521"/>
          </a:xfrm>
        </p:grpSpPr>
        <p:pic>
          <p:nvPicPr>
            <p:cNvPr id="23557" name="Picture 35" descr="102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665" y="1365"/>
              <a:ext cx="1222" cy="241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58" name="AutoShape 36"/>
            <p:cNvSpPr/>
            <p:nvPr/>
          </p:nvSpPr>
          <p:spPr>
            <a:xfrm>
              <a:off x="1610" y="1207"/>
              <a:ext cx="1327" cy="521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84AB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4" name="Group 42"/>
          <p:cNvGrpSpPr/>
          <p:nvPr/>
        </p:nvGrpSpPr>
        <p:grpSpPr>
          <a:xfrm>
            <a:off x="4611688" y="857250"/>
            <a:ext cx="2108200" cy="827088"/>
            <a:chOff x="3016" y="1207"/>
            <a:chExt cx="1327" cy="521"/>
          </a:xfrm>
        </p:grpSpPr>
        <p:pic>
          <p:nvPicPr>
            <p:cNvPr id="23560" name="Picture 40" descr="103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61" y="1364"/>
              <a:ext cx="1224" cy="245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561" name="AutoShape 41"/>
            <p:cNvSpPr/>
            <p:nvPr/>
          </p:nvSpPr>
          <p:spPr>
            <a:xfrm>
              <a:off x="3016" y="1207"/>
              <a:ext cx="1327" cy="521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84AB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6" name="Group 44"/>
          <p:cNvGrpSpPr/>
          <p:nvPr/>
        </p:nvGrpSpPr>
        <p:grpSpPr>
          <a:xfrm>
            <a:off x="6773863" y="857250"/>
            <a:ext cx="2105025" cy="827088"/>
            <a:chOff x="4433" y="1207"/>
            <a:chExt cx="1327" cy="521"/>
          </a:xfrm>
        </p:grpSpPr>
        <p:sp>
          <p:nvSpPr>
            <p:cNvPr id="23563" name="AutoShape 32"/>
            <p:cNvSpPr/>
            <p:nvPr/>
          </p:nvSpPr>
          <p:spPr>
            <a:xfrm>
              <a:off x="4433" y="1207"/>
              <a:ext cx="1327" cy="521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84AB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3564" name="Picture 43" descr="104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466" y="1364"/>
              <a:ext cx="1245" cy="24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8" name="TextBox 13"/>
          <p:cNvSpPr txBox="1"/>
          <p:nvPr/>
        </p:nvSpPr>
        <p:spPr>
          <a:xfrm>
            <a:off x="1138238" y="1738313"/>
            <a:ext cx="5016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9" name="直接连接符 18"/>
          <p:cNvCxnSpPr/>
          <p:nvPr/>
        </p:nvCxnSpPr>
        <p:spPr>
          <a:xfrm rot="5400000">
            <a:off x="1012825" y="2322513"/>
            <a:ext cx="360363" cy="35877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0" name="直接连接符 19"/>
          <p:cNvCxnSpPr/>
          <p:nvPr/>
        </p:nvCxnSpPr>
        <p:spPr>
          <a:xfrm rot="-5400000" flipH="1">
            <a:off x="1365250" y="2325688"/>
            <a:ext cx="360363" cy="35877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1" name="TextBox 16"/>
          <p:cNvSpPr txBox="1"/>
          <p:nvPr/>
        </p:nvSpPr>
        <p:spPr>
          <a:xfrm>
            <a:off x="665163" y="2686050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Box 17"/>
          <p:cNvSpPr txBox="1"/>
          <p:nvPr/>
        </p:nvSpPr>
        <p:spPr>
          <a:xfrm>
            <a:off x="1563688" y="2689225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TextBox 31"/>
          <p:cNvSpPr txBox="1"/>
          <p:nvPr/>
        </p:nvSpPr>
        <p:spPr>
          <a:xfrm>
            <a:off x="3265488" y="1738313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4" name="直接连接符 35"/>
          <p:cNvCxnSpPr/>
          <p:nvPr/>
        </p:nvCxnSpPr>
        <p:spPr>
          <a:xfrm rot="5400000">
            <a:off x="3143250" y="2322513"/>
            <a:ext cx="360363" cy="35877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5" name="直接连接符 36"/>
          <p:cNvCxnSpPr/>
          <p:nvPr/>
        </p:nvCxnSpPr>
        <p:spPr>
          <a:xfrm rot="-5400000" flipH="1">
            <a:off x="3495675" y="2325688"/>
            <a:ext cx="360363" cy="35877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6" name="TextBox 38"/>
          <p:cNvSpPr txBox="1"/>
          <p:nvPr/>
        </p:nvSpPr>
        <p:spPr>
          <a:xfrm>
            <a:off x="2833688" y="2686050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7" name="TextBox 39"/>
          <p:cNvSpPr txBox="1"/>
          <p:nvPr/>
        </p:nvSpPr>
        <p:spPr>
          <a:xfrm>
            <a:off x="3732213" y="2689225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8" name="TextBox 31"/>
          <p:cNvSpPr txBox="1"/>
          <p:nvPr/>
        </p:nvSpPr>
        <p:spPr>
          <a:xfrm>
            <a:off x="5443538" y="1738313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9" name="直接连接符 35"/>
          <p:cNvCxnSpPr/>
          <p:nvPr/>
        </p:nvCxnSpPr>
        <p:spPr>
          <a:xfrm rot="5400000">
            <a:off x="5348288" y="2335213"/>
            <a:ext cx="360362" cy="36195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0" name="直接连接符 36"/>
          <p:cNvCxnSpPr/>
          <p:nvPr/>
        </p:nvCxnSpPr>
        <p:spPr>
          <a:xfrm rot="-5400000" flipH="1">
            <a:off x="5700713" y="2338388"/>
            <a:ext cx="360362" cy="361950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1" name="TextBox 38"/>
          <p:cNvSpPr txBox="1"/>
          <p:nvPr/>
        </p:nvSpPr>
        <p:spPr>
          <a:xfrm>
            <a:off x="5021263" y="2686050"/>
            <a:ext cx="5016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TextBox 39"/>
          <p:cNvSpPr txBox="1"/>
          <p:nvPr/>
        </p:nvSpPr>
        <p:spPr>
          <a:xfrm>
            <a:off x="5919788" y="2689225"/>
            <a:ext cx="5016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3" name="TextBox 31"/>
          <p:cNvSpPr txBox="1"/>
          <p:nvPr/>
        </p:nvSpPr>
        <p:spPr>
          <a:xfrm>
            <a:off x="7615238" y="1738313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34" name="直接连接符 35"/>
          <p:cNvCxnSpPr/>
          <p:nvPr/>
        </p:nvCxnSpPr>
        <p:spPr>
          <a:xfrm rot="5400000">
            <a:off x="7493000" y="2322513"/>
            <a:ext cx="360363" cy="35877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36" name="直接连接符 36"/>
          <p:cNvCxnSpPr/>
          <p:nvPr/>
        </p:nvCxnSpPr>
        <p:spPr>
          <a:xfrm rot="-5400000" flipH="1">
            <a:off x="7845425" y="2325688"/>
            <a:ext cx="360363" cy="358775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41" name="TextBox 38"/>
          <p:cNvSpPr txBox="1"/>
          <p:nvPr/>
        </p:nvSpPr>
        <p:spPr>
          <a:xfrm>
            <a:off x="7154863" y="2686050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6" name="TextBox 39"/>
          <p:cNvSpPr txBox="1"/>
          <p:nvPr/>
        </p:nvSpPr>
        <p:spPr>
          <a:xfrm>
            <a:off x="8091488" y="2689225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8" name="AutoShape 27"/>
          <p:cNvSpPr>
            <a:spLocks noChangeArrowheads="1"/>
          </p:cNvSpPr>
          <p:nvPr/>
        </p:nvSpPr>
        <p:spPr bwMode="auto">
          <a:xfrm>
            <a:off x="2981325" y="3840163"/>
            <a:ext cx="4216400" cy="646641"/>
          </a:xfrm>
          <a:prstGeom prst="wedgeRoundRectCallout">
            <a:avLst>
              <a:gd name="adj1" fmla="val 54672"/>
              <a:gd name="adj2" fmla="val 2250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把 </a:t>
            </a:r>
            <a:r>
              <a:rPr kumimoji="0" lang="en-US" altLang="zh-CN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5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分成了几和几？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9" name="AutoShape 27"/>
          <p:cNvSpPr>
            <a:spLocks noChangeArrowheads="1"/>
          </p:cNvSpPr>
          <p:nvPr/>
        </p:nvSpPr>
        <p:spPr bwMode="auto">
          <a:xfrm>
            <a:off x="2971800" y="3840163"/>
            <a:ext cx="4225925" cy="646797"/>
          </a:xfrm>
          <a:prstGeom prst="wedgeRoundRectCallout">
            <a:avLst>
              <a:gd name="adj1" fmla="val 54934"/>
              <a:gd name="adj2" fmla="val 27025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有不同的分法吗？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" name="图片 2" descr="女044 拷贝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772400" y="3562350"/>
            <a:ext cx="1191260" cy="14770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xit" presetSubtype="8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00"/>
                            </p:stCondLst>
                            <p:childTnLst>
                              <p:par>
                                <p:cTn id="38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0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1000"/>
                            </p:stCondLst>
                            <p:childTnLst>
                              <p:par>
                                <p:cTn id="58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500"/>
                            </p:stCondLst>
                            <p:childTnLst>
                              <p:par>
                                <p:cTn id="6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4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6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1000"/>
                            </p:stCondLst>
                            <p:childTnLst>
                              <p:par>
                                <p:cTn id="8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4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500"/>
                            </p:stCondLst>
                            <p:childTnLst>
                              <p:par>
                                <p:cTn id="8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500"/>
                            </p:stCondLst>
                            <p:childTnLst>
                              <p:par>
                                <p:cTn id="102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5" fill="hold">
                            <p:stCondLst>
                              <p:cond delay="1000"/>
                            </p:stCondLst>
                            <p:childTnLst>
                              <p:par>
                                <p:cTn id="106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500"/>
                            </p:stCondLst>
                            <p:childTnLst>
                              <p:par>
                                <p:cTn id="1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21" grpId="0"/>
      <p:bldP spid="22" grpId="0"/>
      <p:bldP spid="23" grpId="0"/>
      <p:bldP spid="26" grpId="0"/>
      <p:bldP spid="27" grpId="0"/>
      <p:bldP spid="28" grpId="0"/>
      <p:bldP spid="31" grpId="0"/>
      <p:bldP spid="32" grpId="0"/>
      <p:bldP spid="33" grpId="0"/>
      <p:bldP spid="41" grpId="0"/>
      <p:bldP spid="46" grpId="0"/>
      <p:bldP spid="48" grpId="0" bldLvl="0" animBg="1"/>
      <p:bldP spid="48" grpId="1" animBg="1"/>
      <p:bldP spid="49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577" name="组合 1"/>
          <p:cNvGrpSpPr/>
          <p:nvPr/>
        </p:nvGrpSpPr>
        <p:grpSpPr>
          <a:xfrm>
            <a:off x="844550" y="1533525"/>
            <a:ext cx="1524000" cy="1443038"/>
            <a:chOff x="8616" y="616"/>
            <a:chExt cx="2398" cy="2273"/>
          </a:xfrm>
        </p:grpSpPr>
        <p:sp>
          <p:nvSpPr>
            <p:cNvPr id="24578" name="TextBox 14"/>
            <p:cNvSpPr txBox="1"/>
            <p:nvPr/>
          </p:nvSpPr>
          <p:spPr>
            <a:xfrm>
              <a:off x="9394" y="616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4579" name="直接连接符 15"/>
            <p:cNvCxnSpPr/>
            <p:nvPr/>
          </p:nvCxnSpPr>
          <p:spPr>
            <a:xfrm rot="5400000">
              <a:off x="9242" y="131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80" name="直接连接符 16"/>
            <p:cNvCxnSpPr/>
            <p:nvPr/>
          </p:nvCxnSpPr>
          <p:spPr>
            <a:xfrm rot="-5400000" flipH="1">
              <a:off x="9982" y="131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4581" name="TextBox 17"/>
            <p:cNvSpPr txBox="1"/>
            <p:nvPr/>
          </p:nvSpPr>
          <p:spPr>
            <a:xfrm>
              <a:off x="8616" y="1868"/>
              <a:ext cx="78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582" name="TextBox 18"/>
            <p:cNvSpPr txBox="1"/>
            <p:nvPr/>
          </p:nvSpPr>
          <p:spPr>
            <a:xfrm>
              <a:off x="10226" y="1873"/>
              <a:ext cx="78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4583" name="组合 2"/>
          <p:cNvGrpSpPr/>
          <p:nvPr/>
        </p:nvGrpSpPr>
        <p:grpSpPr>
          <a:xfrm>
            <a:off x="2819400" y="1536700"/>
            <a:ext cx="1463675" cy="1441450"/>
            <a:chOff x="8662" y="3044"/>
            <a:chExt cx="2305" cy="2271"/>
          </a:xfrm>
        </p:grpSpPr>
        <p:sp>
          <p:nvSpPr>
            <p:cNvPr id="24584" name="TextBox 26"/>
            <p:cNvSpPr txBox="1"/>
            <p:nvPr/>
          </p:nvSpPr>
          <p:spPr>
            <a:xfrm>
              <a:off x="9404" y="3044"/>
              <a:ext cx="78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585" name="TextBox 27"/>
            <p:cNvSpPr txBox="1"/>
            <p:nvPr/>
          </p:nvSpPr>
          <p:spPr>
            <a:xfrm>
              <a:off x="8662" y="4297"/>
              <a:ext cx="787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586" name="TextBox 28"/>
            <p:cNvSpPr txBox="1"/>
            <p:nvPr/>
          </p:nvSpPr>
          <p:spPr>
            <a:xfrm>
              <a:off x="10179" y="4297"/>
              <a:ext cx="78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4587" name="直接连接符 35"/>
            <p:cNvCxnSpPr/>
            <p:nvPr/>
          </p:nvCxnSpPr>
          <p:spPr>
            <a:xfrm rot="5400000">
              <a:off x="9238" y="3743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88" name="直接连接符 36"/>
            <p:cNvCxnSpPr/>
            <p:nvPr/>
          </p:nvCxnSpPr>
          <p:spPr>
            <a:xfrm rot="-5400000" flipH="1">
              <a:off x="9977" y="3743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589" name="组合 3"/>
          <p:cNvGrpSpPr/>
          <p:nvPr/>
        </p:nvGrpSpPr>
        <p:grpSpPr>
          <a:xfrm>
            <a:off x="4733925" y="1536700"/>
            <a:ext cx="1468438" cy="1441450"/>
            <a:chOff x="8722" y="5471"/>
            <a:chExt cx="2312" cy="2270"/>
          </a:xfrm>
        </p:grpSpPr>
        <p:sp>
          <p:nvSpPr>
            <p:cNvPr id="24590" name="TextBox 29"/>
            <p:cNvSpPr txBox="1"/>
            <p:nvPr/>
          </p:nvSpPr>
          <p:spPr>
            <a:xfrm>
              <a:off x="9392" y="5471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591" name="TextBox 30"/>
            <p:cNvSpPr txBox="1"/>
            <p:nvPr/>
          </p:nvSpPr>
          <p:spPr>
            <a:xfrm>
              <a:off x="8722" y="6723"/>
              <a:ext cx="787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592" name="TextBox 31"/>
            <p:cNvSpPr txBox="1"/>
            <p:nvPr/>
          </p:nvSpPr>
          <p:spPr>
            <a:xfrm>
              <a:off x="10247" y="6723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4593" name="直接连接符 35"/>
            <p:cNvCxnSpPr/>
            <p:nvPr/>
          </p:nvCxnSpPr>
          <p:spPr>
            <a:xfrm rot="5400000">
              <a:off x="9255" y="616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594" name="直接连接符 36"/>
            <p:cNvCxnSpPr/>
            <p:nvPr/>
          </p:nvCxnSpPr>
          <p:spPr>
            <a:xfrm rot="-5400000" flipH="1">
              <a:off x="9995" y="616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4595" name="组合 5"/>
          <p:cNvGrpSpPr/>
          <p:nvPr/>
        </p:nvGrpSpPr>
        <p:grpSpPr>
          <a:xfrm>
            <a:off x="6654800" y="1538288"/>
            <a:ext cx="1466850" cy="1439862"/>
            <a:chOff x="8722" y="5471"/>
            <a:chExt cx="2312" cy="2268"/>
          </a:xfrm>
        </p:grpSpPr>
        <p:sp>
          <p:nvSpPr>
            <p:cNvPr id="24596" name="TextBox 29"/>
            <p:cNvSpPr txBox="1"/>
            <p:nvPr/>
          </p:nvSpPr>
          <p:spPr>
            <a:xfrm>
              <a:off x="9392" y="5471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597" name="TextBox 30"/>
            <p:cNvSpPr txBox="1"/>
            <p:nvPr/>
          </p:nvSpPr>
          <p:spPr>
            <a:xfrm>
              <a:off x="8722" y="6723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4598" name="TextBox 31"/>
            <p:cNvSpPr txBox="1"/>
            <p:nvPr/>
          </p:nvSpPr>
          <p:spPr>
            <a:xfrm>
              <a:off x="10247" y="6723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4599" name="直接连接符 35"/>
            <p:cNvCxnSpPr/>
            <p:nvPr/>
          </p:nvCxnSpPr>
          <p:spPr>
            <a:xfrm rot="5400000">
              <a:off x="9255" y="616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4600" name="直接连接符 36"/>
            <p:cNvCxnSpPr/>
            <p:nvPr/>
          </p:nvCxnSpPr>
          <p:spPr>
            <a:xfrm rot="-5400000" flipH="1">
              <a:off x="9995" y="616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2" name="文本框 1"/>
          <p:cNvSpPr txBox="1"/>
          <p:nvPr/>
        </p:nvSpPr>
        <p:spPr>
          <a:xfrm>
            <a:off x="703263" y="3111500"/>
            <a:ext cx="385953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①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5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的分成只有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组。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4" name="文本框 23"/>
          <p:cNvSpPr txBox="1"/>
          <p:nvPr/>
        </p:nvSpPr>
        <p:spPr>
          <a:xfrm>
            <a:off x="703263" y="3694113"/>
            <a:ext cx="794067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②第一个数越来越大，第二个数越来越小。</a:t>
            </a:r>
            <a:endParaRPr lang="zh-CN" altLang="en-US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1111250" y="4335463"/>
            <a:ext cx="692086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可以从分成</a:t>
            </a:r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和几开始，按顺序记忆。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5" name="组合 4"/>
          <p:cNvGrpSpPr/>
          <p:nvPr/>
        </p:nvGrpSpPr>
        <p:grpSpPr>
          <a:xfrm>
            <a:off x="659130" y="666750"/>
            <a:ext cx="5868670" cy="1120140"/>
            <a:chOff x="1038" y="1050"/>
            <a:chExt cx="9242" cy="1764"/>
          </a:xfrm>
        </p:grpSpPr>
        <p:sp>
          <p:nvSpPr>
            <p:cNvPr id="27" name="AutoShape 27"/>
            <p:cNvSpPr>
              <a:spLocks noChangeArrowheads="1"/>
            </p:cNvSpPr>
            <p:nvPr/>
          </p:nvSpPr>
          <p:spPr bwMode="auto">
            <a:xfrm>
              <a:off x="2812" y="1063"/>
              <a:ext cx="7468" cy="1017"/>
            </a:xfrm>
            <a:prstGeom prst="wedgeRoundRectCallout">
              <a:avLst>
                <a:gd name="adj1" fmla="val -54840"/>
                <a:gd name="adj2" fmla="val -2843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</a:rPr>
                <a:t>你有什么好的记忆方法？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endParaRPr>
            </a:p>
          </p:txBody>
        </p:sp>
        <p:pic>
          <p:nvPicPr>
            <p:cNvPr id="4" name="图片 3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038" y="1050"/>
              <a:ext cx="1374" cy="1765"/>
            </a:xfrm>
            <a:prstGeom prst="rect">
              <a:avLst/>
            </a:prstGeom>
          </p:spPr>
        </p:pic>
      </p:grpSp>
      <p:grpSp>
        <p:nvGrpSpPr>
          <p:cNvPr id="8" name="组合 7"/>
          <p:cNvGrpSpPr/>
          <p:nvPr/>
        </p:nvGrpSpPr>
        <p:grpSpPr>
          <a:xfrm>
            <a:off x="4419600" y="514350"/>
            <a:ext cx="4347210" cy="1160780"/>
            <a:chOff x="6960" y="810"/>
            <a:chExt cx="6846" cy="1828"/>
          </a:xfrm>
        </p:grpSpPr>
        <p:sp>
          <p:nvSpPr>
            <p:cNvPr id="6" name="AutoShape 27"/>
            <p:cNvSpPr>
              <a:spLocks noChangeArrowheads="1"/>
            </p:cNvSpPr>
            <p:nvPr/>
          </p:nvSpPr>
          <p:spPr bwMode="auto">
            <a:xfrm>
              <a:off x="6960" y="1050"/>
              <a:ext cx="5099" cy="1018"/>
            </a:xfrm>
            <a:prstGeom prst="wedgeRoundRectCallout">
              <a:avLst>
                <a:gd name="adj1" fmla="val 54672"/>
                <a:gd name="adj2" fmla="val 2250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rPr>
                <a:t>你有什么发现？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pic>
          <p:nvPicPr>
            <p:cNvPr id="7" name="图片 6" descr="女044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332" y="810"/>
              <a:ext cx="1474" cy="1828"/>
            </a:xfrm>
            <a:prstGeom prst="rect">
              <a:avLst/>
            </a:prstGeom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xit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24" grpId="0"/>
      <p:bldP spid="3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1" name="文本框 20"/>
          <p:cNvSpPr txBox="1"/>
          <p:nvPr/>
        </p:nvSpPr>
        <p:spPr>
          <a:xfrm>
            <a:off x="715963" y="989013"/>
            <a:ext cx="243141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1.</a:t>
            </a:r>
            <a:r>
              <a: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摆一摆。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 </a:t>
            </a:r>
            <a:endParaRPr lang="zh-CN" altLang="en-US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5602" name="文本框 21"/>
          <p:cNvSpPr txBox="1"/>
          <p:nvPr/>
        </p:nvSpPr>
        <p:spPr>
          <a:xfrm>
            <a:off x="3276918" y="189865"/>
            <a:ext cx="28524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P22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5603" name="Picture 10" descr="C:\Users\Administrator\Desktop\图片8-removebg-preview.png图片8-removebg-preview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3147695" y="989330"/>
            <a:ext cx="3324225" cy="370522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F:\人一数上\3 1-5的认识和加减法\N7PR6_@JBE5D)X@LHG(O$DH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4050" y="1301750"/>
            <a:ext cx="7956550" cy="16462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椭圆 1"/>
          <p:cNvSpPr>
            <a:spLocks noChangeAspect="1"/>
          </p:cNvSpPr>
          <p:nvPr/>
        </p:nvSpPr>
        <p:spPr>
          <a:xfrm>
            <a:off x="3392488" y="1504950"/>
            <a:ext cx="371475" cy="3714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7" name="椭圆 46"/>
          <p:cNvSpPr>
            <a:spLocks noChangeAspect="1"/>
          </p:cNvSpPr>
          <p:nvPr/>
        </p:nvSpPr>
        <p:spPr>
          <a:xfrm>
            <a:off x="3109913" y="2438400"/>
            <a:ext cx="371475" cy="371475"/>
          </a:xfrm>
          <a:prstGeom prst="ellipse">
            <a:avLst/>
          </a:prstGeom>
          <a:solidFill>
            <a:srgbClr val="A0DD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8" name="椭圆 47"/>
          <p:cNvSpPr>
            <a:spLocks noChangeAspect="1"/>
          </p:cNvSpPr>
          <p:nvPr/>
        </p:nvSpPr>
        <p:spPr>
          <a:xfrm>
            <a:off x="2930525" y="1860550"/>
            <a:ext cx="371475" cy="3714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9" name="椭圆 48"/>
          <p:cNvSpPr>
            <a:spLocks noChangeAspect="1"/>
          </p:cNvSpPr>
          <p:nvPr/>
        </p:nvSpPr>
        <p:spPr>
          <a:xfrm>
            <a:off x="3681413" y="2435225"/>
            <a:ext cx="371475" cy="371475"/>
          </a:xfrm>
          <a:prstGeom prst="ellipse">
            <a:avLst/>
          </a:prstGeom>
          <a:solidFill>
            <a:srgbClr val="A0DD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0" name="椭圆 49"/>
          <p:cNvSpPr>
            <a:spLocks noChangeAspect="1"/>
          </p:cNvSpPr>
          <p:nvPr/>
        </p:nvSpPr>
        <p:spPr>
          <a:xfrm>
            <a:off x="3854450" y="1860550"/>
            <a:ext cx="371475" cy="371475"/>
          </a:xfrm>
          <a:prstGeom prst="ellipse">
            <a:avLst/>
          </a:prstGeom>
          <a:solidFill>
            <a:srgbClr val="A0DD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1" name="椭圆 50"/>
          <p:cNvSpPr>
            <a:spLocks noChangeAspect="1"/>
          </p:cNvSpPr>
          <p:nvPr/>
        </p:nvSpPr>
        <p:spPr>
          <a:xfrm>
            <a:off x="5516563" y="1503363"/>
            <a:ext cx="369888" cy="3698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2" name="椭圆 51"/>
          <p:cNvSpPr>
            <a:spLocks noChangeAspect="1"/>
          </p:cNvSpPr>
          <p:nvPr/>
        </p:nvSpPr>
        <p:spPr>
          <a:xfrm>
            <a:off x="5051425" y="1860550"/>
            <a:ext cx="371475" cy="3714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3" name="椭圆 52"/>
          <p:cNvSpPr>
            <a:spLocks noChangeAspect="1"/>
          </p:cNvSpPr>
          <p:nvPr/>
        </p:nvSpPr>
        <p:spPr>
          <a:xfrm>
            <a:off x="5230813" y="2439988"/>
            <a:ext cx="369888" cy="3698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4" name="椭圆 53"/>
          <p:cNvSpPr>
            <a:spLocks noChangeAspect="1"/>
          </p:cNvSpPr>
          <p:nvPr/>
        </p:nvSpPr>
        <p:spPr>
          <a:xfrm>
            <a:off x="5978525" y="1862138"/>
            <a:ext cx="369888" cy="371475"/>
          </a:xfrm>
          <a:prstGeom prst="ellipse">
            <a:avLst/>
          </a:prstGeom>
          <a:solidFill>
            <a:srgbClr val="A0DD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5" name="椭圆 54"/>
          <p:cNvSpPr>
            <a:spLocks noChangeAspect="1"/>
          </p:cNvSpPr>
          <p:nvPr/>
        </p:nvSpPr>
        <p:spPr>
          <a:xfrm>
            <a:off x="5807075" y="2444750"/>
            <a:ext cx="371475" cy="369888"/>
          </a:xfrm>
          <a:prstGeom prst="ellipse">
            <a:avLst/>
          </a:prstGeom>
          <a:solidFill>
            <a:srgbClr val="A0DD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6" name="椭圆 55"/>
          <p:cNvSpPr>
            <a:spLocks noChangeAspect="1"/>
          </p:cNvSpPr>
          <p:nvPr/>
        </p:nvSpPr>
        <p:spPr>
          <a:xfrm>
            <a:off x="7640638" y="1503363"/>
            <a:ext cx="369888" cy="3698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7" name="椭圆 56"/>
          <p:cNvSpPr>
            <a:spLocks noChangeAspect="1"/>
          </p:cNvSpPr>
          <p:nvPr/>
        </p:nvSpPr>
        <p:spPr>
          <a:xfrm>
            <a:off x="7177088" y="1860550"/>
            <a:ext cx="371475" cy="3714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8" name="椭圆 57"/>
          <p:cNvSpPr>
            <a:spLocks noChangeAspect="1"/>
          </p:cNvSpPr>
          <p:nvPr/>
        </p:nvSpPr>
        <p:spPr>
          <a:xfrm>
            <a:off x="7356475" y="2438400"/>
            <a:ext cx="369888" cy="371475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59" name="椭圆 58"/>
          <p:cNvSpPr>
            <a:spLocks noChangeAspect="1"/>
          </p:cNvSpPr>
          <p:nvPr/>
        </p:nvSpPr>
        <p:spPr>
          <a:xfrm>
            <a:off x="7929563" y="2439988"/>
            <a:ext cx="371475" cy="369888"/>
          </a:xfrm>
          <a:prstGeom prst="ellips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0" name="椭圆 59"/>
          <p:cNvSpPr>
            <a:spLocks noChangeAspect="1"/>
          </p:cNvSpPr>
          <p:nvPr/>
        </p:nvSpPr>
        <p:spPr>
          <a:xfrm>
            <a:off x="8105775" y="1858963"/>
            <a:ext cx="371475" cy="371475"/>
          </a:xfrm>
          <a:prstGeom prst="ellipse">
            <a:avLst/>
          </a:prstGeom>
          <a:solidFill>
            <a:srgbClr val="A0DDF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1" name="Rectangle 8"/>
          <p:cNvSpPr>
            <a:spLocks noChangeArrowheads="1"/>
          </p:cNvSpPr>
          <p:nvPr/>
        </p:nvSpPr>
        <p:spPr bwMode="auto">
          <a:xfrm>
            <a:off x="744538" y="749300"/>
            <a:ext cx="6432550" cy="677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涂一涂，填一填。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3" name="组合 2"/>
          <p:cNvGrpSpPr/>
          <p:nvPr/>
        </p:nvGrpSpPr>
        <p:grpSpPr>
          <a:xfrm flipV="1">
            <a:off x="730885" y="3157846"/>
            <a:ext cx="1566545" cy="1346200"/>
            <a:chOff x="3288" y="5716"/>
            <a:chExt cx="2467" cy="2120"/>
          </a:xfrm>
          <a:solidFill>
            <a:srgbClr val="FAF1D6"/>
          </a:solidFill>
        </p:grpSpPr>
        <p:sp>
          <p:nvSpPr>
            <p:cNvPr id="39" name="矩形 38"/>
            <p:cNvSpPr/>
            <p:nvPr/>
          </p:nvSpPr>
          <p:spPr>
            <a:xfrm>
              <a:off x="3288" y="5716"/>
              <a:ext cx="720" cy="720"/>
            </a:xfrm>
            <a:prstGeom prst="rect">
              <a:avLst/>
            </a:prstGeom>
            <a:grpFill/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40" name="组合 39"/>
            <p:cNvGrpSpPr/>
            <p:nvPr/>
          </p:nvGrpSpPr>
          <p:grpSpPr>
            <a:xfrm flipV="1">
              <a:off x="3788" y="6549"/>
              <a:ext cx="1477" cy="1287"/>
              <a:chOff x="9109" y="5590"/>
              <a:chExt cx="1477" cy="1287"/>
            </a:xfrm>
            <a:grpFill/>
          </p:grpSpPr>
          <p:sp>
            <p:nvSpPr>
              <p:cNvPr id="5" name="TextBox 29"/>
              <p:cNvSpPr txBox="1"/>
              <p:nvPr/>
            </p:nvSpPr>
            <p:spPr>
              <a:xfrm>
                <a:off x="9392" y="5590"/>
                <a:ext cx="787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fontAlgn="base" hangingPunct="1">
                  <a:spcBef>
                    <a:spcPct val="0"/>
                  </a:spcBef>
                </a:pPr>
                <a:r>
                  <a:rPr lang="en-US" altLang="zh-CN" sz="3600" b="0" strike="noStrike" noProof="1">
                    <a:latin typeface="楷体" panose="02010609060101010101" charset="-122"/>
                    <a:ea typeface="楷体" panose="02010609060101010101" charset="-122"/>
                    <a:cs typeface="+mn-cs"/>
                  </a:rPr>
                  <a:t>5</a:t>
                </a:r>
                <a:endParaRPr lang="en-US" altLang="zh-CN" sz="3600" b="0" strike="noStrike" noProof="1"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6" name="直接连接符 35"/>
              <p:cNvSpPr/>
              <p:nvPr/>
            </p:nvSpPr>
            <p:spPr>
              <a:xfrm rot="5400000">
                <a:off x="9265" y="6296"/>
                <a:ext cx="425" cy="737"/>
              </a:xfrm>
              <a:prstGeom prst="line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" name="直接连接符 36"/>
              <p:cNvSpPr/>
              <p:nvPr/>
            </p:nvSpPr>
            <p:spPr>
              <a:xfrm rot="-5400000" flipH="1">
                <a:off x="10005" y="6296"/>
                <a:ext cx="425" cy="737"/>
              </a:xfrm>
              <a:prstGeom prst="line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46" name="矩形 45"/>
            <p:cNvSpPr/>
            <p:nvPr/>
          </p:nvSpPr>
          <p:spPr>
            <a:xfrm>
              <a:off x="5035" y="5720"/>
              <a:ext cx="720" cy="720"/>
            </a:xfrm>
            <a:prstGeom prst="rect">
              <a:avLst/>
            </a:prstGeom>
            <a:grpFill/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6643" name="TextBox 12"/>
          <p:cNvSpPr txBox="1"/>
          <p:nvPr/>
        </p:nvSpPr>
        <p:spPr>
          <a:xfrm>
            <a:off x="1782763" y="3960813"/>
            <a:ext cx="5715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44" name="TextBox 30"/>
          <p:cNvSpPr txBox="1"/>
          <p:nvPr/>
        </p:nvSpPr>
        <p:spPr>
          <a:xfrm>
            <a:off x="717550" y="3965575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645" name="组合 30"/>
          <p:cNvGrpSpPr/>
          <p:nvPr/>
        </p:nvGrpSpPr>
        <p:grpSpPr>
          <a:xfrm>
            <a:off x="2825750" y="3221038"/>
            <a:ext cx="1565275" cy="1292225"/>
            <a:chOff x="4449" y="4359"/>
            <a:chExt cx="2466" cy="2035"/>
          </a:xfrm>
        </p:grpSpPr>
        <p:sp>
          <p:nvSpPr>
            <p:cNvPr id="28" name="矩形 27"/>
            <p:cNvSpPr/>
            <p:nvPr/>
          </p:nvSpPr>
          <p:spPr>
            <a:xfrm flipV="1">
              <a:off x="5296" y="4359"/>
              <a:ext cx="720" cy="720"/>
            </a:xfrm>
            <a:prstGeom prst="rect">
              <a:avLst/>
            </a:prstGeom>
            <a:solidFill>
              <a:srgbClr val="FAF1D6"/>
            </a:solidFill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 flipV="1">
              <a:off x="4449" y="5136"/>
              <a:ext cx="2467" cy="1258"/>
              <a:chOff x="3288" y="5716"/>
              <a:chExt cx="2467" cy="1258"/>
            </a:xfrm>
            <a:solidFill>
              <a:srgbClr val="FAF1D6"/>
            </a:solidFill>
          </p:grpSpPr>
          <p:sp>
            <p:nvSpPr>
              <p:cNvPr id="15" name="矩形 14"/>
              <p:cNvSpPr/>
              <p:nvPr/>
            </p:nvSpPr>
            <p:spPr>
              <a:xfrm>
                <a:off x="3288" y="5716"/>
                <a:ext cx="720" cy="720"/>
              </a:xfrm>
              <a:prstGeom prst="rect">
                <a:avLst/>
              </a:prstGeom>
              <a:grpFill/>
              <a:ln w="127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16" name="组合 15"/>
              <p:cNvGrpSpPr/>
              <p:nvPr/>
            </p:nvGrpSpPr>
            <p:grpSpPr>
              <a:xfrm flipV="1">
                <a:off x="3788" y="6549"/>
                <a:ext cx="1477" cy="425"/>
                <a:chOff x="9109" y="6452"/>
                <a:chExt cx="1477" cy="425"/>
              </a:xfrm>
              <a:grpFill/>
            </p:grpSpPr>
            <p:sp>
              <p:nvSpPr>
                <p:cNvPr id="20" name="直接连接符 35"/>
                <p:cNvSpPr/>
                <p:nvPr/>
              </p:nvSpPr>
              <p:spPr>
                <a:xfrm rot="5400000">
                  <a:off x="9265" y="6296"/>
                  <a:ext cx="425" cy="737"/>
                </a:xfrm>
                <a:prstGeom prst="line">
                  <a:avLst/>
                </a:prstGeom>
                <a:grpFill/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21" name="直接连接符 36"/>
                <p:cNvSpPr/>
                <p:nvPr/>
              </p:nvSpPr>
              <p:spPr>
                <a:xfrm rot="-5400000" flipH="1">
                  <a:off x="10005" y="6296"/>
                  <a:ext cx="425" cy="737"/>
                </a:xfrm>
                <a:prstGeom prst="line">
                  <a:avLst/>
                </a:prstGeom>
                <a:grpFill/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22" name="矩形 21"/>
              <p:cNvSpPr/>
              <p:nvPr/>
            </p:nvSpPr>
            <p:spPr>
              <a:xfrm>
                <a:off x="5035" y="5720"/>
                <a:ext cx="720" cy="720"/>
              </a:xfrm>
              <a:prstGeom prst="rect">
                <a:avLst/>
              </a:prstGeom>
              <a:grpFill/>
              <a:ln w="127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3" name="TextBox 12"/>
          <p:cNvSpPr txBox="1"/>
          <p:nvPr/>
        </p:nvSpPr>
        <p:spPr>
          <a:xfrm>
            <a:off x="3876675" y="3970338"/>
            <a:ext cx="5715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30"/>
          <p:cNvSpPr txBox="1"/>
          <p:nvPr/>
        </p:nvSpPr>
        <p:spPr>
          <a:xfrm>
            <a:off x="2813050" y="3975100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322638" y="3167063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651" name="组合 36"/>
          <p:cNvGrpSpPr/>
          <p:nvPr/>
        </p:nvGrpSpPr>
        <p:grpSpPr>
          <a:xfrm>
            <a:off x="4967288" y="3211513"/>
            <a:ext cx="1566862" cy="1292225"/>
            <a:chOff x="4449" y="4359"/>
            <a:chExt cx="2466" cy="2035"/>
          </a:xfrm>
        </p:grpSpPr>
        <p:sp>
          <p:nvSpPr>
            <p:cNvPr id="62" name="矩形 61"/>
            <p:cNvSpPr/>
            <p:nvPr/>
          </p:nvSpPr>
          <p:spPr>
            <a:xfrm flipV="1">
              <a:off x="5296" y="4359"/>
              <a:ext cx="720" cy="720"/>
            </a:xfrm>
            <a:prstGeom prst="rect">
              <a:avLst/>
            </a:prstGeom>
            <a:solidFill>
              <a:srgbClr val="FAF1D6"/>
            </a:solidFill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63" name="组合 62"/>
            <p:cNvGrpSpPr/>
            <p:nvPr/>
          </p:nvGrpSpPr>
          <p:grpSpPr>
            <a:xfrm flipV="1">
              <a:off x="4449" y="5136"/>
              <a:ext cx="2467" cy="1258"/>
              <a:chOff x="3288" y="5716"/>
              <a:chExt cx="2467" cy="1258"/>
            </a:xfrm>
            <a:solidFill>
              <a:srgbClr val="FAF1D6"/>
            </a:solidFill>
          </p:grpSpPr>
          <p:sp>
            <p:nvSpPr>
              <p:cNvPr id="64" name="矩形 63"/>
              <p:cNvSpPr/>
              <p:nvPr/>
            </p:nvSpPr>
            <p:spPr>
              <a:xfrm>
                <a:off x="3288" y="5716"/>
                <a:ext cx="720" cy="720"/>
              </a:xfrm>
              <a:prstGeom prst="rect">
                <a:avLst/>
              </a:prstGeom>
              <a:grpFill/>
              <a:ln w="127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65" name="组合 64"/>
              <p:cNvGrpSpPr/>
              <p:nvPr/>
            </p:nvGrpSpPr>
            <p:grpSpPr>
              <a:xfrm flipV="1">
                <a:off x="3788" y="6549"/>
                <a:ext cx="1477" cy="425"/>
                <a:chOff x="9109" y="6452"/>
                <a:chExt cx="1477" cy="425"/>
              </a:xfrm>
              <a:grpFill/>
            </p:grpSpPr>
            <p:sp>
              <p:nvSpPr>
                <p:cNvPr id="66" name="直接连接符 35"/>
                <p:cNvSpPr/>
                <p:nvPr/>
              </p:nvSpPr>
              <p:spPr>
                <a:xfrm rot="5400000">
                  <a:off x="9265" y="6296"/>
                  <a:ext cx="425" cy="737"/>
                </a:xfrm>
                <a:prstGeom prst="line">
                  <a:avLst/>
                </a:prstGeom>
                <a:grpFill/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67" name="直接连接符 36"/>
                <p:cNvSpPr/>
                <p:nvPr/>
              </p:nvSpPr>
              <p:spPr>
                <a:xfrm rot="-5400000" flipH="1">
                  <a:off x="10005" y="6296"/>
                  <a:ext cx="425" cy="737"/>
                </a:xfrm>
                <a:prstGeom prst="line">
                  <a:avLst/>
                </a:prstGeom>
                <a:grpFill/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68" name="矩形 67"/>
              <p:cNvSpPr/>
              <p:nvPr/>
            </p:nvSpPr>
            <p:spPr>
              <a:xfrm>
                <a:off x="5035" y="5720"/>
                <a:ext cx="720" cy="720"/>
              </a:xfrm>
              <a:prstGeom prst="rect">
                <a:avLst/>
              </a:prstGeom>
              <a:grpFill/>
              <a:ln w="127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69" name="TextBox 12"/>
          <p:cNvSpPr txBox="1"/>
          <p:nvPr/>
        </p:nvSpPr>
        <p:spPr>
          <a:xfrm>
            <a:off x="6019800" y="3960813"/>
            <a:ext cx="5715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0" name="TextBox 30"/>
          <p:cNvSpPr txBox="1"/>
          <p:nvPr/>
        </p:nvSpPr>
        <p:spPr>
          <a:xfrm>
            <a:off x="4954588" y="3965575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" name="TextBox 29"/>
          <p:cNvSpPr txBox="1"/>
          <p:nvPr/>
        </p:nvSpPr>
        <p:spPr>
          <a:xfrm>
            <a:off x="5464175" y="3157538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6657" name="组合 71"/>
          <p:cNvGrpSpPr/>
          <p:nvPr/>
        </p:nvGrpSpPr>
        <p:grpSpPr>
          <a:xfrm>
            <a:off x="7078663" y="3211513"/>
            <a:ext cx="1566862" cy="1292225"/>
            <a:chOff x="4449" y="4359"/>
            <a:chExt cx="2466" cy="2035"/>
          </a:xfrm>
        </p:grpSpPr>
        <p:sp>
          <p:nvSpPr>
            <p:cNvPr id="73" name="矩形 72"/>
            <p:cNvSpPr/>
            <p:nvPr/>
          </p:nvSpPr>
          <p:spPr>
            <a:xfrm flipV="1">
              <a:off x="5296" y="4359"/>
              <a:ext cx="720" cy="720"/>
            </a:xfrm>
            <a:prstGeom prst="rect">
              <a:avLst/>
            </a:prstGeom>
            <a:solidFill>
              <a:srgbClr val="FAF1D6"/>
            </a:solidFill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 flipV="1">
              <a:off x="4449" y="5136"/>
              <a:ext cx="2467" cy="1258"/>
              <a:chOff x="3288" y="5716"/>
              <a:chExt cx="2467" cy="1258"/>
            </a:xfrm>
            <a:solidFill>
              <a:srgbClr val="FAF1D6"/>
            </a:solidFill>
          </p:grpSpPr>
          <p:sp>
            <p:nvSpPr>
              <p:cNvPr id="75" name="矩形 74"/>
              <p:cNvSpPr/>
              <p:nvPr/>
            </p:nvSpPr>
            <p:spPr>
              <a:xfrm>
                <a:off x="3288" y="5716"/>
                <a:ext cx="720" cy="720"/>
              </a:xfrm>
              <a:prstGeom prst="rect">
                <a:avLst/>
              </a:prstGeom>
              <a:grpFill/>
              <a:ln w="127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76" name="组合 75"/>
              <p:cNvGrpSpPr/>
              <p:nvPr/>
            </p:nvGrpSpPr>
            <p:grpSpPr>
              <a:xfrm flipV="1">
                <a:off x="3788" y="6549"/>
                <a:ext cx="1477" cy="425"/>
                <a:chOff x="9109" y="6452"/>
                <a:chExt cx="1477" cy="425"/>
              </a:xfrm>
              <a:grpFill/>
            </p:grpSpPr>
            <p:sp>
              <p:nvSpPr>
                <p:cNvPr id="77" name="直接连接符 35"/>
                <p:cNvSpPr/>
                <p:nvPr/>
              </p:nvSpPr>
              <p:spPr>
                <a:xfrm rot="5400000">
                  <a:off x="9265" y="6296"/>
                  <a:ext cx="425" cy="737"/>
                </a:xfrm>
                <a:prstGeom prst="line">
                  <a:avLst/>
                </a:prstGeom>
                <a:grpFill/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  <p:sp>
              <p:nvSpPr>
                <p:cNvPr id="78" name="直接连接符 36"/>
                <p:cNvSpPr/>
                <p:nvPr/>
              </p:nvSpPr>
              <p:spPr>
                <a:xfrm rot="-5400000" flipH="1">
                  <a:off x="10005" y="6296"/>
                  <a:ext cx="425" cy="737"/>
                </a:xfrm>
                <a:prstGeom prst="line">
                  <a:avLst/>
                </a:prstGeom>
                <a:grpFill/>
                <a:ln w="19050" cap="flat" cmpd="sng">
                  <a:solidFill>
                    <a:schemeClr val="tx1"/>
                  </a:solidFill>
                  <a:prstDash val="solid"/>
                  <a:headEnd type="none" w="med" len="med"/>
                  <a:tailEnd type="none" w="med" len="med"/>
                </a:ln>
              </p:spPr>
            </p:sp>
          </p:grpSp>
          <p:sp>
            <p:nvSpPr>
              <p:cNvPr id="79" name="矩形 78"/>
              <p:cNvSpPr/>
              <p:nvPr/>
            </p:nvSpPr>
            <p:spPr>
              <a:xfrm>
                <a:off x="5035" y="5720"/>
                <a:ext cx="720" cy="720"/>
              </a:xfrm>
              <a:prstGeom prst="rect">
                <a:avLst/>
              </a:prstGeom>
              <a:grpFill/>
              <a:ln w="127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80" name="TextBox 12"/>
          <p:cNvSpPr txBox="1"/>
          <p:nvPr/>
        </p:nvSpPr>
        <p:spPr>
          <a:xfrm>
            <a:off x="8131175" y="3960813"/>
            <a:ext cx="5715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" name="TextBox 30"/>
          <p:cNvSpPr txBox="1"/>
          <p:nvPr/>
        </p:nvSpPr>
        <p:spPr>
          <a:xfrm>
            <a:off x="7065963" y="3965575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" name="TextBox 29"/>
          <p:cNvSpPr txBox="1"/>
          <p:nvPr/>
        </p:nvSpPr>
        <p:spPr>
          <a:xfrm>
            <a:off x="7575550" y="3157538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6663" name="文本框 83"/>
          <p:cNvSpPr txBox="1"/>
          <p:nvPr/>
        </p:nvSpPr>
        <p:spPr>
          <a:xfrm>
            <a:off x="3036888" y="381000"/>
            <a:ext cx="285242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P22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ldLvl="0" animBg="1"/>
      <p:bldP spid="47" grpId="0" bldLvl="0" animBg="1"/>
      <p:bldP spid="48" grpId="0" bldLvl="0" animBg="1"/>
      <p:bldP spid="49" grpId="0" bldLvl="0" animBg="1"/>
      <p:bldP spid="50" grpId="0" bldLvl="0" animBg="1"/>
      <p:bldP spid="51" grpId="0" bldLvl="0" animBg="1"/>
      <p:bldP spid="52" grpId="0" bldLvl="0" animBg="1"/>
      <p:bldP spid="53" grpId="0" bldLvl="0" animBg="1"/>
      <p:bldP spid="54" grpId="0" bldLvl="0" animBg="1"/>
      <p:bldP spid="55" grpId="0" bldLvl="0" animBg="1"/>
      <p:bldP spid="56" grpId="0" bldLvl="0" animBg="1"/>
      <p:bldP spid="57" grpId="0" bldLvl="0" animBg="1"/>
      <p:bldP spid="58" grpId="0" bldLvl="0" animBg="1"/>
      <p:bldP spid="59" grpId="0" bldLvl="0" animBg="1"/>
      <p:bldP spid="60" grpId="0" bldLvl="0" animBg="1"/>
      <p:bldP spid="23" grpId="0"/>
      <p:bldP spid="24" grpId="0"/>
      <p:bldP spid="30" grpId="0"/>
      <p:bldP spid="69" grpId="0"/>
      <p:bldP spid="70" grpId="0"/>
      <p:bldP spid="71" grpId="0"/>
      <p:bldP spid="80" grpId="0"/>
      <p:bldP spid="81" grpId="0"/>
      <p:bldP spid="8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5" descr="109"/>
          <p:cNvPicPr>
            <a:picLocks noChangeAspect="1"/>
          </p:cNvPicPr>
          <p:nvPr/>
        </p:nvPicPr>
        <p:blipFill>
          <a:blip r:embed="rId1" cstate="print"/>
          <a:srcRect l="42136"/>
          <a:stretch>
            <a:fillRect/>
          </a:stretch>
        </p:blipFill>
        <p:spPr>
          <a:xfrm>
            <a:off x="4627563" y="2041208"/>
            <a:ext cx="4386262" cy="301625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5" name="Picture 35" descr="C:\Users\Administrator\Desktop\图片10-removebg-preview.png图片10-removebg-preview"/>
          <p:cNvPicPr>
            <a:picLocks noChangeAspect="1"/>
          </p:cNvPicPr>
          <p:nvPr/>
        </p:nvPicPr>
        <p:blipFill>
          <a:blip r:embed="rId2" cstate="print"/>
          <a:srcRect l="13591"/>
          <a:stretch>
            <a:fillRect/>
          </a:stretch>
        </p:blipFill>
        <p:spPr>
          <a:xfrm>
            <a:off x="257175" y="2179955"/>
            <a:ext cx="4582160" cy="2037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6979603" y="4019233"/>
            <a:ext cx="1071563" cy="642938"/>
          </a:xfrm>
          <a:prstGeom prst="ellipse">
            <a:avLst/>
          </a:prstGeom>
          <a:noFill/>
          <a:ln w="31750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35" name="Group 38"/>
          <p:cNvGrpSpPr/>
          <p:nvPr/>
        </p:nvGrpSpPr>
        <p:grpSpPr>
          <a:xfrm>
            <a:off x="257608" y="2026285"/>
            <a:ext cx="4793979" cy="2359539"/>
            <a:chOff x="-331" y="1979"/>
            <a:chExt cx="3167" cy="1619"/>
          </a:xfrm>
        </p:grpSpPr>
        <p:sp>
          <p:nvSpPr>
            <p:cNvPr id="27659" name="Freeform 36"/>
            <p:cNvSpPr/>
            <p:nvPr/>
          </p:nvSpPr>
          <p:spPr>
            <a:xfrm>
              <a:off x="380" y="1979"/>
              <a:ext cx="2456" cy="1619"/>
            </a:xfrm>
            <a:custGeom>
              <a:avLst/>
              <a:gdLst/>
              <a:ahLst/>
              <a:cxnLst>
                <a:cxn ang="0">
                  <a:pos x="182" y="652"/>
                </a:cxn>
                <a:cxn ang="0">
                  <a:pos x="408" y="652"/>
                </a:cxn>
                <a:cxn ang="0">
                  <a:pos x="545" y="546"/>
                </a:cxn>
                <a:cxn ang="0">
                  <a:pos x="726" y="475"/>
                </a:cxn>
                <a:cxn ang="0">
                  <a:pos x="862" y="475"/>
                </a:cxn>
                <a:cxn ang="0">
                  <a:pos x="862" y="296"/>
                </a:cxn>
                <a:cxn ang="0">
                  <a:pos x="907" y="82"/>
                </a:cxn>
                <a:cxn ang="0">
                  <a:pos x="1134" y="15"/>
                </a:cxn>
                <a:cxn ang="0">
                  <a:pos x="1225" y="154"/>
                </a:cxn>
                <a:cxn ang="0">
                  <a:pos x="1361" y="261"/>
                </a:cxn>
                <a:cxn ang="0">
                  <a:pos x="1588" y="296"/>
                </a:cxn>
                <a:cxn ang="0">
                  <a:pos x="1769" y="368"/>
                </a:cxn>
                <a:cxn ang="0">
                  <a:pos x="1724" y="510"/>
                </a:cxn>
                <a:cxn ang="0">
                  <a:pos x="1724" y="618"/>
                </a:cxn>
                <a:cxn ang="0">
                  <a:pos x="1815" y="689"/>
                </a:cxn>
                <a:cxn ang="0">
                  <a:pos x="1905" y="724"/>
                </a:cxn>
                <a:cxn ang="0">
                  <a:pos x="2041" y="796"/>
                </a:cxn>
                <a:cxn ang="0">
                  <a:pos x="2223" y="866"/>
                </a:cxn>
                <a:cxn ang="0">
                  <a:pos x="2132" y="1009"/>
                </a:cxn>
                <a:cxn ang="0">
                  <a:pos x="1905" y="1081"/>
                </a:cxn>
                <a:cxn ang="0">
                  <a:pos x="1724" y="1117"/>
                </a:cxn>
                <a:cxn ang="0">
                  <a:pos x="1679" y="1187"/>
                </a:cxn>
                <a:cxn ang="0">
                  <a:pos x="1542" y="1187"/>
                </a:cxn>
                <a:cxn ang="0">
                  <a:pos x="1361" y="1187"/>
                </a:cxn>
                <a:cxn ang="0">
                  <a:pos x="1316" y="1009"/>
                </a:cxn>
                <a:cxn ang="0">
                  <a:pos x="1225" y="866"/>
                </a:cxn>
                <a:cxn ang="0">
                  <a:pos x="1134" y="903"/>
                </a:cxn>
                <a:cxn ang="0">
                  <a:pos x="953" y="971"/>
                </a:cxn>
                <a:cxn ang="0">
                  <a:pos x="726" y="971"/>
                </a:cxn>
                <a:cxn ang="0">
                  <a:pos x="590" y="971"/>
                </a:cxn>
                <a:cxn ang="0">
                  <a:pos x="499" y="1046"/>
                </a:cxn>
                <a:cxn ang="0">
                  <a:pos x="363" y="1117"/>
                </a:cxn>
                <a:cxn ang="0">
                  <a:pos x="182" y="1081"/>
                </a:cxn>
                <a:cxn ang="0">
                  <a:pos x="46" y="1046"/>
                </a:cxn>
                <a:cxn ang="0">
                  <a:pos x="0" y="903"/>
                </a:cxn>
                <a:cxn ang="0">
                  <a:pos x="46" y="760"/>
                </a:cxn>
                <a:cxn ang="0">
                  <a:pos x="136" y="652"/>
                </a:cxn>
                <a:cxn ang="0">
                  <a:pos x="182" y="652"/>
                </a:cxn>
              </a:cxnLst>
              <a:rect l="0" t="0" r="0" b="0"/>
              <a:pathLst>
                <a:path w="2238" h="1549">
                  <a:moveTo>
                    <a:pt x="182" y="831"/>
                  </a:moveTo>
                  <a:cubicBezTo>
                    <a:pt x="227" y="831"/>
                    <a:pt x="347" y="854"/>
                    <a:pt x="408" y="831"/>
                  </a:cubicBezTo>
                  <a:cubicBezTo>
                    <a:pt x="469" y="808"/>
                    <a:pt x="492" y="733"/>
                    <a:pt x="545" y="695"/>
                  </a:cubicBezTo>
                  <a:cubicBezTo>
                    <a:pt x="598" y="657"/>
                    <a:pt x="673" y="619"/>
                    <a:pt x="726" y="604"/>
                  </a:cubicBezTo>
                  <a:cubicBezTo>
                    <a:pt x="779" y="589"/>
                    <a:pt x="839" y="642"/>
                    <a:pt x="862" y="604"/>
                  </a:cubicBezTo>
                  <a:cubicBezTo>
                    <a:pt x="885" y="566"/>
                    <a:pt x="855" y="460"/>
                    <a:pt x="862" y="377"/>
                  </a:cubicBezTo>
                  <a:cubicBezTo>
                    <a:pt x="869" y="294"/>
                    <a:pt x="862" y="165"/>
                    <a:pt x="907" y="105"/>
                  </a:cubicBezTo>
                  <a:cubicBezTo>
                    <a:pt x="952" y="45"/>
                    <a:pt x="1081" y="0"/>
                    <a:pt x="1134" y="15"/>
                  </a:cubicBezTo>
                  <a:cubicBezTo>
                    <a:pt x="1187" y="30"/>
                    <a:pt x="1187" y="143"/>
                    <a:pt x="1225" y="196"/>
                  </a:cubicBezTo>
                  <a:cubicBezTo>
                    <a:pt x="1263" y="249"/>
                    <a:pt x="1301" y="302"/>
                    <a:pt x="1361" y="332"/>
                  </a:cubicBezTo>
                  <a:cubicBezTo>
                    <a:pt x="1421" y="362"/>
                    <a:pt x="1520" y="354"/>
                    <a:pt x="1588" y="377"/>
                  </a:cubicBezTo>
                  <a:cubicBezTo>
                    <a:pt x="1656" y="400"/>
                    <a:pt x="1746" y="422"/>
                    <a:pt x="1769" y="468"/>
                  </a:cubicBezTo>
                  <a:cubicBezTo>
                    <a:pt x="1792" y="514"/>
                    <a:pt x="1731" y="597"/>
                    <a:pt x="1724" y="650"/>
                  </a:cubicBezTo>
                  <a:cubicBezTo>
                    <a:pt x="1717" y="703"/>
                    <a:pt x="1709" y="748"/>
                    <a:pt x="1724" y="786"/>
                  </a:cubicBezTo>
                  <a:cubicBezTo>
                    <a:pt x="1739" y="824"/>
                    <a:pt x="1785" y="853"/>
                    <a:pt x="1815" y="876"/>
                  </a:cubicBezTo>
                  <a:cubicBezTo>
                    <a:pt x="1845" y="899"/>
                    <a:pt x="1868" y="899"/>
                    <a:pt x="1905" y="922"/>
                  </a:cubicBezTo>
                  <a:cubicBezTo>
                    <a:pt x="1942" y="945"/>
                    <a:pt x="1988" y="982"/>
                    <a:pt x="2041" y="1012"/>
                  </a:cubicBezTo>
                  <a:cubicBezTo>
                    <a:pt x="2094" y="1042"/>
                    <a:pt x="2208" y="1058"/>
                    <a:pt x="2223" y="1103"/>
                  </a:cubicBezTo>
                  <a:cubicBezTo>
                    <a:pt x="2238" y="1148"/>
                    <a:pt x="2185" y="1240"/>
                    <a:pt x="2132" y="1285"/>
                  </a:cubicBezTo>
                  <a:cubicBezTo>
                    <a:pt x="2079" y="1330"/>
                    <a:pt x="1973" y="1352"/>
                    <a:pt x="1905" y="1375"/>
                  </a:cubicBezTo>
                  <a:cubicBezTo>
                    <a:pt x="1837" y="1398"/>
                    <a:pt x="1761" y="1398"/>
                    <a:pt x="1724" y="1421"/>
                  </a:cubicBezTo>
                  <a:cubicBezTo>
                    <a:pt x="1687" y="1444"/>
                    <a:pt x="1709" y="1496"/>
                    <a:pt x="1679" y="1511"/>
                  </a:cubicBezTo>
                  <a:cubicBezTo>
                    <a:pt x="1649" y="1526"/>
                    <a:pt x="1595" y="1511"/>
                    <a:pt x="1542" y="1511"/>
                  </a:cubicBezTo>
                  <a:cubicBezTo>
                    <a:pt x="1489" y="1511"/>
                    <a:pt x="1399" y="1549"/>
                    <a:pt x="1361" y="1511"/>
                  </a:cubicBezTo>
                  <a:cubicBezTo>
                    <a:pt x="1323" y="1473"/>
                    <a:pt x="1339" y="1353"/>
                    <a:pt x="1316" y="1285"/>
                  </a:cubicBezTo>
                  <a:cubicBezTo>
                    <a:pt x="1293" y="1217"/>
                    <a:pt x="1255" y="1126"/>
                    <a:pt x="1225" y="1103"/>
                  </a:cubicBezTo>
                  <a:cubicBezTo>
                    <a:pt x="1195" y="1080"/>
                    <a:pt x="1179" y="1126"/>
                    <a:pt x="1134" y="1149"/>
                  </a:cubicBezTo>
                  <a:cubicBezTo>
                    <a:pt x="1089" y="1172"/>
                    <a:pt x="1021" y="1224"/>
                    <a:pt x="953" y="1239"/>
                  </a:cubicBezTo>
                  <a:cubicBezTo>
                    <a:pt x="885" y="1254"/>
                    <a:pt x="786" y="1239"/>
                    <a:pt x="726" y="1239"/>
                  </a:cubicBezTo>
                  <a:cubicBezTo>
                    <a:pt x="666" y="1239"/>
                    <a:pt x="628" y="1224"/>
                    <a:pt x="590" y="1239"/>
                  </a:cubicBezTo>
                  <a:cubicBezTo>
                    <a:pt x="552" y="1254"/>
                    <a:pt x="537" y="1300"/>
                    <a:pt x="499" y="1330"/>
                  </a:cubicBezTo>
                  <a:cubicBezTo>
                    <a:pt x="461" y="1360"/>
                    <a:pt x="416" y="1414"/>
                    <a:pt x="363" y="1421"/>
                  </a:cubicBezTo>
                  <a:cubicBezTo>
                    <a:pt x="310" y="1428"/>
                    <a:pt x="235" y="1390"/>
                    <a:pt x="182" y="1375"/>
                  </a:cubicBezTo>
                  <a:cubicBezTo>
                    <a:pt x="129" y="1360"/>
                    <a:pt x="76" y="1367"/>
                    <a:pt x="46" y="1330"/>
                  </a:cubicBezTo>
                  <a:cubicBezTo>
                    <a:pt x="16" y="1293"/>
                    <a:pt x="0" y="1209"/>
                    <a:pt x="0" y="1149"/>
                  </a:cubicBezTo>
                  <a:cubicBezTo>
                    <a:pt x="0" y="1089"/>
                    <a:pt x="23" y="1020"/>
                    <a:pt x="46" y="967"/>
                  </a:cubicBezTo>
                  <a:cubicBezTo>
                    <a:pt x="69" y="914"/>
                    <a:pt x="113" y="854"/>
                    <a:pt x="136" y="831"/>
                  </a:cubicBezTo>
                  <a:cubicBezTo>
                    <a:pt x="159" y="808"/>
                    <a:pt x="137" y="831"/>
                    <a:pt x="182" y="831"/>
                  </a:cubicBezTo>
                  <a:close/>
                </a:path>
              </a:pathLst>
            </a:custGeom>
            <a:noFill/>
            <a:ln w="41275" cap="flat" cmpd="sng">
              <a:solidFill>
                <a:srgbClr val="3366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660" name="Freeform 37"/>
            <p:cNvSpPr/>
            <p:nvPr/>
          </p:nvSpPr>
          <p:spPr>
            <a:xfrm>
              <a:off x="-331" y="2721"/>
              <a:ext cx="711" cy="706"/>
            </a:xfrm>
            <a:custGeom>
              <a:avLst/>
              <a:gdLst/>
              <a:ahLst/>
              <a:cxnLst>
                <a:cxn ang="0">
                  <a:pos x="295" y="199"/>
                </a:cxn>
                <a:cxn ang="0">
                  <a:pos x="476" y="109"/>
                </a:cxn>
                <a:cxn ang="0">
                  <a:pos x="636" y="76"/>
                </a:cxn>
                <a:cxn ang="0">
                  <a:pos x="712" y="36"/>
                </a:cxn>
                <a:cxn ang="0">
                  <a:pos x="792" y="4"/>
                </a:cxn>
                <a:cxn ang="0">
                  <a:pos x="839" y="63"/>
                </a:cxn>
                <a:cxn ang="0">
                  <a:pos x="839" y="109"/>
                </a:cxn>
                <a:cxn ang="0">
                  <a:pos x="885" y="245"/>
                </a:cxn>
                <a:cxn ang="0">
                  <a:pos x="975" y="290"/>
                </a:cxn>
                <a:cxn ang="0">
                  <a:pos x="1111" y="381"/>
                </a:cxn>
                <a:cxn ang="0">
                  <a:pos x="1066" y="517"/>
                </a:cxn>
                <a:cxn ang="0">
                  <a:pos x="930" y="608"/>
                </a:cxn>
                <a:cxn ang="0">
                  <a:pos x="612" y="653"/>
                </a:cxn>
                <a:cxn ang="0">
                  <a:pos x="340" y="698"/>
                </a:cxn>
                <a:cxn ang="0">
                  <a:pos x="68" y="608"/>
                </a:cxn>
                <a:cxn ang="0">
                  <a:pos x="23" y="426"/>
                </a:cxn>
                <a:cxn ang="0">
                  <a:pos x="204" y="245"/>
                </a:cxn>
                <a:cxn ang="0">
                  <a:pos x="295" y="199"/>
                </a:cxn>
              </a:cxnLst>
              <a:rect l="0" t="0" r="0" b="0"/>
              <a:pathLst>
                <a:path w="1126" h="706">
                  <a:moveTo>
                    <a:pt x="295" y="199"/>
                  </a:moveTo>
                  <a:cubicBezTo>
                    <a:pt x="340" y="176"/>
                    <a:pt x="419" y="130"/>
                    <a:pt x="476" y="109"/>
                  </a:cubicBezTo>
                  <a:cubicBezTo>
                    <a:pt x="533" y="88"/>
                    <a:pt x="597" y="88"/>
                    <a:pt x="636" y="76"/>
                  </a:cubicBezTo>
                  <a:cubicBezTo>
                    <a:pt x="675" y="64"/>
                    <a:pt x="686" y="48"/>
                    <a:pt x="712" y="36"/>
                  </a:cubicBezTo>
                  <a:cubicBezTo>
                    <a:pt x="738" y="24"/>
                    <a:pt x="771" y="0"/>
                    <a:pt x="792" y="4"/>
                  </a:cubicBezTo>
                  <a:cubicBezTo>
                    <a:pt x="813" y="8"/>
                    <a:pt x="831" y="46"/>
                    <a:pt x="839" y="63"/>
                  </a:cubicBezTo>
                  <a:cubicBezTo>
                    <a:pt x="847" y="80"/>
                    <a:pt x="831" y="79"/>
                    <a:pt x="839" y="109"/>
                  </a:cubicBezTo>
                  <a:cubicBezTo>
                    <a:pt x="847" y="139"/>
                    <a:pt x="862" y="215"/>
                    <a:pt x="885" y="245"/>
                  </a:cubicBezTo>
                  <a:cubicBezTo>
                    <a:pt x="908" y="275"/>
                    <a:pt x="938" y="267"/>
                    <a:pt x="975" y="290"/>
                  </a:cubicBezTo>
                  <a:cubicBezTo>
                    <a:pt x="1012" y="313"/>
                    <a:pt x="1096" y="343"/>
                    <a:pt x="1111" y="381"/>
                  </a:cubicBezTo>
                  <a:cubicBezTo>
                    <a:pt x="1126" y="419"/>
                    <a:pt x="1096" y="479"/>
                    <a:pt x="1066" y="517"/>
                  </a:cubicBezTo>
                  <a:cubicBezTo>
                    <a:pt x="1036" y="555"/>
                    <a:pt x="1006" y="585"/>
                    <a:pt x="930" y="608"/>
                  </a:cubicBezTo>
                  <a:cubicBezTo>
                    <a:pt x="854" y="631"/>
                    <a:pt x="710" y="638"/>
                    <a:pt x="612" y="653"/>
                  </a:cubicBezTo>
                  <a:cubicBezTo>
                    <a:pt x="514" y="668"/>
                    <a:pt x="431" y="706"/>
                    <a:pt x="340" y="698"/>
                  </a:cubicBezTo>
                  <a:cubicBezTo>
                    <a:pt x="249" y="690"/>
                    <a:pt x="121" y="653"/>
                    <a:pt x="68" y="608"/>
                  </a:cubicBezTo>
                  <a:cubicBezTo>
                    <a:pt x="15" y="563"/>
                    <a:pt x="0" y="486"/>
                    <a:pt x="23" y="426"/>
                  </a:cubicBezTo>
                  <a:cubicBezTo>
                    <a:pt x="46" y="366"/>
                    <a:pt x="159" y="283"/>
                    <a:pt x="204" y="245"/>
                  </a:cubicBezTo>
                  <a:cubicBezTo>
                    <a:pt x="249" y="207"/>
                    <a:pt x="250" y="222"/>
                    <a:pt x="295" y="199"/>
                  </a:cubicBezTo>
                  <a:close/>
                </a:path>
              </a:pathLst>
            </a:custGeom>
            <a:noFill/>
            <a:ln w="412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8" name="Group 42"/>
          <p:cNvGrpSpPr/>
          <p:nvPr/>
        </p:nvGrpSpPr>
        <p:grpSpPr>
          <a:xfrm>
            <a:off x="331428" y="2108031"/>
            <a:ext cx="3729067" cy="2097271"/>
            <a:chOff x="470" y="2069"/>
            <a:chExt cx="2464" cy="1511"/>
          </a:xfrm>
        </p:grpSpPr>
        <p:sp>
          <p:nvSpPr>
            <p:cNvPr id="27662" name="Freeform 40"/>
            <p:cNvSpPr/>
            <p:nvPr/>
          </p:nvSpPr>
          <p:spPr>
            <a:xfrm rot="19080000">
              <a:off x="2241" y="2069"/>
              <a:ext cx="693" cy="1511"/>
            </a:xfrm>
            <a:prstGeom prst="round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663" name="Freeform 41"/>
            <p:cNvSpPr/>
            <p:nvPr/>
          </p:nvSpPr>
          <p:spPr>
            <a:xfrm>
              <a:off x="470" y="2789"/>
              <a:ext cx="1769" cy="741"/>
            </a:xfrm>
            <a:prstGeom prst="roundRect">
              <a:avLst/>
            </a:prstGeom>
            <a:noFill/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7664" name="文本框 83"/>
          <p:cNvSpPr txBox="1"/>
          <p:nvPr/>
        </p:nvSpPr>
        <p:spPr>
          <a:xfrm>
            <a:off x="3008313" y="168275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P23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3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27665" name="文本框 20"/>
          <p:cNvSpPr txBox="1"/>
          <p:nvPr/>
        </p:nvSpPr>
        <p:spPr>
          <a:xfrm>
            <a:off x="419100" y="900113"/>
            <a:ext cx="640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1.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3" cstate="print"/>
          <a:srcRect l="16889" r="5589"/>
          <a:stretch>
            <a:fillRect/>
          </a:stretch>
        </p:blipFill>
        <p:spPr>
          <a:xfrm>
            <a:off x="1779905" y="1381125"/>
            <a:ext cx="589280" cy="51879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 cstate="print"/>
          <a:srcRect l="16889" r="5589"/>
          <a:stretch>
            <a:fillRect/>
          </a:stretch>
        </p:blipFill>
        <p:spPr>
          <a:xfrm>
            <a:off x="1588135" y="875665"/>
            <a:ext cx="589280" cy="518795"/>
          </a:xfrm>
          <a:prstGeom prst="rect">
            <a:avLst/>
          </a:prstGeom>
        </p:spPr>
      </p:pic>
      <p:grpSp>
        <p:nvGrpSpPr>
          <p:cNvPr id="29" name="Group 34"/>
          <p:cNvGrpSpPr/>
          <p:nvPr/>
        </p:nvGrpSpPr>
        <p:grpSpPr>
          <a:xfrm>
            <a:off x="873125" y="884555"/>
            <a:ext cx="8140700" cy="1156970"/>
            <a:chOff x="294" y="981"/>
            <a:chExt cx="5128" cy="729"/>
          </a:xfrm>
        </p:grpSpPr>
        <p:sp>
          <p:nvSpPr>
            <p:cNvPr id="30" name="Rectangle 11"/>
            <p:cNvSpPr txBox="1">
              <a:spLocks noChangeArrowheads="1"/>
            </p:cNvSpPr>
            <p:nvPr/>
          </p:nvSpPr>
          <p:spPr bwMode="auto">
            <a:xfrm>
              <a:off x="294" y="981"/>
              <a:ext cx="5128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只   要飞进两个   ，每个   能飞进同样多的   吗？圈出正确答案。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7655" name="Picture 28" descr="10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449" y="1050"/>
              <a:ext cx="274" cy="2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6" name="Picture 32" descr="108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653" y="1038"/>
              <a:ext cx="274" cy="20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Rectangle 11"/>
          <p:cNvSpPr txBox="1">
            <a:spLocks noChangeArrowheads="1"/>
          </p:cNvSpPr>
          <p:nvPr/>
        </p:nvSpPr>
        <p:spPr bwMode="auto">
          <a:xfrm>
            <a:off x="977900" y="714375"/>
            <a:ext cx="4556125" cy="6746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36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 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这个游戏公平吗？</a:t>
            </a:r>
            <a:endParaRPr kumimoji="0" lang="zh-CN" altLang="en-US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pic>
        <p:nvPicPr>
          <p:cNvPr id="28675" name="Picture 43" descr="C:\Users\Administrator\Desktop\图片11.png图片1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755333" y="1439863"/>
            <a:ext cx="7632065" cy="16090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677" name="文本框 83"/>
          <p:cNvSpPr txBox="1"/>
          <p:nvPr/>
        </p:nvSpPr>
        <p:spPr>
          <a:xfrm>
            <a:off x="3014663" y="174625"/>
            <a:ext cx="257175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P23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第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4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题）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129665" y="3243580"/>
            <a:ext cx="7718425" cy="1534795"/>
            <a:chOff x="1478" y="5370"/>
            <a:chExt cx="12155" cy="2417"/>
          </a:xfrm>
        </p:grpSpPr>
        <p:sp>
          <p:nvSpPr>
            <p:cNvPr id="28679" name="AutoShape 27"/>
            <p:cNvSpPr/>
            <p:nvPr/>
          </p:nvSpPr>
          <p:spPr>
            <a:xfrm>
              <a:off x="1478" y="5999"/>
              <a:ext cx="10849" cy="1027"/>
            </a:xfrm>
            <a:prstGeom prst="wedgeRoundRectCallout">
              <a:avLst>
                <a:gd name="adj1" fmla="val 53527"/>
                <a:gd name="adj2" fmla="val -34887"/>
                <a:gd name="adj3" fmla="val 16667"/>
              </a:avLst>
            </a:prstGeom>
            <a:solidFill>
              <a:schemeClr val="bg1"/>
            </a:solidFill>
            <a:ln w="19050" cap="flat" cmpd="sng">
              <a:solidFill>
                <a:srgbClr val="3399FF"/>
              </a:solidFill>
              <a:prstDash val="solid"/>
              <a:miter/>
              <a:headEnd type="none" w="med" len="med"/>
              <a:tailEnd type="none" w="med" len="med"/>
            </a:ln>
          </p:spPr>
          <p:txBody>
            <a:bodyPr wrap="square" anchor="t" anchorCtr="0">
              <a:spAutoFit/>
            </a:bodyPr>
            <a:lstStyle/>
            <a:p>
              <a:pPr eaLnBrk="0" hangingPunct="0"/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</a:rPr>
                <a:t>说一说怎样能使这个游戏变得公平。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2" name="图片 1" descr="男02 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2480" y="5370"/>
              <a:ext cx="1153" cy="2417"/>
            </a:xfrm>
            <a:prstGeom prst="rect">
              <a:avLst/>
            </a:prstGeom>
          </p:spPr>
        </p:pic>
      </p:grpSp>
      <p:sp>
        <p:nvSpPr>
          <p:cNvPr id="3" name="文本框 2"/>
          <p:cNvSpPr txBox="1"/>
          <p:nvPr/>
        </p:nvSpPr>
        <p:spPr>
          <a:xfrm>
            <a:off x="1586230" y="3099753"/>
            <a:ext cx="508254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pPr algn="l"/>
            <a:r>
              <a:rPr 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答：人数不相等，不公平</a:t>
            </a:r>
            <a:r>
              <a:rPr lang="zh-CN" altLang="en-US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。</a:t>
            </a:r>
            <a:endParaRPr lang="zh-CN" altLang="en-US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1586230" y="4449445"/>
            <a:ext cx="528764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32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每队的人数相等，都为</a:t>
            </a:r>
            <a:r>
              <a:rPr lang="en-US" altLang="zh-CN" sz="32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3200" b="1" smtClean="0">
                <a:solidFill>
                  <a:srgbClr val="7030A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人。</a:t>
            </a:r>
            <a:endParaRPr lang="zh-CN" altLang="en-US" sz="3200" b="1" smtClean="0">
              <a:solidFill>
                <a:srgbClr val="7030A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4" grpId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 167"/>
          <p:cNvSpPr/>
          <p:nvPr/>
        </p:nvSpPr>
        <p:spPr>
          <a:xfrm>
            <a:off x="831850" y="762000"/>
            <a:ext cx="7480300" cy="3762375"/>
          </a:xfrm>
          <a:prstGeom prst="roundRect">
            <a:avLst/>
          </a:prstGeom>
          <a:solidFill>
            <a:srgbClr val="E7F3F4"/>
          </a:solidFill>
          <a:ln w="28575" cmpd="dbl">
            <a:solidFill>
              <a:schemeClr val="accent1">
                <a:shade val="50000"/>
              </a:schemeClr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  <a:sp3d>
              <a:contourClr>
                <a:srgbClr val="FFFFFF"/>
              </a:contourClr>
            </a:sp3d>
          </a:bodyPr>
          <a:lstStyle>
            <a:defPPr>
              <a:defRPr lang="zh-CN"/>
            </a:defPPr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trike="noStrike" noProof="1">
              <a:solidFill>
                <a:srgbClr val="FFFFFF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2" name="TextBox 14"/>
          <p:cNvSpPr txBox="1"/>
          <p:nvPr/>
        </p:nvSpPr>
        <p:spPr>
          <a:xfrm>
            <a:off x="1319213" y="844550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29703" name="直接连接符 8"/>
          <p:cNvCxnSpPr/>
          <p:nvPr/>
        </p:nvCxnSpPr>
        <p:spPr>
          <a:xfrm rot="5400000">
            <a:off x="1238250" y="1452563"/>
            <a:ext cx="360363" cy="360362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29704" name="直接连接符 9"/>
          <p:cNvCxnSpPr/>
          <p:nvPr/>
        </p:nvCxnSpPr>
        <p:spPr>
          <a:xfrm rot="-5400000" flipH="1">
            <a:off x="1600200" y="1455738"/>
            <a:ext cx="360363" cy="360362"/>
          </a:xfrm>
          <a:prstGeom prst="line">
            <a:avLst/>
          </a:prstGeom>
          <a:ln w="190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29705" name="TextBox 17"/>
          <p:cNvSpPr txBox="1"/>
          <p:nvPr/>
        </p:nvSpPr>
        <p:spPr>
          <a:xfrm>
            <a:off x="901700" y="1790700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6" name="TextBox 18"/>
          <p:cNvSpPr txBox="1"/>
          <p:nvPr/>
        </p:nvSpPr>
        <p:spPr>
          <a:xfrm>
            <a:off x="1697038" y="1793875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7" name="TextBox 26"/>
          <p:cNvSpPr txBox="1"/>
          <p:nvPr/>
        </p:nvSpPr>
        <p:spPr>
          <a:xfrm>
            <a:off x="3984625" y="847725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8" name="TextBox 27"/>
          <p:cNvSpPr txBox="1"/>
          <p:nvPr/>
        </p:nvSpPr>
        <p:spPr>
          <a:xfrm>
            <a:off x="3589338" y="1797050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09" name="TextBox 28"/>
          <p:cNvSpPr txBox="1"/>
          <p:nvPr/>
        </p:nvSpPr>
        <p:spPr>
          <a:xfrm>
            <a:off x="4400550" y="1797050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10" name="TextBox 29"/>
          <p:cNvSpPr txBox="1"/>
          <p:nvPr/>
        </p:nvSpPr>
        <p:spPr>
          <a:xfrm>
            <a:off x="6646863" y="849313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11" name="TextBox 30"/>
          <p:cNvSpPr txBox="1"/>
          <p:nvPr/>
        </p:nvSpPr>
        <p:spPr>
          <a:xfrm>
            <a:off x="6297613" y="1797050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9712" name="TextBox 31"/>
          <p:cNvSpPr txBox="1"/>
          <p:nvPr/>
        </p:nvSpPr>
        <p:spPr>
          <a:xfrm>
            <a:off x="7113588" y="1797050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9713" name="组合 3"/>
          <p:cNvGrpSpPr/>
          <p:nvPr/>
        </p:nvGrpSpPr>
        <p:grpSpPr>
          <a:xfrm>
            <a:off x="3894138" y="1457325"/>
            <a:ext cx="722312" cy="363538"/>
            <a:chOff x="6728" y="3843"/>
            <a:chExt cx="1136" cy="571"/>
          </a:xfrm>
        </p:grpSpPr>
        <p:cxnSp>
          <p:nvCxnSpPr>
            <p:cNvPr id="29714" name="直接连接符 35"/>
            <p:cNvCxnSpPr/>
            <p:nvPr/>
          </p:nvCxnSpPr>
          <p:spPr>
            <a:xfrm rot="5400000">
              <a:off x="6719" y="3834"/>
              <a:ext cx="567" cy="56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715" name="直接连接符 36"/>
            <p:cNvCxnSpPr/>
            <p:nvPr/>
          </p:nvCxnSpPr>
          <p:spPr>
            <a:xfrm rot="-5400000" flipH="1">
              <a:off x="7289" y="3839"/>
              <a:ext cx="567" cy="56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9716" name="组合 4"/>
          <p:cNvGrpSpPr/>
          <p:nvPr/>
        </p:nvGrpSpPr>
        <p:grpSpPr>
          <a:xfrm>
            <a:off x="6575425" y="1455738"/>
            <a:ext cx="722313" cy="363537"/>
            <a:chOff x="11545" y="3840"/>
            <a:chExt cx="1138" cy="573"/>
          </a:xfrm>
        </p:grpSpPr>
        <p:cxnSp>
          <p:nvCxnSpPr>
            <p:cNvPr id="29717" name="直接连接符 35"/>
            <p:cNvCxnSpPr/>
            <p:nvPr/>
          </p:nvCxnSpPr>
          <p:spPr>
            <a:xfrm rot="5400000">
              <a:off x="11537" y="3832"/>
              <a:ext cx="567" cy="56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718" name="直接连接符 36"/>
            <p:cNvCxnSpPr/>
            <p:nvPr/>
          </p:nvCxnSpPr>
          <p:spPr>
            <a:xfrm rot="-5400000" flipH="1">
              <a:off x="12107" y="3837"/>
              <a:ext cx="567" cy="56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9719" name="组合 1"/>
          <p:cNvGrpSpPr/>
          <p:nvPr/>
        </p:nvGrpSpPr>
        <p:grpSpPr>
          <a:xfrm>
            <a:off x="844550" y="2894013"/>
            <a:ext cx="1524000" cy="1443037"/>
            <a:chOff x="8616" y="616"/>
            <a:chExt cx="2398" cy="2273"/>
          </a:xfrm>
        </p:grpSpPr>
        <p:sp>
          <p:nvSpPr>
            <p:cNvPr id="29720" name="TextBox 14"/>
            <p:cNvSpPr txBox="1"/>
            <p:nvPr/>
          </p:nvSpPr>
          <p:spPr>
            <a:xfrm>
              <a:off x="9394" y="616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9721" name="直接连接符 15"/>
            <p:cNvCxnSpPr/>
            <p:nvPr/>
          </p:nvCxnSpPr>
          <p:spPr>
            <a:xfrm rot="5400000">
              <a:off x="9242" y="131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722" name="直接连接符 16"/>
            <p:cNvCxnSpPr/>
            <p:nvPr/>
          </p:nvCxnSpPr>
          <p:spPr>
            <a:xfrm rot="-5400000" flipH="1">
              <a:off x="9982" y="131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sp>
          <p:nvSpPr>
            <p:cNvPr id="29723" name="TextBox 17"/>
            <p:cNvSpPr txBox="1"/>
            <p:nvPr/>
          </p:nvSpPr>
          <p:spPr>
            <a:xfrm>
              <a:off x="8616" y="1868"/>
              <a:ext cx="788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24" name="TextBox 18"/>
            <p:cNvSpPr txBox="1"/>
            <p:nvPr/>
          </p:nvSpPr>
          <p:spPr>
            <a:xfrm>
              <a:off x="10226" y="1873"/>
              <a:ext cx="78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9725" name="组合 2"/>
          <p:cNvGrpSpPr/>
          <p:nvPr/>
        </p:nvGrpSpPr>
        <p:grpSpPr>
          <a:xfrm>
            <a:off x="2819400" y="2897188"/>
            <a:ext cx="1463675" cy="1441450"/>
            <a:chOff x="8662" y="3044"/>
            <a:chExt cx="2305" cy="2271"/>
          </a:xfrm>
        </p:grpSpPr>
        <p:sp>
          <p:nvSpPr>
            <p:cNvPr id="29726" name="TextBox 26"/>
            <p:cNvSpPr txBox="1"/>
            <p:nvPr/>
          </p:nvSpPr>
          <p:spPr>
            <a:xfrm>
              <a:off x="9404" y="3044"/>
              <a:ext cx="78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27" name="TextBox 27"/>
            <p:cNvSpPr txBox="1"/>
            <p:nvPr/>
          </p:nvSpPr>
          <p:spPr>
            <a:xfrm>
              <a:off x="8662" y="4297"/>
              <a:ext cx="787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28" name="TextBox 28"/>
            <p:cNvSpPr txBox="1"/>
            <p:nvPr/>
          </p:nvSpPr>
          <p:spPr>
            <a:xfrm>
              <a:off x="10179" y="4297"/>
              <a:ext cx="788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9729" name="直接连接符 35"/>
            <p:cNvCxnSpPr/>
            <p:nvPr/>
          </p:nvCxnSpPr>
          <p:spPr>
            <a:xfrm rot="5400000">
              <a:off x="9238" y="3743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730" name="直接连接符 36"/>
            <p:cNvCxnSpPr/>
            <p:nvPr/>
          </p:nvCxnSpPr>
          <p:spPr>
            <a:xfrm rot="-5400000" flipH="1">
              <a:off x="9977" y="3743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9731" name="组合 3"/>
          <p:cNvGrpSpPr/>
          <p:nvPr/>
        </p:nvGrpSpPr>
        <p:grpSpPr>
          <a:xfrm>
            <a:off x="4733925" y="2897188"/>
            <a:ext cx="1468438" cy="1441450"/>
            <a:chOff x="8722" y="5471"/>
            <a:chExt cx="2312" cy="2270"/>
          </a:xfrm>
        </p:grpSpPr>
        <p:sp>
          <p:nvSpPr>
            <p:cNvPr id="29732" name="TextBox 29"/>
            <p:cNvSpPr txBox="1"/>
            <p:nvPr/>
          </p:nvSpPr>
          <p:spPr>
            <a:xfrm>
              <a:off x="9392" y="5471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33" name="TextBox 30"/>
            <p:cNvSpPr txBox="1"/>
            <p:nvPr/>
          </p:nvSpPr>
          <p:spPr>
            <a:xfrm>
              <a:off x="8722" y="6723"/>
              <a:ext cx="787" cy="1018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3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34" name="TextBox 31"/>
            <p:cNvSpPr txBox="1"/>
            <p:nvPr/>
          </p:nvSpPr>
          <p:spPr>
            <a:xfrm>
              <a:off x="10247" y="6723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2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9735" name="直接连接符 35"/>
            <p:cNvCxnSpPr/>
            <p:nvPr/>
          </p:nvCxnSpPr>
          <p:spPr>
            <a:xfrm rot="5400000">
              <a:off x="9255" y="616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736" name="直接连接符 36"/>
            <p:cNvCxnSpPr/>
            <p:nvPr/>
          </p:nvCxnSpPr>
          <p:spPr>
            <a:xfrm rot="-5400000" flipH="1">
              <a:off x="9995" y="616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29737" name="组合 5"/>
          <p:cNvGrpSpPr/>
          <p:nvPr/>
        </p:nvGrpSpPr>
        <p:grpSpPr>
          <a:xfrm>
            <a:off x="6654800" y="2898775"/>
            <a:ext cx="1466850" cy="1439863"/>
            <a:chOff x="8722" y="5471"/>
            <a:chExt cx="2312" cy="2268"/>
          </a:xfrm>
        </p:grpSpPr>
        <p:sp>
          <p:nvSpPr>
            <p:cNvPr id="29738" name="TextBox 29"/>
            <p:cNvSpPr txBox="1"/>
            <p:nvPr/>
          </p:nvSpPr>
          <p:spPr>
            <a:xfrm>
              <a:off x="9392" y="5471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5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39" name="TextBox 30"/>
            <p:cNvSpPr txBox="1"/>
            <p:nvPr/>
          </p:nvSpPr>
          <p:spPr>
            <a:xfrm>
              <a:off x="8722" y="6723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9740" name="TextBox 31"/>
            <p:cNvSpPr txBox="1"/>
            <p:nvPr/>
          </p:nvSpPr>
          <p:spPr>
            <a:xfrm>
              <a:off x="10247" y="6723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1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29741" name="直接连接符 35"/>
            <p:cNvCxnSpPr/>
            <p:nvPr/>
          </p:nvCxnSpPr>
          <p:spPr>
            <a:xfrm rot="5400000">
              <a:off x="9255" y="616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29742" name="直接连接符 36"/>
            <p:cNvCxnSpPr/>
            <p:nvPr/>
          </p:nvCxnSpPr>
          <p:spPr>
            <a:xfrm rot="-5400000" flipH="1">
              <a:off x="9995" y="616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24585" y="2554605"/>
            <a:ext cx="689546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第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4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课时 </a:t>
            </a:r>
            <a:r>
              <a:rPr lang="en-US" altLang="zh-CN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  </a:t>
            </a: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分与合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5" name="文本框 5"/>
          <p:cNvSpPr txBox="1"/>
          <p:nvPr/>
        </p:nvSpPr>
        <p:spPr>
          <a:xfrm>
            <a:off x="3034983" y="161671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文本框 8"/>
          <p:cNvSpPr txBox="1"/>
          <p:nvPr/>
        </p:nvSpPr>
        <p:spPr>
          <a:xfrm>
            <a:off x="2248535" y="1610995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" name="图片 27" descr="C:\Users\Administrator\Desktop\图片9-removebg-preview.png图片9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74700" y="804863"/>
            <a:ext cx="6436995" cy="2016125"/>
          </a:xfrm>
          <a:prstGeom prst="rect">
            <a:avLst/>
          </a:prstGeom>
        </p:spPr>
      </p:pic>
      <p:sp>
        <p:nvSpPr>
          <p:cNvPr id="16" name="椭圆 15"/>
          <p:cNvSpPr>
            <a:spLocks noChangeArrowheads="1"/>
          </p:cNvSpPr>
          <p:nvPr/>
        </p:nvSpPr>
        <p:spPr bwMode="auto">
          <a:xfrm>
            <a:off x="4250690" y="981710"/>
            <a:ext cx="878840" cy="114935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560513" y="2968625"/>
            <a:ext cx="7178675" cy="1192529"/>
            <a:chOff x="2458" y="4676"/>
            <a:chExt cx="11305" cy="1876"/>
          </a:xfrm>
        </p:grpSpPr>
        <p:sp>
          <p:nvSpPr>
            <p:cNvPr id="40" name="AutoShape 27"/>
            <p:cNvSpPr>
              <a:spLocks noChangeArrowheads="1"/>
            </p:cNvSpPr>
            <p:nvPr/>
          </p:nvSpPr>
          <p:spPr bwMode="auto">
            <a:xfrm>
              <a:off x="2458" y="4676"/>
              <a:ext cx="11305" cy="1876"/>
            </a:xfrm>
            <a:prstGeom prst="wedgeRoundRectCallout">
              <a:avLst>
                <a:gd name="adj1" fmla="val -55157"/>
                <a:gd name="adj2" fmla="val -1437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观察上面这幅图，数一数    和    各有多少。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1277" name="Picture 9" descr="C:\Users\Administrator\Desktop\图片5.png图片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9844" y="4784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278" name="Picture 12" descr="C:\Users\Administrator\Desktop\图片6.png图片6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1823" y="4893"/>
              <a:ext cx="800" cy="585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7" name="组合 16"/>
          <p:cNvGrpSpPr/>
          <p:nvPr/>
        </p:nvGrpSpPr>
        <p:grpSpPr>
          <a:xfrm>
            <a:off x="1819589" y="4308475"/>
            <a:ext cx="3060386" cy="583564"/>
            <a:chOff x="2866" y="6785"/>
            <a:chExt cx="4820" cy="918"/>
          </a:xfrm>
        </p:grpSpPr>
        <p:sp>
          <p:nvSpPr>
            <p:cNvPr id="11280" name="文本框 3"/>
            <p:cNvSpPr txBox="1"/>
            <p:nvPr/>
          </p:nvSpPr>
          <p:spPr>
            <a:xfrm>
              <a:off x="3857" y="6785"/>
              <a:ext cx="3829" cy="918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有（   ）朵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1281" name="Picture 9" descr="C:\Users\Administrator\Desktop\图片5.png图片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2866" y="6843"/>
              <a:ext cx="971" cy="803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18" name="组合 17"/>
          <p:cNvGrpSpPr/>
          <p:nvPr/>
        </p:nvGrpSpPr>
        <p:grpSpPr>
          <a:xfrm>
            <a:off x="5527017" y="4308475"/>
            <a:ext cx="2908006" cy="583248"/>
            <a:chOff x="8703" y="6785"/>
            <a:chExt cx="4581" cy="919"/>
          </a:xfrm>
        </p:grpSpPr>
        <p:sp>
          <p:nvSpPr>
            <p:cNvPr id="11283" name="文本框 6"/>
            <p:cNvSpPr txBox="1"/>
            <p:nvPr/>
          </p:nvSpPr>
          <p:spPr>
            <a:xfrm>
              <a:off x="9455" y="6785"/>
              <a:ext cx="3829" cy="919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t" anchorCtr="0">
              <a:spAutoFit/>
            </a:bodyPr>
            <a:lstStyle/>
            <a:p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有（   ）个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11284" name="Picture 12" descr="C:\Users\Administrator\Desktop\图片6.png图片6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8703" y="6952"/>
              <a:ext cx="798" cy="585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9" name="文本框 18"/>
          <p:cNvSpPr txBox="1"/>
          <p:nvPr/>
        </p:nvSpPr>
        <p:spPr>
          <a:xfrm>
            <a:off x="3476625" y="4308475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" name="文本框 19"/>
          <p:cNvSpPr txBox="1"/>
          <p:nvPr/>
        </p:nvSpPr>
        <p:spPr>
          <a:xfrm>
            <a:off x="7019925" y="4308475"/>
            <a:ext cx="3879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 descr="老师8 拷贝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04800" y="3041650"/>
            <a:ext cx="872490" cy="1120775"/>
          </a:xfrm>
          <a:prstGeom prst="rect">
            <a:avLst/>
          </a:prstGeom>
        </p:spPr>
      </p:pic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5444490" y="1385570"/>
            <a:ext cx="699770" cy="64833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椭圆 7"/>
          <p:cNvSpPr>
            <a:spLocks noChangeArrowheads="1"/>
          </p:cNvSpPr>
          <p:nvPr/>
        </p:nvSpPr>
        <p:spPr bwMode="auto">
          <a:xfrm>
            <a:off x="6144260" y="804545"/>
            <a:ext cx="746760" cy="81089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椭圆 8"/>
          <p:cNvSpPr>
            <a:spLocks noChangeArrowheads="1"/>
          </p:cNvSpPr>
          <p:nvPr/>
        </p:nvSpPr>
        <p:spPr bwMode="auto">
          <a:xfrm>
            <a:off x="1091565" y="1492250"/>
            <a:ext cx="1583055" cy="1204595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椭圆 9"/>
          <p:cNvSpPr>
            <a:spLocks noChangeArrowheads="1"/>
          </p:cNvSpPr>
          <p:nvPr/>
        </p:nvSpPr>
        <p:spPr bwMode="auto">
          <a:xfrm>
            <a:off x="2719705" y="1536065"/>
            <a:ext cx="1583055" cy="116078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575435" y="3106420"/>
            <a:ext cx="7149465" cy="646430"/>
            <a:chOff x="2368" y="4985"/>
            <a:chExt cx="11259" cy="1018"/>
          </a:xfrm>
        </p:grpSpPr>
        <p:sp>
          <p:nvSpPr>
            <p:cNvPr id="21" name="AutoShape 27"/>
            <p:cNvSpPr>
              <a:spLocks noChangeArrowheads="1"/>
            </p:cNvSpPr>
            <p:nvPr/>
          </p:nvSpPr>
          <p:spPr bwMode="auto">
            <a:xfrm>
              <a:off x="2368" y="4985"/>
              <a:ext cx="11259" cy="1018"/>
            </a:xfrm>
            <a:prstGeom prst="wedgeRoundRectCallout">
              <a:avLst>
                <a:gd name="adj1" fmla="val -55157"/>
                <a:gd name="adj2" fmla="val -14376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从右边数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，把第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朵    </a:t>
              </a:r>
              <a:r>
                <a:rPr lang="zh-CN" altLang="en-US" sz="3200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圈起来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9240" name="Picture 9" descr="C:\Users\Administrator\Desktop\图片5.png图片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9475" y="5093"/>
              <a:ext cx="969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1" name="Picture 9" descr="C:\Users\Administrator\Desktop\图片5.png图片5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5359" y="5093"/>
              <a:ext cx="969" cy="802"/>
            </a:xfrm>
            <a:prstGeom prst="rect">
              <a:avLst/>
            </a:prstGeom>
            <a:noFill/>
            <a:ln w="9525">
              <a:noFill/>
            </a:ln>
          </p:spPr>
        </p:pic>
      </p:grpSp>
      <p:sp>
        <p:nvSpPr>
          <p:cNvPr id="13" name="下箭头 12"/>
          <p:cNvSpPr/>
          <p:nvPr/>
        </p:nvSpPr>
        <p:spPr>
          <a:xfrm>
            <a:off x="6365240" y="347345"/>
            <a:ext cx="304800" cy="457200"/>
          </a:xfrm>
          <a:prstGeom prst="downArrow">
            <a:avLst/>
          </a:prstGeom>
          <a:solidFill>
            <a:srgbClr val="446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3" name="下箭头 22"/>
          <p:cNvSpPr/>
          <p:nvPr/>
        </p:nvSpPr>
        <p:spPr>
          <a:xfrm>
            <a:off x="5729605" y="928370"/>
            <a:ext cx="304800" cy="457200"/>
          </a:xfrm>
          <a:prstGeom prst="downArrow">
            <a:avLst/>
          </a:prstGeom>
          <a:solidFill>
            <a:srgbClr val="446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下箭头 23"/>
          <p:cNvSpPr/>
          <p:nvPr/>
        </p:nvSpPr>
        <p:spPr>
          <a:xfrm>
            <a:off x="5231130" y="619760"/>
            <a:ext cx="304800" cy="457200"/>
          </a:xfrm>
          <a:prstGeom prst="downArrow">
            <a:avLst/>
          </a:prstGeom>
          <a:solidFill>
            <a:srgbClr val="446DA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5129530" y="1076960"/>
            <a:ext cx="556260" cy="684530"/>
          </a:xfrm>
          <a:prstGeom prst="ellipse">
            <a:avLst/>
          </a:prstGeom>
          <a:noFill/>
          <a:ln w="38100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273" name="文本框 3"/>
          <p:cNvSpPr txBox="1"/>
          <p:nvPr/>
        </p:nvSpPr>
        <p:spPr>
          <a:xfrm>
            <a:off x="2971483" y="133668"/>
            <a:ext cx="2697480" cy="42989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（教材第</a:t>
            </a:r>
            <a:r>
              <a:rPr lang="en-US" altLang="zh-CN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21</a:t>
            </a:r>
            <a:r>
              <a:rPr lang="zh-CN" altLang="en-US" sz="22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页内容）</a:t>
            </a:r>
            <a:endParaRPr lang="zh-CN" altLang="en-US" sz="2200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3000"/>
                            </p:stCondLst>
                            <p:childTnLst>
                              <p:par>
                                <p:cTn id="26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8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000"/>
                            </p:stCondLst>
                            <p:childTnLst>
                              <p:par>
                                <p:cTn id="30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8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2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5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铅笔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3" presetID="1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5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1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7" presetID="10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9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1" fill="hold">
                      <p:stCondLst>
                        <p:cond delay="indefinite"/>
                      </p:stCondLst>
                      <p:childTnLst>
                        <p:par>
                          <p:cTn id="102" fill="hold">
                            <p:stCondLst>
                              <p:cond delay="0"/>
                            </p:stCondLst>
                            <p:childTnLst>
                              <p:par>
                                <p:cTn id="10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chimes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21" presetClass="entr" presetSubtype="1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1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bldLvl="0" animBg="1"/>
      <p:bldP spid="16" grpId="1" bldLvl="0" animBg="1"/>
      <p:bldP spid="19" grpId="0"/>
      <p:bldP spid="19" grpId="1"/>
      <p:bldP spid="20" grpId="0"/>
      <p:bldP spid="20" grpId="1"/>
      <p:bldP spid="7" grpId="0" bldLvl="0" animBg="1"/>
      <p:bldP spid="7" grpId="1" bldLvl="0" animBg="1"/>
      <p:bldP spid="8" grpId="0" bldLvl="0" animBg="1"/>
      <p:bldP spid="8" grpId="1" bldLvl="0" animBg="1"/>
      <p:bldP spid="9" grpId="0" bldLvl="0" animBg="1"/>
      <p:bldP spid="9" grpId="1" bldLvl="0" animBg="1"/>
      <p:bldP spid="10" grpId="0" bldLvl="0" animBg="1"/>
      <p:bldP spid="10" grpId="1" bldLvl="0" animBg="1"/>
      <p:bldP spid="13" grpId="0" bldLvl="0" animBg="1"/>
      <p:bldP spid="23" grpId="0" bldLvl="0" animBg="1"/>
      <p:bldP spid="24" grpId="0" bldLvl="0" animBg="1"/>
      <p:bldP spid="5" grpId="0" bldLvl="0" animBg="1"/>
      <p:bldP spid="5" grpId="1" bldLvl="0" animBg="1"/>
      <p:bldP spid="5" grpId="2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组合 7"/>
          <p:cNvGrpSpPr/>
          <p:nvPr/>
        </p:nvGrpSpPr>
        <p:grpSpPr>
          <a:xfrm>
            <a:off x="1773555" y="3505200"/>
            <a:ext cx="7068820" cy="1461770"/>
            <a:chOff x="2400" y="5602"/>
            <a:chExt cx="11132" cy="2302"/>
          </a:xfrm>
        </p:grpSpPr>
        <p:sp>
          <p:nvSpPr>
            <p:cNvPr id="2" name="圆角矩形标注 1"/>
            <p:cNvSpPr/>
            <p:nvPr/>
          </p:nvSpPr>
          <p:spPr>
            <a:xfrm>
              <a:off x="2400" y="5970"/>
              <a:ext cx="9105" cy="901"/>
            </a:xfrm>
            <a:prstGeom prst="wedgeRoundRectCallout">
              <a:avLst>
                <a:gd name="adj1" fmla="val 57193"/>
                <a:gd name="adj2" fmla="val -28690"/>
                <a:gd name="adj3" fmla="val 16667"/>
              </a:avLst>
            </a:prstGeom>
            <a:solidFill>
              <a:schemeClr val="bg1"/>
            </a:solidFill>
            <a:ln>
              <a:solidFill>
                <a:srgbClr val="3399F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r>
                <a:rPr lang="zh-CN" altLang="en-US" sz="3000" b="1" strike="noStrike" noProof="1">
                  <a:solidFill>
                    <a:schemeClr val="tx1"/>
                  </a:solidFill>
                  <a:latin typeface="楷体" panose="02010609060101010101" charset="-122"/>
                  <a:ea typeface="楷体" panose="02010609060101010101" charset="-122"/>
                </a:rPr>
                <a:t>同学们，试着分一分吧！</a:t>
              </a:r>
              <a:endParaRPr lang="zh-CN" altLang="en-US" sz="3000" b="1" strike="noStrike" noProof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7" name="图片 6" descr="老师3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120" y="5602"/>
              <a:ext cx="1413" cy="2302"/>
            </a:xfrm>
            <a:prstGeom prst="rect">
              <a:avLst/>
            </a:prstGeom>
          </p:spPr>
        </p:pic>
      </p:grpSp>
      <p:pic>
        <p:nvPicPr>
          <p:cNvPr id="28" name="图片 27" descr="C:\Users\Administrator\Desktop\图片9-removebg-preview.png图片9-removebg-preview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1518285" y="608013"/>
            <a:ext cx="5988685" cy="1875790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644525" y="2383790"/>
            <a:ext cx="7854950" cy="1272540"/>
            <a:chOff x="0" y="4650"/>
            <a:chExt cx="12370" cy="2004"/>
          </a:xfrm>
        </p:grpSpPr>
        <p:grpSp>
          <p:nvGrpSpPr>
            <p:cNvPr id="24" name="Group 10"/>
            <p:cNvGrpSpPr/>
            <p:nvPr/>
          </p:nvGrpSpPr>
          <p:grpSpPr>
            <a:xfrm>
              <a:off x="0" y="4650"/>
              <a:ext cx="12370" cy="2005"/>
              <a:chOff x="300" y="3233"/>
              <a:chExt cx="4948" cy="802"/>
            </a:xfrm>
          </p:grpSpPr>
          <p:sp>
            <p:nvSpPr>
              <p:cNvPr id="25" name="矩形 3"/>
              <p:cNvSpPr>
                <a:spLocks noChangeArrowheads="1"/>
              </p:cNvSpPr>
              <p:nvPr/>
            </p:nvSpPr>
            <p:spPr bwMode="auto">
              <a:xfrm>
                <a:off x="300" y="3233"/>
                <a:ext cx="4948" cy="80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3600"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l" defTabSz="914400" rtl="0" eaLnBrk="1" fontAlgn="base" latinLnBrk="0" hangingPunct="1">
                  <a:lnSpc>
                    <a:spcPct val="12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把</a:t>
                </a:r>
                <a:r>
                  <a:rPr kumimoji="0" lang="en-US" altLang="zh-CN" sz="3200" b="0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4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朵   放到两个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里，每个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里都要放，</a:t>
                </a:r>
                <a:r>
                  <a:rPr kumimoji="0" lang="en-US" altLang="zh-CN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   </a:t>
                </a:r>
                <a:r>
                  <a:rPr kumimoji="0" lang="zh-CN" altLang="en-US" sz="3200" b="1" i="0" u="none" strike="noStrike" kern="1200" cap="none" spc="0" normalizeH="0" baseline="0" noProof="0" dirty="0">
                    <a:ln>
                      <a:noFill/>
                    </a:ln>
                    <a:solidFill>
                      <a:schemeClr val="tx1"/>
                    </a:solidFill>
                    <a:effectLst/>
                    <a:uLnTx/>
                    <a:uFillTx/>
                    <a:latin typeface="楷体" panose="02010609060101010101" charset="-122"/>
                    <a:ea typeface="楷体" panose="02010609060101010101" charset="-122"/>
                    <a:cs typeface="楷体" panose="02010609060101010101" charset="-122"/>
                  </a:rPr>
                  <a:t>有几种放法？</a:t>
                </a:r>
                <a:endPara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endParaRPr>
              </a:p>
            </p:txBody>
          </p:sp>
          <p:pic>
            <p:nvPicPr>
              <p:cNvPr id="13319" name="Picture 9" descr="C:\Users\Administrator\Desktop\图片5.png图片5"/>
              <p:cNvPicPr>
                <a:picLocks noChangeAspect="1"/>
              </p:cNvPicPr>
              <p:nvPr/>
            </p:nvPicPr>
            <p:blipFill>
              <a:blip r:embed="rId3" cstate="print"/>
              <a:srcRect/>
              <a:stretch>
                <a:fillRect/>
              </a:stretch>
            </p:blipFill>
            <p:spPr>
              <a:xfrm>
                <a:off x="1011" y="3296"/>
                <a:ext cx="388" cy="321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3" name="图片 2" descr="图片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5265" y="4948"/>
              <a:ext cx="716" cy="525"/>
            </a:xfrm>
            <a:prstGeom prst="rect">
              <a:avLst/>
            </a:prstGeom>
          </p:spPr>
        </p:pic>
        <p:pic>
          <p:nvPicPr>
            <p:cNvPr id="5" name="图片 4" descr="图片6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8497" y="4925"/>
              <a:ext cx="716" cy="525"/>
            </a:xfrm>
            <a:prstGeom prst="rect">
              <a:avLst/>
            </a:prstGeom>
          </p:spPr>
        </p:pic>
      </p:grpSp>
      <p:grpSp>
        <p:nvGrpSpPr>
          <p:cNvPr id="16" name="组合 15"/>
          <p:cNvGrpSpPr/>
          <p:nvPr/>
        </p:nvGrpSpPr>
        <p:grpSpPr>
          <a:xfrm>
            <a:off x="829310" y="867410"/>
            <a:ext cx="551815" cy="706120"/>
            <a:chOff x="414" y="2049"/>
            <a:chExt cx="869" cy="1112"/>
          </a:xfrm>
        </p:grpSpPr>
        <p:grpSp>
          <p:nvGrpSpPr>
            <p:cNvPr id="14" name="组合 13"/>
            <p:cNvGrpSpPr/>
            <p:nvPr/>
          </p:nvGrpSpPr>
          <p:grpSpPr>
            <a:xfrm>
              <a:off x="415" y="2170"/>
              <a:ext cx="868" cy="800"/>
              <a:chOff x="415" y="2170"/>
              <a:chExt cx="868" cy="800"/>
            </a:xfrm>
          </p:grpSpPr>
          <p:sp>
            <p:nvSpPr>
              <p:cNvPr id="12" name="任意多边形 11"/>
              <p:cNvSpPr/>
              <p:nvPr/>
            </p:nvSpPr>
            <p:spPr>
              <a:xfrm>
                <a:off x="497" y="2170"/>
                <a:ext cx="787" cy="730"/>
              </a:xfrm>
              <a:custGeom>
                <a:avLst/>
                <a:gdLst>
                  <a:gd name="connsiteX0" fmla="*/ 0 w 787"/>
                  <a:gd name="connsiteY0" fmla="*/ 301 h 730"/>
                  <a:gd name="connsiteX1" fmla="*/ 208 w 787"/>
                  <a:gd name="connsiteY1" fmla="*/ 0 h 730"/>
                  <a:gd name="connsiteX2" fmla="*/ 665 w 787"/>
                  <a:gd name="connsiteY2" fmla="*/ 0 h 730"/>
                  <a:gd name="connsiteX3" fmla="*/ 787 w 787"/>
                  <a:gd name="connsiteY3" fmla="*/ 122 h 730"/>
                  <a:gd name="connsiteX4" fmla="*/ 787 w 787"/>
                  <a:gd name="connsiteY4" fmla="*/ 608 h 730"/>
                  <a:gd name="connsiteX5" fmla="*/ 665 w 787"/>
                  <a:gd name="connsiteY5" fmla="*/ 730 h 730"/>
                  <a:gd name="connsiteX6" fmla="*/ 122 w 787"/>
                  <a:gd name="connsiteY6" fmla="*/ 730 h 730"/>
                  <a:gd name="connsiteX7" fmla="*/ 0 w 787"/>
                  <a:gd name="connsiteY7" fmla="*/ 608 h 730"/>
                  <a:gd name="connsiteX8" fmla="*/ 0 w 787"/>
                  <a:gd name="connsiteY8" fmla="*/ 301 h 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" h="730">
                    <a:moveTo>
                      <a:pt x="0" y="301"/>
                    </a:moveTo>
                    <a:cubicBezTo>
                      <a:pt x="0" y="233"/>
                      <a:pt x="140" y="0"/>
                      <a:pt x="208" y="0"/>
                    </a:cubicBezTo>
                    <a:lnTo>
                      <a:pt x="665" y="0"/>
                    </a:lnTo>
                    <a:cubicBezTo>
                      <a:pt x="733" y="0"/>
                      <a:pt x="787" y="54"/>
                      <a:pt x="787" y="122"/>
                    </a:cubicBezTo>
                    <a:lnTo>
                      <a:pt x="787" y="608"/>
                    </a:lnTo>
                    <a:cubicBezTo>
                      <a:pt x="787" y="676"/>
                      <a:pt x="733" y="730"/>
                      <a:pt x="665" y="730"/>
                    </a:cubicBezTo>
                    <a:lnTo>
                      <a:pt x="122" y="730"/>
                    </a:lnTo>
                    <a:cubicBezTo>
                      <a:pt x="54" y="730"/>
                      <a:pt x="0" y="676"/>
                      <a:pt x="0" y="608"/>
                    </a:cubicBezTo>
                    <a:lnTo>
                      <a:pt x="0" y="301"/>
                    </a:lnTo>
                    <a:close/>
                  </a:path>
                </a:pathLst>
              </a:custGeom>
              <a:solidFill>
                <a:srgbClr val="D7F3F6"/>
              </a:solidFill>
              <a:ln>
                <a:solidFill>
                  <a:srgbClr val="A4E0E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任意多边形 12"/>
              <p:cNvSpPr/>
              <p:nvPr/>
            </p:nvSpPr>
            <p:spPr>
              <a:xfrm>
                <a:off x="415" y="2240"/>
                <a:ext cx="787" cy="730"/>
              </a:xfrm>
              <a:custGeom>
                <a:avLst/>
                <a:gdLst>
                  <a:gd name="connsiteX0" fmla="*/ 0 w 787"/>
                  <a:gd name="connsiteY0" fmla="*/ 301 h 730"/>
                  <a:gd name="connsiteX1" fmla="*/ 208 w 787"/>
                  <a:gd name="connsiteY1" fmla="*/ 0 h 730"/>
                  <a:gd name="connsiteX2" fmla="*/ 665 w 787"/>
                  <a:gd name="connsiteY2" fmla="*/ 0 h 730"/>
                  <a:gd name="connsiteX3" fmla="*/ 787 w 787"/>
                  <a:gd name="connsiteY3" fmla="*/ 122 h 730"/>
                  <a:gd name="connsiteX4" fmla="*/ 787 w 787"/>
                  <a:gd name="connsiteY4" fmla="*/ 608 h 730"/>
                  <a:gd name="connsiteX5" fmla="*/ 665 w 787"/>
                  <a:gd name="connsiteY5" fmla="*/ 730 h 730"/>
                  <a:gd name="connsiteX6" fmla="*/ 122 w 787"/>
                  <a:gd name="connsiteY6" fmla="*/ 730 h 730"/>
                  <a:gd name="connsiteX7" fmla="*/ 0 w 787"/>
                  <a:gd name="connsiteY7" fmla="*/ 608 h 730"/>
                  <a:gd name="connsiteX8" fmla="*/ 0 w 787"/>
                  <a:gd name="connsiteY8" fmla="*/ 301 h 7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87" h="730">
                    <a:moveTo>
                      <a:pt x="0" y="301"/>
                    </a:moveTo>
                    <a:cubicBezTo>
                      <a:pt x="0" y="233"/>
                      <a:pt x="140" y="0"/>
                      <a:pt x="208" y="0"/>
                    </a:cubicBezTo>
                    <a:lnTo>
                      <a:pt x="665" y="0"/>
                    </a:lnTo>
                    <a:cubicBezTo>
                      <a:pt x="733" y="0"/>
                      <a:pt x="787" y="54"/>
                      <a:pt x="787" y="122"/>
                    </a:cubicBezTo>
                    <a:lnTo>
                      <a:pt x="787" y="608"/>
                    </a:lnTo>
                    <a:cubicBezTo>
                      <a:pt x="787" y="676"/>
                      <a:pt x="733" y="730"/>
                      <a:pt x="665" y="730"/>
                    </a:cubicBezTo>
                    <a:lnTo>
                      <a:pt x="122" y="730"/>
                    </a:lnTo>
                    <a:cubicBezTo>
                      <a:pt x="54" y="730"/>
                      <a:pt x="0" y="676"/>
                      <a:pt x="0" y="608"/>
                    </a:cubicBezTo>
                    <a:lnTo>
                      <a:pt x="0" y="301"/>
                    </a:lnTo>
                    <a:close/>
                  </a:path>
                </a:pathLst>
              </a:custGeom>
              <a:solidFill>
                <a:srgbClr val="D7F3F6"/>
              </a:solidFill>
              <a:ln>
                <a:solidFill>
                  <a:srgbClr val="92D8E6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5" name="文本框 14"/>
            <p:cNvSpPr txBox="1"/>
            <p:nvPr/>
          </p:nvSpPr>
          <p:spPr>
            <a:xfrm>
              <a:off x="414" y="2049"/>
              <a:ext cx="792" cy="111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b="1">
                  <a:latin typeface="宋体" panose="02010600030101010101" pitchFamily="2" charset="-122"/>
                </a:rPr>
                <a:t>1</a:t>
              </a:r>
              <a:endParaRPr lang="en-US" altLang="zh-CN" sz="4000" b="1">
                <a:latin typeface="宋体" panose="02010600030101010101" pitchFamily="2" charset="-122"/>
              </a:endParaRPr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838575" y="471170"/>
            <a:ext cx="4510405" cy="1687195"/>
            <a:chOff x="6045" y="742"/>
            <a:chExt cx="7103" cy="2657"/>
          </a:xfrm>
        </p:grpSpPr>
        <p:sp>
          <p:nvSpPr>
            <p:cNvPr id="8" name="AutoShape 27"/>
            <p:cNvSpPr>
              <a:spLocks noChangeArrowheads="1"/>
            </p:cNvSpPr>
            <p:nvPr/>
          </p:nvSpPr>
          <p:spPr bwMode="auto">
            <a:xfrm>
              <a:off x="6045" y="1119"/>
              <a:ext cx="5116" cy="1878"/>
            </a:xfrm>
            <a:prstGeom prst="wedgeRoundRectCallout">
              <a:avLst>
                <a:gd name="adj1" fmla="val 58769"/>
                <a:gd name="adj2" fmla="val -20440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把</a:t>
              </a:r>
              <a:r>
                <a:rPr kumimoji="0" lang="zh-CN" altLang="en-US" sz="3200" b="1" i="0" u="none" strike="noStrike" kern="1200" cap="none" spc="0" normalizeH="0" baseline="30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kumimoji="0" lang="en-US" altLang="zh-CN" sz="3200" b="0" i="0" u="none" strike="noStrike" kern="1200" cap="none" spc="0" normalizeH="0" baseline="3000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分成了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（  ）和</a:t>
              </a:r>
              <a:r>
                <a:rPr lang="zh-CN" altLang="en-US" sz="3200" strike="noStrike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（  ）。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4" name="图片 3" descr="男01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1880" y="742"/>
              <a:ext cx="1268" cy="2657"/>
            </a:xfrm>
            <a:prstGeom prst="rect">
              <a:avLst/>
            </a:prstGeom>
          </p:spPr>
        </p:pic>
      </p:grpSp>
      <p:sp>
        <p:nvSpPr>
          <p:cNvPr id="7" name="TextBox 14"/>
          <p:cNvSpPr txBox="1"/>
          <p:nvPr/>
        </p:nvSpPr>
        <p:spPr>
          <a:xfrm>
            <a:off x="6729413" y="2292033"/>
            <a:ext cx="500062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6600" dirty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6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" name="TextBox 17"/>
          <p:cNvSpPr txBox="1"/>
          <p:nvPr/>
        </p:nvSpPr>
        <p:spPr>
          <a:xfrm>
            <a:off x="5924550" y="3762058"/>
            <a:ext cx="500063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6600" dirty="0"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6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TextBox 18"/>
          <p:cNvSpPr txBox="1"/>
          <p:nvPr/>
        </p:nvSpPr>
        <p:spPr>
          <a:xfrm>
            <a:off x="7583488" y="3762058"/>
            <a:ext cx="500062" cy="110680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6600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6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5" name="TextBox 17"/>
          <p:cNvSpPr txBox="1"/>
          <p:nvPr/>
        </p:nvSpPr>
        <p:spPr>
          <a:xfrm>
            <a:off x="4176713" y="1220788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5" name="TextBox 18"/>
          <p:cNvSpPr txBox="1"/>
          <p:nvPr/>
        </p:nvSpPr>
        <p:spPr>
          <a:xfrm>
            <a:off x="5816600" y="1220788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5378" name="直接连接符 16"/>
          <p:cNvCxnSpPr/>
          <p:nvPr/>
        </p:nvCxnSpPr>
        <p:spPr>
          <a:xfrm flipH="1">
            <a:off x="6375400" y="3242945"/>
            <a:ext cx="683895" cy="612140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0" name="文本框 29"/>
          <p:cNvSpPr txBox="1"/>
          <p:nvPr/>
        </p:nvSpPr>
        <p:spPr>
          <a:xfrm>
            <a:off x="581025" y="4025900"/>
            <a:ext cx="4674235" cy="58356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r>
              <a:rPr lang="zh-CN" altLang="en-US" sz="3200" b="1" noProof="0" dirty="0">
                <a:gradFill>
                  <a:gsLst>
                    <a:gs pos="0">
                      <a:srgbClr val="007BD3"/>
                    </a:gs>
                    <a:gs pos="100000">
                      <a:srgbClr val="034373"/>
                    </a:gs>
                  </a:gsLst>
                  <a:lin ang="5400000" scaled="0"/>
                </a:gradFill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还有其他不同的分法吗？</a:t>
            </a:r>
            <a:endParaRPr lang="zh-CN" altLang="en-US" sz="3200" b="1" noProof="0" dirty="0">
              <a:gradFill>
                <a:gsLst>
                  <a:gs pos="0">
                    <a:srgbClr val="007BD3"/>
                  </a:gs>
                  <a:gs pos="100000">
                    <a:srgbClr val="034373"/>
                  </a:gs>
                </a:gsLst>
                <a:lin ang="5400000" scaled="0"/>
              </a:gradFill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381000" y="2266950"/>
            <a:ext cx="4551045" cy="1268730"/>
            <a:chOff x="600" y="3570"/>
            <a:chExt cx="7167" cy="1998"/>
          </a:xfrm>
        </p:grpSpPr>
        <p:sp>
          <p:nvSpPr>
            <p:cNvPr id="27" name="AutoShape 27"/>
            <p:cNvSpPr>
              <a:spLocks noChangeArrowheads="1"/>
            </p:cNvSpPr>
            <p:nvPr/>
          </p:nvSpPr>
          <p:spPr bwMode="auto">
            <a:xfrm>
              <a:off x="2537" y="3692"/>
              <a:ext cx="5230" cy="1877"/>
            </a:xfrm>
            <a:prstGeom prst="wedgeRoundRectCallout">
              <a:avLst>
                <a:gd name="adj1" fmla="val -54840"/>
                <a:gd name="adj2" fmla="val -2843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</a:rPr>
                <a:t>怎样用数学符号表示出来呢？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endParaRPr>
            </a:p>
          </p:txBody>
        </p:sp>
        <p:pic>
          <p:nvPicPr>
            <p:cNvPr id="9" name="图片 8" descr="女03 3拷贝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00" y="3570"/>
              <a:ext cx="1307" cy="1808"/>
            </a:xfrm>
            <a:prstGeom prst="rect">
              <a:avLst/>
            </a:prstGeom>
          </p:spPr>
        </p:pic>
      </p:grpSp>
      <p:cxnSp>
        <p:nvCxnSpPr>
          <p:cNvPr id="2" name="直接连接符 9"/>
          <p:cNvCxnSpPr/>
          <p:nvPr/>
        </p:nvCxnSpPr>
        <p:spPr>
          <a:xfrm>
            <a:off x="7044547" y="3242945"/>
            <a:ext cx="684038" cy="612139"/>
          </a:xfrm>
          <a:prstGeom prst="line">
            <a:avLst/>
          </a:prstGeom>
          <a:ln w="3810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20" name="组合 19"/>
          <p:cNvGrpSpPr/>
          <p:nvPr/>
        </p:nvGrpSpPr>
        <p:grpSpPr>
          <a:xfrm>
            <a:off x="929640" y="1017905"/>
            <a:ext cx="2446655" cy="883920"/>
            <a:chOff x="1464" y="1603"/>
            <a:chExt cx="3853" cy="1392"/>
          </a:xfrm>
        </p:grpSpPr>
        <p:pic>
          <p:nvPicPr>
            <p:cNvPr id="3" name="图片 2" descr="C:\Users\Administrator\Desktop\图片6-removebg-preview.png图片6-removebg-preview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1464" y="1603"/>
              <a:ext cx="1901" cy="1391"/>
            </a:xfrm>
            <a:prstGeom prst="rect">
              <a:avLst/>
            </a:prstGeom>
          </p:spPr>
        </p:pic>
        <p:pic>
          <p:nvPicPr>
            <p:cNvPr id="13319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930" y="1793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3" name="图片 12" descr="C:\Users\Administrator\Desktop\图片6-removebg-preview.png图片6-removebg-preview"/>
            <p:cNvPicPr>
              <a:picLocks noChangeAspect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>
            <a:xfrm>
              <a:off x="3417" y="1605"/>
              <a:ext cx="1901" cy="1391"/>
            </a:xfrm>
            <a:prstGeom prst="rect">
              <a:avLst/>
            </a:prstGeom>
          </p:spPr>
        </p:pic>
        <p:pic>
          <p:nvPicPr>
            <p:cNvPr id="14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417" y="1793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7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981" y="1753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18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4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785" y="1999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53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4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11" grpId="0"/>
      <p:bldP spid="12" grpId="0"/>
      <p:bldP spid="5" grpId="0"/>
      <p:bldP spid="15" grpId="0"/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09" name="TextBox 14"/>
          <p:cNvSpPr txBox="1"/>
          <p:nvPr/>
        </p:nvSpPr>
        <p:spPr>
          <a:xfrm>
            <a:off x="1319213" y="1827213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7410" name="直接连接符 8"/>
          <p:cNvCxnSpPr/>
          <p:nvPr/>
        </p:nvCxnSpPr>
        <p:spPr>
          <a:xfrm rot="5400000">
            <a:off x="1238250" y="2435225"/>
            <a:ext cx="360363" cy="360363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7411" name="直接连接符 9"/>
          <p:cNvCxnSpPr/>
          <p:nvPr/>
        </p:nvCxnSpPr>
        <p:spPr>
          <a:xfrm rot="-5400000" flipH="1">
            <a:off x="1600200" y="2438400"/>
            <a:ext cx="360363" cy="360363"/>
          </a:xfrm>
          <a:prstGeom prst="line">
            <a:avLst/>
          </a:prstGeom>
          <a:ln w="31750" cap="flat" cmpd="sng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17412" name="TextBox 17"/>
          <p:cNvSpPr txBox="1"/>
          <p:nvPr/>
        </p:nvSpPr>
        <p:spPr>
          <a:xfrm>
            <a:off x="901700" y="2773363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13" name="TextBox 18"/>
          <p:cNvSpPr txBox="1"/>
          <p:nvPr/>
        </p:nvSpPr>
        <p:spPr>
          <a:xfrm>
            <a:off x="1697038" y="2776538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TextBox 26"/>
          <p:cNvSpPr txBox="1"/>
          <p:nvPr/>
        </p:nvSpPr>
        <p:spPr>
          <a:xfrm>
            <a:off x="4362450" y="1830388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TextBox 27"/>
          <p:cNvSpPr txBox="1"/>
          <p:nvPr/>
        </p:nvSpPr>
        <p:spPr>
          <a:xfrm>
            <a:off x="3967163" y="2779713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28"/>
          <p:cNvSpPr txBox="1"/>
          <p:nvPr/>
        </p:nvSpPr>
        <p:spPr>
          <a:xfrm>
            <a:off x="4778375" y="2779713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7421" name="AutoShape 27"/>
          <p:cNvSpPr/>
          <p:nvPr/>
        </p:nvSpPr>
        <p:spPr>
          <a:xfrm>
            <a:off x="422275" y="746125"/>
            <a:ext cx="2707005" cy="1019175"/>
          </a:xfrm>
          <a:prstGeom prst="roundRect">
            <a:avLst>
              <a:gd name="adj" fmla="val 16667"/>
            </a:avLst>
          </a:prstGeom>
          <a:noFill/>
          <a:ln w="19050" cap="flat" cmpd="sng">
            <a:solidFill>
              <a:srgbClr val="84ABF8"/>
            </a:solidFill>
            <a:prstDash val="solid"/>
            <a:round/>
            <a:headEnd type="none" w="med" len="med"/>
            <a:tailEnd type="none" w="med" len="med"/>
          </a:ln>
        </p:spPr>
        <p:txBody>
          <a:bodyPr wrap="none" anchor="ctr" anchorCtr="0"/>
          <a:lstStyle/>
          <a:p>
            <a:endParaRPr lang="zh-CN" altLang="en-US" sz="3200" dirty="0"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7431" name="直接连接符 36"/>
          <p:cNvCxnSpPr/>
          <p:nvPr/>
        </p:nvCxnSpPr>
        <p:spPr>
          <a:xfrm rot="16200000" flipH="1">
            <a:off x="4628515" y="2437765"/>
            <a:ext cx="360680" cy="36068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7" name="组合 6"/>
          <p:cNvGrpSpPr/>
          <p:nvPr/>
        </p:nvGrpSpPr>
        <p:grpSpPr>
          <a:xfrm>
            <a:off x="504825" y="3486150"/>
            <a:ext cx="8089900" cy="1346200"/>
            <a:chOff x="795" y="5490"/>
            <a:chExt cx="12740" cy="2120"/>
          </a:xfrm>
        </p:grpSpPr>
        <p:sp>
          <p:nvSpPr>
            <p:cNvPr id="27" name="AutoShape 27"/>
            <p:cNvSpPr>
              <a:spLocks noChangeArrowheads="1"/>
            </p:cNvSpPr>
            <p:nvPr/>
          </p:nvSpPr>
          <p:spPr bwMode="auto">
            <a:xfrm>
              <a:off x="2865" y="5703"/>
              <a:ext cx="10670" cy="1877"/>
            </a:xfrm>
            <a:prstGeom prst="wedgeRoundRectCallout">
              <a:avLst>
                <a:gd name="adj1" fmla="val -54840"/>
                <a:gd name="adj2" fmla="val -28434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黑体" panose="02010609060101010101" pitchFamily="2" charset="-122"/>
                </a:rPr>
                <a:t>你能用刚刚的方法把这两种分法表示出来吗？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黑体" panose="02010609060101010101" pitchFamily="2" charset="-122"/>
              </a:endParaRPr>
            </a:p>
          </p:txBody>
        </p:sp>
        <p:pic>
          <p:nvPicPr>
            <p:cNvPr id="6" name="图片 5" descr="老师8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795" y="5490"/>
              <a:ext cx="1651" cy="2121"/>
            </a:xfrm>
            <a:prstGeom prst="rect">
              <a:avLst/>
            </a:prstGeom>
          </p:spPr>
        </p:pic>
      </p:grpSp>
      <p:cxnSp>
        <p:nvCxnSpPr>
          <p:cNvPr id="2" name="直接连接符 35"/>
          <p:cNvCxnSpPr/>
          <p:nvPr/>
        </p:nvCxnSpPr>
        <p:spPr>
          <a:xfrm rot="5400000">
            <a:off x="4266005" y="2434493"/>
            <a:ext cx="360990" cy="36052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sp>
        <p:nvSpPr>
          <p:cNvPr id="3" name="TextBox 26"/>
          <p:cNvSpPr txBox="1"/>
          <p:nvPr/>
        </p:nvSpPr>
        <p:spPr>
          <a:xfrm>
            <a:off x="7280275" y="1850708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" name="TextBox 27"/>
          <p:cNvSpPr txBox="1"/>
          <p:nvPr/>
        </p:nvSpPr>
        <p:spPr>
          <a:xfrm>
            <a:off x="6884988" y="2800033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" name="TextBox 28"/>
          <p:cNvSpPr txBox="1"/>
          <p:nvPr/>
        </p:nvSpPr>
        <p:spPr>
          <a:xfrm>
            <a:off x="7696200" y="2800033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cxnSp>
        <p:nvCxnSpPr>
          <p:cNvPr id="10" name="直接连接符 36"/>
          <p:cNvCxnSpPr/>
          <p:nvPr/>
        </p:nvCxnSpPr>
        <p:spPr>
          <a:xfrm rot="16200000" flipH="1">
            <a:off x="7546340" y="2458085"/>
            <a:ext cx="360680" cy="36068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cxnSp>
        <p:nvCxnSpPr>
          <p:cNvPr id="11" name="直接连接符 35"/>
          <p:cNvCxnSpPr/>
          <p:nvPr/>
        </p:nvCxnSpPr>
        <p:spPr>
          <a:xfrm rot="5400000">
            <a:off x="7183830" y="2454813"/>
            <a:ext cx="360990" cy="360520"/>
          </a:xfrm>
          <a:prstGeom prst="line">
            <a:avLst/>
          </a:prstGeom>
          <a:ln w="31750" cap="flat" cmpd="sng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</p:cxnSp>
      <p:grpSp>
        <p:nvGrpSpPr>
          <p:cNvPr id="15" name="组合 14"/>
          <p:cNvGrpSpPr/>
          <p:nvPr/>
        </p:nvGrpSpPr>
        <p:grpSpPr>
          <a:xfrm>
            <a:off x="490220" y="866140"/>
            <a:ext cx="2446655" cy="883920"/>
            <a:chOff x="1464" y="1603"/>
            <a:chExt cx="3853" cy="1392"/>
          </a:xfrm>
        </p:grpSpPr>
        <p:pic>
          <p:nvPicPr>
            <p:cNvPr id="21" name="图片 20" descr="C:\Users\Administrator\Desktop\图片6-removebg-preview.png图片6-removebg-preview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464" y="1603"/>
              <a:ext cx="1901" cy="1391"/>
            </a:xfrm>
            <a:prstGeom prst="rect">
              <a:avLst/>
            </a:prstGeom>
          </p:spPr>
        </p:pic>
        <p:pic>
          <p:nvPicPr>
            <p:cNvPr id="22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930" y="1793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3" name="图片 22" descr="C:\Users\Administrator\Desktop\图片6-removebg-preview.png图片6-removebg-preview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3417" y="1605"/>
              <a:ext cx="1901" cy="1391"/>
            </a:xfrm>
            <a:prstGeom prst="rect">
              <a:avLst/>
            </a:prstGeom>
          </p:spPr>
        </p:pic>
        <p:pic>
          <p:nvPicPr>
            <p:cNvPr id="24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417" y="1793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5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981" y="1753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6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785" y="1999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33" name="组合 32"/>
          <p:cNvGrpSpPr/>
          <p:nvPr/>
        </p:nvGrpSpPr>
        <p:grpSpPr>
          <a:xfrm>
            <a:off x="3230880" y="744855"/>
            <a:ext cx="2720340" cy="1018540"/>
            <a:chOff x="5088" y="1173"/>
            <a:chExt cx="4284" cy="1604"/>
          </a:xfrm>
        </p:grpSpPr>
        <p:grpSp>
          <p:nvGrpSpPr>
            <p:cNvPr id="36" name="Group 33"/>
            <p:cNvGrpSpPr/>
            <p:nvPr/>
          </p:nvGrpSpPr>
          <p:grpSpPr>
            <a:xfrm>
              <a:off x="5088" y="1173"/>
              <a:ext cx="4285" cy="1605"/>
              <a:chOff x="2962" y="255"/>
              <a:chExt cx="1714" cy="642"/>
            </a:xfrm>
          </p:grpSpPr>
          <p:pic>
            <p:nvPicPr>
              <p:cNvPr id="17424" name="Picture 31" descr="C:\Users\Administrator\Desktop\图片6-removebg-preview.png图片6-removebg-preview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>
              <a:xfrm>
                <a:off x="2962" y="300"/>
                <a:ext cx="755" cy="553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17425" name="AutoShape 32"/>
              <p:cNvSpPr/>
              <p:nvPr/>
            </p:nvSpPr>
            <p:spPr>
              <a:xfrm>
                <a:off x="2971" y="255"/>
                <a:ext cx="1705" cy="642"/>
              </a:xfrm>
              <a:prstGeom prst="roundRect">
                <a:avLst>
                  <a:gd name="adj" fmla="val 16667"/>
                </a:avLst>
              </a:prstGeom>
              <a:noFill/>
              <a:ln w="19050" cap="flat" cmpd="sng">
                <a:solidFill>
                  <a:srgbClr val="84ABF8"/>
                </a:solidFill>
                <a:prstDash val="solid"/>
                <a:round/>
                <a:headEnd type="none" w="med" len="med"/>
                <a:tailEnd type="none" w="med" len="med"/>
              </a:ln>
            </p:spPr>
            <p:txBody>
              <a:bodyPr wrap="none" anchor="ctr" anchorCtr="0"/>
              <a:lstStyle/>
              <a:p>
                <a:endParaRPr lang="zh-CN" altLang="en-US" sz="32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pic>
            <p:nvPicPr>
              <p:cNvPr id="28" name="Picture 31" descr="C:\Users\Administrator\Desktop\图片6-removebg-preview.png图片6-removebg-preview"/>
              <p:cNvPicPr>
                <a:picLocks noChangeAspect="1"/>
              </p:cNvPicPr>
              <p:nvPr/>
            </p:nvPicPr>
            <p:blipFill>
              <a:blip r:embed="rId2" cstate="print"/>
              <a:srcRect/>
              <a:stretch>
                <a:fillRect/>
              </a:stretch>
            </p:blipFill>
            <p:spPr>
              <a:xfrm>
                <a:off x="3842" y="300"/>
                <a:ext cx="755" cy="553"/>
              </a:xfrm>
              <a:prstGeom prst="rect">
                <a:avLst/>
              </a:prstGeom>
              <a:noFill/>
              <a:ln w="9525">
                <a:noFill/>
              </a:ln>
            </p:spPr>
          </p:pic>
        </p:grpSp>
        <p:pic>
          <p:nvPicPr>
            <p:cNvPr id="29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191" y="1514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0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5765" y="1554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1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7289" y="1514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2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7930" y="1514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</p:grpSp>
      <p:grpSp>
        <p:nvGrpSpPr>
          <p:cNvPr id="44" name="组合 43"/>
          <p:cNvGrpSpPr/>
          <p:nvPr/>
        </p:nvGrpSpPr>
        <p:grpSpPr>
          <a:xfrm>
            <a:off x="6178550" y="746125"/>
            <a:ext cx="2706370" cy="1018540"/>
            <a:chOff x="9730" y="1175"/>
            <a:chExt cx="4262" cy="1604"/>
          </a:xfrm>
        </p:grpSpPr>
        <p:sp>
          <p:nvSpPr>
            <p:cNvPr id="17427" name="AutoShape 29"/>
            <p:cNvSpPr/>
            <p:nvPr/>
          </p:nvSpPr>
          <p:spPr>
            <a:xfrm>
              <a:off x="9730" y="1175"/>
              <a:ext cx="4263" cy="1605"/>
            </a:xfrm>
            <a:prstGeom prst="roundRect">
              <a:avLst>
                <a:gd name="adj" fmla="val 16667"/>
              </a:avLst>
            </a:prstGeom>
            <a:noFill/>
            <a:ln w="19050" cap="flat" cmpd="sng">
              <a:solidFill>
                <a:srgbClr val="84ABF8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 wrap="none" anchor="ctr" anchorCtr="0"/>
            <a:lstStyle/>
            <a:p>
              <a:endParaRPr lang="zh-CN" altLang="en-US" sz="32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pic>
          <p:nvPicPr>
            <p:cNvPr id="34" name="Picture 31" descr="C:\Users\Administrator\Desktop\图片6-removebg-preview.png图片6-removebg-preview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9749" y="1286"/>
              <a:ext cx="1888" cy="13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5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9852" y="1514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37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0426" y="1554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0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0208" y="1866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2" name="Picture 31" descr="C:\Users\Administrator\Desktop\图片6-removebg-preview.png图片6-removebg-preview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11839" y="1286"/>
              <a:ext cx="1888" cy="1383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43" name="Picture 9" descr="C:\Users\Administrator\Desktop\图片5-removebg-preview.png图片5-removebg-preview"/>
            <p:cNvPicPr>
              <a:picLocks noChangeAspect="1"/>
            </p:cNvPicPr>
            <p:nvPr/>
          </p:nvPicPr>
          <p:blipFill>
            <a:blip r:embed="rId3" cstate="print">
              <a:clrChange>
                <a:clrFrom>
                  <a:srgbClr val="FCFDF5">
                    <a:alpha val="100000"/>
                  </a:srgbClr>
                </a:clrFrom>
                <a:clrTo>
                  <a:srgbClr val="FCFDF5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2204" y="1554"/>
              <a:ext cx="970" cy="802"/>
            </a:xfrm>
            <a:prstGeom prst="rect">
              <a:avLst/>
            </a:prstGeom>
            <a:noFill/>
            <a:ln w="9525">
              <a:noFill/>
            </a:ln>
          </p:spPr>
        </p:pic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0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174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6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7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  <p:bldP spid="20" grpId="0"/>
      <p:bldP spid="3" grpId="0"/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9457" name="组合 1"/>
          <p:cNvGrpSpPr/>
          <p:nvPr/>
        </p:nvGrpSpPr>
        <p:grpSpPr>
          <a:xfrm>
            <a:off x="1445893" y="1743075"/>
            <a:ext cx="938213" cy="814070"/>
            <a:chOff x="9086" y="616"/>
            <a:chExt cx="1477" cy="1282"/>
          </a:xfrm>
        </p:grpSpPr>
        <p:sp>
          <p:nvSpPr>
            <p:cNvPr id="19458" name="TextBox 14"/>
            <p:cNvSpPr txBox="1"/>
            <p:nvPr/>
          </p:nvSpPr>
          <p:spPr>
            <a:xfrm>
              <a:off x="9394" y="616"/>
              <a:ext cx="787" cy="1016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9459" name="直接连接符 15"/>
            <p:cNvCxnSpPr/>
            <p:nvPr/>
          </p:nvCxnSpPr>
          <p:spPr>
            <a:xfrm rot="5400000">
              <a:off x="9242" y="131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460" name="直接连接符 16"/>
            <p:cNvCxnSpPr/>
            <p:nvPr/>
          </p:nvCxnSpPr>
          <p:spPr>
            <a:xfrm rot="-5400000" flipH="1">
              <a:off x="9982" y="131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9461" name="组合 2"/>
          <p:cNvGrpSpPr/>
          <p:nvPr/>
        </p:nvGrpSpPr>
        <p:grpSpPr>
          <a:xfrm>
            <a:off x="4013200" y="1746250"/>
            <a:ext cx="938213" cy="817563"/>
            <a:chOff x="9090" y="3044"/>
            <a:chExt cx="1476" cy="1288"/>
          </a:xfrm>
        </p:grpSpPr>
        <p:sp>
          <p:nvSpPr>
            <p:cNvPr id="19462" name="TextBox 26"/>
            <p:cNvSpPr txBox="1"/>
            <p:nvPr/>
          </p:nvSpPr>
          <p:spPr>
            <a:xfrm>
              <a:off x="9404" y="3044"/>
              <a:ext cx="788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9463" name="直接连接符 35"/>
            <p:cNvCxnSpPr/>
            <p:nvPr/>
          </p:nvCxnSpPr>
          <p:spPr>
            <a:xfrm rot="5400000">
              <a:off x="9238" y="3743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464" name="直接连接符 36"/>
            <p:cNvCxnSpPr/>
            <p:nvPr/>
          </p:nvCxnSpPr>
          <p:spPr>
            <a:xfrm rot="-5400000" flipH="1">
              <a:off x="9977" y="3743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grpSp>
        <p:nvGrpSpPr>
          <p:cNvPr id="19465" name="组合 3"/>
          <p:cNvGrpSpPr/>
          <p:nvPr/>
        </p:nvGrpSpPr>
        <p:grpSpPr>
          <a:xfrm>
            <a:off x="6521450" y="1746250"/>
            <a:ext cx="936625" cy="815975"/>
            <a:chOff x="9107" y="5471"/>
            <a:chExt cx="1477" cy="1285"/>
          </a:xfrm>
        </p:grpSpPr>
        <p:sp>
          <p:nvSpPr>
            <p:cNvPr id="19466" name="TextBox 29"/>
            <p:cNvSpPr txBox="1"/>
            <p:nvPr/>
          </p:nvSpPr>
          <p:spPr>
            <a:xfrm>
              <a:off x="9392" y="5471"/>
              <a:ext cx="787" cy="1017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en-US" altLang="zh-CN" sz="3600" dirty="0">
                  <a:latin typeface="楷体" panose="02010609060101010101" charset="-122"/>
                  <a:ea typeface="楷体" panose="02010609060101010101" charset="-122"/>
                </a:rPr>
                <a:t>4</a:t>
              </a:r>
              <a:endParaRPr lang="en-US" altLang="zh-CN" sz="3600" dirty="0">
                <a:latin typeface="楷体" panose="02010609060101010101" charset="-122"/>
                <a:ea typeface="楷体" panose="02010609060101010101" charset="-122"/>
              </a:endParaRPr>
            </a:p>
          </p:txBody>
        </p:sp>
        <p:cxnSp>
          <p:nvCxnSpPr>
            <p:cNvPr id="19467" name="直接连接符 35"/>
            <p:cNvCxnSpPr/>
            <p:nvPr/>
          </p:nvCxnSpPr>
          <p:spPr>
            <a:xfrm rot="5400000">
              <a:off x="9255" y="616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  <p:cxnSp>
          <p:nvCxnSpPr>
            <p:cNvPr id="19468" name="直接连接符 36"/>
            <p:cNvCxnSpPr/>
            <p:nvPr/>
          </p:nvCxnSpPr>
          <p:spPr>
            <a:xfrm rot="-5400000" flipH="1">
              <a:off x="9995" y="6167"/>
              <a:ext cx="425" cy="737"/>
            </a:xfrm>
            <a:prstGeom prst="line">
              <a:avLst/>
            </a:prstGeom>
            <a:ln w="19050" cap="flat" cmpd="sng">
              <a:solidFill>
                <a:schemeClr val="tx1"/>
              </a:solidFill>
              <a:prstDash val="solid"/>
              <a:round/>
              <a:headEnd type="none" w="med" len="med"/>
              <a:tailEnd type="none" w="med" len="med"/>
            </a:ln>
          </p:spPr>
        </p:cxnSp>
      </p:grpSp>
      <p:sp>
        <p:nvSpPr>
          <p:cNvPr id="6" name="AutoShape 27"/>
          <p:cNvSpPr>
            <a:spLocks noChangeArrowheads="1"/>
          </p:cNvSpPr>
          <p:nvPr/>
        </p:nvSpPr>
        <p:spPr bwMode="auto">
          <a:xfrm>
            <a:off x="1624013" y="963613"/>
            <a:ext cx="5718175" cy="646641"/>
          </a:xfrm>
          <a:prstGeom prst="wedgeRoundRectCallout">
            <a:avLst>
              <a:gd name="adj1" fmla="val 54672"/>
              <a:gd name="adj2" fmla="val 22508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观察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4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的分成，你有什么发现？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17" name="TextBox 17"/>
          <p:cNvSpPr txBox="1"/>
          <p:nvPr/>
        </p:nvSpPr>
        <p:spPr>
          <a:xfrm>
            <a:off x="1147763" y="2538413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TextBox 18"/>
          <p:cNvSpPr txBox="1"/>
          <p:nvPr/>
        </p:nvSpPr>
        <p:spPr>
          <a:xfrm>
            <a:off x="2170113" y="2541588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TextBox 27"/>
          <p:cNvSpPr txBox="1"/>
          <p:nvPr/>
        </p:nvSpPr>
        <p:spPr>
          <a:xfrm>
            <a:off x="3741738" y="2541588"/>
            <a:ext cx="5000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TextBox 28"/>
          <p:cNvSpPr txBox="1"/>
          <p:nvPr/>
        </p:nvSpPr>
        <p:spPr>
          <a:xfrm>
            <a:off x="4705350" y="2541588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TextBox 30"/>
          <p:cNvSpPr txBox="1"/>
          <p:nvPr/>
        </p:nvSpPr>
        <p:spPr>
          <a:xfrm>
            <a:off x="6276975" y="2541588"/>
            <a:ext cx="5000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" name="TextBox 31"/>
          <p:cNvSpPr txBox="1"/>
          <p:nvPr/>
        </p:nvSpPr>
        <p:spPr>
          <a:xfrm>
            <a:off x="7245350" y="2541588"/>
            <a:ext cx="498475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66825" y="952500"/>
            <a:ext cx="7679055" cy="2159000"/>
            <a:chOff x="1995" y="1050"/>
            <a:chExt cx="12093" cy="3400"/>
          </a:xfrm>
        </p:grpSpPr>
        <p:sp>
          <p:nvSpPr>
            <p:cNvPr id="7" name="AutoShape 27"/>
            <p:cNvSpPr>
              <a:spLocks noChangeArrowheads="1"/>
            </p:cNvSpPr>
            <p:nvPr/>
          </p:nvSpPr>
          <p:spPr bwMode="auto">
            <a:xfrm>
              <a:off x="1995" y="1068"/>
              <a:ext cx="9568" cy="1018"/>
            </a:xfrm>
            <a:prstGeom prst="wedgeRoundRectCallout">
              <a:avLst>
                <a:gd name="adj1" fmla="val 53857"/>
                <a:gd name="adj2" fmla="val 21218"/>
                <a:gd name="adj3" fmla="val 16667"/>
              </a:avLst>
            </a:prstGeom>
            <a:solidFill>
              <a:schemeClr val="bg1"/>
            </a:solidFill>
            <a:ln w="19050">
              <a:solidFill>
                <a:srgbClr val="3399FF"/>
              </a:solidFill>
              <a:miter lim="800000"/>
            </a:ln>
          </p:spPr>
          <p:txBody>
            <a:bodyPr wrap="square">
              <a:spAutoFit/>
            </a:bodyPr>
            <a:lstStyle>
              <a:lvl1pPr eaLnBrk="0" hangingPunct="0">
                <a:spcBef>
                  <a:spcPct val="20000"/>
                </a:spcBef>
                <a:defRPr sz="2800" b="1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8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•"/>
                <a:defRPr sz="24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spcBef>
                  <a:spcPct val="20000"/>
                </a:spcBef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ts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观察</a:t>
              </a:r>
              <a:r>
                <a:rPr lang="en-US" altLang="zh-CN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4</a:t>
              </a: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的</a:t>
              </a:r>
              <a:r>
                <a:rPr lang="en-US" altLang="zh-CN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lang="zh-CN" altLang="en-US" sz="3200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种分法，你发现了什么？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3" name="图片 2" descr="老师3 拷贝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12000" y="1050"/>
              <a:ext cx="2088" cy="3401"/>
            </a:xfrm>
            <a:prstGeom prst="rect">
              <a:avLst/>
            </a:prstGeom>
          </p:spPr>
        </p:pic>
      </p:grpSp>
      <p:sp>
        <p:nvSpPr>
          <p:cNvPr id="2" name="AutoShape 27"/>
          <p:cNvSpPr>
            <a:spLocks noChangeArrowheads="1"/>
          </p:cNvSpPr>
          <p:nvPr/>
        </p:nvSpPr>
        <p:spPr bwMode="auto">
          <a:xfrm>
            <a:off x="1219200" y="3648075"/>
            <a:ext cx="7349490" cy="646430"/>
          </a:xfrm>
          <a:prstGeom prst="wedgeRoundRectCallout">
            <a:avLst>
              <a:gd name="adj1" fmla="val -51900"/>
              <a:gd name="adj2" fmla="val 4916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第一个数越来越大，第二个数越来越小。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宋体" panose="02010600030101010101" pitchFamily="2" charset="-122"/>
            </a:endParaRPr>
          </a:p>
        </p:txBody>
      </p:sp>
      <p:pic>
        <p:nvPicPr>
          <p:cNvPr id="13" name="图片 12" descr="男0114 拷贝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flipH="1">
            <a:off x="152400" y="3562350"/>
            <a:ext cx="1168400" cy="1362710"/>
          </a:xfrm>
          <a:prstGeom prst="rect">
            <a:avLst/>
          </a:prstGeom>
        </p:spPr>
      </p:pic>
      <p:sp>
        <p:nvSpPr>
          <p:cNvPr id="15" name="AutoShape 27"/>
          <p:cNvSpPr>
            <a:spLocks noChangeArrowheads="1"/>
          </p:cNvSpPr>
          <p:nvPr/>
        </p:nvSpPr>
        <p:spPr bwMode="auto">
          <a:xfrm>
            <a:off x="1219200" y="3648075"/>
            <a:ext cx="6930390" cy="646697"/>
          </a:xfrm>
          <a:prstGeom prst="wedgeRoundRectCallout">
            <a:avLst>
              <a:gd name="adj1" fmla="val -51900"/>
              <a:gd name="adj2" fmla="val 49164"/>
              <a:gd name="adj3" fmla="val 16667"/>
            </a:avLst>
          </a:prstGeom>
          <a:solidFill>
            <a:schemeClr val="bg1"/>
          </a:solidFill>
          <a:ln w="19050">
            <a:solidFill>
              <a:srgbClr val="3399FF"/>
            </a:solidFill>
            <a:miter lim="800000"/>
          </a:ln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defRPr sz="2800" b="1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ts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可以从分成</a:t>
            </a:r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和几开始</a:t>
            </a:r>
            <a:r>
              <a:rPr lang="zh-CN" altLang="en-US" sz="320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，按顺序记忆。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26FD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1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上升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6" presetID="3" presetClass="emph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26FD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18" presetID="3" presetClass="emph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19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0926FD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mph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0505"/>
                                      </p:to>
                                    </p:animClr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2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下降 - 副本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4" presetID="3" presetClass="emph" presetSubtype="2" fill="hold" grpId="0" nodeType="withEffect">
                                  <p:stCondLst>
                                    <p:cond delay="3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0505"/>
                                      </p:to>
                                    </p:animClr>
                                  </p:childTnLst>
                                </p:cTn>
                              </p:par>
                              <p:par>
                                <p:cTn id="26" presetID="3" presetClass="emph" presetSubtype="2" fill="hold" grpId="0" nodeType="withEffect">
                                  <p:stCondLst>
                                    <p:cond delay="600"/>
                                  </p:stCondLst>
                                  <p:childTnLst>
                                    <p:animClr clrSpc="rgb" dir="cw">
                                      <p:cBhvr override="childStyle">
                                        <p:cTn id="27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rgbClr val="F80505"/>
                                      </p:to>
                                    </p:animClr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22" presetClass="exit" presetSubtype="2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right)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500"/>
                            </p:stCondLst>
                            <p:childTnLst>
                              <p:par>
                                <p:cTn id="4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1" masterRel="sameClick">
                                          <p:stCondLst>
                                            <p:cond evt="begin" delay="0">
                                              <p:tn val="4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过关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6" grpId="1" bldLvl="0" animBg="1"/>
      <p:bldP spid="17" grpId="0"/>
      <p:bldP spid="18" grpId="0"/>
      <p:bldP spid="19" grpId="0"/>
      <p:bldP spid="20" grpId="0"/>
      <p:bldP spid="21" grpId="0"/>
      <p:bldP spid="22" grpId="0"/>
      <p:bldP spid="2" grpId="0" bldLvl="0" animBg="1"/>
      <p:bldP spid="2" grpId="1" bldLvl="0" animBg="1"/>
      <p:bldP spid="15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666875" y="1983105"/>
            <a:ext cx="6705600" cy="2530475"/>
            <a:chOff x="2625" y="3694"/>
            <a:chExt cx="10560" cy="3987"/>
          </a:xfrm>
        </p:grpSpPr>
        <p:sp>
          <p:nvSpPr>
            <p:cNvPr id="9" name="矩形 8"/>
            <p:cNvSpPr/>
            <p:nvPr/>
          </p:nvSpPr>
          <p:spPr>
            <a:xfrm>
              <a:off x="2625" y="3694"/>
              <a:ext cx="10560" cy="3847"/>
            </a:xfrm>
            <a:prstGeom prst="rect">
              <a:avLst/>
            </a:prstGeom>
            <a:solidFill>
              <a:srgbClr val="E5DDE8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20483" name="组合 9"/>
            <p:cNvGrpSpPr/>
            <p:nvPr/>
          </p:nvGrpSpPr>
          <p:grpSpPr>
            <a:xfrm>
              <a:off x="3569" y="5477"/>
              <a:ext cx="2487" cy="2204"/>
              <a:chOff x="3268" y="5631"/>
              <a:chExt cx="2487" cy="2204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3288" y="5716"/>
                <a:ext cx="720" cy="720"/>
              </a:xfrm>
              <a:prstGeom prst="rect">
                <a:avLst/>
              </a:prstGeom>
              <a:solidFill>
                <a:srgbClr val="FDFBED"/>
              </a:solidFill>
              <a:ln w="127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20485" name="组合 3"/>
              <p:cNvGrpSpPr/>
              <p:nvPr/>
            </p:nvGrpSpPr>
            <p:grpSpPr>
              <a:xfrm flipV="1">
                <a:off x="3268" y="5631"/>
                <a:ext cx="1997" cy="2205"/>
                <a:chOff x="8589" y="5590"/>
                <a:chExt cx="1997" cy="2205"/>
              </a:xfrm>
            </p:grpSpPr>
            <p:sp>
              <p:nvSpPr>
                <p:cNvPr id="20486" name="TextBox 29"/>
                <p:cNvSpPr txBox="1"/>
                <p:nvPr/>
              </p:nvSpPr>
              <p:spPr>
                <a:xfrm flipV="1">
                  <a:off x="9392" y="5590"/>
                  <a:ext cx="787" cy="1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latin typeface="楷体" panose="02010609060101010101" charset="-122"/>
                      <a:ea typeface="楷体" panose="02010609060101010101" charset="-122"/>
                    </a:rPr>
                    <a:t>3</a:t>
                  </a:r>
                  <a:endParaRPr lang="en-US" altLang="zh-CN" sz="3600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0487" name="TextBox 30"/>
                <p:cNvSpPr txBox="1"/>
                <p:nvPr/>
              </p:nvSpPr>
              <p:spPr>
                <a:xfrm flipV="1">
                  <a:off x="8589" y="6779"/>
                  <a:ext cx="787" cy="1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latin typeface="楷体" panose="02010609060101010101" charset="-122"/>
                      <a:ea typeface="楷体" panose="02010609060101010101" charset="-122"/>
                    </a:rPr>
                    <a:t>1</a:t>
                  </a:r>
                  <a:endParaRPr lang="en-US" altLang="zh-CN" sz="3600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cxnSp>
              <p:nvCxnSpPr>
                <p:cNvPr id="20488" name="直接连接符 35"/>
                <p:cNvCxnSpPr/>
                <p:nvPr/>
              </p:nvCxnSpPr>
              <p:spPr>
                <a:xfrm rot="5400000">
                  <a:off x="9255" y="6286"/>
                  <a:ext cx="425" cy="737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0489" name="直接连接符 36"/>
                <p:cNvCxnSpPr/>
                <p:nvPr/>
              </p:nvCxnSpPr>
              <p:spPr>
                <a:xfrm rot="-5400000" flipH="1">
                  <a:off x="9995" y="6286"/>
                  <a:ext cx="425" cy="737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7" name="矩形 6"/>
              <p:cNvSpPr/>
              <p:nvPr/>
            </p:nvSpPr>
            <p:spPr>
              <a:xfrm>
                <a:off x="5035" y="5720"/>
                <a:ext cx="720" cy="720"/>
              </a:xfrm>
              <a:prstGeom prst="rect">
                <a:avLst/>
              </a:prstGeom>
              <a:solidFill>
                <a:srgbClr val="FDFBED"/>
              </a:solidFill>
              <a:ln w="127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20491" name="组合 10"/>
            <p:cNvGrpSpPr/>
            <p:nvPr/>
          </p:nvGrpSpPr>
          <p:grpSpPr>
            <a:xfrm>
              <a:off x="9214" y="5477"/>
              <a:ext cx="2487" cy="2204"/>
              <a:chOff x="3268" y="5631"/>
              <a:chExt cx="2487" cy="2204"/>
            </a:xfrm>
          </p:grpSpPr>
          <p:sp>
            <p:nvSpPr>
              <p:cNvPr id="12" name="矩形 11"/>
              <p:cNvSpPr/>
              <p:nvPr/>
            </p:nvSpPr>
            <p:spPr>
              <a:xfrm>
                <a:off x="3288" y="5716"/>
                <a:ext cx="720" cy="720"/>
              </a:xfrm>
              <a:prstGeom prst="rect">
                <a:avLst/>
              </a:prstGeom>
              <a:solidFill>
                <a:srgbClr val="FDFBED"/>
              </a:solidFill>
              <a:ln w="127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grpSp>
            <p:nvGrpSpPr>
              <p:cNvPr id="20493" name="组合 12"/>
              <p:cNvGrpSpPr/>
              <p:nvPr/>
            </p:nvGrpSpPr>
            <p:grpSpPr>
              <a:xfrm flipV="1">
                <a:off x="3268" y="5631"/>
                <a:ext cx="1997" cy="2205"/>
                <a:chOff x="8589" y="5590"/>
                <a:chExt cx="1997" cy="2205"/>
              </a:xfrm>
            </p:grpSpPr>
            <p:sp>
              <p:nvSpPr>
                <p:cNvPr id="20494" name="TextBox 29"/>
                <p:cNvSpPr txBox="1"/>
                <p:nvPr/>
              </p:nvSpPr>
              <p:spPr>
                <a:xfrm flipV="1">
                  <a:off x="9392" y="5590"/>
                  <a:ext cx="787" cy="1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latin typeface="楷体" panose="02010609060101010101" charset="-122"/>
                      <a:ea typeface="楷体" panose="02010609060101010101" charset="-122"/>
                    </a:rPr>
                    <a:t>3</a:t>
                  </a:r>
                  <a:endParaRPr lang="en-US" altLang="zh-CN" sz="3600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sp>
              <p:nvSpPr>
                <p:cNvPr id="20495" name="TextBox 30"/>
                <p:cNvSpPr txBox="1"/>
                <p:nvPr/>
              </p:nvSpPr>
              <p:spPr>
                <a:xfrm flipV="1">
                  <a:off x="8589" y="6779"/>
                  <a:ext cx="787" cy="1016"/>
                </a:xfrm>
                <a:prstGeom prst="rect">
                  <a:avLst/>
                </a:prstGeom>
                <a:noFill/>
                <a:ln w="9525">
                  <a:noFill/>
                </a:ln>
              </p:spPr>
              <p:txBody>
                <a:bodyPr anchor="t" anchorCtr="0">
                  <a:spAutoFit/>
                </a:bodyPr>
                <a:lstStyle/>
                <a:p>
                  <a:pPr algn="ctr"/>
                  <a:r>
                    <a:rPr lang="en-US" altLang="zh-CN" sz="3600" dirty="0">
                      <a:latin typeface="楷体" panose="02010609060101010101" charset="-122"/>
                      <a:ea typeface="楷体" panose="02010609060101010101" charset="-122"/>
                    </a:rPr>
                    <a:t>2</a:t>
                  </a:r>
                  <a:endParaRPr lang="en-US" altLang="zh-CN" sz="3600" dirty="0">
                    <a:latin typeface="楷体" panose="02010609060101010101" charset="-122"/>
                    <a:ea typeface="楷体" panose="02010609060101010101" charset="-122"/>
                  </a:endParaRPr>
                </a:p>
              </p:txBody>
            </p:sp>
            <p:cxnSp>
              <p:nvCxnSpPr>
                <p:cNvPr id="20496" name="直接连接符 35"/>
                <p:cNvCxnSpPr/>
                <p:nvPr/>
              </p:nvCxnSpPr>
              <p:spPr>
                <a:xfrm rot="5400000">
                  <a:off x="9255" y="6286"/>
                  <a:ext cx="425" cy="737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  <p:cxnSp>
              <p:nvCxnSpPr>
                <p:cNvPr id="20497" name="直接连接符 36"/>
                <p:cNvCxnSpPr/>
                <p:nvPr/>
              </p:nvCxnSpPr>
              <p:spPr>
                <a:xfrm rot="-5400000" flipH="1">
                  <a:off x="9995" y="6286"/>
                  <a:ext cx="425" cy="737"/>
                </a:xfrm>
                <a:prstGeom prst="line">
                  <a:avLst/>
                </a:prstGeom>
                <a:ln w="19050" cap="flat" cmpd="sng">
                  <a:solidFill>
                    <a:schemeClr val="tx1"/>
                  </a:solidFill>
                  <a:prstDash val="solid"/>
                  <a:round/>
                  <a:headEnd type="none" w="med" len="med"/>
                  <a:tailEnd type="none" w="med" len="med"/>
                </a:ln>
              </p:spPr>
            </p:cxnSp>
          </p:grpSp>
          <p:sp>
            <p:nvSpPr>
              <p:cNvPr id="20" name="矩形 19"/>
              <p:cNvSpPr/>
              <p:nvPr/>
            </p:nvSpPr>
            <p:spPr>
              <a:xfrm>
                <a:off x="5035" y="5720"/>
                <a:ext cx="720" cy="720"/>
              </a:xfrm>
              <a:prstGeom prst="rect">
                <a:avLst/>
              </a:prstGeom>
              <a:solidFill>
                <a:srgbClr val="FDFBED"/>
              </a:solidFill>
              <a:ln w="12700" cmpd="sng">
                <a:solidFill>
                  <a:schemeClr val="tx1"/>
                </a:solidFill>
                <a:prstDash val="solid"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fontAlgn="base"/>
                <a:endParaRPr lang="zh-CN" altLang="en-US" strike="noStrike" noProof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23" name="TextBox 12"/>
          <p:cNvSpPr txBox="1"/>
          <p:nvPr/>
        </p:nvSpPr>
        <p:spPr>
          <a:xfrm>
            <a:off x="3330575" y="3110230"/>
            <a:ext cx="57150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4" name="TextBox 13"/>
          <p:cNvSpPr txBox="1"/>
          <p:nvPr/>
        </p:nvSpPr>
        <p:spPr>
          <a:xfrm>
            <a:off x="6910388" y="3151505"/>
            <a:ext cx="57150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506" name="文本框 20"/>
          <p:cNvSpPr txBox="1"/>
          <p:nvPr/>
        </p:nvSpPr>
        <p:spPr>
          <a:xfrm>
            <a:off x="488950" y="989013"/>
            <a:ext cx="640080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1.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20507" name="文本框 21"/>
          <p:cNvSpPr txBox="1"/>
          <p:nvPr/>
        </p:nvSpPr>
        <p:spPr>
          <a:xfrm>
            <a:off x="3221673" y="356553"/>
            <a:ext cx="2832100" cy="42989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P21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1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957580" y="963295"/>
            <a:ext cx="2430780" cy="701040"/>
            <a:chOff x="1507" y="2385"/>
            <a:chExt cx="3828" cy="1104"/>
          </a:xfrm>
        </p:grpSpPr>
        <p:sp>
          <p:nvSpPr>
            <p:cNvPr id="5" name="文本框 4"/>
            <p:cNvSpPr txBox="1"/>
            <p:nvPr/>
          </p:nvSpPr>
          <p:spPr>
            <a:xfrm>
              <a:off x="1507" y="2477"/>
              <a:ext cx="3829" cy="91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zh-CN" altLang="en-US" sz="3200" b="1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共有3个</a:t>
              </a:r>
              <a:r>
                <a:rPr lang="en-US" altLang="zh-CN" sz="3200" b="1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lang="zh-CN" altLang="en-US" sz="3200" b="1" noProof="0" dirty="0">
                  <a:ln>
                    <a:noFill/>
                  </a:ln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。</a:t>
              </a:r>
              <a:endParaRPr lang="zh-CN" altLang="en-US" sz="3200" b="1" noProof="0" dirty="0">
                <a:ln>
                  <a:noFill/>
                </a:ln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4" name="图片 3" descr="C:\Users\Administrator\Desktop\图片7-removebg-preview.png图片7-removebg-preview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AFDFC">
                    <a:alpha val="100000"/>
                  </a:srgbClr>
                </a:clrFrom>
                <a:clrTo>
                  <a:srgbClr val="FAFDFC">
                    <a:alpha val="100000"/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3857" y="2385"/>
              <a:ext cx="637" cy="1104"/>
            </a:xfrm>
            <a:prstGeom prst="rect">
              <a:avLst/>
            </a:prstGeom>
          </p:spPr>
        </p:pic>
      </p:grpSp>
      <p:pic>
        <p:nvPicPr>
          <p:cNvPr id="19" name="图片 18"/>
          <p:cNvPicPr>
            <a:picLocks noChangeAspect="1"/>
          </p:cNvPicPr>
          <p:nvPr/>
        </p:nvPicPr>
        <p:blipFill>
          <a:blip r:embed="rId2" cstate="print"/>
          <a:srcRect b="4946"/>
          <a:stretch>
            <a:fillRect/>
          </a:stretch>
        </p:blipFill>
        <p:spPr>
          <a:xfrm>
            <a:off x="5443855" y="1995170"/>
            <a:ext cx="2333625" cy="1122680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3" cstate="print"/>
          <a:srcRect r="2796" b="8835"/>
          <a:stretch>
            <a:fillRect/>
          </a:stretch>
        </p:blipFill>
        <p:spPr>
          <a:xfrm>
            <a:off x="1986280" y="2068830"/>
            <a:ext cx="2296160" cy="1068070"/>
          </a:xfrm>
          <a:prstGeom prst="rect">
            <a:avLst/>
          </a:prstGeom>
        </p:spPr>
      </p:pic>
      <p:pic>
        <p:nvPicPr>
          <p:cNvPr id="10" name="图片 9" descr="C:\Users\Administrator\Desktop\图片7-removebg-preview.png图片7-removebg-preview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AFDFC">
                  <a:alpha val="100000"/>
                </a:srgbClr>
              </a:clrFrom>
              <a:clrTo>
                <a:srgbClr val="FAFDFC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538095" y="2235200"/>
            <a:ext cx="404495" cy="701040"/>
          </a:xfrm>
          <a:prstGeom prst="rect">
            <a:avLst/>
          </a:prstGeom>
        </p:spPr>
      </p:pic>
      <p:pic>
        <p:nvPicPr>
          <p:cNvPr id="22" name="图片 21" descr="C:\Users\Administrator\Desktop\图片7-removebg-preview.png图片7-removebg-preview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AFDFC">
                  <a:alpha val="100000"/>
                </a:srgbClr>
              </a:clrFrom>
              <a:clrTo>
                <a:srgbClr val="FAFDFC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5916295" y="2235200"/>
            <a:ext cx="404495" cy="701040"/>
          </a:xfrm>
          <a:prstGeom prst="rect">
            <a:avLst/>
          </a:prstGeom>
        </p:spPr>
      </p:pic>
      <p:pic>
        <p:nvPicPr>
          <p:cNvPr id="25" name="图片 24" descr="C:\Users\Administrator\Desktop\图片7-removebg-preview.png图片7-removebg-preview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AFDFC">
                  <a:alpha val="100000"/>
                </a:srgbClr>
              </a:clrFrom>
              <a:clrTo>
                <a:srgbClr val="FAFDFC">
                  <a:alpha val="100000"/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6098540" y="2146935"/>
            <a:ext cx="404495" cy="70104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文本框 20"/>
          <p:cNvSpPr txBox="1"/>
          <p:nvPr/>
        </p:nvSpPr>
        <p:spPr>
          <a:xfrm>
            <a:off x="615950" y="1133475"/>
            <a:ext cx="79819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2.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sp>
        <p:nvSpPr>
          <p:cNvPr id="19458" name="文本框 21"/>
          <p:cNvSpPr txBox="1"/>
          <p:nvPr/>
        </p:nvSpPr>
        <p:spPr>
          <a:xfrm>
            <a:off x="3036888" y="528638"/>
            <a:ext cx="2852737" cy="430212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（教材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P21 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做一做</a:t>
            </a:r>
            <a:r>
              <a:rPr lang="en-US" altLang="zh-CN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2</a:t>
            </a:r>
            <a:r>
              <a:rPr lang="zh-CN" altLang="en-US" sz="2200" b="1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宋体" panose="02010600030101010101" pitchFamily="2" charset="-122"/>
              </a:rPr>
              <a:t>）</a:t>
            </a:r>
            <a:endParaRPr lang="zh-CN" altLang="en-US" sz="2200" b="1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28" name="组合 27"/>
          <p:cNvGrpSpPr/>
          <p:nvPr/>
        </p:nvGrpSpPr>
        <p:grpSpPr>
          <a:xfrm flipV="1">
            <a:off x="1256665" y="1615440"/>
            <a:ext cx="1579245" cy="1453502"/>
            <a:chOff x="3268" y="5547"/>
            <a:chExt cx="2487" cy="2289"/>
          </a:xfrm>
          <a:solidFill>
            <a:srgbClr val="FAF1D6"/>
          </a:solidFill>
        </p:grpSpPr>
        <p:sp>
          <p:nvSpPr>
            <p:cNvPr id="29" name="矩形 28"/>
            <p:cNvSpPr/>
            <p:nvPr/>
          </p:nvSpPr>
          <p:spPr>
            <a:xfrm>
              <a:off x="3288" y="5716"/>
              <a:ext cx="720" cy="720"/>
            </a:xfrm>
            <a:prstGeom prst="rect">
              <a:avLst/>
            </a:prstGeom>
            <a:grpFill/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32" name="组合 31"/>
            <p:cNvGrpSpPr/>
            <p:nvPr/>
          </p:nvGrpSpPr>
          <p:grpSpPr>
            <a:xfrm flipV="1">
              <a:off x="3268" y="5547"/>
              <a:ext cx="1997" cy="2289"/>
              <a:chOff x="8589" y="5590"/>
              <a:chExt cx="1997" cy="2289"/>
            </a:xfrm>
            <a:grpFill/>
          </p:grpSpPr>
          <p:sp>
            <p:nvSpPr>
              <p:cNvPr id="33" name="TextBox 29"/>
              <p:cNvSpPr txBox="1"/>
              <p:nvPr/>
            </p:nvSpPr>
            <p:spPr>
              <a:xfrm>
                <a:off x="9392" y="5590"/>
                <a:ext cx="787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fontAlgn="base" hangingPunct="1">
                  <a:spcBef>
                    <a:spcPct val="0"/>
                  </a:spcBef>
                </a:pPr>
                <a:r>
                  <a:rPr lang="en-US" altLang="zh-CN" sz="3600" b="0" strike="noStrike" noProof="1">
                    <a:latin typeface="楷体" panose="02010609060101010101" charset="-122"/>
                    <a:ea typeface="楷体" panose="02010609060101010101" charset="-122"/>
                    <a:cs typeface="+mn-cs"/>
                  </a:rPr>
                  <a:t>2</a:t>
                </a:r>
                <a:endParaRPr lang="en-US" altLang="zh-CN" sz="3600" b="0" strike="noStrike" noProof="1"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34" name="TextBox 30"/>
              <p:cNvSpPr txBox="1"/>
              <p:nvPr/>
            </p:nvSpPr>
            <p:spPr>
              <a:xfrm>
                <a:off x="8589" y="6863"/>
                <a:ext cx="787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fontAlgn="base" hangingPunct="1">
                  <a:spcBef>
                    <a:spcPct val="0"/>
                  </a:spcBef>
                </a:pPr>
                <a:r>
                  <a:rPr lang="en-US" altLang="zh-CN" sz="3600" b="0" strike="noStrike" noProof="1">
                    <a:latin typeface="楷体" panose="02010609060101010101" charset="-122"/>
                    <a:ea typeface="楷体" panose="02010609060101010101" charset="-122"/>
                    <a:cs typeface="+mn-cs"/>
                  </a:rPr>
                  <a:t>1</a:t>
                </a:r>
                <a:endParaRPr lang="en-US" altLang="zh-CN" sz="3600" b="0" strike="noStrike" noProof="1"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35" name="直接连接符 35"/>
              <p:cNvSpPr/>
              <p:nvPr/>
            </p:nvSpPr>
            <p:spPr>
              <a:xfrm rot="5400000">
                <a:off x="9265" y="6296"/>
                <a:ext cx="425" cy="737"/>
              </a:xfrm>
              <a:prstGeom prst="line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36" name="直接连接符 36"/>
              <p:cNvSpPr/>
              <p:nvPr/>
            </p:nvSpPr>
            <p:spPr>
              <a:xfrm rot="-5400000" flipH="1">
                <a:off x="10005" y="6296"/>
                <a:ext cx="425" cy="737"/>
              </a:xfrm>
              <a:prstGeom prst="line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53" name="矩形 52"/>
            <p:cNvSpPr/>
            <p:nvPr/>
          </p:nvSpPr>
          <p:spPr>
            <a:xfrm>
              <a:off x="5035" y="5720"/>
              <a:ext cx="720" cy="720"/>
            </a:xfrm>
            <a:prstGeom prst="rect">
              <a:avLst/>
            </a:prstGeom>
            <a:grpFill/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54" name="TextBox 12"/>
          <p:cNvSpPr txBox="1"/>
          <p:nvPr/>
        </p:nvSpPr>
        <p:spPr>
          <a:xfrm>
            <a:off x="2320925" y="2405063"/>
            <a:ext cx="5715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55" name="组合 54"/>
          <p:cNvGrpSpPr/>
          <p:nvPr/>
        </p:nvGrpSpPr>
        <p:grpSpPr>
          <a:xfrm flipV="1">
            <a:off x="3114675" y="1606550"/>
            <a:ext cx="1579245" cy="1453515"/>
            <a:chOff x="3268" y="5547"/>
            <a:chExt cx="2487" cy="2289"/>
          </a:xfrm>
          <a:solidFill>
            <a:srgbClr val="FAF1D6"/>
          </a:solidFill>
        </p:grpSpPr>
        <p:sp>
          <p:nvSpPr>
            <p:cNvPr id="56" name="矩形 55"/>
            <p:cNvSpPr/>
            <p:nvPr/>
          </p:nvSpPr>
          <p:spPr>
            <a:xfrm>
              <a:off x="3288" y="5716"/>
              <a:ext cx="720" cy="720"/>
            </a:xfrm>
            <a:prstGeom prst="rect">
              <a:avLst/>
            </a:prstGeom>
            <a:grpFill/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57" name="组合 56"/>
            <p:cNvGrpSpPr/>
            <p:nvPr/>
          </p:nvGrpSpPr>
          <p:grpSpPr>
            <a:xfrm flipV="1">
              <a:off x="3268" y="5547"/>
              <a:ext cx="1997" cy="2289"/>
              <a:chOff x="8589" y="5590"/>
              <a:chExt cx="1997" cy="2289"/>
            </a:xfrm>
            <a:grpFill/>
          </p:grpSpPr>
          <p:sp>
            <p:nvSpPr>
              <p:cNvPr id="58" name="TextBox 29"/>
              <p:cNvSpPr txBox="1"/>
              <p:nvPr/>
            </p:nvSpPr>
            <p:spPr>
              <a:xfrm>
                <a:off x="9392" y="5590"/>
                <a:ext cx="787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fontAlgn="base" hangingPunct="1">
                  <a:spcBef>
                    <a:spcPct val="0"/>
                  </a:spcBef>
                </a:pPr>
                <a:r>
                  <a:rPr lang="en-US" altLang="zh-CN" sz="3600" b="0" strike="noStrike" noProof="1">
                    <a:latin typeface="楷体" panose="02010609060101010101" charset="-122"/>
                    <a:ea typeface="楷体" panose="02010609060101010101" charset="-122"/>
                    <a:cs typeface="+mn-cs"/>
                  </a:rPr>
                  <a:t>3</a:t>
                </a:r>
                <a:endParaRPr lang="en-US" altLang="zh-CN" sz="3600" b="0" strike="noStrike" noProof="1"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59" name="TextBox 30"/>
              <p:cNvSpPr txBox="1"/>
              <p:nvPr/>
            </p:nvSpPr>
            <p:spPr>
              <a:xfrm>
                <a:off x="8589" y="6863"/>
                <a:ext cx="787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fontAlgn="base" hangingPunct="1">
                  <a:spcBef>
                    <a:spcPct val="0"/>
                  </a:spcBef>
                </a:pPr>
                <a:r>
                  <a:rPr lang="en-US" altLang="zh-CN" sz="3600" b="0" strike="noStrike" noProof="1">
                    <a:latin typeface="楷体" panose="02010609060101010101" charset="-122"/>
                    <a:ea typeface="楷体" panose="02010609060101010101" charset="-122"/>
                    <a:cs typeface="+mn-cs"/>
                  </a:rPr>
                  <a:t>2</a:t>
                </a:r>
                <a:endParaRPr lang="en-US" altLang="zh-CN" sz="3600" b="0" strike="noStrike" noProof="1"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60" name="直接连接符 35"/>
              <p:cNvSpPr/>
              <p:nvPr/>
            </p:nvSpPr>
            <p:spPr>
              <a:xfrm rot="5400000">
                <a:off x="9265" y="6296"/>
                <a:ext cx="425" cy="737"/>
              </a:xfrm>
              <a:prstGeom prst="line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1" name="直接连接符 36"/>
              <p:cNvSpPr/>
              <p:nvPr/>
            </p:nvSpPr>
            <p:spPr>
              <a:xfrm rot="-5400000" flipH="1">
                <a:off x="10005" y="6296"/>
                <a:ext cx="425" cy="737"/>
              </a:xfrm>
              <a:prstGeom prst="line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62" name="矩形 61"/>
            <p:cNvSpPr/>
            <p:nvPr/>
          </p:nvSpPr>
          <p:spPr>
            <a:xfrm>
              <a:off x="5035" y="5720"/>
              <a:ext cx="720" cy="720"/>
            </a:xfrm>
            <a:prstGeom prst="rect">
              <a:avLst/>
            </a:prstGeom>
            <a:grpFill/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63" name="TextBox 12"/>
          <p:cNvSpPr txBox="1"/>
          <p:nvPr/>
        </p:nvSpPr>
        <p:spPr>
          <a:xfrm>
            <a:off x="4179888" y="2409825"/>
            <a:ext cx="57150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64" name="组合 63"/>
          <p:cNvGrpSpPr/>
          <p:nvPr/>
        </p:nvGrpSpPr>
        <p:grpSpPr>
          <a:xfrm flipV="1">
            <a:off x="4944110" y="1597660"/>
            <a:ext cx="1566545" cy="1346200"/>
            <a:chOff x="3288" y="5716"/>
            <a:chExt cx="2467" cy="2120"/>
          </a:xfrm>
          <a:solidFill>
            <a:srgbClr val="FAF1D6"/>
          </a:solidFill>
        </p:grpSpPr>
        <p:sp>
          <p:nvSpPr>
            <p:cNvPr id="65" name="矩形 64"/>
            <p:cNvSpPr/>
            <p:nvPr/>
          </p:nvSpPr>
          <p:spPr>
            <a:xfrm>
              <a:off x="3288" y="5716"/>
              <a:ext cx="720" cy="720"/>
            </a:xfrm>
            <a:prstGeom prst="rect">
              <a:avLst/>
            </a:prstGeom>
            <a:grpFill/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66" name="组合 65"/>
            <p:cNvGrpSpPr/>
            <p:nvPr/>
          </p:nvGrpSpPr>
          <p:grpSpPr>
            <a:xfrm flipV="1">
              <a:off x="3788" y="6549"/>
              <a:ext cx="1477" cy="1287"/>
              <a:chOff x="9109" y="5590"/>
              <a:chExt cx="1477" cy="1287"/>
            </a:xfrm>
            <a:grpFill/>
          </p:grpSpPr>
          <p:sp>
            <p:nvSpPr>
              <p:cNvPr id="67" name="TextBox 29"/>
              <p:cNvSpPr txBox="1"/>
              <p:nvPr/>
            </p:nvSpPr>
            <p:spPr>
              <a:xfrm>
                <a:off x="9392" y="5590"/>
                <a:ext cx="787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fontAlgn="base" hangingPunct="1">
                  <a:spcBef>
                    <a:spcPct val="0"/>
                  </a:spcBef>
                </a:pPr>
                <a:r>
                  <a:rPr lang="en-US" altLang="zh-CN" sz="3600" b="0" strike="noStrike" noProof="1">
                    <a:latin typeface="楷体" panose="02010609060101010101" charset="-122"/>
                    <a:ea typeface="楷体" panose="02010609060101010101" charset="-122"/>
                    <a:cs typeface="+mn-cs"/>
                  </a:rPr>
                  <a:t>4</a:t>
                </a:r>
                <a:endParaRPr lang="en-US" altLang="zh-CN" sz="3600" b="0" strike="noStrike" noProof="1"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68" name="直接连接符 35"/>
              <p:cNvSpPr/>
              <p:nvPr/>
            </p:nvSpPr>
            <p:spPr>
              <a:xfrm rot="5400000">
                <a:off x="9265" y="6296"/>
                <a:ext cx="425" cy="737"/>
              </a:xfrm>
              <a:prstGeom prst="line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69" name="直接连接符 36"/>
              <p:cNvSpPr/>
              <p:nvPr/>
            </p:nvSpPr>
            <p:spPr>
              <a:xfrm rot="-5400000" flipH="1">
                <a:off x="10005" y="6296"/>
                <a:ext cx="425" cy="737"/>
              </a:xfrm>
              <a:prstGeom prst="line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0" name="矩形 69"/>
            <p:cNvSpPr/>
            <p:nvPr/>
          </p:nvSpPr>
          <p:spPr>
            <a:xfrm>
              <a:off x="5035" y="5720"/>
              <a:ext cx="720" cy="720"/>
            </a:xfrm>
            <a:prstGeom prst="rect">
              <a:avLst/>
            </a:prstGeom>
            <a:grpFill/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9464" name="TextBox 12"/>
          <p:cNvSpPr txBox="1"/>
          <p:nvPr/>
        </p:nvSpPr>
        <p:spPr>
          <a:xfrm>
            <a:off x="5995988" y="2400300"/>
            <a:ext cx="571500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1" name="TextBox 30"/>
          <p:cNvSpPr txBox="1"/>
          <p:nvPr/>
        </p:nvSpPr>
        <p:spPr>
          <a:xfrm>
            <a:off x="4930775" y="2406650"/>
            <a:ext cx="500063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72" name="组合 71"/>
          <p:cNvGrpSpPr/>
          <p:nvPr/>
        </p:nvGrpSpPr>
        <p:grpSpPr>
          <a:xfrm flipV="1">
            <a:off x="6767830" y="1597660"/>
            <a:ext cx="1566545" cy="1346200"/>
            <a:chOff x="3288" y="5716"/>
            <a:chExt cx="2467" cy="2120"/>
          </a:xfrm>
          <a:solidFill>
            <a:srgbClr val="FAF1D6"/>
          </a:solidFill>
        </p:grpSpPr>
        <p:sp>
          <p:nvSpPr>
            <p:cNvPr id="73" name="矩形 72"/>
            <p:cNvSpPr/>
            <p:nvPr/>
          </p:nvSpPr>
          <p:spPr>
            <a:xfrm>
              <a:off x="3288" y="5716"/>
              <a:ext cx="720" cy="720"/>
            </a:xfrm>
            <a:prstGeom prst="rect">
              <a:avLst/>
            </a:prstGeom>
            <a:grpFill/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grpSp>
          <p:nvGrpSpPr>
            <p:cNvPr id="74" name="组合 73"/>
            <p:cNvGrpSpPr/>
            <p:nvPr/>
          </p:nvGrpSpPr>
          <p:grpSpPr>
            <a:xfrm flipV="1">
              <a:off x="3788" y="6549"/>
              <a:ext cx="1477" cy="1287"/>
              <a:chOff x="9109" y="5590"/>
              <a:chExt cx="1477" cy="1287"/>
            </a:xfrm>
            <a:grpFill/>
          </p:grpSpPr>
          <p:sp>
            <p:nvSpPr>
              <p:cNvPr id="75" name="TextBox 29"/>
              <p:cNvSpPr txBox="1"/>
              <p:nvPr/>
            </p:nvSpPr>
            <p:spPr>
              <a:xfrm>
                <a:off x="9392" y="5590"/>
                <a:ext cx="787" cy="1016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>
                <a:spAutoFit/>
              </a:bodyPr>
              <a:lstStyle>
                <a:lvl1pPr marL="342900" indent="-3429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defRPr sz="2800" b="1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1pPr>
                <a:lvl2pPr marL="742950" indent="-28575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2pPr>
                <a:lvl3pPr marL="11430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•"/>
                  <a:defRPr sz="24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3pPr>
                <a:lvl4pPr marL="16002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–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4pPr>
                <a:lvl5pPr marL="2057400" indent="-228600" algn="l" rtl="0" eaLnBrk="0" fontAlgn="base" hangingPunct="0">
                  <a:spcBef>
                    <a:spcPct val="20000"/>
                  </a:spcBef>
                  <a:spcAft>
                    <a:spcPct val="0"/>
                  </a:spcAft>
                  <a:buFont typeface="Arial" panose="020B0604020202020204" pitchFamily="34" charset="0"/>
                  <a:buChar char="»"/>
                  <a:defRPr sz="20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defRPr>
                </a:lvl5pPr>
              </a:lstStyle>
              <a:p>
                <a:pPr marL="0" lvl="0" indent="0" algn="ctr" eaLnBrk="1" fontAlgn="base" hangingPunct="1">
                  <a:spcBef>
                    <a:spcPct val="0"/>
                  </a:spcBef>
                </a:pPr>
                <a:r>
                  <a:rPr lang="en-US" altLang="zh-CN" sz="3600" b="0" strike="noStrike" noProof="1">
                    <a:latin typeface="楷体" panose="02010609060101010101" charset="-122"/>
                    <a:ea typeface="楷体" panose="02010609060101010101" charset="-122"/>
                    <a:cs typeface="+mn-cs"/>
                  </a:rPr>
                  <a:t>4</a:t>
                </a:r>
                <a:endParaRPr lang="en-US" altLang="zh-CN" sz="3600" b="0" strike="noStrike" noProof="1"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76" name="直接连接符 35"/>
              <p:cNvSpPr/>
              <p:nvPr/>
            </p:nvSpPr>
            <p:spPr>
              <a:xfrm rot="5400000">
                <a:off x="9265" y="6296"/>
                <a:ext cx="425" cy="737"/>
              </a:xfrm>
              <a:prstGeom prst="line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  <p:sp>
            <p:nvSpPr>
              <p:cNvPr id="77" name="直接连接符 36"/>
              <p:cNvSpPr/>
              <p:nvPr/>
            </p:nvSpPr>
            <p:spPr>
              <a:xfrm rot="-5400000" flipH="1">
                <a:off x="10005" y="6296"/>
                <a:ext cx="425" cy="737"/>
              </a:xfrm>
              <a:prstGeom prst="line">
                <a:avLst/>
              </a:prstGeom>
              <a:grpFill/>
              <a:ln w="19050" cap="flat" cmpd="sng">
                <a:solidFill>
                  <a:schemeClr val="tx1"/>
                </a:solidFill>
                <a:prstDash val="solid"/>
                <a:headEnd type="none" w="med" len="med"/>
                <a:tailEnd type="none" w="med" len="med"/>
              </a:ln>
            </p:spPr>
          </p:sp>
        </p:grpSp>
        <p:sp>
          <p:nvSpPr>
            <p:cNvPr id="78" name="矩形 77"/>
            <p:cNvSpPr/>
            <p:nvPr/>
          </p:nvSpPr>
          <p:spPr>
            <a:xfrm>
              <a:off x="5035" y="5720"/>
              <a:ext cx="720" cy="720"/>
            </a:xfrm>
            <a:prstGeom prst="rect">
              <a:avLst/>
            </a:prstGeom>
            <a:grpFill/>
            <a:ln w="12700" cmpd="sng">
              <a:solidFill>
                <a:schemeClr val="tx1"/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/>
              <a:endParaRPr lang="zh-CN" altLang="en-US" strike="noStrike" noProof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79" name="TextBox 12"/>
          <p:cNvSpPr txBox="1"/>
          <p:nvPr/>
        </p:nvSpPr>
        <p:spPr>
          <a:xfrm>
            <a:off x="7820025" y="2400300"/>
            <a:ext cx="571500" cy="646113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0" name="TextBox 30"/>
          <p:cNvSpPr txBox="1"/>
          <p:nvPr/>
        </p:nvSpPr>
        <p:spPr>
          <a:xfrm>
            <a:off x="6754813" y="2406650"/>
            <a:ext cx="500062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1" name="TextBox 12"/>
          <p:cNvSpPr txBox="1"/>
          <p:nvPr/>
        </p:nvSpPr>
        <p:spPr>
          <a:xfrm>
            <a:off x="7810500" y="3036888"/>
            <a:ext cx="571500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" name="TextBox 30"/>
          <p:cNvSpPr txBox="1"/>
          <p:nvPr/>
        </p:nvSpPr>
        <p:spPr>
          <a:xfrm>
            <a:off x="6746875" y="3043238"/>
            <a:ext cx="498475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3" name="TextBox 12"/>
          <p:cNvSpPr txBox="1"/>
          <p:nvPr/>
        </p:nvSpPr>
        <p:spPr>
          <a:xfrm>
            <a:off x="7810500" y="3683000"/>
            <a:ext cx="571500" cy="64452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4" name="TextBox 30"/>
          <p:cNvSpPr txBox="1"/>
          <p:nvPr/>
        </p:nvSpPr>
        <p:spPr>
          <a:xfrm>
            <a:off x="6746875" y="3687763"/>
            <a:ext cx="498475" cy="646112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4" grpId="0"/>
      <p:bldP spid="63" grpId="0"/>
      <p:bldP spid="71" grpId="0"/>
      <p:bldP spid="79" grpId="0"/>
      <p:bldP spid="80" grpId="0"/>
      <p:bldP spid="81" grpId="0"/>
      <p:bldP spid="82" grpId="0"/>
      <p:bldP spid="83" grpId="0"/>
      <p:bldP spid="84" grpId="0"/>
    </p:bldLst>
  </p:timing>
</p:sld>
</file>

<file path=ppt/tags/tag1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785</Words>
  <Application>WPS 演示</Application>
  <PresentationFormat>全屏显示(16:9)</PresentationFormat>
  <Paragraphs>320</Paragraphs>
  <Slides>19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19</vt:i4>
      </vt:variant>
    </vt:vector>
  </HeadingPairs>
  <TitlesOfParts>
    <vt:vector size="34" baseType="lpstr">
      <vt:lpstr>Arial</vt:lpstr>
      <vt:lpstr>宋体</vt:lpstr>
      <vt:lpstr>Wingdings</vt:lpstr>
      <vt:lpstr>Calibri</vt:lpstr>
      <vt:lpstr>微软雅黑</vt:lpstr>
      <vt:lpstr>Wingdings</vt:lpstr>
      <vt:lpstr>黑体</vt:lpstr>
      <vt:lpstr>楷体</vt:lpstr>
      <vt:lpstr>Arial Unicode MS</vt:lpstr>
      <vt:lpstr>Cambria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581</cp:revision>
  <dcterms:created xsi:type="dcterms:W3CDTF">2015-05-29T07:51:00Z</dcterms:created>
  <dcterms:modified xsi:type="dcterms:W3CDTF">2023-09-28T13:10:48Z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