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handoutMasterIdLst>
    <p:handoutMasterId r:id="rId31"/>
  </p:handoutMasterIdLst>
  <p:sldIdLst>
    <p:sldId id="309" r:id="rId5"/>
    <p:sldId id="698" r:id="rId6"/>
    <p:sldId id="1376" r:id="rId8"/>
    <p:sldId id="1378" r:id="rId9"/>
    <p:sldId id="1388" r:id="rId10"/>
    <p:sldId id="1379" r:id="rId11"/>
    <p:sldId id="1389" r:id="rId12"/>
    <p:sldId id="1390" r:id="rId13"/>
    <p:sldId id="1391" r:id="rId14"/>
    <p:sldId id="1382" r:id="rId15"/>
    <p:sldId id="1383" r:id="rId16"/>
    <p:sldId id="1384" r:id="rId17"/>
    <p:sldId id="1385" r:id="rId18"/>
    <p:sldId id="1386" r:id="rId19"/>
    <p:sldId id="1252" r:id="rId20"/>
    <p:sldId id="1402" r:id="rId21"/>
    <p:sldId id="1403" r:id="rId22"/>
    <p:sldId id="1404" r:id="rId23"/>
    <p:sldId id="1405" r:id="rId24"/>
    <p:sldId id="1406" r:id="rId25"/>
    <p:sldId id="1407" r:id="rId26"/>
    <p:sldId id="1408" r:id="rId27"/>
    <p:sldId id="1409" r:id="rId28"/>
    <p:sldId id="268" r:id="rId29"/>
    <p:sldId id="1411" r:id="rId3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6"/>
      <p:bold r:id="rId37"/>
      <p:italic r:id="rId38"/>
      <p:boldItalic r:id="rId39"/>
    </p:embeddedFont>
    <p:embeddedFont>
      <p:font typeface="微软雅黑" panose="020B0503020204020204" charset="-122"/>
      <p:regular r:id="rId40"/>
    </p:embeddedFont>
    <p:embeddedFont>
      <p:font typeface="黑体" panose="02010609060101010101" pitchFamily="2" charset="-122"/>
      <p:regular r:id="rId41"/>
    </p:embeddedFont>
    <p:embeddedFont>
      <p:font typeface="楷体" panose="02010609060101010101" charset="-122"/>
      <p:regular r:id="rId42"/>
    </p:embeddedFont>
  </p:embeddedFontLst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78" userDrawn="1">
          <p15:clr>
            <a:srgbClr val="A4A3A4"/>
          </p15:clr>
        </p15:guide>
        <p15:guide id="2" pos="32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B3D0"/>
    <a:srgbClr val="FFFFFF"/>
    <a:srgbClr val="CD7171"/>
    <a:srgbClr val="6D9BD9"/>
    <a:srgbClr val="C15151"/>
    <a:srgbClr val="FF5050"/>
    <a:srgbClr val="6096E6"/>
    <a:srgbClr val="56B489"/>
    <a:srgbClr val="E96254"/>
    <a:srgbClr val="FFE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78"/>
        <p:guide pos="32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3" Type="http://schemas.openxmlformats.org/officeDocument/2006/relationships/tags" Target="tags/tag1.xml"/><Relationship Id="rId42" Type="http://schemas.openxmlformats.org/officeDocument/2006/relationships/font" Target="fonts/font7.fntdata"/><Relationship Id="rId41" Type="http://schemas.openxmlformats.org/officeDocument/2006/relationships/font" Target="fonts/font6.fntdata"/><Relationship Id="rId40" Type="http://schemas.openxmlformats.org/officeDocument/2006/relationships/font" Target="fonts/font5.fntdata"/><Relationship Id="rId4" Type="http://schemas.openxmlformats.org/officeDocument/2006/relationships/slideMaster" Target="slideMasters/slideMaster3.xml"/><Relationship Id="rId39" Type="http://schemas.openxmlformats.org/officeDocument/2006/relationships/font" Target="fonts/font4.fntdata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z="2335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z="1670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z="167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6.png"/><Relationship Id="rId1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26.png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audio" Target="../media/audio2.wav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4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27.png"/><Relationship Id="rId3" Type="http://schemas.openxmlformats.org/officeDocument/2006/relationships/image" Target="../media/image30.png"/><Relationship Id="rId2" Type="http://schemas.openxmlformats.org/officeDocument/2006/relationships/image" Target="../media/image26.png"/><Relationship Id="rId1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png"/><Relationship Id="rId2" Type="http://schemas.openxmlformats.org/officeDocument/2006/relationships/image" Target="../media/image29.emf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195513" y="1800226"/>
            <a:ext cx="2467451" cy="30446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11" descr="156"/>
          <p:cNvPicPr>
            <a:picLocks noChangeAspect="1"/>
          </p:cNvPicPr>
          <p:nvPr/>
        </p:nvPicPr>
        <p:blipFill>
          <a:blip r:embed="rId1" cstate="print"/>
          <a:srcRect r="53119" b="17072"/>
          <a:stretch>
            <a:fillRect/>
          </a:stretch>
        </p:blipFill>
        <p:spPr>
          <a:xfrm>
            <a:off x="5410200" y="1462088"/>
            <a:ext cx="2581275" cy="27701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92" name="组合 18"/>
          <p:cNvGrpSpPr/>
          <p:nvPr/>
        </p:nvGrpSpPr>
        <p:grpSpPr>
          <a:xfrm>
            <a:off x="1184275" y="1687513"/>
            <a:ext cx="2517775" cy="2619375"/>
            <a:chOff x="2172" y="2348"/>
            <a:chExt cx="3964" cy="4126"/>
          </a:xfrm>
        </p:grpSpPr>
        <p:pic>
          <p:nvPicPr>
            <p:cNvPr id="9" name="Picture 11" descr="156"/>
            <p:cNvPicPr>
              <a:picLocks noChangeAspect="1"/>
            </p:cNvPicPr>
            <p:nvPr/>
          </p:nvPicPr>
          <p:blipFill>
            <a:blip r:embed="rId1" cstate="print"/>
            <a:srcRect t="4477" r="54272" b="17072"/>
            <a:stretch>
              <a:fillRect/>
            </a:stretch>
          </p:blipFill>
          <p:spPr>
            <a:xfrm>
              <a:off x="2172" y="2348"/>
              <a:ext cx="3965" cy="4127"/>
            </a:xfrm>
            <a:prstGeom prst="donut">
              <a:avLst>
                <a:gd name="adj" fmla="val 24988"/>
              </a:avLst>
            </a:prstGeom>
            <a:noFill/>
            <a:ln w="9525">
              <a:noFill/>
            </a:ln>
          </p:spPr>
        </p:pic>
        <p:grpSp>
          <p:nvGrpSpPr>
            <p:cNvPr id="16394" name="组合 17"/>
            <p:cNvGrpSpPr/>
            <p:nvPr/>
          </p:nvGrpSpPr>
          <p:grpSpPr>
            <a:xfrm>
              <a:off x="3480" y="3346"/>
              <a:ext cx="840" cy="1451"/>
              <a:chOff x="3480" y="3346"/>
              <a:chExt cx="840" cy="1451"/>
            </a:xfrm>
          </p:grpSpPr>
          <p:pic>
            <p:nvPicPr>
              <p:cNvPr id="15" name="Picture 11" descr="156"/>
              <p:cNvPicPr>
                <a:picLocks noChangeAspect="1"/>
              </p:cNvPicPr>
              <p:nvPr/>
            </p:nvPicPr>
            <p:blipFill>
              <a:blip r:embed="rId1" cstate="print"/>
              <a:srcRect l="15050" t="36546" r="75262" b="48817"/>
              <a:stretch>
                <a:fillRect/>
              </a:stretch>
            </p:blipFill>
            <p:spPr>
              <a:xfrm>
                <a:off x="3480" y="4027"/>
                <a:ext cx="840" cy="770"/>
              </a:xfrm>
              <a:prstGeom prst="snip2DiagRect">
                <a:avLst>
                  <a:gd name="adj1" fmla="val 0"/>
                  <a:gd name="adj2" fmla="val 50000"/>
                </a:avLst>
              </a:prstGeom>
              <a:noFill/>
              <a:ln w="9525">
                <a:noFill/>
              </a:ln>
            </p:spPr>
          </p:pic>
          <p:sp>
            <p:nvSpPr>
              <p:cNvPr id="16" name="五边形 15"/>
              <p:cNvSpPr/>
              <p:nvPr/>
            </p:nvSpPr>
            <p:spPr>
              <a:xfrm rot="16200000">
                <a:off x="3643" y="3779"/>
                <a:ext cx="963" cy="79"/>
              </a:xfrm>
              <a:prstGeom prst="homePlate">
                <a:avLst>
                  <a:gd name="adj" fmla="val 91666"/>
                </a:avLst>
              </a:prstGeom>
              <a:solidFill>
                <a:srgbClr val="203F8F">
                  <a:alpha val="96000"/>
                </a:srgb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b="1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pic>
        <p:nvPicPr>
          <p:cNvPr id="4" name="图片 3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256" y="895985"/>
            <a:ext cx="967706" cy="1120775"/>
          </a:xfrm>
          <a:prstGeom prst="rect">
            <a:avLst/>
          </a:prstGeom>
        </p:spPr>
      </p:pic>
      <p:sp>
        <p:nvSpPr>
          <p:cNvPr id="7" name=" 232"/>
          <p:cNvSpPr/>
          <p:nvPr/>
        </p:nvSpPr>
        <p:spPr>
          <a:xfrm flipH="1">
            <a:off x="1076325" y="746125"/>
            <a:ext cx="2804160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这是什么时间？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5" name="图片 4" descr="男011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6200" y="743585"/>
            <a:ext cx="1168400" cy="1362710"/>
          </a:xfrm>
          <a:prstGeom prst="rect">
            <a:avLst/>
          </a:prstGeom>
        </p:spPr>
      </p:pic>
      <p:sp>
        <p:nvSpPr>
          <p:cNvPr id="6" name=" 232"/>
          <p:cNvSpPr/>
          <p:nvPr/>
        </p:nvSpPr>
        <p:spPr>
          <a:xfrm flipH="1">
            <a:off x="4378325" y="800100"/>
            <a:ext cx="3340100" cy="695960"/>
          </a:xfrm>
          <a:prstGeom prst="wedgeRoundRectCallout">
            <a:avLst>
              <a:gd name="adj1" fmla="val -58011"/>
              <a:gd name="adj2" fmla="val 1790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这又是什么时间？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1" name=" 232"/>
          <p:cNvSpPr/>
          <p:nvPr/>
        </p:nvSpPr>
        <p:spPr>
          <a:xfrm flipH="1">
            <a:off x="4925060" y="800100"/>
            <a:ext cx="2771140" cy="695960"/>
          </a:xfrm>
          <a:prstGeom prst="wedgeRoundRectCallout">
            <a:avLst>
              <a:gd name="adj1" fmla="val -58011"/>
              <a:gd name="adj2" fmla="val 1790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怎样说更好呢？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639888" y="4359275"/>
            <a:ext cx="1811338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Rectangle 11"/>
          <p:cNvSpPr/>
          <p:nvPr/>
        </p:nvSpPr>
        <p:spPr>
          <a:xfrm>
            <a:off x="5419725" y="4359275"/>
            <a:ext cx="2917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大约</a:t>
            </a:r>
            <a:r>
              <a:rPr kumimoji="0" 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7" name="Rectangle 11"/>
          <p:cNvSpPr/>
          <p:nvPr/>
        </p:nvSpPr>
        <p:spPr>
          <a:xfrm>
            <a:off x="5720080" y="4359275"/>
            <a:ext cx="2917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10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时过一点儿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uiExpand="1"/>
      <p:bldP spid="6" grpId="0" bldLvl="0" animBg="1" uiExpand="1"/>
      <p:bldP spid="6" grpId="1" animBg="1"/>
      <p:bldP spid="11" grpId="0" bldLvl="0" animBg="1" uiExpand="1"/>
      <p:bldP spid="12" grpId="0"/>
      <p:bldP spid="13" grpId="0"/>
      <p:bldP spid="13" grpId="1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1"/>
          <p:cNvSpPr/>
          <p:nvPr/>
        </p:nvSpPr>
        <p:spPr>
          <a:xfrm>
            <a:off x="4648200" y="2723833"/>
            <a:ext cx="29178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</a:t>
            </a: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时了</a:t>
            </a:r>
            <a:endParaRPr kumimoji="0" lang="zh-CN" sz="32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3" name="Picture 10" descr="155"/>
          <p:cNvPicPr>
            <a:picLocks noChangeAspect="1"/>
          </p:cNvPicPr>
          <p:nvPr/>
        </p:nvPicPr>
        <p:blipFill>
          <a:blip r:embed="rId1" cstate="print"/>
          <a:srcRect r="57524" b="12430"/>
          <a:stretch>
            <a:fillRect/>
          </a:stretch>
        </p:blipFill>
        <p:spPr>
          <a:xfrm>
            <a:off x="938213" y="1746250"/>
            <a:ext cx="2522537" cy="2894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256" y="895985"/>
            <a:ext cx="967706" cy="1120775"/>
          </a:xfrm>
          <a:prstGeom prst="rect">
            <a:avLst/>
          </a:prstGeom>
        </p:spPr>
      </p:pic>
      <p:sp>
        <p:nvSpPr>
          <p:cNvPr id="7" name=" 232"/>
          <p:cNvSpPr/>
          <p:nvPr/>
        </p:nvSpPr>
        <p:spPr>
          <a:xfrm flipH="1">
            <a:off x="1076325" y="746125"/>
            <a:ext cx="5270500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你能试着说说这是什么时间吗？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 bldLvl="0" animBg="1" uiExpan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5C9">
                  <a:alpha val="100000"/>
                </a:srgbClr>
              </a:clrFrom>
              <a:clrTo>
                <a:srgbClr val="FFF5C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400171" y="1767840"/>
            <a:ext cx="2421257" cy="242822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3813" h="3824">
                <a:moveTo>
                  <a:pt x="1892" y="785"/>
                </a:moveTo>
                <a:lnTo>
                  <a:pt x="1652" y="1485"/>
                </a:lnTo>
                <a:lnTo>
                  <a:pt x="1732" y="2595"/>
                </a:lnTo>
                <a:lnTo>
                  <a:pt x="2072" y="2705"/>
                </a:lnTo>
                <a:lnTo>
                  <a:pt x="2322" y="1135"/>
                </a:lnTo>
                <a:lnTo>
                  <a:pt x="1892" y="785"/>
                </a:lnTo>
                <a:close/>
                <a:moveTo>
                  <a:pt x="1907" y="0"/>
                </a:moveTo>
                <a:cubicBezTo>
                  <a:pt x="2959" y="0"/>
                  <a:pt x="3813" y="856"/>
                  <a:pt x="3813" y="1912"/>
                </a:cubicBezTo>
                <a:cubicBezTo>
                  <a:pt x="3813" y="2968"/>
                  <a:pt x="2959" y="3824"/>
                  <a:pt x="1907" y="3824"/>
                </a:cubicBezTo>
                <a:cubicBezTo>
                  <a:pt x="854" y="3824"/>
                  <a:pt x="0" y="2968"/>
                  <a:pt x="0" y="1912"/>
                </a:cubicBezTo>
                <a:cubicBezTo>
                  <a:pt x="0" y="856"/>
                  <a:pt x="854" y="0"/>
                  <a:pt x="1907" y="0"/>
                </a:cubicBezTo>
                <a:close/>
              </a:path>
            </a:pathLst>
          </a:custGeom>
        </p:spPr>
      </p:pic>
      <p:grpSp>
        <p:nvGrpSpPr>
          <p:cNvPr id="14" name="组合 13"/>
          <p:cNvGrpSpPr/>
          <p:nvPr/>
        </p:nvGrpSpPr>
        <p:grpSpPr>
          <a:xfrm rot="19800000">
            <a:off x="2572700" y="2352675"/>
            <a:ext cx="76200" cy="1290955"/>
            <a:chOff x="3820" y="3705"/>
            <a:chExt cx="120" cy="2033"/>
          </a:xfrm>
        </p:grpSpPr>
        <p:sp>
          <p:nvSpPr>
            <p:cNvPr id="15" name="上箭头 14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上箭头 1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10500000">
            <a:off x="2572382" y="2477453"/>
            <a:ext cx="76835" cy="1041400"/>
            <a:chOff x="4005" y="3887"/>
            <a:chExt cx="121" cy="1640"/>
          </a:xfrm>
        </p:grpSpPr>
        <p:sp>
          <p:nvSpPr>
            <p:cNvPr id="20" name="上箭头 19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上箭头 20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676559" y="4324350"/>
            <a:ext cx="17970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快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3256" y="895985"/>
            <a:ext cx="967706" cy="1120775"/>
          </a:xfrm>
          <a:prstGeom prst="rect">
            <a:avLst/>
          </a:prstGeom>
        </p:spPr>
      </p:pic>
      <p:sp>
        <p:nvSpPr>
          <p:cNvPr id="12" name=" 232"/>
          <p:cNvSpPr/>
          <p:nvPr/>
        </p:nvSpPr>
        <p:spPr>
          <a:xfrm flipH="1">
            <a:off x="1076325" y="746125"/>
            <a:ext cx="5655310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怎样拨快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6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时了、6时过一点儿？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567940" y="2352675"/>
            <a:ext cx="76200" cy="1290955"/>
            <a:chOff x="3820" y="3705"/>
            <a:chExt cx="120" cy="2033"/>
          </a:xfrm>
        </p:grpSpPr>
        <p:sp>
          <p:nvSpPr>
            <p:cNvPr id="8" name="上箭头 7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上箭头 2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567623" y="2477453"/>
            <a:ext cx="76835" cy="1041400"/>
            <a:chOff x="4005" y="3887"/>
            <a:chExt cx="121" cy="1640"/>
          </a:xfrm>
        </p:grpSpPr>
        <p:sp>
          <p:nvSpPr>
            <p:cNvPr id="9" name="上箭头 8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上箭头 21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2490944" y="2855748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5C9">
                  <a:alpha val="100000"/>
                </a:srgbClr>
              </a:clrFrom>
              <a:clrTo>
                <a:srgbClr val="FFF5C9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362571" y="1767840"/>
            <a:ext cx="2421257" cy="2428229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3813" h="3824">
                <a:moveTo>
                  <a:pt x="1892" y="785"/>
                </a:moveTo>
                <a:lnTo>
                  <a:pt x="1652" y="1485"/>
                </a:lnTo>
                <a:lnTo>
                  <a:pt x="1732" y="2595"/>
                </a:lnTo>
                <a:lnTo>
                  <a:pt x="2072" y="2705"/>
                </a:lnTo>
                <a:lnTo>
                  <a:pt x="2322" y="1135"/>
                </a:lnTo>
                <a:lnTo>
                  <a:pt x="1892" y="785"/>
                </a:lnTo>
                <a:close/>
                <a:moveTo>
                  <a:pt x="1907" y="0"/>
                </a:moveTo>
                <a:cubicBezTo>
                  <a:pt x="2959" y="0"/>
                  <a:pt x="3813" y="856"/>
                  <a:pt x="3813" y="1912"/>
                </a:cubicBezTo>
                <a:cubicBezTo>
                  <a:pt x="3813" y="2968"/>
                  <a:pt x="2959" y="3824"/>
                  <a:pt x="1907" y="3824"/>
                </a:cubicBezTo>
                <a:cubicBezTo>
                  <a:pt x="854" y="3824"/>
                  <a:pt x="0" y="2968"/>
                  <a:pt x="0" y="1912"/>
                </a:cubicBezTo>
                <a:cubicBezTo>
                  <a:pt x="0" y="856"/>
                  <a:pt x="854" y="0"/>
                  <a:pt x="1907" y="0"/>
                </a:cubicBezTo>
                <a:close/>
              </a:path>
            </a:pathLst>
          </a:custGeom>
        </p:spPr>
      </p:pic>
      <p:grpSp>
        <p:nvGrpSpPr>
          <p:cNvPr id="39" name="组合 38"/>
          <p:cNvGrpSpPr/>
          <p:nvPr/>
        </p:nvGrpSpPr>
        <p:grpSpPr>
          <a:xfrm rot="1800000">
            <a:off x="6535100" y="2352675"/>
            <a:ext cx="76200" cy="1290955"/>
            <a:chOff x="3820" y="3705"/>
            <a:chExt cx="120" cy="2033"/>
          </a:xfrm>
        </p:grpSpPr>
        <p:sp>
          <p:nvSpPr>
            <p:cNvPr id="40" name="上箭头 39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上箭头 40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1100000">
            <a:off x="6534782" y="2477453"/>
            <a:ext cx="76835" cy="1041400"/>
            <a:chOff x="4005" y="3887"/>
            <a:chExt cx="121" cy="1640"/>
          </a:xfrm>
        </p:grpSpPr>
        <p:sp>
          <p:nvSpPr>
            <p:cNvPr id="43" name="上箭头 42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4" name="上箭头 43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530340" y="2352675"/>
            <a:ext cx="76200" cy="1290955"/>
            <a:chOff x="3820" y="3705"/>
            <a:chExt cx="120" cy="2033"/>
          </a:xfrm>
        </p:grpSpPr>
        <p:sp>
          <p:nvSpPr>
            <p:cNvPr id="46" name="上箭头 45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7" name="上箭头 46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30023" y="2477453"/>
            <a:ext cx="76835" cy="1041400"/>
            <a:chOff x="4005" y="3887"/>
            <a:chExt cx="121" cy="1640"/>
          </a:xfrm>
        </p:grpSpPr>
        <p:sp>
          <p:nvSpPr>
            <p:cNvPr id="49" name="上箭头 48"/>
            <p:cNvSpPr/>
            <p:nvPr/>
          </p:nvSpPr>
          <p:spPr>
            <a:xfrm>
              <a:off x="4006" y="388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solidFill>
              <a:srgbClr val="FF5050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上箭头 49"/>
            <p:cNvSpPr/>
            <p:nvPr/>
          </p:nvSpPr>
          <p:spPr>
            <a:xfrm rot="10800000">
              <a:off x="4005" y="4707"/>
              <a:ext cx="120" cy="820"/>
            </a:xfrm>
            <a:prstGeom prst="upArrow">
              <a:avLst>
                <a:gd name="adj1" fmla="val 100000"/>
                <a:gd name="adj2" fmla="val 51026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1" name="椭圆 50"/>
          <p:cNvSpPr/>
          <p:nvPr/>
        </p:nvSpPr>
        <p:spPr>
          <a:xfrm>
            <a:off x="6453344" y="2855748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014437" y="4324350"/>
            <a:ext cx="3114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6时过一点儿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 bldLvl="0" animBg="1" uiExpand="1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57200" y="1104265"/>
            <a:ext cx="8140700" cy="3627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200" h="4545">
                <a:moveTo>
                  <a:pt x="9249" y="0"/>
                </a:moveTo>
                <a:lnTo>
                  <a:pt x="10200" y="0"/>
                </a:lnTo>
                <a:lnTo>
                  <a:pt x="10200" y="4545"/>
                </a:lnTo>
                <a:lnTo>
                  <a:pt x="0" y="4545"/>
                </a:lnTo>
                <a:lnTo>
                  <a:pt x="0" y="1493"/>
                </a:lnTo>
                <a:lnTo>
                  <a:pt x="13" y="1493"/>
                </a:lnTo>
                <a:cubicBezTo>
                  <a:pt x="27" y="1493"/>
                  <a:pt x="42" y="1492"/>
                  <a:pt x="58" y="1490"/>
                </a:cubicBezTo>
                <a:cubicBezTo>
                  <a:pt x="122" y="1482"/>
                  <a:pt x="154" y="1466"/>
                  <a:pt x="218" y="1450"/>
                </a:cubicBezTo>
                <a:cubicBezTo>
                  <a:pt x="282" y="1434"/>
                  <a:pt x="322" y="1418"/>
                  <a:pt x="378" y="1410"/>
                </a:cubicBezTo>
                <a:cubicBezTo>
                  <a:pt x="434" y="1402"/>
                  <a:pt x="450" y="1414"/>
                  <a:pt x="498" y="1410"/>
                </a:cubicBezTo>
                <a:cubicBezTo>
                  <a:pt x="546" y="1406"/>
                  <a:pt x="570" y="1394"/>
                  <a:pt x="618" y="1390"/>
                </a:cubicBezTo>
                <a:cubicBezTo>
                  <a:pt x="666" y="1386"/>
                  <a:pt x="690" y="1394"/>
                  <a:pt x="738" y="1390"/>
                </a:cubicBezTo>
                <a:cubicBezTo>
                  <a:pt x="786" y="1386"/>
                  <a:pt x="806" y="1378"/>
                  <a:pt x="858" y="1370"/>
                </a:cubicBezTo>
                <a:cubicBezTo>
                  <a:pt x="910" y="1362"/>
                  <a:pt x="946" y="1358"/>
                  <a:pt x="998" y="1350"/>
                </a:cubicBezTo>
                <a:cubicBezTo>
                  <a:pt x="1050" y="1342"/>
                  <a:pt x="1066" y="1342"/>
                  <a:pt x="1118" y="1330"/>
                </a:cubicBezTo>
                <a:cubicBezTo>
                  <a:pt x="1170" y="1318"/>
                  <a:pt x="1202" y="1302"/>
                  <a:pt x="1258" y="1290"/>
                </a:cubicBezTo>
                <a:cubicBezTo>
                  <a:pt x="1314" y="1278"/>
                  <a:pt x="1346" y="1274"/>
                  <a:pt x="1398" y="1270"/>
                </a:cubicBezTo>
                <a:cubicBezTo>
                  <a:pt x="1450" y="1266"/>
                  <a:pt x="1470" y="1278"/>
                  <a:pt x="1518" y="1270"/>
                </a:cubicBezTo>
                <a:cubicBezTo>
                  <a:pt x="1566" y="1262"/>
                  <a:pt x="1590" y="1238"/>
                  <a:pt x="1638" y="1230"/>
                </a:cubicBezTo>
                <a:cubicBezTo>
                  <a:pt x="1686" y="1222"/>
                  <a:pt x="1710" y="1226"/>
                  <a:pt x="1758" y="1230"/>
                </a:cubicBezTo>
                <a:cubicBezTo>
                  <a:pt x="1806" y="1234"/>
                  <a:pt x="1850" y="1222"/>
                  <a:pt x="1878" y="1250"/>
                </a:cubicBezTo>
                <a:cubicBezTo>
                  <a:pt x="1906" y="1278"/>
                  <a:pt x="1870" y="1326"/>
                  <a:pt x="1898" y="1370"/>
                </a:cubicBezTo>
                <a:cubicBezTo>
                  <a:pt x="1926" y="1414"/>
                  <a:pt x="1966" y="1434"/>
                  <a:pt x="2018" y="1470"/>
                </a:cubicBezTo>
                <a:cubicBezTo>
                  <a:pt x="2070" y="1506"/>
                  <a:pt x="2106" y="1525"/>
                  <a:pt x="2158" y="1549"/>
                </a:cubicBezTo>
                <a:cubicBezTo>
                  <a:pt x="2210" y="1573"/>
                  <a:pt x="2226" y="1573"/>
                  <a:pt x="2278" y="1589"/>
                </a:cubicBezTo>
                <a:cubicBezTo>
                  <a:pt x="2330" y="1605"/>
                  <a:pt x="2366" y="1617"/>
                  <a:pt x="2418" y="1629"/>
                </a:cubicBezTo>
                <a:cubicBezTo>
                  <a:pt x="2470" y="1641"/>
                  <a:pt x="2490" y="1645"/>
                  <a:pt x="2538" y="1649"/>
                </a:cubicBezTo>
                <a:cubicBezTo>
                  <a:pt x="2586" y="1653"/>
                  <a:pt x="2606" y="1649"/>
                  <a:pt x="2658" y="1649"/>
                </a:cubicBezTo>
                <a:cubicBezTo>
                  <a:pt x="2710" y="1649"/>
                  <a:pt x="2746" y="1649"/>
                  <a:pt x="2798" y="1649"/>
                </a:cubicBezTo>
                <a:cubicBezTo>
                  <a:pt x="2850" y="1649"/>
                  <a:pt x="2870" y="1649"/>
                  <a:pt x="2918" y="1649"/>
                </a:cubicBezTo>
                <a:cubicBezTo>
                  <a:pt x="2966" y="1649"/>
                  <a:pt x="2990" y="1649"/>
                  <a:pt x="3038" y="1649"/>
                </a:cubicBezTo>
                <a:cubicBezTo>
                  <a:pt x="3086" y="1649"/>
                  <a:pt x="3118" y="1677"/>
                  <a:pt x="3158" y="1649"/>
                </a:cubicBezTo>
                <a:cubicBezTo>
                  <a:pt x="3198" y="1621"/>
                  <a:pt x="3198" y="1553"/>
                  <a:pt x="3238" y="1510"/>
                </a:cubicBezTo>
                <a:cubicBezTo>
                  <a:pt x="3278" y="1466"/>
                  <a:pt x="3310" y="1462"/>
                  <a:pt x="3358" y="1430"/>
                </a:cubicBezTo>
                <a:cubicBezTo>
                  <a:pt x="3406" y="1398"/>
                  <a:pt x="3430" y="1374"/>
                  <a:pt x="3478" y="1350"/>
                </a:cubicBezTo>
                <a:cubicBezTo>
                  <a:pt x="3526" y="1326"/>
                  <a:pt x="3546" y="1322"/>
                  <a:pt x="3598" y="1310"/>
                </a:cubicBezTo>
                <a:cubicBezTo>
                  <a:pt x="3650" y="1298"/>
                  <a:pt x="3682" y="1294"/>
                  <a:pt x="3738" y="1290"/>
                </a:cubicBezTo>
                <a:cubicBezTo>
                  <a:pt x="3794" y="1286"/>
                  <a:pt x="3826" y="1290"/>
                  <a:pt x="3878" y="1290"/>
                </a:cubicBezTo>
                <a:cubicBezTo>
                  <a:pt x="3930" y="1290"/>
                  <a:pt x="3950" y="1278"/>
                  <a:pt x="3998" y="1290"/>
                </a:cubicBezTo>
                <a:cubicBezTo>
                  <a:pt x="4046" y="1302"/>
                  <a:pt x="4074" y="1314"/>
                  <a:pt x="4118" y="1350"/>
                </a:cubicBezTo>
                <a:cubicBezTo>
                  <a:pt x="4162" y="1386"/>
                  <a:pt x="4182" y="1422"/>
                  <a:pt x="4218" y="1470"/>
                </a:cubicBezTo>
                <a:cubicBezTo>
                  <a:pt x="4254" y="1517"/>
                  <a:pt x="4258" y="1549"/>
                  <a:pt x="4298" y="1589"/>
                </a:cubicBezTo>
                <a:cubicBezTo>
                  <a:pt x="4338" y="1629"/>
                  <a:pt x="4370" y="1633"/>
                  <a:pt x="4418" y="1669"/>
                </a:cubicBezTo>
                <a:cubicBezTo>
                  <a:pt x="4466" y="1705"/>
                  <a:pt x="4490" y="1749"/>
                  <a:pt x="4538" y="1769"/>
                </a:cubicBezTo>
                <a:cubicBezTo>
                  <a:pt x="4586" y="1789"/>
                  <a:pt x="4610" y="1785"/>
                  <a:pt x="4658" y="1769"/>
                </a:cubicBezTo>
                <a:cubicBezTo>
                  <a:pt x="4706" y="1753"/>
                  <a:pt x="4754" y="1729"/>
                  <a:pt x="4778" y="1689"/>
                </a:cubicBezTo>
                <a:cubicBezTo>
                  <a:pt x="4802" y="1649"/>
                  <a:pt x="4774" y="1617"/>
                  <a:pt x="4778" y="1569"/>
                </a:cubicBezTo>
                <a:cubicBezTo>
                  <a:pt x="4782" y="1521"/>
                  <a:pt x="4786" y="1498"/>
                  <a:pt x="4798" y="1450"/>
                </a:cubicBezTo>
                <a:cubicBezTo>
                  <a:pt x="4810" y="1402"/>
                  <a:pt x="4810" y="1378"/>
                  <a:pt x="4838" y="1330"/>
                </a:cubicBezTo>
                <a:cubicBezTo>
                  <a:pt x="4866" y="1282"/>
                  <a:pt x="4894" y="1234"/>
                  <a:pt x="4938" y="1210"/>
                </a:cubicBezTo>
                <a:cubicBezTo>
                  <a:pt x="4982" y="1186"/>
                  <a:pt x="5010" y="1218"/>
                  <a:pt x="5058" y="1210"/>
                </a:cubicBezTo>
                <a:cubicBezTo>
                  <a:pt x="5106" y="1202"/>
                  <a:pt x="5130" y="1190"/>
                  <a:pt x="5178" y="1170"/>
                </a:cubicBezTo>
                <a:cubicBezTo>
                  <a:pt x="5226" y="1150"/>
                  <a:pt x="5270" y="1146"/>
                  <a:pt x="5298" y="1110"/>
                </a:cubicBezTo>
                <a:cubicBezTo>
                  <a:pt x="5326" y="1074"/>
                  <a:pt x="5310" y="1038"/>
                  <a:pt x="5318" y="990"/>
                </a:cubicBezTo>
                <a:cubicBezTo>
                  <a:pt x="5326" y="942"/>
                  <a:pt x="5330" y="918"/>
                  <a:pt x="5338" y="870"/>
                </a:cubicBezTo>
                <a:cubicBezTo>
                  <a:pt x="5346" y="822"/>
                  <a:pt x="5342" y="798"/>
                  <a:pt x="5358" y="750"/>
                </a:cubicBezTo>
                <a:cubicBezTo>
                  <a:pt x="5374" y="702"/>
                  <a:pt x="5382" y="674"/>
                  <a:pt x="5418" y="630"/>
                </a:cubicBezTo>
                <a:cubicBezTo>
                  <a:pt x="5454" y="586"/>
                  <a:pt x="5490" y="554"/>
                  <a:pt x="5538" y="530"/>
                </a:cubicBezTo>
                <a:cubicBezTo>
                  <a:pt x="5586" y="506"/>
                  <a:pt x="5606" y="522"/>
                  <a:pt x="5658" y="510"/>
                </a:cubicBezTo>
                <a:cubicBezTo>
                  <a:pt x="5710" y="498"/>
                  <a:pt x="5614" y="422"/>
                  <a:pt x="5638" y="390"/>
                </a:cubicBezTo>
                <a:cubicBezTo>
                  <a:pt x="5662" y="358"/>
                  <a:pt x="5698" y="374"/>
                  <a:pt x="5718" y="330"/>
                </a:cubicBezTo>
                <a:cubicBezTo>
                  <a:pt x="5738" y="286"/>
                  <a:pt x="5846" y="270"/>
                  <a:pt x="5898" y="250"/>
                </a:cubicBezTo>
                <a:cubicBezTo>
                  <a:pt x="5950" y="230"/>
                  <a:pt x="5986" y="250"/>
                  <a:pt x="6038" y="250"/>
                </a:cubicBezTo>
                <a:cubicBezTo>
                  <a:pt x="6090" y="250"/>
                  <a:pt x="6110" y="234"/>
                  <a:pt x="6158" y="250"/>
                </a:cubicBezTo>
                <a:cubicBezTo>
                  <a:pt x="6206" y="266"/>
                  <a:pt x="6230" y="298"/>
                  <a:pt x="6278" y="330"/>
                </a:cubicBezTo>
                <a:cubicBezTo>
                  <a:pt x="6326" y="362"/>
                  <a:pt x="6362" y="370"/>
                  <a:pt x="6398" y="410"/>
                </a:cubicBezTo>
                <a:cubicBezTo>
                  <a:pt x="6434" y="450"/>
                  <a:pt x="6442" y="482"/>
                  <a:pt x="6458" y="530"/>
                </a:cubicBezTo>
                <a:cubicBezTo>
                  <a:pt x="6474" y="578"/>
                  <a:pt x="6466" y="602"/>
                  <a:pt x="6478" y="650"/>
                </a:cubicBezTo>
                <a:cubicBezTo>
                  <a:pt x="6490" y="698"/>
                  <a:pt x="6514" y="722"/>
                  <a:pt x="6518" y="770"/>
                </a:cubicBezTo>
                <a:cubicBezTo>
                  <a:pt x="6522" y="818"/>
                  <a:pt x="6510" y="842"/>
                  <a:pt x="6498" y="890"/>
                </a:cubicBezTo>
                <a:cubicBezTo>
                  <a:pt x="6486" y="938"/>
                  <a:pt x="6474" y="962"/>
                  <a:pt x="6458" y="1010"/>
                </a:cubicBezTo>
                <a:cubicBezTo>
                  <a:pt x="6442" y="1058"/>
                  <a:pt x="6430" y="1082"/>
                  <a:pt x="6418" y="1130"/>
                </a:cubicBezTo>
                <a:cubicBezTo>
                  <a:pt x="6406" y="1178"/>
                  <a:pt x="6426" y="1210"/>
                  <a:pt x="6398" y="1250"/>
                </a:cubicBezTo>
                <a:cubicBezTo>
                  <a:pt x="6370" y="1290"/>
                  <a:pt x="6326" y="1322"/>
                  <a:pt x="6278" y="1330"/>
                </a:cubicBezTo>
                <a:cubicBezTo>
                  <a:pt x="6230" y="1338"/>
                  <a:pt x="6206" y="1314"/>
                  <a:pt x="6158" y="1290"/>
                </a:cubicBezTo>
                <a:cubicBezTo>
                  <a:pt x="6110" y="1266"/>
                  <a:pt x="6086" y="1226"/>
                  <a:pt x="6038" y="1210"/>
                </a:cubicBezTo>
                <a:cubicBezTo>
                  <a:pt x="5990" y="1194"/>
                  <a:pt x="5966" y="1210"/>
                  <a:pt x="5918" y="1210"/>
                </a:cubicBezTo>
                <a:cubicBezTo>
                  <a:pt x="5870" y="1210"/>
                  <a:pt x="5846" y="1190"/>
                  <a:pt x="5798" y="1210"/>
                </a:cubicBezTo>
                <a:cubicBezTo>
                  <a:pt x="5750" y="1230"/>
                  <a:pt x="5706" y="1266"/>
                  <a:pt x="5678" y="1310"/>
                </a:cubicBezTo>
                <a:cubicBezTo>
                  <a:pt x="5650" y="1354"/>
                  <a:pt x="5638" y="1398"/>
                  <a:pt x="5658" y="1430"/>
                </a:cubicBezTo>
                <a:cubicBezTo>
                  <a:pt x="5678" y="1462"/>
                  <a:pt x="5730" y="1462"/>
                  <a:pt x="5778" y="1470"/>
                </a:cubicBezTo>
                <a:cubicBezTo>
                  <a:pt x="5826" y="1478"/>
                  <a:pt x="5850" y="1470"/>
                  <a:pt x="5898" y="1470"/>
                </a:cubicBezTo>
                <a:cubicBezTo>
                  <a:pt x="5946" y="1470"/>
                  <a:pt x="5970" y="1470"/>
                  <a:pt x="6018" y="1470"/>
                </a:cubicBezTo>
                <a:cubicBezTo>
                  <a:pt x="6066" y="1470"/>
                  <a:pt x="6090" y="1470"/>
                  <a:pt x="6138" y="1470"/>
                </a:cubicBezTo>
                <a:cubicBezTo>
                  <a:pt x="6186" y="1470"/>
                  <a:pt x="6210" y="1470"/>
                  <a:pt x="6258" y="1470"/>
                </a:cubicBezTo>
                <a:cubicBezTo>
                  <a:pt x="6306" y="1470"/>
                  <a:pt x="6330" y="1470"/>
                  <a:pt x="6378" y="1470"/>
                </a:cubicBezTo>
                <a:cubicBezTo>
                  <a:pt x="6426" y="1470"/>
                  <a:pt x="6450" y="1470"/>
                  <a:pt x="6498" y="1470"/>
                </a:cubicBezTo>
                <a:cubicBezTo>
                  <a:pt x="6546" y="1470"/>
                  <a:pt x="6570" y="1466"/>
                  <a:pt x="6618" y="1470"/>
                </a:cubicBezTo>
                <a:cubicBezTo>
                  <a:pt x="6666" y="1474"/>
                  <a:pt x="6690" y="1482"/>
                  <a:pt x="6738" y="1490"/>
                </a:cubicBezTo>
                <a:cubicBezTo>
                  <a:pt x="6786" y="1498"/>
                  <a:pt x="6810" y="1506"/>
                  <a:pt x="6858" y="1510"/>
                </a:cubicBezTo>
                <a:cubicBezTo>
                  <a:pt x="6906" y="1514"/>
                  <a:pt x="6930" y="1510"/>
                  <a:pt x="6978" y="1510"/>
                </a:cubicBezTo>
                <a:cubicBezTo>
                  <a:pt x="7026" y="1510"/>
                  <a:pt x="7050" y="1510"/>
                  <a:pt x="7098" y="1510"/>
                </a:cubicBezTo>
                <a:cubicBezTo>
                  <a:pt x="7146" y="1510"/>
                  <a:pt x="7170" y="1510"/>
                  <a:pt x="7218" y="1510"/>
                </a:cubicBezTo>
                <a:cubicBezTo>
                  <a:pt x="7266" y="1510"/>
                  <a:pt x="7290" y="1510"/>
                  <a:pt x="7338" y="1510"/>
                </a:cubicBezTo>
                <a:cubicBezTo>
                  <a:pt x="7386" y="1510"/>
                  <a:pt x="7410" y="1514"/>
                  <a:pt x="7458" y="1510"/>
                </a:cubicBezTo>
                <a:cubicBezTo>
                  <a:pt x="7506" y="1506"/>
                  <a:pt x="7534" y="1517"/>
                  <a:pt x="7578" y="1490"/>
                </a:cubicBezTo>
                <a:cubicBezTo>
                  <a:pt x="7622" y="1462"/>
                  <a:pt x="7642" y="1418"/>
                  <a:pt x="7678" y="1370"/>
                </a:cubicBezTo>
                <a:cubicBezTo>
                  <a:pt x="7714" y="1322"/>
                  <a:pt x="7738" y="1298"/>
                  <a:pt x="7758" y="1250"/>
                </a:cubicBezTo>
                <a:cubicBezTo>
                  <a:pt x="7778" y="1202"/>
                  <a:pt x="7750" y="1170"/>
                  <a:pt x="7778" y="1130"/>
                </a:cubicBezTo>
                <a:cubicBezTo>
                  <a:pt x="7806" y="1090"/>
                  <a:pt x="7850" y="1066"/>
                  <a:pt x="7898" y="1050"/>
                </a:cubicBezTo>
                <a:cubicBezTo>
                  <a:pt x="7946" y="1034"/>
                  <a:pt x="7970" y="1050"/>
                  <a:pt x="8018" y="1050"/>
                </a:cubicBezTo>
                <a:cubicBezTo>
                  <a:pt x="8066" y="1050"/>
                  <a:pt x="8086" y="1050"/>
                  <a:pt x="8138" y="1050"/>
                </a:cubicBezTo>
                <a:cubicBezTo>
                  <a:pt x="8190" y="1050"/>
                  <a:pt x="8222" y="1050"/>
                  <a:pt x="8278" y="1050"/>
                </a:cubicBezTo>
                <a:cubicBezTo>
                  <a:pt x="8334" y="1050"/>
                  <a:pt x="8366" y="1050"/>
                  <a:pt x="8418" y="1050"/>
                </a:cubicBezTo>
                <a:cubicBezTo>
                  <a:pt x="8470" y="1050"/>
                  <a:pt x="8490" y="1050"/>
                  <a:pt x="8538" y="1050"/>
                </a:cubicBezTo>
                <a:cubicBezTo>
                  <a:pt x="8586" y="1050"/>
                  <a:pt x="8610" y="1050"/>
                  <a:pt x="8658" y="1050"/>
                </a:cubicBezTo>
                <a:cubicBezTo>
                  <a:pt x="8706" y="1050"/>
                  <a:pt x="8730" y="1050"/>
                  <a:pt x="8778" y="1050"/>
                </a:cubicBezTo>
                <a:cubicBezTo>
                  <a:pt x="8826" y="1050"/>
                  <a:pt x="8850" y="1050"/>
                  <a:pt x="8898" y="1050"/>
                </a:cubicBezTo>
                <a:cubicBezTo>
                  <a:pt x="8946" y="1050"/>
                  <a:pt x="8970" y="1062"/>
                  <a:pt x="9018" y="1050"/>
                </a:cubicBezTo>
                <a:cubicBezTo>
                  <a:pt x="9066" y="1038"/>
                  <a:pt x="9094" y="1030"/>
                  <a:pt x="9138" y="990"/>
                </a:cubicBezTo>
                <a:cubicBezTo>
                  <a:pt x="9182" y="950"/>
                  <a:pt x="9214" y="906"/>
                  <a:pt x="9238" y="850"/>
                </a:cubicBezTo>
                <a:cubicBezTo>
                  <a:pt x="9262" y="794"/>
                  <a:pt x="9246" y="762"/>
                  <a:pt x="9258" y="710"/>
                </a:cubicBezTo>
                <a:cubicBezTo>
                  <a:pt x="9270" y="658"/>
                  <a:pt x="9290" y="638"/>
                  <a:pt x="9298" y="590"/>
                </a:cubicBezTo>
                <a:cubicBezTo>
                  <a:pt x="9306" y="542"/>
                  <a:pt x="9294" y="518"/>
                  <a:pt x="9298" y="470"/>
                </a:cubicBezTo>
                <a:cubicBezTo>
                  <a:pt x="9302" y="422"/>
                  <a:pt x="9314" y="398"/>
                  <a:pt x="9318" y="350"/>
                </a:cubicBezTo>
                <a:cubicBezTo>
                  <a:pt x="9322" y="302"/>
                  <a:pt x="9314" y="278"/>
                  <a:pt x="9318" y="230"/>
                </a:cubicBezTo>
                <a:cubicBezTo>
                  <a:pt x="9322" y="182"/>
                  <a:pt x="9354" y="158"/>
                  <a:pt x="9338" y="110"/>
                </a:cubicBezTo>
                <a:cubicBezTo>
                  <a:pt x="9324" y="68"/>
                  <a:pt x="9292" y="36"/>
                  <a:pt x="9254" y="4"/>
                </a:cubicBezTo>
                <a:lnTo>
                  <a:pt x="9249" y="0"/>
                </a:lnTo>
                <a:close/>
                <a:moveTo>
                  <a:pt x="0" y="0"/>
                </a:moveTo>
                <a:lnTo>
                  <a:pt x="1900" y="0"/>
                </a:lnTo>
                <a:lnTo>
                  <a:pt x="1888" y="2"/>
                </a:lnTo>
                <a:cubicBezTo>
                  <a:pt x="1866" y="5"/>
                  <a:pt x="1844" y="8"/>
                  <a:pt x="1818" y="10"/>
                </a:cubicBezTo>
                <a:cubicBezTo>
                  <a:pt x="1766" y="14"/>
                  <a:pt x="1750" y="6"/>
                  <a:pt x="1698" y="10"/>
                </a:cubicBezTo>
                <a:cubicBezTo>
                  <a:pt x="1646" y="14"/>
                  <a:pt x="1618" y="26"/>
                  <a:pt x="1558" y="30"/>
                </a:cubicBezTo>
                <a:cubicBezTo>
                  <a:pt x="1498" y="34"/>
                  <a:pt x="1454" y="26"/>
                  <a:pt x="1398" y="30"/>
                </a:cubicBezTo>
                <a:cubicBezTo>
                  <a:pt x="1342" y="34"/>
                  <a:pt x="1330" y="46"/>
                  <a:pt x="1278" y="50"/>
                </a:cubicBezTo>
                <a:cubicBezTo>
                  <a:pt x="1226" y="54"/>
                  <a:pt x="1190" y="50"/>
                  <a:pt x="1138" y="50"/>
                </a:cubicBezTo>
                <a:cubicBezTo>
                  <a:pt x="1086" y="50"/>
                  <a:pt x="1066" y="50"/>
                  <a:pt x="1018" y="50"/>
                </a:cubicBezTo>
                <a:cubicBezTo>
                  <a:pt x="970" y="50"/>
                  <a:pt x="946" y="50"/>
                  <a:pt x="898" y="50"/>
                </a:cubicBezTo>
                <a:cubicBezTo>
                  <a:pt x="850" y="50"/>
                  <a:pt x="826" y="50"/>
                  <a:pt x="778" y="50"/>
                </a:cubicBezTo>
                <a:cubicBezTo>
                  <a:pt x="730" y="50"/>
                  <a:pt x="710" y="50"/>
                  <a:pt x="658" y="50"/>
                </a:cubicBezTo>
                <a:cubicBezTo>
                  <a:pt x="606" y="50"/>
                  <a:pt x="570" y="54"/>
                  <a:pt x="518" y="50"/>
                </a:cubicBezTo>
                <a:cubicBezTo>
                  <a:pt x="466" y="46"/>
                  <a:pt x="446" y="34"/>
                  <a:pt x="398" y="30"/>
                </a:cubicBezTo>
                <a:cubicBezTo>
                  <a:pt x="350" y="26"/>
                  <a:pt x="326" y="30"/>
                  <a:pt x="278" y="30"/>
                </a:cubicBezTo>
                <a:cubicBezTo>
                  <a:pt x="230" y="30"/>
                  <a:pt x="206" y="30"/>
                  <a:pt x="158" y="30"/>
                </a:cubicBezTo>
                <a:cubicBezTo>
                  <a:pt x="110" y="30"/>
                  <a:pt x="86" y="30"/>
                  <a:pt x="38" y="30"/>
                </a:cubicBezTo>
                <a:cubicBezTo>
                  <a:pt x="26" y="30"/>
                  <a:pt x="15" y="30"/>
                  <a:pt x="6" y="30"/>
                </a:cubicBez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1506" name="文本框 4"/>
          <p:cNvSpPr txBox="1"/>
          <p:nvPr/>
        </p:nvSpPr>
        <p:spPr>
          <a:xfrm>
            <a:off x="3463925" y="37147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P86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574800" y="3308350"/>
            <a:ext cx="5281295" cy="63309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2" name="直接连接符 1"/>
          <p:cNvCxnSpPr/>
          <p:nvPr/>
        </p:nvCxnSpPr>
        <p:spPr>
          <a:xfrm flipH="1">
            <a:off x="1432878" y="3175000"/>
            <a:ext cx="1790700" cy="80454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6" name="直接连接符 5"/>
          <p:cNvCxnSpPr/>
          <p:nvPr/>
        </p:nvCxnSpPr>
        <p:spPr>
          <a:xfrm flipH="1">
            <a:off x="3223578" y="3441065"/>
            <a:ext cx="1604010" cy="51308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8" name="直接连接符 7"/>
          <p:cNvCxnSpPr/>
          <p:nvPr/>
        </p:nvCxnSpPr>
        <p:spPr>
          <a:xfrm flipH="1">
            <a:off x="4724400" y="3598545"/>
            <a:ext cx="1741170" cy="342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sp>
        <p:nvSpPr>
          <p:cNvPr id="21516" name="文本框 4"/>
          <p:cNvSpPr txBox="1"/>
          <p:nvPr/>
        </p:nvSpPr>
        <p:spPr>
          <a:xfrm>
            <a:off x="152083" y="801053"/>
            <a:ext cx="41173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快乐的周末（连线）。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9"/>
          <p:cNvSpPr/>
          <p:nvPr/>
        </p:nvSpPr>
        <p:spPr>
          <a:xfrm>
            <a:off x="398463" y="563563"/>
            <a:ext cx="3536950" cy="681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2.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照样子说一说。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22531" name="文本框 4"/>
          <p:cNvSpPr txBox="1"/>
          <p:nvPr/>
        </p:nvSpPr>
        <p:spPr>
          <a:xfrm>
            <a:off x="3463925" y="37147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P87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6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 232"/>
          <p:cNvSpPr/>
          <p:nvPr/>
        </p:nvSpPr>
        <p:spPr>
          <a:xfrm flipH="1">
            <a:off x="6510655" y="955040"/>
            <a:ext cx="1510665" cy="677545"/>
          </a:xfrm>
          <a:prstGeom prst="wedgeRoundRectCallout">
            <a:avLst>
              <a:gd name="adj1" fmla="val 51218"/>
              <a:gd name="adj2" fmla="val 95360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10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时过一点儿。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0" name=" 232"/>
          <p:cNvSpPr/>
          <p:nvPr/>
        </p:nvSpPr>
        <p:spPr>
          <a:xfrm flipH="1">
            <a:off x="2047875" y="3042920"/>
            <a:ext cx="2190750" cy="637540"/>
          </a:xfrm>
          <a:prstGeom prst="wedgeRoundRectCallout">
            <a:avLst>
              <a:gd name="adj1" fmla="val 43027"/>
              <a:gd name="adj2" fmla="val 7470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快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12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1" name=" 232"/>
          <p:cNvSpPr/>
          <p:nvPr/>
        </p:nvSpPr>
        <p:spPr>
          <a:xfrm flipH="1">
            <a:off x="6896735" y="3463290"/>
            <a:ext cx="1527810" cy="840740"/>
          </a:xfrm>
          <a:prstGeom prst="wedgeRoundRectCallout">
            <a:avLst>
              <a:gd name="adj1" fmla="val 61545"/>
              <a:gd name="adj2" fmla="val -1693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8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时过一点儿。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7" name=" 232"/>
          <p:cNvSpPr/>
          <p:nvPr/>
        </p:nvSpPr>
        <p:spPr>
          <a:xfrm flipH="1">
            <a:off x="2327275" y="1563370"/>
            <a:ext cx="1939925" cy="637540"/>
          </a:xfrm>
          <a:prstGeom prst="wedgeRoundRectCallout">
            <a:avLst>
              <a:gd name="adj1" fmla="val 43027"/>
              <a:gd name="adj2" fmla="val 7470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快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8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286" t="3847" r="83356" b="55728"/>
          <a:stretch>
            <a:fillRect/>
          </a:stretch>
        </p:blipFill>
        <p:spPr>
          <a:xfrm>
            <a:off x="779145" y="15290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2" name="图片 11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56530" t="2866" r="27113" b="56708"/>
          <a:stretch>
            <a:fillRect/>
          </a:stretch>
        </p:blipFill>
        <p:spPr>
          <a:xfrm>
            <a:off x="5059045" y="15290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3" name="图片 12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143" t="53537" r="83499" b="6038"/>
          <a:stretch>
            <a:fillRect/>
          </a:stretch>
        </p:blipFill>
        <p:spPr>
          <a:xfrm>
            <a:off x="774065" y="3381375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4" name="图片 13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56014" t="53241" r="27628" b="6334"/>
          <a:stretch>
            <a:fillRect/>
          </a:stretch>
        </p:blipFill>
        <p:spPr>
          <a:xfrm>
            <a:off x="5142865" y="32562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 uiExpand="1"/>
      <p:bldP spid="11" grpId="0" bldLvl="0" animBg="1" uiExpan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031" y="3931285"/>
            <a:ext cx="967706" cy="1120775"/>
          </a:xfrm>
          <a:prstGeom prst="rect">
            <a:avLst/>
          </a:prstGeom>
        </p:spPr>
      </p:pic>
      <p:sp>
        <p:nvSpPr>
          <p:cNvPr id="21" name=" 232"/>
          <p:cNvSpPr/>
          <p:nvPr/>
        </p:nvSpPr>
        <p:spPr>
          <a:xfrm flipH="1">
            <a:off x="312420" y="998220"/>
            <a:ext cx="8515350" cy="2740660"/>
          </a:xfrm>
          <a:prstGeom prst="wedgeRoundRectCallout">
            <a:avLst>
              <a:gd name="adj1" fmla="val 40656"/>
              <a:gd name="adj2" fmla="val 6099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钟面上时针刚要走到某一个数，分针差一点儿走到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，就是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快几时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了；时针刚刚走过某一个数，分针走过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12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一点儿，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就是几时过一点儿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练习十九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4117340" y="159512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认识钟表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65049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连一连。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0482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250" y="1404938"/>
            <a:ext cx="8953500" cy="3128962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连接符 1"/>
          <p:cNvCxnSpPr/>
          <p:nvPr/>
        </p:nvCxnSpPr>
        <p:spPr>
          <a:xfrm>
            <a:off x="1022350" y="3359150"/>
            <a:ext cx="7054850" cy="355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4" name="直接连接符 3"/>
          <p:cNvCxnSpPr/>
          <p:nvPr/>
        </p:nvCxnSpPr>
        <p:spPr>
          <a:xfrm>
            <a:off x="3368675" y="3324225"/>
            <a:ext cx="2270125" cy="3905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0" name="直接连接符 9"/>
          <p:cNvCxnSpPr/>
          <p:nvPr/>
        </p:nvCxnSpPr>
        <p:spPr>
          <a:xfrm flipH="1">
            <a:off x="3352800" y="3333750"/>
            <a:ext cx="4724400" cy="3810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/>
          <a:srcRect r="26784"/>
          <a:stretch>
            <a:fillRect/>
          </a:stretch>
        </p:blipFill>
        <p:spPr>
          <a:xfrm>
            <a:off x="1812925" y="1185545"/>
            <a:ext cx="5125720" cy="2594610"/>
          </a:xfrm>
          <a:prstGeom prst="rect">
            <a:avLst/>
          </a:prstGeom>
        </p:spPr>
      </p:pic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5994400" y="931545"/>
            <a:ext cx="2249170" cy="852805"/>
          </a:xfrm>
          <a:prstGeom prst="wedgeRoundRectCallout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___</a:t>
            </a:r>
            <a:r>
              <a:rPr lang="zh-CN" altLang="en-US" sz="32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时。</a:t>
            </a:r>
            <a:endParaRPr lang="zh-CN" altLang="en-US" sz="32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9705" y="1045845"/>
            <a:ext cx="40894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32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53715" y="2093595"/>
            <a:ext cx="1635125" cy="1635125"/>
            <a:chOff x="7909" y="3642"/>
            <a:chExt cx="3294" cy="3294"/>
          </a:xfrm>
        </p:grpSpPr>
        <p:pic>
          <p:nvPicPr>
            <p:cNvPr id="8" name="图片 3"/>
            <p:cNvPicPr>
              <a:picLocks noChangeAspect="1"/>
            </p:cNvPicPr>
            <p:nvPr/>
          </p:nvPicPr>
          <p:blipFill>
            <a:blip r:embed="rId2" cstate="print"/>
            <a:srcRect l="36143" t="19678" b="4575"/>
            <a:stretch>
              <a:fillRect/>
            </a:stretch>
          </p:blipFill>
          <p:spPr>
            <a:xfrm>
              <a:off x="7909" y="3642"/>
              <a:ext cx="3295" cy="3295"/>
            </a:xfrm>
            <a:custGeom>
              <a:avLst/>
              <a:gdLst/>
              <a:ahLst/>
              <a:cxnLst>
                <a:cxn ang="3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295" h="3295">
                  <a:moveTo>
                    <a:pt x="1648" y="0"/>
                  </a:moveTo>
                  <a:cubicBezTo>
                    <a:pt x="2557" y="0"/>
                    <a:pt x="3295" y="738"/>
                    <a:pt x="3295" y="1648"/>
                  </a:cubicBezTo>
                  <a:cubicBezTo>
                    <a:pt x="3295" y="2557"/>
                    <a:pt x="2557" y="3295"/>
                    <a:pt x="1648" y="3295"/>
                  </a:cubicBezTo>
                  <a:cubicBezTo>
                    <a:pt x="738" y="3295"/>
                    <a:pt x="0" y="2557"/>
                    <a:pt x="0" y="1648"/>
                  </a:cubicBezTo>
                  <a:cubicBezTo>
                    <a:pt x="0" y="738"/>
                    <a:pt x="738" y="0"/>
                    <a:pt x="1648" y="0"/>
                  </a:cubicBezTo>
                  <a:close/>
                </a:path>
              </a:pathLst>
            </a:custGeom>
            <a:noFill/>
            <a:ln w="9525">
              <a:noFill/>
            </a:ln>
          </p:spPr>
        </p:pic>
        <p:sp>
          <p:nvSpPr>
            <p:cNvPr id="9" name="矩形 8"/>
            <p:cNvSpPr/>
            <p:nvPr/>
          </p:nvSpPr>
          <p:spPr>
            <a:xfrm rot="19680000">
              <a:off x="8175" y="5985"/>
              <a:ext cx="258" cy="333"/>
            </a:xfrm>
            <a:prstGeom prst="rect">
              <a:avLst/>
            </a:prstGeom>
            <a:solidFill>
              <a:srgbClr val="C341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过1小时是几时？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483" y="1581150"/>
            <a:ext cx="6869112" cy="1568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752600" y="3413125"/>
            <a:ext cx="993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11563" y="3413125"/>
            <a:ext cx="1246187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05450" y="3413125"/>
            <a:ext cx="992188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26313" y="3421063"/>
            <a:ext cx="1198562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51790" y="4018280"/>
            <a:ext cx="13335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小时：</a:t>
            </a:r>
            <a:endParaRPr lang="zh-CN" altLang="en-US" sz="2400" b="1" dirty="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1488" y="3998278"/>
            <a:ext cx="993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16300" y="3990340"/>
            <a:ext cx="993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40375" y="3998278"/>
            <a:ext cx="993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42188" y="3990340"/>
            <a:ext cx="993775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bldLvl="0"/>
      <p:bldP spid="2" grpId="0"/>
      <p:bldP spid="3" grpId="0"/>
      <p:bldP spid="4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43635" y="2495550"/>
            <a:ext cx="68954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2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认识钟表（2）</a:t>
            </a:r>
            <a:endParaRPr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4429125" y="1616710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认识钟表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962910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7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快乐的周末（连线）。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501650" y="1181100"/>
            <a:ext cx="8140700" cy="362712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200" h="4545">
                <a:moveTo>
                  <a:pt x="9249" y="0"/>
                </a:moveTo>
                <a:lnTo>
                  <a:pt x="10200" y="0"/>
                </a:lnTo>
                <a:lnTo>
                  <a:pt x="10200" y="4545"/>
                </a:lnTo>
                <a:lnTo>
                  <a:pt x="0" y="4545"/>
                </a:lnTo>
                <a:lnTo>
                  <a:pt x="0" y="1493"/>
                </a:lnTo>
                <a:lnTo>
                  <a:pt x="13" y="1493"/>
                </a:lnTo>
                <a:cubicBezTo>
                  <a:pt x="27" y="1493"/>
                  <a:pt x="42" y="1492"/>
                  <a:pt x="58" y="1490"/>
                </a:cubicBezTo>
                <a:cubicBezTo>
                  <a:pt x="122" y="1482"/>
                  <a:pt x="154" y="1466"/>
                  <a:pt x="218" y="1450"/>
                </a:cubicBezTo>
                <a:cubicBezTo>
                  <a:pt x="282" y="1434"/>
                  <a:pt x="322" y="1418"/>
                  <a:pt x="378" y="1410"/>
                </a:cubicBezTo>
                <a:cubicBezTo>
                  <a:pt x="434" y="1402"/>
                  <a:pt x="450" y="1414"/>
                  <a:pt x="498" y="1410"/>
                </a:cubicBezTo>
                <a:cubicBezTo>
                  <a:pt x="546" y="1406"/>
                  <a:pt x="570" y="1394"/>
                  <a:pt x="618" y="1390"/>
                </a:cubicBezTo>
                <a:cubicBezTo>
                  <a:pt x="666" y="1386"/>
                  <a:pt x="690" y="1394"/>
                  <a:pt x="738" y="1390"/>
                </a:cubicBezTo>
                <a:cubicBezTo>
                  <a:pt x="786" y="1386"/>
                  <a:pt x="806" y="1378"/>
                  <a:pt x="858" y="1370"/>
                </a:cubicBezTo>
                <a:cubicBezTo>
                  <a:pt x="910" y="1362"/>
                  <a:pt x="946" y="1358"/>
                  <a:pt x="998" y="1350"/>
                </a:cubicBezTo>
                <a:cubicBezTo>
                  <a:pt x="1050" y="1342"/>
                  <a:pt x="1066" y="1342"/>
                  <a:pt x="1118" y="1330"/>
                </a:cubicBezTo>
                <a:cubicBezTo>
                  <a:pt x="1170" y="1318"/>
                  <a:pt x="1202" y="1302"/>
                  <a:pt x="1258" y="1290"/>
                </a:cubicBezTo>
                <a:cubicBezTo>
                  <a:pt x="1314" y="1278"/>
                  <a:pt x="1346" y="1274"/>
                  <a:pt x="1398" y="1270"/>
                </a:cubicBezTo>
                <a:cubicBezTo>
                  <a:pt x="1450" y="1266"/>
                  <a:pt x="1470" y="1278"/>
                  <a:pt x="1518" y="1270"/>
                </a:cubicBezTo>
                <a:cubicBezTo>
                  <a:pt x="1566" y="1262"/>
                  <a:pt x="1590" y="1238"/>
                  <a:pt x="1638" y="1230"/>
                </a:cubicBezTo>
                <a:cubicBezTo>
                  <a:pt x="1686" y="1222"/>
                  <a:pt x="1710" y="1226"/>
                  <a:pt x="1758" y="1230"/>
                </a:cubicBezTo>
                <a:cubicBezTo>
                  <a:pt x="1806" y="1234"/>
                  <a:pt x="1850" y="1222"/>
                  <a:pt x="1878" y="1250"/>
                </a:cubicBezTo>
                <a:cubicBezTo>
                  <a:pt x="1906" y="1278"/>
                  <a:pt x="1870" y="1326"/>
                  <a:pt x="1898" y="1370"/>
                </a:cubicBezTo>
                <a:cubicBezTo>
                  <a:pt x="1926" y="1414"/>
                  <a:pt x="1966" y="1434"/>
                  <a:pt x="2018" y="1470"/>
                </a:cubicBezTo>
                <a:cubicBezTo>
                  <a:pt x="2070" y="1506"/>
                  <a:pt x="2106" y="1525"/>
                  <a:pt x="2158" y="1549"/>
                </a:cubicBezTo>
                <a:cubicBezTo>
                  <a:pt x="2210" y="1573"/>
                  <a:pt x="2226" y="1573"/>
                  <a:pt x="2278" y="1589"/>
                </a:cubicBezTo>
                <a:cubicBezTo>
                  <a:pt x="2330" y="1605"/>
                  <a:pt x="2366" y="1617"/>
                  <a:pt x="2418" y="1629"/>
                </a:cubicBezTo>
                <a:cubicBezTo>
                  <a:pt x="2470" y="1641"/>
                  <a:pt x="2490" y="1645"/>
                  <a:pt x="2538" y="1649"/>
                </a:cubicBezTo>
                <a:cubicBezTo>
                  <a:pt x="2586" y="1653"/>
                  <a:pt x="2606" y="1649"/>
                  <a:pt x="2658" y="1649"/>
                </a:cubicBezTo>
                <a:cubicBezTo>
                  <a:pt x="2710" y="1649"/>
                  <a:pt x="2746" y="1649"/>
                  <a:pt x="2798" y="1649"/>
                </a:cubicBezTo>
                <a:cubicBezTo>
                  <a:pt x="2850" y="1649"/>
                  <a:pt x="2870" y="1649"/>
                  <a:pt x="2918" y="1649"/>
                </a:cubicBezTo>
                <a:cubicBezTo>
                  <a:pt x="2966" y="1649"/>
                  <a:pt x="2990" y="1649"/>
                  <a:pt x="3038" y="1649"/>
                </a:cubicBezTo>
                <a:cubicBezTo>
                  <a:pt x="3086" y="1649"/>
                  <a:pt x="3118" y="1677"/>
                  <a:pt x="3158" y="1649"/>
                </a:cubicBezTo>
                <a:cubicBezTo>
                  <a:pt x="3198" y="1621"/>
                  <a:pt x="3198" y="1553"/>
                  <a:pt x="3238" y="1510"/>
                </a:cubicBezTo>
                <a:cubicBezTo>
                  <a:pt x="3278" y="1466"/>
                  <a:pt x="3310" y="1462"/>
                  <a:pt x="3358" y="1430"/>
                </a:cubicBezTo>
                <a:cubicBezTo>
                  <a:pt x="3406" y="1398"/>
                  <a:pt x="3430" y="1374"/>
                  <a:pt x="3478" y="1350"/>
                </a:cubicBezTo>
                <a:cubicBezTo>
                  <a:pt x="3526" y="1326"/>
                  <a:pt x="3546" y="1322"/>
                  <a:pt x="3598" y="1310"/>
                </a:cubicBezTo>
                <a:cubicBezTo>
                  <a:pt x="3650" y="1298"/>
                  <a:pt x="3682" y="1294"/>
                  <a:pt x="3738" y="1290"/>
                </a:cubicBezTo>
                <a:cubicBezTo>
                  <a:pt x="3794" y="1286"/>
                  <a:pt x="3826" y="1290"/>
                  <a:pt x="3878" y="1290"/>
                </a:cubicBezTo>
                <a:cubicBezTo>
                  <a:pt x="3930" y="1290"/>
                  <a:pt x="3950" y="1278"/>
                  <a:pt x="3998" y="1290"/>
                </a:cubicBezTo>
                <a:cubicBezTo>
                  <a:pt x="4046" y="1302"/>
                  <a:pt x="4074" y="1314"/>
                  <a:pt x="4118" y="1350"/>
                </a:cubicBezTo>
                <a:cubicBezTo>
                  <a:pt x="4162" y="1386"/>
                  <a:pt x="4182" y="1422"/>
                  <a:pt x="4218" y="1470"/>
                </a:cubicBezTo>
                <a:cubicBezTo>
                  <a:pt x="4254" y="1517"/>
                  <a:pt x="4258" y="1549"/>
                  <a:pt x="4298" y="1589"/>
                </a:cubicBezTo>
                <a:cubicBezTo>
                  <a:pt x="4338" y="1629"/>
                  <a:pt x="4370" y="1633"/>
                  <a:pt x="4418" y="1669"/>
                </a:cubicBezTo>
                <a:cubicBezTo>
                  <a:pt x="4466" y="1705"/>
                  <a:pt x="4490" y="1749"/>
                  <a:pt x="4538" y="1769"/>
                </a:cubicBezTo>
                <a:cubicBezTo>
                  <a:pt x="4586" y="1789"/>
                  <a:pt x="4610" y="1785"/>
                  <a:pt x="4658" y="1769"/>
                </a:cubicBezTo>
                <a:cubicBezTo>
                  <a:pt x="4706" y="1753"/>
                  <a:pt x="4754" y="1729"/>
                  <a:pt x="4778" y="1689"/>
                </a:cubicBezTo>
                <a:cubicBezTo>
                  <a:pt x="4802" y="1649"/>
                  <a:pt x="4774" y="1617"/>
                  <a:pt x="4778" y="1569"/>
                </a:cubicBezTo>
                <a:cubicBezTo>
                  <a:pt x="4782" y="1521"/>
                  <a:pt x="4786" y="1498"/>
                  <a:pt x="4798" y="1450"/>
                </a:cubicBezTo>
                <a:cubicBezTo>
                  <a:pt x="4810" y="1402"/>
                  <a:pt x="4810" y="1378"/>
                  <a:pt x="4838" y="1330"/>
                </a:cubicBezTo>
                <a:cubicBezTo>
                  <a:pt x="4866" y="1282"/>
                  <a:pt x="4894" y="1234"/>
                  <a:pt x="4938" y="1210"/>
                </a:cubicBezTo>
                <a:cubicBezTo>
                  <a:pt x="4982" y="1186"/>
                  <a:pt x="5010" y="1218"/>
                  <a:pt x="5058" y="1210"/>
                </a:cubicBezTo>
                <a:cubicBezTo>
                  <a:pt x="5106" y="1202"/>
                  <a:pt x="5130" y="1190"/>
                  <a:pt x="5178" y="1170"/>
                </a:cubicBezTo>
                <a:cubicBezTo>
                  <a:pt x="5226" y="1150"/>
                  <a:pt x="5270" y="1146"/>
                  <a:pt x="5298" y="1110"/>
                </a:cubicBezTo>
                <a:cubicBezTo>
                  <a:pt x="5326" y="1074"/>
                  <a:pt x="5310" y="1038"/>
                  <a:pt x="5318" y="990"/>
                </a:cubicBezTo>
                <a:cubicBezTo>
                  <a:pt x="5326" y="942"/>
                  <a:pt x="5330" y="918"/>
                  <a:pt x="5338" y="870"/>
                </a:cubicBezTo>
                <a:cubicBezTo>
                  <a:pt x="5346" y="822"/>
                  <a:pt x="5342" y="798"/>
                  <a:pt x="5358" y="750"/>
                </a:cubicBezTo>
                <a:cubicBezTo>
                  <a:pt x="5374" y="702"/>
                  <a:pt x="5382" y="674"/>
                  <a:pt x="5418" y="630"/>
                </a:cubicBezTo>
                <a:cubicBezTo>
                  <a:pt x="5454" y="586"/>
                  <a:pt x="5490" y="554"/>
                  <a:pt x="5538" y="530"/>
                </a:cubicBezTo>
                <a:cubicBezTo>
                  <a:pt x="5586" y="506"/>
                  <a:pt x="5606" y="522"/>
                  <a:pt x="5658" y="510"/>
                </a:cubicBezTo>
                <a:cubicBezTo>
                  <a:pt x="5710" y="498"/>
                  <a:pt x="5614" y="422"/>
                  <a:pt x="5638" y="390"/>
                </a:cubicBezTo>
                <a:cubicBezTo>
                  <a:pt x="5662" y="358"/>
                  <a:pt x="5698" y="374"/>
                  <a:pt x="5718" y="330"/>
                </a:cubicBezTo>
                <a:cubicBezTo>
                  <a:pt x="5738" y="286"/>
                  <a:pt x="5846" y="270"/>
                  <a:pt x="5898" y="250"/>
                </a:cubicBezTo>
                <a:cubicBezTo>
                  <a:pt x="5950" y="230"/>
                  <a:pt x="5986" y="250"/>
                  <a:pt x="6038" y="250"/>
                </a:cubicBezTo>
                <a:cubicBezTo>
                  <a:pt x="6090" y="250"/>
                  <a:pt x="6110" y="234"/>
                  <a:pt x="6158" y="250"/>
                </a:cubicBezTo>
                <a:cubicBezTo>
                  <a:pt x="6206" y="266"/>
                  <a:pt x="6230" y="298"/>
                  <a:pt x="6278" y="330"/>
                </a:cubicBezTo>
                <a:cubicBezTo>
                  <a:pt x="6326" y="362"/>
                  <a:pt x="6362" y="370"/>
                  <a:pt x="6398" y="410"/>
                </a:cubicBezTo>
                <a:cubicBezTo>
                  <a:pt x="6434" y="450"/>
                  <a:pt x="6442" y="482"/>
                  <a:pt x="6458" y="530"/>
                </a:cubicBezTo>
                <a:cubicBezTo>
                  <a:pt x="6474" y="578"/>
                  <a:pt x="6466" y="602"/>
                  <a:pt x="6478" y="650"/>
                </a:cubicBezTo>
                <a:cubicBezTo>
                  <a:pt x="6490" y="698"/>
                  <a:pt x="6514" y="722"/>
                  <a:pt x="6518" y="770"/>
                </a:cubicBezTo>
                <a:cubicBezTo>
                  <a:pt x="6522" y="818"/>
                  <a:pt x="6510" y="842"/>
                  <a:pt x="6498" y="890"/>
                </a:cubicBezTo>
                <a:cubicBezTo>
                  <a:pt x="6486" y="938"/>
                  <a:pt x="6474" y="962"/>
                  <a:pt x="6458" y="1010"/>
                </a:cubicBezTo>
                <a:cubicBezTo>
                  <a:pt x="6442" y="1058"/>
                  <a:pt x="6430" y="1082"/>
                  <a:pt x="6418" y="1130"/>
                </a:cubicBezTo>
                <a:cubicBezTo>
                  <a:pt x="6406" y="1178"/>
                  <a:pt x="6426" y="1210"/>
                  <a:pt x="6398" y="1250"/>
                </a:cubicBezTo>
                <a:cubicBezTo>
                  <a:pt x="6370" y="1290"/>
                  <a:pt x="6326" y="1322"/>
                  <a:pt x="6278" y="1330"/>
                </a:cubicBezTo>
                <a:cubicBezTo>
                  <a:pt x="6230" y="1338"/>
                  <a:pt x="6206" y="1314"/>
                  <a:pt x="6158" y="1290"/>
                </a:cubicBezTo>
                <a:cubicBezTo>
                  <a:pt x="6110" y="1266"/>
                  <a:pt x="6086" y="1226"/>
                  <a:pt x="6038" y="1210"/>
                </a:cubicBezTo>
                <a:cubicBezTo>
                  <a:pt x="5990" y="1194"/>
                  <a:pt x="5966" y="1210"/>
                  <a:pt x="5918" y="1210"/>
                </a:cubicBezTo>
                <a:cubicBezTo>
                  <a:pt x="5870" y="1210"/>
                  <a:pt x="5846" y="1190"/>
                  <a:pt x="5798" y="1210"/>
                </a:cubicBezTo>
                <a:cubicBezTo>
                  <a:pt x="5750" y="1230"/>
                  <a:pt x="5706" y="1266"/>
                  <a:pt x="5678" y="1310"/>
                </a:cubicBezTo>
                <a:cubicBezTo>
                  <a:pt x="5650" y="1354"/>
                  <a:pt x="5638" y="1398"/>
                  <a:pt x="5658" y="1430"/>
                </a:cubicBezTo>
                <a:cubicBezTo>
                  <a:pt x="5678" y="1462"/>
                  <a:pt x="5730" y="1462"/>
                  <a:pt x="5778" y="1470"/>
                </a:cubicBezTo>
                <a:cubicBezTo>
                  <a:pt x="5826" y="1478"/>
                  <a:pt x="5850" y="1470"/>
                  <a:pt x="5898" y="1470"/>
                </a:cubicBezTo>
                <a:cubicBezTo>
                  <a:pt x="5946" y="1470"/>
                  <a:pt x="5970" y="1470"/>
                  <a:pt x="6018" y="1470"/>
                </a:cubicBezTo>
                <a:cubicBezTo>
                  <a:pt x="6066" y="1470"/>
                  <a:pt x="6090" y="1470"/>
                  <a:pt x="6138" y="1470"/>
                </a:cubicBezTo>
                <a:cubicBezTo>
                  <a:pt x="6186" y="1470"/>
                  <a:pt x="6210" y="1470"/>
                  <a:pt x="6258" y="1470"/>
                </a:cubicBezTo>
                <a:cubicBezTo>
                  <a:pt x="6306" y="1470"/>
                  <a:pt x="6330" y="1470"/>
                  <a:pt x="6378" y="1470"/>
                </a:cubicBezTo>
                <a:cubicBezTo>
                  <a:pt x="6426" y="1470"/>
                  <a:pt x="6450" y="1470"/>
                  <a:pt x="6498" y="1470"/>
                </a:cubicBezTo>
                <a:cubicBezTo>
                  <a:pt x="6546" y="1470"/>
                  <a:pt x="6570" y="1466"/>
                  <a:pt x="6618" y="1470"/>
                </a:cubicBezTo>
                <a:cubicBezTo>
                  <a:pt x="6666" y="1474"/>
                  <a:pt x="6690" y="1482"/>
                  <a:pt x="6738" y="1490"/>
                </a:cubicBezTo>
                <a:cubicBezTo>
                  <a:pt x="6786" y="1498"/>
                  <a:pt x="6810" y="1506"/>
                  <a:pt x="6858" y="1510"/>
                </a:cubicBezTo>
                <a:cubicBezTo>
                  <a:pt x="6906" y="1514"/>
                  <a:pt x="6930" y="1510"/>
                  <a:pt x="6978" y="1510"/>
                </a:cubicBezTo>
                <a:cubicBezTo>
                  <a:pt x="7026" y="1510"/>
                  <a:pt x="7050" y="1510"/>
                  <a:pt x="7098" y="1510"/>
                </a:cubicBezTo>
                <a:cubicBezTo>
                  <a:pt x="7146" y="1510"/>
                  <a:pt x="7170" y="1510"/>
                  <a:pt x="7218" y="1510"/>
                </a:cubicBezTo>
                <a:cubicBezTo>
                  <a:pt x="7266" y="1510"/>
                  <a:pt x="7290" y="1510"/>
                  <a:pt x="7338" y="1510"/>
                </a:cubicBezTo>
                <a:cubicBezTo>
                  <a:pt x="7386" y="1510"/>
                  <a:pt x="7410" y="1514"/>
                  <a:pt x="7458" y="1510"/>
                </a:cubicBezTo>
                <a:cubicBezTo>
                  <a:pt x="7506" y="1506"/>
                  <a:pt x="7534" y="1517"/>
                  <a:pt x="7578" y="1490"/>
                </a:cubicBezTo>
                <a:cubicBezTo>
                  <a:pt x="7622" y="1462"/>
                  <a:pt x="7642" y="1418"/>
                  <a:pt x="7678" y="1370"/>
                </a:cubicBezTo>
                <a:cubicBezTo>
                  <a:pt x="7714" y="1322"/>
                  <a:pt x="7738" y="1298"/>
                  <a:pt x="7758" y="1250"/>
                </a:cubicBezTo>
                <a:cubicBezTo>
                  <a:pt x="7778" y="1202"/>
                  <a:pt x="7750" y="1170"/>
                  <a:pt x="7778" y="1130"/>
                </a:cubicBezTo>
                <a:cubicBezTo>
                  <a:pt x="7806" y="1090"/>
                  <a:pt x="7850" y="1066"/>
                  <a:pt x="7898" y="1050"/>
                </a:cubicBezTo>
                <a:cubicBezTo>
                  <a:pt x="7946" y="1034"/>
                  <a:pt x="7970" y="1050"/>
                  <a:pt x="8018" y="1050"/>
                </a:cubicBezTo>
                <a:cubicBezTo>
                  <a:pt x="8066" y="1050"/>
                  <a:pt x="8086" y="1050"/>
                  <a:pt x="8138" y="1050"/>
                </a:cubicBezTo>
                <a:cubicBezTo>
                  <a:pt x="8190" y="1050"/>
                  <a:pt x="8222" y="1050"/>
                  <a:pt x="8278" y="1050"/>
                </a:cubicBezTo>
                <a:cubicBezTo>
                  <a:pt x="8334" y="1050"/>
                  <a:pt x="8366" y="1050"/>
                  <a:pt x="8418" y="1050"/>
                </a:cubicBezTo>
                <a:cubicBezTo>
                  <a:pt x="8470" y="1050"/>
                  <a:pt x="8490" y="1050"/>
                  <a:pt x="8538" y="1050"/>
                </a:cubicBezTo>
                <a:cubicBezTo>
                  <a:pt x="8586" y="1050"/>
                  <a:pt x="8610" y="1050"/>
                  <a:pt x="8658" y="1050"/>
                </a:cubicBezTo>
                <a:cubicBezTo>
                  <a:pt x="8706" y="1050"/>
                  <a:pt x="8730" y="1050"/>
                  <a:pt x="8778" y="1050"/>
                </a:cubicBezTo>
                <a:cubicBezTo>
                  <a:pt x="8826" y="1050"/>
                  <a:pt x="8850" y="1050"/>
                  <a:pt x="8898" y="1050"/>
                </a:cubicBezTo>
                <a:cubicBezTo>
                  <a:pt x="8946" y="1050"/>
                  <a:pt x="8970" y="1062"/>
                  <a:pt x="9018" y="1050"/>
                </a:cubicBezTo>
                <a:cubicBezTo>
                  <a:pt x="9066" y="1038"/>
                  <a:pt x="9094" y="1030"/>
                  <a:pt x="9138" y="990"/>
                </a:cubicBezTo>
                <a:cubicBezTo>
                  <a:pt x="9182" y="950"/>
                  <a:pt x="9214" y="906"/>
                  <a:pt x="9238" y="850"/>
                </a:cubicBezTo>
                <a:cubicBezTo>
                  <a:pt x="9262" y="794"/>
                  <a:pt x="9246" y="762"/>
                  <a:pt x="9258" y="710"/>
                </a:cubicBezTo>
                <a:cubicBezTo>
                  <a:pt x="9270" y="658"/>
                  <a:pt x="9290" y="638"/>
                  <a:pt x="9298" y="590"/>
                </a:cubicBezTo>
                <a:cubicBezTo>
                  <a:pt x="9306" y="542"/>
                  <a:pt x="9294" y="518"/>
                  <a:pt x="9298" y="470"/>
                </a:cubicBezTo>
                <a:cubicBezTo>
                  <a:pt x="9302" y="422"/>
                  <a:pt x="9314" y="398"/>
                  <a:pt x="9318" y="350"/>
                </a:cubicBezTo>
                <a:cubicBezTo>
                  <a:pt x="9322" y="302"/>
                  <a:pt x="9314" y="278"/>
                  <a:pt x="9318" y="230"/>
                </a:cubicBezTo>
                <a:cubicBezTo>
                  <a:pt x="9322" y="182"/>
                  <a:pt x="9354" y="158"/>
                  <a:pt x="9338" y="110"/>
                </a:cubicBezTo>
                <a:cubicBezTo>
                  <a:pt x="9324" y="68"/>
                  <a:pt x="9292" y="36"/>
                  <a:pt x="9254" y="4"/>
                </a:cubicBezTo>
                <a:lnTo>
                  <a:pt x="9249" y="0"/>
                </a:lnTo>
                <a:close/>
                <a:moveTo>
                  <a:pt x="0" y="0"/>
                </a:moveTo>
                <a:lnTo>
                  <a:pt x="1900" y="0"/>
                </a:lnTo>
                <a:lnTo>
                  <a:pt x="1888" y="2"/>
                </a:lnTo>
                <a:cubicBezTo>
                  <a:pt x="1866" y="5"/>
                  <a:pt x="1844" y="8"/>
                  <a:pt x="1818" y="10"/>
                </a:cubicBezTo>
                <a:cubicBezTo>
                  <a:pt x="1766" y="14"/>
                  <a:pt x="1750" y="6"/>
                  <a:pt x="1698" y="10"/>
                </a:cubicBezTo>
                <a:cubicBezTo>
                  <a:pt x="1646" y="14"/>
                  <a:pt x="1618" y="26"/>
                  <a:pt x="1558" y="30"/>
                </a:cubicBezTo>
                <a:cubicBezTo>
                  <a:pt x="1498" y="34"/>
                  <a:pt x="1454" y="26"/>
                  <a:pt x="1398" y="30"/>
                </a:cubicBezTo>
                <a:cubicBezTo>
                  <a:pt x="1342" y="34"/>
                  <a:pt x="1330" y="46"/>
                  <a:pt x="1278" y="50"/>
                </a:cubicBezTo>
                <a:cubicBezTo>
                  <a:pt x="1226" y="54"/>
                  <a:pt x="1190" y="50"/>
                  <a:pt x="1138" y="50"/>
                </a:cubicBezTo>
                <a:cubicBezTo>
                  <a:pt x="1086" y="50"/>
                  <a:pt x="1066" y="50"/>
                  <a:pt x="1018" y="50"/>
                </a:cubicBezTo>
                <a:cubicBezTo>
                  <a:pt x="970" y="50"/>
                  <a:pt x="946" y="50"/>
                  <a:pt x="898" y="50"/>
                </a:cubicBezTo>
                <a:cubicBezTo>
                  <a:pt x="850" y="50"/>
                  <a:pt x="826" y="50"/>
                  <a:pt x="778" y="50"/>
                </a:cubicBezTo>
                <a:cubicBezTo>
                  <a:pt x="730" y="50"/>
                  <a:pt x="710" y="50"/>
                  <a:pt x="658" y="50"/>
                </a:cubicBezTo>
                <a:cubicBezTo>
                  <a:pt x="606" y="50"/>
                  <a:pt x="570" y="54"/>
                  <a:pt x="518" y="50"/>
                </a:cubicBezTo>
                <a:cubicBezTo>
                  <a:pt x="466" y="46"/>
                  <a:pt x="446" y="34"/>
                  <a:pt x="398" y="30"/>
                </a:cubicBezTo>
                <a:cubicBezTo>
                  <a:pt x="350" y="26"/>
                  <a:pt x="326" y="30"/>
                  <a:pt x="278" y="30"/>
                </a:cubicBezTo>
                <a:cubicBezTo>
                  <a:pt x="230" y="30"/>
                  <a:pt x="206" y="30"/>
                  <a:pt x="158" y="30"/>
                </a:cubicBezTo>
                <a:cubicBezTo>
                  <a:pt x="110" y="30"/>
                  <a:pt x="86" y="30"/>
                  <a:pt x="38" y="30"/>
                </a:cubicBezTo>
                <a:cubicBezTo>
                  <a:pt x="26" y="30"/>
                  <a:pt x="15" y="30"/>
                  <a:pt x="6" y="30"/>
                </a:cubicBezTo>
                <a:lnTo>
                  <a:pt x="0" y="30"/>
                </a:lnTo>
                <a:lnTo>
                  <a:pt x="0" y="0"/>
                </a:lnTo>
                <a:close/>
              </a:path>
            </a:pathLst>
          </a:custGeom>
        </p:spPr>
      </p:pic>
      <p:cxnSp>
        <p:nvCxnSpPr>
          <p:cNvPr id="4" name="直接连接符 3"/>
          <p:cNvCxnSpPr/>
          <p:nvPr/>
        </p:nvCxnSpPr>
        <p:spPr>
          <a:xfrm>
            <a:off x="1619250" y="3385185"/>
            <a:ext cx="5281295" cy="63309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5" name="直接连接符 4"/>
          <p:cNvCxnSpPr/>
          <p:nvPr/>
        </p:nvCxnSpPr>
        <p:spPr>
          <a:xfrm flipH="1">
            <a:off x="1477328" y="3251835"/>
            <a:ext cx="1790700" cy="804545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9" name="直接连接符 8"/>
          <p:cNvCxnSpPr/>
          <p:nvPr/>
        </p:nvCxnSpPr>
        <p:spPr>
          <a:xfrm flipH="1">
            <a:off x="3268028" y="3517900"/>
            <a:ext cx="1604010" cy="51308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  <p:cxnSp>
        <p:nvCxnSpPr>
          <p:cNvPr id="10" name="直接连接符 9"/>
          <p:cNvCxnSpPr/>
          <p:nvPr/>
        </p:nvCxnSpPr>
        <p:spPr>
          <a:xfrm flipH="1">
            <a:off x="4768850" y="3675380"/>
            <a:ext cx="1741170" cy="3429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round/>
            <a:headEnd type="oval" w="med" len="med"/>
            <a:tailEnd type="oval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77965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下面的时间写对了吗？如果不对，请改正。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3315" name="图片 3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36650" y="2090738"/>
            <a:ext cx="6870700" cy="1630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962400" y="2746375"/>
            <a:ext cx="952500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  <a:endParaRPr lang="zh-CN" altLang="en-US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11450" y="3197225"/>
            <a:ext cx="1441450" cy="52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00</a:t>
            </a:r>
            <a:endParaRPr lang="zh-CN" altLang="en-US" sz="28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 2050"/>
          <p:cNvSpPr/>
          <p:nvPr/>
        </p:nvSpPr>
        <p:spPr>
          <a:xfrm>
            <a:off x="7245350" y="3197225"/>
            <a:ext cx="457200" cy="4572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6927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6.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照样子说一说。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 232"/>
          <p:cNvSpPr/>
          <p:nvPr/>
        </p:nvSpPr>
        <p:spPr>
          <a:xfrm flipH="1">
            <a:off x="6510655" y="967740"/>
            <a:ext cx="1510665" cy="677545"/>
          </a:xfrm>
          <a:prstGeom prst="wedgeRoundRectCallout">
            <a:avLst>
              <a:gd name="adj1" fmla="val 51218"/>
              <a:gd name="adj2" fmla="val 95360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10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时过一点儿。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4" name=" 232"/>
          <p:cNvSpPr/>
          <p:nvPr/>
        </p:nvSpPr>
        <p:spPr>
          <a:xfrm flipH="1">
            <a:off x="2047875" y="3055620"/>
            <a:ext cx="2190750" cy="637540"/>
          </a:xfrm>
          <a:prstGeom prst="wedgeRoundRectCallout">
            <a:avLst>
              <a:gd name="adj1" fmla="val 43027"/>
              <a:gd name="adj2" fmla="val 7470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快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12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5" name=" 232"/>
          <p:cNvSpPr/>
          <p:nvPr/>
        </p:nvSpPr>
        <p:spPr>
          <a:xfrm flipH="1">
            <a:off x="6896735" y="3475990"/>
            <a:ext cx="1527810" cy="840740"/>
          </a:xfrm>
          <a:prstGeom prst="wedgeRoundRectCallout">
            <a:avLst>
              <a:gd name="adj1" fmla="val 61545"/>
              <a:gd name="adj2" fmla="val -1693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8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时过一点儿。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6" name=" 232"/>
          <p:cNvSpPr/>
          <p:nvPr/>
        </p:nvSpPr>
        <p:spPr>
          <a:xfrm flipH="1">
            <a:off x="2327275" y="1576070"/>
            <a:ext cx="1939925" cy="637540"/>
          </a:xfrm>
          <a:prstGeom prst="wedgeRoundRectCallout">
            <a:avLst>
              <a:gd name="adj1" fmla="val 43027"/>
              <a:gd name="adj2" fmla="val 74701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快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8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时了。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8" name="图片 7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286" t="3847" r="83356" b="55728"/>
          <a:stretch>
            <a:fillRect/>
          </a:stretch>
        </p:blipFill>
        <p:spPr>
          <a:xfrm>
            <a:off x="779145" y="15417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2" name="图片 11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56530" t="2866" r="27113" b="56708"/>
          <a:stretch>
            <a:fillRect/>
          </a:stretch>
        </p:blipFill>
        <p:spPr>
          <a:xfrm>
            <a:off x="5059045" y="15417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3" name="图片 12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143" t="53537" r="83499" b="6038"/>
          <a:stretch>
            <a:fillRect/>
          </a:stretch>
        </p:blipFill>
        <p:spPr>
          <a:xfrm>
            <a:off x="774065" y="3394075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4" name="图片 13" descr="7-16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</a:blip>
          <a:srcRect l="56014" t="53241" r="27628" b="6334"/>
          <a:stretch>
            <a:fillRect/>
          </a:stretch>
        </p:blipFill>
        <p:spPr>
          <a:xfrm>
            <a:off x="5142865" y="3268980"/>
            <a:ext cx="1451610" cy="13881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286" h="2186">
                <a:moveTo>
                  <a:pt x="1143" y="0"/>
                </a:moveTo>
                <a:cubicBezTo>
                  <a:pt x="1774" y="0"/>
                  <a:pt x="2286" y="489"/>
                  <a:pt x="2286" y="1093"/>
                </a:cubicBezTo>
                <a:cubicBezTo>
                  <a:pt x="2286" y="1697"/>
                  <a:pt x="1774" y="2186"/>
                  <a:pt x="1143" y="2186"/>
                </a:cubicBezTo>
                <a:cubicBezTo>
                  <a:pt x="512" y="2186"/>
                  <a:pt x="0" y="1697"/>
                  <a:pt x="0" y="1093"/>
                </a:cubicBezTo>
                <a:cubicBezTo>
                  <a:pt x="0" y="489"/>
                  <a:pt x="512" y="0"/>
                  <a:pt x="1143" y="0"/>
                </a:cubicBezTo>
                <a:close/>
              </a:path>
            </a:pathLst>
          </a:cu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 uiExpand="1"/>
      <p:bldP spid="5" grpId="0" bldLvl="0" animBg="1" uiExpan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1" name=" 232"/>
          <p:cNvSpPr/>
          <p:nvPr/>
        </p:nvSpPr>
        <p:spPr>
          <a:xfrm flipH="1">
            <a:off x="1845310" y="1563370"/>
            <a:ext cx="2166620" cy="637540"/>
          </a:xfrm>
          <a:prstGeom prst="wedgeRoundRectCallout">
            <a:avLst>
              <a:gd name="adj1" fmla="val -42414"/>
              <a:gd name="adj2" fmla="val 9561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拨到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10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34624" y="2874328"/>
            <a:ext cx="36000" cy="866140"/>
            <a:chOff x="3820" y="3705"/>
            <a:chExt cx="120" cy="2033"/>
          </a:xfrm>
        </p:grpSpPr>
        <p:sp>
          <p:nvSpPr>
            <p:cNvPr id="8" name="上箭头 7"/>
            <p:cNvSpPr/>
            <p:nvPr/>
          </p:nvSpPr>
          <p:spPr>
            <a:xfrm>
              <a:off x="3820" y="3705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上箭头 25"/>
            <p:cNvSpPr/>
            <p:nvPr/>
          </p:nvSpPr>
          <p:spPr>
            <a:xfrm rot="10800000">
              <a:off x="3820" y="4722"/>
              <a:ext cx="120" cy="1017"/>
            </a:xfrm>
            <a:prstGeom prst="upArrow">
              <a:avLst>
                <a:gd name="adj1" fmla="val 100000"/>
                <a:gd name="adj2" fmla="val 50874"/>
              </a:avLst>
            </a:prstGeom>
            <a:no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endParaRPr lang="en-US" altLang="en-US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5632768" y="3181191"/>
            <a:ext cx="239712" cy="252413"/>
          </a:xfrm>
          <a:prstGeom prst="ellipse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719580" y="2200910"/>
            <a:ext cx="5705475" cy="178117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985" h="2805">
                <a:moveTo>
                  <a:pt x="3405" y="0"/>
                </a:moveTo>
                <a:lnTo>
                  <a:pt x="8985" y="0"/>
                </a:lnTo>
                <a:lnTo>
                  <a:pt x="8985" y="2805"/>
                </a:lnTo>
                <a:lnTo>
                  <a:pt x="0" y="2805"/>
                </a:lnTo>
                <a:lnTo>
                  <a:pt x="0" y="1801"/>
                </a:lnTo>
                <a:lnTo>
                  <a:pt x="3405" y="1801"/>
                </a:lnTo>
                <a:lnTo>
                  <a:pt x="3405" y="0"/>
                </a:lnTo>
                <a:close/>
              </a:path>
            </a:pathLst>
          </a:cu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5C9">
                  <a:alpha val="100000"/>
                </a:srgbClr>
              </a:clrFrom>
              <a:clrTo>
                <a:srgbClr val="FFF5C9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71596" y="819785"/>
            <a:ext cx="2421257" cy="2428229"/>
          </a:xfrm>
          <a:prstGeom prst="ellips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29529" y="819785"/>
            <a:ext cx="2433956" cy="2428229"/>
          </a:xfrm>
          <a:prstGeom prst="ellipse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446530" y="3278188"/>
            <a:ext cx="9477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61280" y="3287713"/>
            <a:ext cx="14192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87930" y="3287713"/>
            <a:ext cx="13620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6:00</a:t>
            </a:r>
            <a:endParaRPr lang="en-US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09055" y="3282950"/>
            <a:ext cx="141922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12:00</a:t>
            </a:r>
            <a:endParaRPr lang="en-US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图片 13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3891" y="3943350"/>
            <a:ext cx="967706" cy="1120775"/>
          </a:xfrm>
          <a:prstGeom prst="rect">
            <a:avLst/>
          </a:prstGeom>
        </p:spPr>
      </p:pic>
      <p:sp>
        <p:nvSpPr>
          <p:cNvPr id="19" name=" 232"/>
          <p:cNvSpPr/>
          <p:nvPr/>
        </p:nvSpPr>
        <p:spPr>
          <a:xfrm flipH="1">
            <a:off x="1371600" y="3867150"/>
            <a:ext cx="4625975" cy="819150"/>
          </a:xfrm>
          <a:prstGeom prst="wedgeRoundRectCallout">
            <a:avLst>
              <a:gd name="adj1" fmla="val 56554"/>
              <a:gd name="adj2" fmla="val 1077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你能说出钟面上的时间吗？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0" name=" 232"/>
          <p:cNvSpPr/>
          <p:nvPr/>
        </p:nvSpPr>
        <p:spPr>
          <a:xfrm flipH="1">
            <a:off x="1371600" y="3867150"/>
            <a:ext cx="4196080" cy="819150"/>
          </a:xfrm>
          <a:prstGeom prst="wedgeRoundRectCallout">
            <a:avLst>
              <a:gd name="adj1" fmla="val 62944"/>
              <a:gd name="adj2" fmla="val 10775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可以用别的方法表示吗？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7" grpId="0"/>
      <p:bldP spid="18" grpId="0"/>
      <p:bldP spid="19" grpId="0" bldLvl="0" animBg="1" uiExpand="1"/>
      <p:bldP spid="19" grpId="1" bldLvl="0" animBg="1"/>
      <p:bldP spid="20" grpId="0" bldLvl="0" animBg="1" uiExpan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9"/>
          <p:cNvSpPr/>
          <p:nvPr/>
        </p:nvSpPr>
        <p:spPr>
          <a:xfrm>
            <a:off x="2908300" y="383223"/>
            <a:ext cx="3536950" cy="6819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小宇的一天。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Arial" panose="020B0604020202020204" pitchFamily="34" charset="0"/>
            </a:endParaRPr>
          </a:p>
        </p:txBody>
      </p:sp>
      <p:sp>
        <p:nvSpPr>
          <p:cNvPr id="12305" name="文本框 3"/>
          <p:cNvSpPr txBox="1"/>
          <p:nvPr/>
        </p:nvSpPr>
        <p:spPr>
          <a:xfrm>
            <a:off x="5495608" y="210820"/>
            <a:ext cx="271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85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14" name="图片 13" descr="老师8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2206" y="3602990"/>
            <a:ext cx="967706" cy="1120775"/>
          </a:xfrm>
          <a:prstGeom prst="rect">
            <a:avLst/>
          </a:prstGeom>
        </p:spPr>
      </p:pic>
      <p:sp>
        <p:nvSpPr>
          <p:cNvPr id="3" name=" 232"/>
          <p:cNvSpPr/>
          <p:nvPr/>
        </p:nvSpPr>
        <p:spPr>
          <a:xfrm flipH="1">
            <a:off x="641985" y="1306830"/>
            <a:ext cx="2266315" cy="1999615"/>
          </a:xfrm>
          <a:prstGeom prst="wedgeRoundRectCallout">
            <a:avLst>
              <a:gd name="adj1" fmla="val 19291"/>
              <a:gd name="adj2" fmla="val 64632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我们一起来看看小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Arial" panose="020B0604020202020204" pitchFamily="34" charset="0"/>
              </a:rPr>
              <a:t>宇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一天都在做什么吧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!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68015" y="1065530"/>
            <a:ext cx="4716145" cy="3902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 uiExpan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154"/>
          <p:cNvPicPr>
            <a:picLocks noChangeAspect="1"/>
          </p:cNvPicPr>
          <p:nvPr/>
        </p:nvPicPr>
        <p:blipFill>
          <a:blip r:embed="rId1" cstate="print"/>
          <a:srcRect b="67082"/>
          <a:stretch>
            <a:fillRect/>
          </a:stretch>
        </p:blipFill>
        <p:spPr>
          <a:xfrm>
            <a:off x="414338" y="1357313"/>
            <a:ext cx="8321675" cy="24749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</p:pic>
      <p:sp>
        <p:nvSpPr>
          <p:cNvPr id="12305" name="文本框 3"/>
          <p:cNvSpPr txBox="1"/>
          <p:nvPr/>
        </p:nvSpPr>
        <p:spPr>
          <a:xfrm>
            <a:off x="3595688" y="104775"/>
            <a:ext cx="27101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85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3716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刷牙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01230" y="3156585"/>
            <a:ext cx="11341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9:00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150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看书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9300" y="1472565"/>
            <a:ext cx="1699895" cy="227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51425" y="1483995"/>
            <a:ext cx="1864360" cy="227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l="49037" t="6525" r="29716" b="67280"/>
          <a:stretch>
            <a:fillRect/>
          </a:stretch>
        </p:blipFill>
        <p:spPr>
          <a:xfrm>
            <a:off x="5236845" y="1641475"/>
            <a:ext cx="1678940" cy="17132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78" h="1610">
                <a:moveTo>
                  <a:pt x="0" y="0"/>
                </a:moveTo>
                <a:lnTo>
                  <a:pt x="1578" y="0"/>
                </a:lnTo>
                <a:lnTo>
                  <a:pt x="1578" y="1610"/>
                </a:lnTo>
                <a:lnTo>
                  <a:pt x="0" y="161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l="1912" t="6525" r="73583" b="67280"/>
          <a:stretch>
            <a:fillRect/>
          </a:stretch>
        </p:blipFill>
        <p:spPr>
          <a:xfrm>
            <a:off x="664210" y="1641475"/>
            <a:ext cx="1870075" cy="16548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820" h="1610">
                <a:moveTo>
                  <a:pt x="0" y="0"/>
                </a:moveTo>
                <a:lnTo>
                  <a:pt x="1820" y="0"/>
                </a:lnTo>
                <a:lnTo>
                  <a:pt x="1820" y="1610"/>
                </a:lnTo>
                <a:lnTo>
                  <a:pt x="0" y="161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10" descr="154"/>
          <p:cNvPicPr>
            <a:picLocks noChangeAspect="1"/>
          </p:cNvPicPr>
          <p:nvPr/>
        </p:nvPicPr>
        <p:blipFill>
          <a:blip r:embed="rId1" cstate="print"/>
          <a:srcRect t="32556" b="32751"/>
          <a:stretch>
            <a:fillRect/>
          </a:stretch>
        </p:blipFill>
        <p:spPr>
          <a:xfrm>
            <a:off x="325438" y="1283653"/>
            <a:ext cx="8477250" cy="265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3716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锻炼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80360" y="3208655"/>
            <a:ext cx="131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10:00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150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吃饭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7100" y="3208655"/>
            <a:ext cx="131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12:00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7200" y="1518285"/>
            <a:ext cx="2157095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26965" y="1518285"/>
            <a:ext cx="2157095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/>
          <a:srcRect l="50370" t="41035" r="28895" b="36837"/>
          <a:stretch>
            <a:fillRect/>
          </a:stretch>
        </p:blipFill>
        <p:spPr>
          <a:xfrm>
            <a:off x="5251450" y="1842770"/>
            <a:ext cx="1741170" cy="15379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40" h="1360">
                <a:moveTo>
                  <a:pt x="0" y="0"/>
                </a:moveTo>
                <a:lnTo>
                  <a:pt x="1540" y="0"/>
                </a:lnTo>
                <a:lnTo>
                  <a:pt x="1540" y="1360"/>
                </a:lnTo>
                <a:lnTo>
                  <a:pt x="0" y="136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l="1629" t="35503" r="70634" b="33257"/>
          <a:stretch>
            <a:fillRect/>
          </a:stretch>
        </p:blipFill>
        <p:spPr>
          <a:xfrm>
            <a:off x="829310" y="1779905"/>
            <a:ext cx="1784985" cy="16637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60" h="1920">
                <a:moveTo>
                  <a:pt x="1280" y="0"/>
                </a:moveTo>
                <a:lnTo>
                  <a:pt x="2060" y="80"/>
                </a:lnTo>
                <a:lnTo>
                  <a:pt x="1960" y="1860"/>
                </a:lnTo>
                <a:lnTo>
                  <a:pt x="0" y="1920"/>
                </a:lnTo>
                <a:lnTo>
                  <a:pt x="40" y="1040"/>
                </a:lnTo>
                <a:lnTo>
                  <a:pt x="300" y="260"/>
                </a:lnTo>
                <a:lnTo>
                  <a:pt x="128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154"/>
          <p:cNvPicPr>
            <a:picLocks noChangeAspect="1"/>
          </p:cNvPicPr>
          <p:nvPr/>
        </p:nvPicPr>
        <p:blipFill>
          <a:blip r:embed="rId1" cstate="print"/>
          <a:srcRect t="67262"/>
          <a:stretch>
            <a:fillRect/>
          </a:stretch>
        </p:blipFill>
        <p:spPr>
          <a:xfrm>
            <a:off x="384175" y="1363345"/>
            <a:ext cx="8428038" cy="2492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13716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看电视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80360" y="3208655"/>
            <a:ext cx="131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6:00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15000" y="3905250"/>
            <a:ext cx="1981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睡觉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77100" y="3208655"/>
            <a:ext cx="131572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9:00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 232"/>
          <p:cNvSpPr/>
          <p:nvPr/>
        </p:nvSpPr>
        <p:spPr>
          <a:xfrm flipH="1">
            <a:off x="1267460" y="666750"/>
            <a:ext cx="3329305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小宇</a:t>
            </a: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9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时在做什么？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62830" y="1472565"/>
            <a:ext cx="2208530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69265" y="1472565"/>
            <a:ext cx="2397760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l="48485" t="71347" r="28881" b="4247"/>
          <a:stretch>
            <a:fillRect/>
          </a:stretch>
        </p:blipFill>
        <p:spPr>
          <a:xfrm>
            <a:off x="5122545" y="1701800"/>
            <a:ext cx="1948815" cy="17392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81" h="1500">
                <a:moveTo>
                  <a:pt x="0" y="0"/>
                </a:moveTo>
                <a:lnTo>
                  <a:pt x="1681" y="0"/>
                </a:lnTo>
                <a:lnTo>
                  <a:pt x="1681" y="1500"/>
                </a:lnTo>
                <a:lnTo>
                  <a:pt x="0" y="15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l="1629" t="71347" r="84354" b="4247"/>
          <a:stretch>
            <a:fillRect/>
          </a:stretch>
        </p:blipFill>
        <p:spPr>
          <a:xfrm>
            <a:off x="811530" y="1752600"/>
            <a:ext cx="1270000" cy="183007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41" h="1500">
                <a:moveTo>
                  <a:pt x="0" y="0"/>
                </a:moveTo>
                <a:lnTo>
                  <a:pt x="1041" y="0"/>
                </a:lnTo>
                <a:lnTo>
                  <a:pt x="1041" y="1500"/>
                </a:lnTo>
                <a:lnTo>
                  <a:pt x="0" y="15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4" name="图片 13" descr="老师8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621" y="819150"/>
            <a:ext cx="967706" cy="11207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7" grpId="0"/>
      <p:bldP spid="18" grpId="0"/>
      <p:bldP spid="4" grpId="0"/>
      <p:bldP spid="5" grpId="0" bldLvl="0" animBg="1" uiExpan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8600" y="677545"/>
            <a:ext cx="8763000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椭圆 17"/>
          <p:cNvSpPr/>
          <p:nvPr/>
        </p:nvSpPr>
        <p:spPr>
          <a:xfrm>
            <a:off x="2852103" y="2625408"/>
            <a:ext cx="1295400" cy="533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222490" y="2592070"/>
            <a:ext cx="1295400" cy="533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en-US" altLang="en-US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" name="图片 2" descr="老师8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621" y="3714750"/>
            <a:ext cx="967706" cy="1120775"/>
          </a:xfrm>
          <a:prstGeom prst="rect">
            <a:avLst/>
          </a:prstGeom>
        </p:spPr>
      </p:pic>
      <p:sp>
        <p:nvSpPr>
          <p:cNvPr id="5" name=" 232"/>
          <p:cNvSpPr/>
          <p:nvPr/>
        </p:nvSpPr>
        <p:spPr>
          <a:xfrm flipH="1">
            <a:off x="1267460" y="3562350"/>
            <a:ext cx="2921635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你发现了什么？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7" name=" 232"/>
          <p:cNvSpPr/>
          <p:nvPr/>
        </p:nvSpPr>
        <p:spPr>
          <a:xfrm flipH="1">
            <a:off x="1273175" y="3562350"/>
            <a:ext cx="3517265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这两个时间一样吗？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8" name="图片 7" descr="男0114 拷贝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6200" y="3472815"/>
            <a:ext cx="1168400" cy="1362710"/>
          </a:xfrm>
          <a:prstGeom prst="rect">
            <a:avLst/>
          </a:prstGeom>
        </p:spPr>
      </p:pic>
      <p:sp>
        <p:nvSpPr>
          <p:cNvPr id="13" name=" 232"/>
          <p:cNvSpPr/>
          <p:nvPr/>
        </p:nvSpPr>
        <p:spPr>
          <a:xfrm flipH="1">
            <a:off x="6007735" y="3562350"/>
            <a:ext cx="1698625" cy="763270"/>
          </a:xfrm>
          <a:prstGeom prst="wedgeRoundRectCallout">
            <a:avLst>
              <a:gd name="adj1" fmla="val -62299"/>
              <a:gd name="adj2" fmla="val 40848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不一样。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4" name=" 232"/>
          <p:cNvSpPr/>
          <p:nvPr/>
        </p:nvSpPr>
        <p:spPr>
          <a:xfrm flipH="1">
            <a:off x="1267460" y="3562350"/>
            <a:ext cx="2405380" cy="76327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哪里不一样？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15" name=" 232"/>
          <p:cNvSpPr/>
          <p:nvPr/>
        </p:nvSpPr>
        <p:spPr>
          <a:xfrm flipH="1">
            <a:off x="5039360" y="3158490"/>
            <a:ext cx="2679065" cy="1570990"/>
          </a:xfrm>
          <a:prstGeom prst="wedgeRoundRectCallout">
            <a:avLst>
              <a:gd name="adj1" fmla="val -58011"/>
              <a:gd name="adj2" fmla="val 17906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一个是上午的9</a:t>
            </a:r>
            <a:r>
              <a:rPr 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r>
              <a:rPr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，一个是晚上的9</a:t>
            </a:r>
            <a:r>
              <a:rPr lang="zh-CN"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</a:t>
            </a:r>
            <a:r>
              <a:rPr sz="2800" b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2625" y="892175"/>
            <a:ext cx="1864360" cy="227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 l="49037" t="6525" r="29716" b="67280"/>
          <a:stretch>
            <a:fillRect/>
          </a:stretch>
        </p:blipFill>
        <p:spPr>
          <a:xfrm>
            <a:off x="868045" y="1035050"/>
            <a:ext cx="1678940" cy="17132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78" h="1610">
                <a:moveTo>
                  <a:pt x="0" y="0"/>
                </a:moveTo>
                <a:lnTo>
                  <a:pt x="1578" y="0"/>
                </a:lnTo>
                <a:lnTo>
                  <a:pt x="1578" y="1610"/>
                </a:lnTo>
                <a:lnTo>
                  <a:pt x="0" y="161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4773930" y="786765"/>
            <a:ext cx="2208530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rcRect l="48485" t="71347" r="28881" b="4247"/>
          <a:stretch>
            <a:fillRect/>
          </a:stretch>
        </p:blipFill>
        <p:spPr>
          <a:xfrm>
            <a:off x="5033645" y="1016000"/>
            <a:ext cx="1948815" cy="17392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81" h="1500">
                <a:moveTo>
                  <a:pt x="0" y="0"/>
                </a:moveTo>
                <a:lnTo>
                  <a:pt x="1681" y="0"/>
                </a:lnTo>
                <a:lnTo>
                  <a:pt x="1681" y="1500"/>
                </a:lnTo>
                <a:lnTo>
                  <a:pt x="0" y="15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19" grpId="0" bldLvl="0" animBg="1"/>
      <p:bldP spid="19" grpId="1" animBg="1"/>
      <p:bldP spid="5" grpId="0" bldLvl="0" animBg="1" uiExpand="1"/>
      <p:bldP spid="5" grpId="1" bldLvl="0" animBg="1"/>
      <p:bldP spid="7" grpId="0" bldLvl="0" animBg="1" uiExpand="1"/>
      <p:bldP spid="7" grpId="1" bldLvl="0" animBg="1"/>
      <p:bldP spid="13" grpId="0" bldLvl="0" animBg="1" uiExpand="1"/>
      <p:bldP spid="13" grpId="1" animBg="1"/>
      <p:bldP spid="14" grpId="0" bldLvl="0" animBg="1" uiExpand="1"/>
      <p:bldP spid="15" grpId="0" bldLvl="0" animBg="1" uiExpan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 232"/>
          <p:cNvSpPr/>
          <p:nvPr/>
        </p:nvSpPr>
        <p:spPr>
          <a:xfrm flipH="1">
            <a:off x="1600200" y="3486150"/>
            <a:ext cx="6782435" cy="1214120"/>
          </a:xfrm>
          <a:prstGeom prst="wedgeRoundRectCallout">
            <a:avLst>
              <a:gd name="adj1" fmla="val 53241"/>
              <a:gd name="adj2" fmla="val 25707"/>
              <a:gd name="adj3" fmla="val 16667"/>
            </a:avLst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描述时间时应标注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上午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早上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下午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等词。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0" name="图片 9" descr="女044 拷贝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52400" y="3562350"/>
            <a:ext cx="1191260" cy="14770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677545"/>
            <a:ext cx="8763000" cy="258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682625" y="892175"/>
            <a:ext cx="1864360" cy="2273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49037" t="6525" r="29716" b="67280"/>
          <a:stretch>
            <a:fillRect/>
          </a:stretch>
        </p:blipFill>
        <p:spPr>
          <a:xfrm>
            <a:off x="868045" y="1035050"/>
            <a:ext cx="1678940" cy="17132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78" h="1610">
                <a:moveTo>
                  <a:pt x="0" y="0"/>
                </a:moveTo>
                <a:lnTo>
                  <a:pt x="1578" y="0"/>
                </a:lnTo>
                <a:lnTo>
                  <a:pt x="1578" y="1610"/>
                </a:lnTo>
                <a:lnTo>
                  <a:pt x="0" y="161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" name="矩形 4"/>
          <p:cNvSpPr/>
          <p:nvPr/>
        </p:nvSpPr>
        <p:spPr>
          <a:xfrm>
            <a:off x="4773930" y="786765"/>
            <a:ext cx="2208530" cy="2273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l="48485" t="71347" r="28881" b="4247"/>
          <a:stretch>
            <a:fillRect/>
          </a:stretch>
        </p:blipFill>
        <p:spPr>
          <a:xfrm>
            <a:off x="5033645" y="1016000"/>
            <a:ext cx="1948815" cy="17392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81" h="1500">
                <a:moveTo>
                  <a:pt x="0" y="0"/>
                </a:moveTo>
                <a:lnTo>
                  <a:pt x="1681" y="0"/>
                </a:lnTo>
                <a:lnTo>
                  <a:pt x="1681" y="1500"/>
                </a:lnTo>
                <a:lnTo>
                  <a:pt x="0" y="1500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 uiExpand="1"/>
    </p:bldLst>
  </p:timing>
</p:sld>
</file>

<file path=ppt/tags/tag1.xml><?xml version="1.0" encoding="utf-8"?>
<p:tagLst xmlns:p="http://schemas.openxmlformats.org/presentationml/2006/main">
  <p:tag name="COMMONDATA" val="eyJoZGlkIjoiMGIyMzNjMzk5ZWRmZDZmM2M0ZTlhNzZlMzhmOWFhZTU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655</Words>
  <Application>WPS 演示</Application>
  <PresentationFormat>全屏显示(16:9)</PresentationFormat>
  <Paragraphs>176</Paragraphs>
  <Slides>25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Times New Roman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776</cp:revision>
  <dcterms:created xsi:type="dcterms:W3CDTF">2015-05-29T07:51:00Z</dcterms:created>
  <dcterms:modified xsi:type="dcterms:W3CDTF">2023-09-28T13:13:39Z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  <property fmtid="{D5CDD505-2E9C-101B-9397-08002B2CF9AE}" pid="5" name="KSOSaveFontToCloudKey">
    <vt:lpwstr>443445414_embed</vt:lpwstr>
  </property>
</Properties>
</file>