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sldIdLst>
    <p:sldId id="256" r:id="rId4"/>
    <p:sldId id="259" r:id="rId5"/>
    <p:sldId id="257" r:id="rId6"/>
    <p:sldId id="258" r:id="rId7"/>
    <p:sldId id="260" r:id="rId8"/>
    <p:sldId id="261" r:id="rId9"/>
    <p:sldId id="263" r:id="rId10"/>
    <p:sldId id="264" r:id="rId11"/>
    <p:sldId id="265" r:id="rId12"/>
    <p:sldId id="262" r:id="rId13"/>
    <p:sldId id="266" r:id="rId14"/>
    <p:sldId id="269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77E80C1-D7FA-49CF-BEDD-8BB5C74C12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7F0706-D184-4664-B820-9D94C3D54AE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Box 4"/>
          <p:cNvSpPr txBox="1"/>
          <p:nvPr/>
        </p:nvSpPr>
        <p:spPr>
          <a:xfrm>
            <a:off x="571500" y="500063"/>
            <a:ext cx="18573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4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1643063"/>
            <a:ext cx="4929188" cy="3416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Lesson 21 What Year Is It?</a:t>
            </a:r>
            <a:endParaRPr kumimoji="0" lang="zh-CN" altLang="en-US" sz="7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3214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88" y="1714500"/>
            <a:ext cx="4572000" cy="7080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What is your year?</a:t>
            </a:r>
            <a:endParaRPr kumimoji="0" lang="zh-CN" altLang="en-US" sz="4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2857500" y="2643188"/>
            <a:ext cx="500063" cy="1714500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4572000"/>
            <a:ext cx="4357688" cy="17541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I’m ____ years old. My year is the year of the _______.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433" name="Picture 1" descr="C:\Users\chenchen10\AppData\Roaming\Tencent\Users\1354352631\QQ\WinTemp\RichOle\{LIPAYSXJ2C}25X4Q_]%[{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14313"/>
            <a:ext cx="3286125" cy="331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85984" y="2285992"/>
            <a:ext cx="4764446" cy="13234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200" normalizeH="0" baseline="0" noProof="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C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Goodbye!</a:t>
            </a:r>
            <a:endParaRPr kumimoji="0" lang="zh-CN" altLang="en-US" sz="8000" b="1" i="0" u="none" strike="noStrike" kern="1200" cap="none" spc="200" normalizeH="0" baseline="0" noProof="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FFC0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428625"/>
            <a:ext cx="2286000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Let’s learn!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3" y="4500563"/>
            <a:ext cx="4214813" cy="157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am 6 years old. My year is the year of the </a:t>
            </a:r>
            <a:r>
              <a:rPr kumimoji="0" lang="en-US" altLang="zh-CN" sz="32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monkey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Picture 6" descr="c:\users\CHENCH~1\appdata\roaming\360se6\USERDA~1\Temp\20099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3" y="571500"/>
            <a:ext cx="4762500" cy="319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5" name="Picture 1" descr="C:\Users\chenchen10\AppData\Roaming\Tencent\Users\1354352631\QQ\WinTemp\RichOle\0DN7QCM8E`8]8UBZSJXSR@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717675"/>
            <a:ext cx="3714750" cy="443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428625"/>
            <a:ext cx="2286000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Let’s learn!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5" name="Picture 1" descr="C:\Users\chenchen10\AppData\Roaming\Tencent\Users\1354352631\QQ\WinTemp\RichOle\3R]RR9%O]I7MHOTQUUX7[R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57375"/>
            <a:ext cx="3500438" cy="3906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286250" y="4429125"/>
            <a:ext cx="4214813" cy="157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He is 2 years old. His year is the year of the </a:t>
            </a:r>
            <a:r>
              <a:rPr kumimoji="0" lang="en-US" altLang="zh-CN" sz="32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rabbit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27" name="Picture 3" descr="c:\users\CHENCH~1\appdata\roaming\360se6\USERDA~1\Temp\FCFAAF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38" y="214313"/>
            <a:ext cx="5238750" cy="392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428625"/>
            <a:ext cx="2286000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Let’s learn!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3" y="4500563"/>
            <a:ext cx="4214813" cy="157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She is </a:t>
            </a:r>
            <a:r>
              <a:rPr kumimoji="0" lang="en-US" altLang="zh-CN" sz="3200" kern="1200" cap="none" spc="0" normalizeH="0" baseline="0" noProof="0" dirty="0" smtClean="0">
                <a:latin typeface="Comic Sans MS" panose="030F0702030302020204" pitchFamily="66" charset="0"/>
                <a:ea typeface="+mn-ea"/>
                <a:cs typeface="+mn-cs"/>
              </a:rPr>
              <a:t>9 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years old. Her year is the year of the </a:t>
            </a:r>
            <a:r>
              <a:rPr kumimoji="0" lang="en-US" altLang="zh-CN" sz="32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dog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4" name="Picture 4" descr="c:\users\CHENCH~1\appdata\roaming\360se6\USERDA~1\Temp\1600DO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57188"/>
            <a:ext cx="51435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8" descr="C:\Users\chenchen10\AppData\Roaming\Tencent\Users\1354352631\QQ\WinTemp\RichOle\U8N5[[WKB0G~28%NE1OLSD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143125"/>
            <a:ext cx="3571875" cy="3792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428625"/>
            <a:ext cx="2286000" cy="584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Let’s learn!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4786313"/>
            <a:ext cx="4214813" cy="157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They are 4 years old. Their year is the year of the </a:t>
            </a:r>
            <a:r>
              <a:rPr kumimoji="0" lang="en-US" altLang="zh-CN" sz="32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pig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418" name="Picture 10" descr="c:\users\CHENCH~1\appdata\roaming\360se6\USERDA~1\Temp\FE6AF7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714375"/>
            <a:ext cx="4095750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Picture 11" descr="C:\Users\chenchen10\AppData\Roaming\Tencent\Users\1354352631\QQ\WinTemp\RichOle\(0XYUAO6WAU~(IQ_~ZF[RU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857375"/>
            <a:ext cx="3821113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5643563" y="3929063"/>
            <a:ext cx="1857375" cy="3571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twins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143000" y="1071563"/>
            <a:ext cx="3429000" cy="1285875"/>
          </a:xfrm>
          <a:prstGeom prst="wedgeEllipseCallout">
            <a:avLst>
              <a:gd name="adj1" fmla="val -26833"/>
              <a:gd name="adj2" fmla="val 87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500688" y="4643438"/>
            <a:ext cx="3429000" cy="1928813"/>
          </a:xfrm>
          <a:prstGeom prst="wedgeEllipseCallout">
            <a:avLst>
              <a:gd name="adj1" fmla="val -68127"/>
              <a:gd name="adj2" fmla="val 40454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I’m 8 years  old. My year is the year of the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sheep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457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4500563"/>
            <a:ext cx="201930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c:\users\CHENCH~1\appdata\roaming\360se6\USERDA~1\Temp\JIKER2~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857500"/>
            <a:ext cx="21431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8" descr="c:\users\CHENCH~1\appdata\roaming\360se6\USERDA~1\Temp\65977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42875"/>
            <a:ext cx="4357687" cy="4398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357313"/>
            <a:ext cx="3214688" cy="1285875"/>
          </a:xfrm>
          <a:prstGeom prst="wedgeEllipseCallout">
            <a:avLst>
              <a:gd name="adj1" fmla="val -26833"/>
              <a:gd name="adj2" fmla="val 87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357438" y="4214813"/>
            <a:ext cx="3429000" cy="1928813"/>
          </a:xfrm>
          <a:prstGeom prst="wedgeEllipseCallout">
            <a:avLst>
              <a:gd name="adj1" fmla="val 69051"/>
              <a:gd name="adj2" fmla="val 56864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I’m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10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years  old. My year is the year of the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horse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457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571875"/>
            <a:ext cx="2071688" cy="2295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c:\users\CHENCH~1\appdata\roaming\360se6\USERDA~1\Temp\JIKER2~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63" y="4357688"/>
            <a:ext cx="21431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c:\users\CHENCH~1\appdata\roaming\360se6\USERDA~1\Temp\xpic686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214313"/>
            <a:ext cx="5429250" cy="361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357313"/>
            <a:ext cx="3214688" cy="1285875"/>
          </a:xfrm>
          <a:prstGeom prst="wedgeEllipseCallout">
            <a:avLst>
              <a:gd name="adj1" fmla="val -26833"/>
              <a:gd name="adj2" fmla="val 87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714625" y="4500563"/>
            <a:ext cx="3429000" cy="1643063"/>
          </a:xfrm>
          <a:prstGeom prst="wedgeEllipseCallout">
            <a:avLst>
              <a:gd name="adj1" fmla="val 67232"/>
              <a:gd name="adj2" fmla="val 6786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I’m 4 years  old. My year is the year of the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pig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1505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38" y="4500563"/>
            <a:ext cx="1857375" cy="222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6" descr="C:\Users\chenchen10\AppData\Roaming\Tencent\Users\1354352631\QQ\WinTemp\RichOle\6YSWL%R0{RNIQ71XOULAM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286125"/>
            <a:ext cx="2000250" cy="2500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1" descr="C:\Users\chenchen10\AppData\Roaming\Tencent\Users\1354352631\QQ\WinTemp\RichOle\(0XYUAO6WAU~(IQ_~ZF[R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25" y="188913"/>
            <a:ext cx="3821113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35718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357313"/>
            <a:ext cx="3214688" cy="1285875"/>
          </a:xfrm>
          <a:prstGeom prst="wedgeEllipseCallout">
            <a:avLst>
              <a:gd name="adj1" fmla="val -26833"/>
              <a:gd name="adj2" fmla="val 87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is your year?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286000" y="4286250"/>
            <a:ext cx="4214813" cy="1857375"/>
          </a:xfrm>
          <a:prstGeom prst="wedgeEllipseCallout">
            <a:avLst>
              <a:gd name="adj1" fmla="val 53698"/>
              <a:gd name="adj2" fmla="val 6924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I’m 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years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old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My year is the year of 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dog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1505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214688"/>
            <a:ext cx="1857375" cy="222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6" descr="C:\Users\chenchen10\AppData\Roaming\Tencent\Users\1354352631\QQ\WinTemp\RichOle\6YSWL%R0{RNIQ71XOULAM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214813"/>
            <a:ext cx="2000250" cy="2500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2" descr="c:\users\CHENCH~1\appdata\roaming\360se6\USERDA~1\Temp\13594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285750"/>
            <a:ext cx="5486400" cy="355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全屏显示(4:3)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12</cp:revision>
  <dcterms:created xsi:type="dcterms:W3CDTF">2014-08-12T06:25:00Z</dcterms:created>
  <dcterms:modified xsi:type="dcterms:W3CDTF">2023-09-30T16:15:08Z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7C77D1D69DE74273BAA108796985CB22_13</vt:lpwstr>
  </property>
  <property fmtid="{D5CDD505-2E9C-101B-9397-08002B2CF9AE}" pid="3" name="KSOProductBuildVer">
    <vt:lpwstr>2052-12.1.0.15374</vt:lpwstr>
  </property>
</Properties>
</file>