
<file path=[Content_Types].xml><?xml version="1.0" encoding="utf-8"?>
<Types xmlns="http://schemas.openxmlformats.org/package/2006/content-types">
  <Default Extension="jpeg" ContentType="image/jpeg"/>
  <Default Extension="JPG" ContentType="image/.jpg"/>
  <Default Extension="gif" ContentType="image/gi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</p:sldIdLst>
  <p:sldSz cx="9144000" cy="6858000" type="screen4x3"/>
  <p:notesSz cx="6858000" cy="9144000"/>
  <p:custDataLst>
    <p:tags r:id="rId16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91" d="100"/>
          <a:sy n="91" d="100"/>
        </p:scale>
        <p:origin x="-136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6" Type="http://schemas.openxmlformats.org/officeDocument/2006/relationships/tags" Target="tags/tag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7170" name="组合 7169"/>
          <p:cNvGrpSpPr/>
          <p:nvPr/>
        </p:nvGrpSpPr>
        <p:grpSpPr>
          <a:xfrm>
            <a:off x="0" y="0"/>
            <a:ext cx="5867400" cy="6858000"/>
            <a:chOff x="0" y="0"/>
            <a:chExt cx="3696" cy="4320"/>
          </a:xfrm>
        </p:grpSpPr>
        <p:sp>
          <p:nvSpPr>
            <p:cNvPr id="7171" name="矩形 7170"/>
            <p:cNvSpPr/>
            <p:nvPr/>
          </p:nvSpPr>
          <p:spPr>
            <a:xfrm>
              <a:off x="0" y="0"/>
              <a:ext cx="2880" cy="4320"/>
            </a:xfrm>
            <a:prstGeom prst="rect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 wrap="none" anchor="ctr" anchorCtr="0"/>
            <a:p>
              <a:pPr lvl="0" algn="ctr"/>
              <a:endParaRPr sz="2400" dirty="0">
                <a:latin typeface="Times New Roman" panose="02020603050405020304" pitchFamily="18" charset="0"/>
              </a:endParaRPr>
            </a:p>
          </p:txBody>
        </p:sp>
        <p:sp>
          <p:nvSpPr>
            <p:cNvPr id="7172" name="圆角矩形 7171"/>
            <p:cNvSpPr/>
            <p:nvPr/>
          </p:nvSpPr>
          <p:spPr>
            <a:xfrm>
              <a:off x="432" y="624"/>
              <a:ext cx="3264" cy="120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9525">
              <a:noFill/>
            </a:ln>
          </p:spPr>
          <p:txBody>
            <a:bodyPr wrap="none" anchor="ctr" anchorCtr="0"/>
            <a:p>
              <a:pPr lvl="0" algn="ctr"/>
              <a:endParaRPr sz="2400" dirty="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7173" name="组合 7172"/>
          <p:cNvGrpSpPr/>
          <p:nvPr/>
        </p:nvGrpSpPr>
        <p:grpSpPr>
          <a:xfrm>
            <a:off x="3632200" y="4889500"/>
            <a:ext cx="4876800" cy="319088"/>
            <a:chOff x="2288" y="3080"/>
            <a:chExt cx="3072" cy="201"/>
          </a:xfrm>
        </p:grpSpPr>
        <p:sp>
          <p:nvSpPr>
            <p:cNvPr id="7174" name="圆角矩形 7173"/>
            <p:cNvSpPr/>
            <p:nvPr/>
          </p:nvSpPr>
          <p:spPr>
            <a:xfrm flipH="1">
              <a:off x="2288" y="3080"/>
              <a:ext cx="2914" cy="200"/>
            </a:xfrm>
            <a:prstGeom prst="roundRect">
              <a:avLst>
                <a:gd name="adj" fmla="val 0"/>
              </a:avLst>
            </a:prstGeom>
            <a:solidFill>
              <a:schemeClr val="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175" name="流程图: 延期 7174"/>
            <p:cNvSpPr/>
            <p:nvPr/>
          </p:nvSpPr>
          <p:spPr>
            <a:xfrm>
              <a:off x="5196" y="3080"/>
              <a:ext cx="164" cy="201"/>
            </a:xfrm>
            <a:prstGeom prst="flowChartDelay">
              <a:avLst/>
            </a:prstGeom>
            <a:solidFill>
              <a:schemeClr val="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7176" name="副标题 7175"/>
          <p:cNvSpPr>
            <a:spLocks noGrp="1"/>
          </p:cNvSpPr>
          <p:nvPr>
            <p:ph type="subTitle" idx="1"/>
          </p:nvPr>
        </p:nvSpPr>
        <p:spPr>
          <a:xfrm>
            <a:off x="4673600" y="2927350"/>
            <a:ext cx="4013200" cy="182245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>
            <a:lvl1pPr marL="0" lvl="0" indent="0">
              <a:buClr>
                <a:schemeClr val="tx1"/>
              </a:buClr>
              <a:buSzPct val="75000"/>
              <a:buFont typeface="Wingdings" panose="05000000000000000000" pitchFamily="2" charset="2"/>
              <a:buNone/>
              <a:defRPr>
                <a:solidFill>
                  <a:schemeClr val="tx2"/>
                </a:solidFill>
              </a:defRPr>
            </a:lvl1pPr>
            <a:lvl2pPr marL="457200" lvl="1" indent="0" algn="ctr">
              <a:buClr>
                <a:schemeClr val="tx1"/>
              </a:buClr>
              <a:buSzPct val="75000"/>
              <a:buFontTx/>
              <a:buNone/>
              <a:defRPr>
                <a:solidFill>
                  <a:schemeClr val="tx2"/>
                </a:solidFill>
              </a:defRPr>
            </a:lvl2pPr>
            <a:lvl3pPr marL="914400" lvl="2" indent="0" algn="ctr">
              <a:buClr>
                <a:schemeClr val="tx1"/>
              </a:buClr>
              <a:buSzPct val="75000"/>
              <a:buFont typeface="Wingdings" panose="05000000000000000000" pitchFamily="2" charset="2"/>
              <a:buNone/>
              <a:defRPr>
                <a:solidFill>
                  <a:schemeClr val="tx2"/>
                </a:solidFill>
              </a:defRPr>
            </a:lvl3pPr>
            <a:lvl4pPr marL="1371600" lvl="3" indent="0" algn="ctr">
              <a:buClr>
                <a:schemeClr val="tx1"/>
              </a:buClr>
              <a:buSzPct val="80000"/>
              <a:buFontTx/>
              <a:buNone/>
              <a:defRPr>
                <a:solidFill>
                  <a:schemeClr val="tx2"/>
                </a:solidFill>
              </a:defRPr>
            </a:lvl4pPr>
            <a:lvl5pPr marL="1828800" lvl="4" indent="0" algn="ctr">
              <a:buClr>
                <a:schemeClr val="tx1"/>
              </a:buClr>
              <a:buSzPct val="65000"/>
              <a:buFont typeface="Wingdings" panose="05000000000000000000" pitchFamily="2" charset="2"/>
              <a:buNone/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7177" name="日期占位符 7176"/>
          <p:cNvSpPr>
            <a:spLocks noGrp="1"/>
          </p:cNvSpPr>
          <p:nvPr>
            <p:ph type="dt" sz="quarter" idx="2"/>
          </p:nvPr>
        </p:nvSpPr>
        <p:spPr>
          <a:xfrm>
            <a:off x="2438400" y="6248400"/>
            <a:ext cx="2130425" cy="474663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>
            <a:lvl1pPr algn="r">
              <a:defRPr sz="1400">
                <a:solidFill>
                  <a:schemeClr val="bg1"/>
                </a:solidFill>
              </a:defRPr>
            </a:lvl1pPr>
          </a:lstStyle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178" name="页脚占位符 7177"/>
          <p:cNvSpPr>
            <a:spLocks noGrp="1"/>
          </p:cNvSpPr>
          <p:nvPr>
            <p:ph type="ftr" sz="quarter" idx="3"/>
          </p:nvPr>
        </p:nvSpPr>
        <p:spPr>
          <a:xfrm>
            <a:off x="5791200" y="6248400"/>
            <a:ext cx="2897188" cy="474663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>
            <a:lvl1pPr algn="r">
              <a:defRPr sz="1400"/>
            </a:lvl1pPr>
          </a:lstStyle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179" name="灯片编号占位符 7178"/>
          <p:cNvSpPr>
            <a:spLocks noGrp="1"/>
          </p:cNvSpPr>
          <p:nvPr>
            <p:ph type="sldNum" sz="quarter" idx="4"/>
          </p:nvPr>
        </p:nvSpPr>
        <p:spPr>
          <a:xfrm>
            <a:off x="76200" y="6248400"/>
            <a:ext cx="587375" cy="48895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>
            <a:lvl1pPr>
              <a:defRPr sz="2600" b="1">
                <a:solidFill>
                  <a:schemeClr val="bg1"/>
                </a:solidFill>
              </a:defRPr>
            </a:lvl1pPr>
          </a:lstStyle>
          <a:p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180" name="标题 7179"/>
          <p:cNvSpPr>
            <a:spLocks noGrp="1"/>
          </p:cNvSpPr>
          <p:nvPr>
            <p:ph type="ctrTitle" sz="quarter"/>
          </p:nvPr>
        </p:nvSpPr>
        <p:spPr>
          <a:xfrm>
            <a:off x="685800" y="990600"/>
            <a:ext cx="8229600" cy="1905000"/>
          </a:xfrm>
          <a:prstGeom prst="roundRect">
            <a:avLst>
              <a:gd name="adj" fmla="val 50000"/>
            </a:avLst>
          </a:prstGeom>
          <a:noFill/>
          <a:ln w="9525">
            <a:noFill/>
          </a:ln>
        </p:spPr>
        <p:txBody>
          <a:bodyPr anchor="ctr" anchorCtr="0"/>
          <a:lstStyle>
            <a:lvl1pPr lvl="0" algn="ctr">
              <a:buClrTx/>
              <a:buSzTx/>
              <a:buFontTx/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5600" y="762000"/>
            <a:ext cx="1981200" cy="53244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762000" y="762000"/>
            <a:ext cx="5828748" cy="53244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9156700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2362200"/>
            <a:ext cx="3769582" cy="37242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61643" y="2362200"/>
            <a:ext cx="3769582" cy="37242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8.jpeg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6146" name="组合 6145"/>
          <p:cNvGrpSpPr/>
          <p:nvPr/>
        </p:nvGrpSpPr>
        <p:grpSpPr>
          <a:xfrm>
            <a:off x="0" y="0"/>
            <a:ext cx="7620000" cy="6858000"/>
            <a:chOff x="0" y="0"/>
            <a:chExt cx="4800" cy="4320"/>
          </a:xfrm>
        </p:grpSpPr>
        <p:grpSp>
          <p:nvGrpSpPr>
            <p:cNvPr id="6147" name="组合 6146"/>
            <p:cNvGrpSpPr/>
            <p:nvPr userDrawn="1"/>
          </p:nvGrpSpPr>
          <p:grpSpPr>
            <a:xfrm>
              <a:off x="0" y="0"/>
              <a:ext cx="2016" cy="4320"/>
              <a:chOff x="0" y="0"/>
              <a:chExt cx="2016" cy="4320"/>
            </a:xfrm>
          </p:grpSpPr>
          <p:sp>
            <p:nvSpPr>
              <p:cNvPr id="6148" name="矩形 6147"/>
              <p:cNvSpPr/>
              <p:nvPr userDrawn="1"/>
            </p:nvSpPr>
            <p:spPr>
              <a:xfrm>
                <a:off x="0" y="0"/>
                <a:ext cx="480" cy="4320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149" name="任意多边形 6148"/>
              <p:cNvSpPr/>
              <p:nvPr userDrawn="1"/>
            </p:nvSpPr>
            <p:spPr>
              <a:xfrm>
                <a:off x="288" y="0"/>
                <a:ext cx="1728" cy="735"/>
              </a:xfrm>
              <a:custGeom>
                <a:avLst/>
                <a:gdLst/>
                <a:ahLst/>
                <a:cxnLst/>
                <a:pathLst>
                  <a:path w="1728" h="735">
                    <a:moveTo>
                      <a:pt x="1728" y="0"/>
                    </a:moveTo>
                    <a:lnTo>
                      <a:pt x="1728" y="480"/>
                    </a:lnTo>
                    <a:lnTo>
                      <a:pt x="380" y="482"/>
                    </a:lnTo>
                    <a:lnTo>
                      <a:pt x="354" y="480"/>
                    </a:lnTo>
                    <a:lnTo>
                      <a:pt x="308" y="489"/>
                    </a:lnTo>
                    <a:cubicBezTo>
                      <a:pt x="290" y="498"/>
                      <a:pt x="263" y="513"/>
                      <a:pt x="246" y="531"/>
                    </a:cubicBezTo>
                    <a:cubicBezTo>
                      <a:pt x="229" y="549"/>
                      <a:pt x="215" y="574"/>
                      <a:pt x="206" y="597"/>
                    </a:cubicBezTo>
                    <a:cubicBezTo>
                      <a:pt x="197" y="620"/>
                      <a:pt x="194" y="643"/>
                      <a:pt x="192" y="666"/>
                    </a:cubicBezTo>
                    <a:lnTo>
                      <a:pt x="192" y="735"/>
                    </a:lnTo>
                    <a:lnTo>
                      <a:pt x="0" y="735"/>
                    </a:lnTo>
                    <a:lnTo>
                      <a:pt x="0" y="480"/>
                    </a:lnTo>
                    <a:lnTo>
                      <a:pt x="0" y="0"/>
                    </a:lnTo>
                    <a:lnTo>
                      <a:pt x="1728" y="0"/>
                    </a:lnTo>
                    <a:close/>
                  </a:path>
                </a:pathLst>
              </a:custGeom>
              <a:solidFill>
                <a:schemeClr val="accent2">
                  <a:alpha val="100000"/>
                </a:scheme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grpSp>
          <p:nvGrpSpPr>
            <p:cNvPr id="6150" name="组合 6149"/>
            <p:cNvGrpSpPr/>
            <p:nvPr/>
          </p:nvGrpSpPr>
          <p:grpSpPr>
            <a:xfrm>
              <a:off x="144" y="1248"/>
              <a:ext cx="4656" cy="201"/>
              <a:chOff x="144" y="1248"/>
              <a:chExt cx="4656" cy="201"/>
            </a:xfrm>
          </p:grpSpPr>
          <p:sp>
            <p:nvSpPr>
              <p:cNvPr id="6151" name="圆角矩形 6150"/>
              <p:cNvSpPr/>
              <p:nvPr/>
            </p:nvSpPr>
            <p:spPr>
              <a:xfrm>
                <a:off x="384" y="1248"/>
                <a:ext cx="4416" cy="200"/>
              </a:xfrm>
              <a:prstGeom prst="roundRect">
                <a:avLst>
                  <a:gd name="adj" fmla="val 0"/>
                </a:avLst>
              </a:prstGeom>
              <a:solidFill>
                <a:schemeClr val="hlink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152" name="流程图: 延期 6151"/>
              <p:cNvSpPr/>
              <p:nvPr/>
            </p:nvSpPr>
            <p:spPr>
              <a:xfrm flipH="1">
                <a:off x="144" y="1248"/>
                <a:ext cx="248" cy="201"/>
              </a:xfrm>
              <a:prstGeom prst="flowChartDelay">
                <a:avLst/>
              </a:prstGeom>
              <a:solidFill>
                <a:schemeClr val="hlink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</p:grpSp>
      <p:sp>
        <p:nvSpPr>
          <p:cNvPr id="6153" name="标题 6152"/>
          <p:cNvSpPr>
            <a:spLocks noGrp="1"/>
          </p:cNvSpPr>
          <p:nvPr>
            <p:ph type="title"/>
          </p:nvPr>
        </p:nvSpPr>
        <p:spPr>
          <a:xfrm>
            <a:off x="762000" y="762000"/>
            <a:ext cx="7924800" cy="1143000"/>
          </a:xfrm>
          <a:prstGeom prst="roundRect">
            <a:avLst>
              <a:gd name="adj" fmla="val 21667"/>
            </a:avLst>
          </a:prstGeom>
          <a:noFill/>
          <a:ln w="9525">
            <a:noFill/>
          </a:ln>
        </p:spPr>
        <p:txBody>
          <a:bodyPr anchor="b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6154" name="文本占位符 6153"/>
          <p:cNvSpPr>
            <a:spLocks noGrp="1"/>
          </p:cNvSpPr>
          <p:nvPr>
            <p:ph type="body" idx="1"/>
          </p:nvPr>
        </p:nvSpPr>
        <p:spPr>
          <a:xfrm>
            <a:off x="838200" y="2362200"/>
            <a:ext cx="7693025" cy="372427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6155" name="日期占位符 6154"/>
          <p:cNvSpPr>
            <a:spLocks noGrp="1"/>
          </p:cNvSpPr>
          <p:nvPr>
            <p:ph type="dt" sz="half" idx="2"/>
          </p:nvPr>
        </p:nvSpPr>
        <p:spPr>
          <a:xfrm>
            <a:off x="2438400" y="6248400"/>
            <a:ext cx="2130425" cy="474663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>
            <a:lvl1pPr algn="r">
              <a:defRPr sz="140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156" name="页脚占位符 6155"/>
          <p:cNvSpPr>
            <a:spLocks noGrp="1"/>
          </p:cNvSpPr>
          <p:nvPr>
            <p:ph type="ftr" sz="quarter" idx="3"/>
          </p:nvPr>
        </p:nvSpPr>
        <p:spPr>
          <a:xfrm>
            <a:off x="5791200" y="6248400"/>
            <a:ext cx="2897188" cy="474663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>
            <a:lvl1pPr algn="ctr">
              <a:defRPr sz="140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157" name="灯片编号占位符 6156"/>
          <p:cNvSpPr>
            <a:spLocks noGrp="1"/>
          </p:cNvSpPr>
          <p:nvPr>
            <p:ph type="sldNum" sz="quarter" idx="4"/>
          </p:nvPr>
        </p:nvSpPr>
        <p:spPr>
          <a:xfrm>
            <a:off x="84138" y="6242050"/>
            <a:ext cx="587375" cy="488950"/>
          </a:xfrm>
          <a:prstGeom prst="rect">
            <a:avLst/>
          </a:prstGeom>
          <a:noFill/>
          <a:ln w="9525">
            <a:noFill/>
          </a:ln>
        </p:spPr>
        <p:txBody>
          <a:bodyPr anchor="b" anchorCtr="1"/>
          <a:lstStyle>
            <a:lvl1pPr>
              <a:defRPr sz="2600" b="1">
                <a:solidFill>
                  <a:schemeClr val="bg1"/>
                </a:solidFill>
              </a:defRPr>
            </a:lvl1pPr>
          </a:lstStyle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l" defTabSz="914400" rtl="0" eaLnBrk="1" fontAlgn="base" latinLnBrk="0" hangingPunct="1">
        <a:lnSpc>
          <a:spcPct val="90000"/>
        </a:lnSpc>
        <a:spcBef>
          <a:spcPct val="0"/>
        </a:spcBef>
        <a:spcAft>
          <a:spcPct val="0"/>
        </a:spcAft>
        <a:buNone/>
        <a:defRPr sz="3600" b="1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anose="05000000000000000000" pitchFamily="2" charset="2"/>
        <a:buChar char="l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1"/>
        </a:buClr>
        <a:buSzPct val="75000"/>
        <a:buFontTx/>
        <a:buChar char="–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anose="05000000000000000000" pitchFamily="2" charset="2"/>
        <a:buChar char="l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1"/>
        </a:buClr>
        <a:buSzPct val="80000"/>
        <a:buFontTx/>
        <a:buChar char="–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anose="05000000000000000000" pitchFamily="2" charset="2"/>
        <a:buChar char="l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anose="05000000000000000000" pitchFamily="2" charset="2"/>
        <a:buChar char="l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anose="05000000000000000000" pitchFamily="2" charset="2"/>
        <a:buChar char="l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anose="05000000000000000000" pitchFamily="2" charset="2"/>
        <a:buChar char="l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anose="05000000000000000000" pitchFamily="2" charset="2"/>
        <a:buChar char="l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1.GIF"/><Relationship Id="rId1" Type="http://schemas.openxmlformats.org/officeDocument/2006/relationships/image" Target="../media/image10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GI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7.jpeg"/><Relationship Id="rId1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8" name="标题 4097"/>
          <p:cNvSpPr>
            <a:spLocks noGrp="1"/>
          </p:cNvSpPr>
          <p:nvPr>
            <p:ph type="ctrTitle"/>
          </p:nvPr>
        </p:nvSpPr>
        <p:spPr/>
        <p:txBody>
          <a:bodyPr anchor="ctr" anchorCtr="0"/>
          <a:p>
            <a:pPr defTabSz="914400">
              <a:buSzTx/>
              <a:buFontTx/>
              <a:buNone/>
            </a:pPr>
            <a:r>
              <a:rPr lang="en-US" altLang="zh-CN" kern="1200" baseline="0">
                <a:latin typeface="Arial" panose="020B0604020202020204" pitchFamily="34" charset="0"/>
                <a:ea typeface="宋体" panose="02010600030101010101" pitchFamily="2" charset="-122"/>
              </a:rPr>
              <a:t>Lesson 6   Baby Becky at home</a:t>
            </a:r>
            <a:endParaRPr lang="en-US" altLang="zh-CN" kern="1200" baseline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标题 9217"/>
          <p:cNvSpPr>
            <a:spLocks noGrp="1"/>
          </p:cNvSpPr>
          <p:nvPr>
            <p:ph type="title"/>
          </p:nvPr>
        </p:nvSpPr>
        <p:spPr/>
        <p:txBody>
          <a:bodyPr anchor="b" anchorCtr="0"/>
          <a:p>
            <a:r>
              <a:rPr lang="en-US" altLang="zh-CN"/>
              <a:t>help my mother</a:t>
            </a:r>
            <a:endParaRPr lang="en-US" altLang="zh-CN"/>
          </a:p>
        </p:txBody>
      </p:sp>
      <p:sp>
        <p:nvSpPr>
          <p:cNvPr id="9219" name="文本占位符 9218"/>
          <p:cNvSpPr>
            <a:spLocks noGrp="1"/>
          </p:cNvSpPr>
          <p:nvPr>
            <p:ph type="body" idx="1"/>
          </p:nvPr>
        </p:nvSpPr>
        <p:spPr/>
        <p:txBody>
          <a:bodyPr/>
          <a:p>
            <a:pPr>
              <a:buNone/>
            </a:pPr>
            <a:r>
              <a:rPr lang="en-US" altLang="zh-CN"/>
              <a:t>Wash the dishes                   dry the dishes</a:t>
            </a:r>
            <a:endParaRPr lang="en-US" altLang="zh-CN"/>
          </a:p>
          <a:p>
            <a:pPr>
              <a:buNone/>
            </a:pPr>
            <a:endParaRPr lang="en-US" altLang="zh-CN"/>
          </a:p>
        </p:txBody>
      </p:sp>
      <p:pic>
        <p:nvPicPr>
          <p:cNvPr id="9220" name="图片 9219" descr="x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90600" y="2895600"/>
            <a:ext cx="2882900" cy="3352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1" name="图片 9220" descr="c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00600" y="2895600"/>
            <a:ext cx="2819400" cy="2819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标题 10241"/>
          <p:cNvSpPr>
            <a:spLocks noGrp="1"/>
          </p:cNvSpPr>
          <p:nvPr>
            <p:ph type="title"/>
          </p:nvPr>
        </p:nvSpPr>
        <p:spPr/>
        <p:txBody>
          <a:bodyPr anchor="b" anchorCtr="0"/>
          <a:p>
            <a:r>
              <a:rPr lang="en-US" altLang="zh-CN"/>
              <a:t>Play with the dishes</a:t>
            </a:r>
            <a:endParaRPr lang="en-US" altLang="zh-CN"/>
          </a:p>
        </p:txBody>
      </p:sp>
      <p:sp>
        <p:nvSpPr>
          <p:cNvPr id="10243" name="文本占位符 10242"/>
          <p:cNvSpPr>
            <a:spLocks noGrp="1"/>
          </p:cNvSpPr>
          <p:nvPr>
            <p:ph type="body" idx="1"/>
          </p:nvPr>
        </p:nvSpPr>
        <p:spPr/>
        <p:txBody>
          <a:bodyPr/>
          <a:p>
            <a:pPr>
              <a:buNone/>
            </a:pPr>
            <a:r>
              <a:rPr lang="en-US" altLang="zh-CN"/>
              <a:t>make a house with dishes</a:t>
            </a:r>
            <a:endParaRPr lang="en-US" altLang="zh-CN"/>
          </a:p>
          <a:p>
            <a:pPr>
              <a:buNone/>
            </a:pPr>
            <a:endParaRPr lang="en-US" altLang="zh-CN"/>
          </a:p>
        </p:txBody>
      </p:sp>
      <p:pic>
        <p:nvPicPr>
          <p:cNvPr id="10244" name="图片 10243" descr="01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2000" y="2819400"/>
            <a:ext cx="6553200" cy="34861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7" name="云形标注 10246"/>
          <p:cNvSpPr/>
          <p:nvPr/>
        </p:nvSpPr>
        <p:spPr>
          <a:xfrm>
            <a:off x="5181600" y="4419600"/>
            <a:ext cx="1905000" cy="685800"/>
          </a:xfrm>
          <a:prstGeom prst="cloudCallout">
            <a:avLst>
              <a:gd name="adj1" fmla="val -47750"/>
              <a:gd name="adj2" fmla="val -5556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algn="ctr"/>
            <a:r>
              <a:rPr lang="en-US" altLang="zh-CN" sz="2800">
                <a:solidFill>
                  <a:srgbClr val="FF3300"/>
                </a:solidFill>
                <a:latin typeface="Arial" panose="020B0604020202020204" pitchFamily="34" charset="0"/>
              </a:rPr>
              <a:t>Mine!</a:t>
            </a:r>
            <a:endParaRPr lang="en-US" altLang="zh-CN" sz="2800">
              <a:solidFill>
                <a:srgbClr val="FF33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268" name="图片 11267" descr="b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95600" y="2362200"/>
            <a:ext cx="4724400" cy="3835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6" name="标题 11265"/>
          <p:cNvSpPr>
            <a:spLocks noGrp="1"/>
          </p:cNvSpPr>
          <p:nvPr>
            <p:ph type="title"/>
          </p:nvPr>
        </p:nvSpPr>
        <p:spPr/>
        <p:txBody>
          <a:bodyPr anchor="b" anchorCtr="0"/>
          <a:p>
            <a:r>
              <a:rPr lang="en-US" altLang="zh-CN"/>
              <a:t>I open the fridge.</a:t>
            </a:r>
            <a:endParaRPr lang="en-US" altLang="zh-CN"/>
          </a:p>
        </p:txBody>
      </p:sp>
      <p:sp>
        <p:nvSpPr>
          <p:cNvPr id="11267" name="文本占位符 11266"/>
          <p:cNvSpPr>
            <a:spLocks noGrp="1"/>
          </p:cNvSpPr>
          <p:nvPr>
            <p:ph type="body" idx="1"/>
          </p:nvPr>
        </p:nvSpPr>
        <p:spPr/>
        <p:txBody>
          <a:bodyPr/>
          <a:p>
            <a:pPr>
              <a:buNone/>
            </a:pPr>
            <a:r>
              <a:rPr lang="en-US" altLang="zh-CN"/>
              <a:t>I see~~~                                 </a:t>
            </a:r>
            <a:r>
              <a:rPr lang="en-US" altLang="zh-CN">
                <a:solidFill>
                  <a:srgbClr val="FF3300"/>
                </a:solidFill>
              </a:rPr>
              <a:t>eggs</a:t>
            </a:r>
            <a:endParaRPr lang="en-US" altLang="zh-CN">
              <a:solidFill>
                <a:srgbClr val="FF3300"/>
              </a:solidFill>
            </a:endParaRPr>
          </a:p>
          <a:p>
            <a:pPr>
              <a:buNone/>
            </a:pPr>
            <a:endParaRPr lang="en-US" altLang="zh-CN"/>
          </a:p>
          <a:p>
            <a:pPr>
              <a:buNone/>
            </a:pPr>
            <a:endParaRPr lang="en-US" altLang="zh-CN"/>
          </a:p>
          <a:p>
            <a:pPr>
              <a:buNone/>
            </a:pPr>
            <a:endParaRPr lang="en-US" altLang="zh-CN"/>
          </a:p>
          <a:p>
            <a:pPr>
              <a:buNone/>
            </a:pPr>
            <a:endParaRPr lang="en-US" altLang="zh-CN"/>
          </a:p>
          <a:p>
            <a:pPr>
              <a:buNone/>
            </a:pPr>
            <a:r>
              <a:rPr lang="en-US" altLang="zh-CN"/>
              <a:t>       </a:t>
            </a:r>
            <a:r>
              <a:rPr lang="en-US" altLang="zh-CN">
                <a:solidFill>
                  <a:srgbClr val="FF3300"/>
                </a:solidFill>
              </a:rPr>
              <a:t>tomatoes</a:t>
            </a:r>
            <a:r>
              <a:rPr lang="en-US" altLang="zh-CN"/>
              <a:t>                       </a:t>
            </a:r>
            <a:r>
              <a:rPr lang="en-US" altLang="zh-CN">
                <a:solidFill>
                  <a:srgbClr val="FF3300"/>
                </a:solidFill>
              </a:rPr>
              <a:t>milk</a:t>
            </a:r>
            <a:endParaRPr lang="en-US" altLang="zh-CN">
              <a:solidFill>
                <a:srgbClr val="FF3300"/>
              </a:solidFill>
            </a:endParaRPr>
          </a:p>
        </p:txBody>
      </p:sp>
      <p:sp>
        <p:nvSpPr>
          <p:cNvPr id="11271" name="椭圆 11270"/>
          <p:cNvSpPr/>
          <p:nvPr/>
        </p:nvSpPr>
        <p:spPr>
          <a:xfrm>
            <a:off x="6477000" y="2209800"/>
            <a:ext cx="1066800" cy="838200"/>
          </a:xfrm>
          <a:prstGeom prst="ellipse">
            <a:avLst/>
          </a:prstGeom>
          <a:noFill/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1270" name="椭圆 11269"/>
          <p:cNvSpPr/>
          <p:nvPr/>
        </p:nvSpPr>
        <p:spPr>
          <a:xfrm>
            <a:off x="3200400" y="4800600"/>
            <a:ext cx="533400" cy="685800"/>
          </a:xfrm>
          <a:prstGeom prst="ellipse">
            <a:avLst/>
          </a:prstGeom>
          <a:noFill/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1272" name="椭圆 11271"/>
          <p:cNvSpPr/>
          <p:nvPr/>
        </p:nvSpPr>
        <p:spPr>
          <a:xfrm>
            <a:off x="6248400" y="4572000"/>
            <a:ext cx="1066800" cy="1524000"/>
          </a:xfrm>
          <a:prstGeom prst="ellipse">
            <a:avLst/>
          </a:prstGeom>
          <a:noFill/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标题 12289"/>
          <p:cNvSpPr>
            <a:spLocks noGrp="1"/>
          </p:cNvSpPr>
          <p:nvPr>
            <p:ph type="title"/>
          </p:nvPr>
        </p:nvSpPr>
        <p:spPr/>
        <p:txBody>
          <a:bodyPr anchor="b" anchorCtr="0"/>
          <a:p>
            <a:r>
              <a:rPr lang="en-US" altLang="zh-CN"/>
              <a:t>I make dinner.</a:t>
            </a:r>
            <a:endParaRPr lang="en-US" altLang="zh-CN"/>
          </a:p>
        </p:txBody>
      </p:sp>
      <p:sp>
        <p:nvSpPr>
          <p:cNvPr id="12291" name="文本占位符 12290"/>
          <p:cNvSpPr>
            <a:spLocks noGrp="1"/>
          </p:cNvSpPr>
          <p:nvPr>
            <p:ph type="body" idx="1"/>
          </p:nvPr>
        </p:nvSpPr>
        <p:spPr/>
        <p:txBody>
          <a:bodyPr/>
          <a:p>
            <a:pPr>
              <a:buNone/>
            </a:pPr>
            <a:r>
              <a:rPr lang="en-US" altLang="zh-CN"/>
              <a:t>Cook eggs</a:t>
            </a:r>
            <a:endParaRPr lang="en-US" altLang="zh-CN"/>
          </a:p>
        </p:txBody>
      </p:sp>
      <p:pic>
        <p:nvPicPr>
          <p:cNvPr id="12292" name="图片 12291" descr="c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90600" y="2819400"/>
            <a:ext cx="4953000" cy="3733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标题 13313"/>
          <p:cNvSpPr>
            <a:spLocks noGrp="1"/>
          </p:cNvSpPr>
          <p:nvPr>
            <p:ph type="title"/>
          </p:nvPr>
        </p:nvSpPr>
        <p:spPr/>
        <p:txBody>
          <a:bodyPr anchor="b" anchorCtr="0"/>
          <a:p>
            <a:r>
              <a:rPr lang="en-US" altLang="zh-CN"/>
              <a:t>Don’t play in the toilet.</a:t>
            </a:r>
            <a:endParaRPr lang="en-US" altLang="zh-CN"/>
          </a:p>
        </p:txBody>
      </p:sp>
      <p:sp>
        <p:nvSpPr>
          <p:cNvPr id="13315" name="文本占位符 13314"/>
          <p:cNvSpPr>
            <a:spLocks noGrp="1"/>
          </p:cNvSpPr>
          <p:nvPr>
            <p:ph type="body" idx="1"/>
          </p:nvPr>
        </p:nvSpPr>
        <p:spPr/>
        <p:txBody>
          <a:bodyPr/>
          <a:p>
            <a:pPr>
              <a:buNone/>
            </a:pPr>
            <a:endParaRPr dirty="0"/>
          </a:p>
        </p:txBody>
      </p:sp>
      <p:pic>
        <p:nvPicPr>
          <p:cNvPr id="13316" name="图片 13315" descr="b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8200" y="2362200"/>
            <a:ext cx="7620000" cy="3962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7" name="云形标注 13316"/>
          <p:cNvSpPr/>
          <p:nvPr/>
        </p:nvSpPr>
        <p:spPr>
          <a:xfrm>
            <a:off x="533400" y="2514600"/>
            <a:ext cx="5867400" cy="838200"/>
          </a:xfrm>
          <a:prstGeom prst="cloudCallout">
            <a:avLst>
              <a:gd name="adj1" fmla="val 30005"/>
              <a:gd name="adj2" fmla="val 92991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algn="ctr"/>
            <a:r>
              <a:rPr lang="en-US" altLang="zh-CN" sz="2000">
                <a:latin typeface="Arial" panose="020B0604020202020204" pitchFamily="34" charset="0"/>
              </a:rPr>
              <a:t>I </a:t>
            </a:r>
            <a:r>
              <a:rPr lang="en-US" altLang="zh-CN" sz="2000" u="sng">
                <a:solidFill>
                  <a:srgbClr val="FF3300"/>
                </a:solidFill>
                <a:latin typeface="Arial" panose="020B0604020202020204" pitchFamily="34" charset="0"/>
              </a:rPr>
              <a:t>am tired of</a:t>
            </a:r>
            <a:r>
              <a:rPr lang="en-US" altLang="zh-CN" sz="2000">
                <a:latin typeface="Arial" panose="020B0604020202020204" pitchFamily="34" charset="0"/>
              </a:rPr>
              <a:t> sitting in the water!</a:t>
            </a:r>
            <a:endParaRPr lang="en-US" altLang="zh-CN" sz="200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标题 14337"/>
          <p:cNvSpPr>
            <a:spLocks noGrp="1"/>
          </p:cNvSpPr>
          <p:nvPr>
            <p:ph type="title"/>
          </p:nvPr>
        </p:nvSpPr>
        <p:spPr/>
        <p:txBody>
          <a:bodyPr anchor="b" anchorCtr="0"/>
          <a:p>
            <a:r>
              <a:rPr lang="en-US" altLang="zh-CN"/>
              <a:t>I want a shower.    Now I am clean.</a:t>
            </a:r>
            <a:endParaRPr lang="en-US" altLang="zh-CN"/>
          </a:p>
        </p:txBody>
      </p:sp>
      <p:sp>
        <p:nvSpPr>
          <p:cNvPr id="14339" name="文本占位符 14338"/>
          <p:cNvSpPr>
            <a:spLocks noGrp="1"/>
          </p:cNvSpPr>
          <p:nvPr>
            <p:ph type="body" idx="1"/>
          </p:nvPr>
        </p:nvSpPr>
        <p:spPr/>
        <p:txBody>
          <a:bodyPr/>
          <a:p>
            <a:pPr>
              <a:buNone/>
            </a:pPr>
            <a:endParaRPr dirty="0"/>
          </a:p>
        </p:txBody>
      </p:sp>
      <p:pic>
        <p:nvPicPr>
          <p:cNvPr id="14340" name="图片 14339" descr="l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4400" y="2362200"/>
            <a:ext cx="4191000" cy="3657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1" name="图片 14340" descr="yu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29200" y="2362200"/>
            <a:ext cx="3429000" cy="3733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标题 15361"/>
          <p:cNvSpPr>
            <a:spLocks noGrp="1"/>
          </p:cNvSpPr>
          <p:nvPr>
            <p:ph type="title"/>
          </p:nvPr>
        </p:nvSpPr>
        <p:spPr/>
        <p:txBody>
          <a:bodyPr anchor="b" anchorCtr="0"/>
          <a:p>
            <a:r>
              <a:rPr lang="en-US" altLang="zh-CN"/>
              <a:t>We go to the kitchen.</a:t>
            </a:r>
            <a:endParaRPr lang="en-US" altLang="zh-CN"/>
          </a:p>
        </p:txBody>
      </p:sp>
      <p:sp>
        <p:nvSpPr>
          <p:cNvPr id="15363" name="文本占位符 15362"/>
          <p:cNvSpPr>
            <a:spLocks noGrp="1"/>
          </p:cNvSpPr>
          <p:nvPr>
            <p:ph type="body" idx="1"/>
          </p:nvPr>
        </p:nvSpPr>
        <p:spPr/>
        <p:txBody>
          <a:bodyPr/>
          <a:p>
            <a:pPr>
              <a:buNone/>
            </a:pPr>
            <a:endParaRPr dirty="0"/>
          </a:p>
        </p:txBody>
      </p:sp>
      <p:pic>
        <p:nvPicPr>
          <p:cNvPr id="15364" name="图片 15363" descr="019"/>
          <p:cNvPicPr>
            <a:picLocks noChangeAspect="1"/>
          </p:cNvPicPr>
          <p:nvPr/>
        </p:nvPicPr>
        <p:blipFill>
          <a:blip r:embed="rId1"/>
          <a:srcRect l="14999" t="12666" r="14000" b="10001"/>
          <a:stretch>
            <a:fillRect/>
          </a:stretch>
        </p:blipFill>
        <p:spPr>
          <a:xfrm>
            <a:off x="838200" y="2286000"/>
            <a:ext cx="7620000" cy="3886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6" name="云形标注 15365"/>
          <p:cNvSpPr/>
          <p:nvPr/>
        </p:nvSpPr>
        <p:spPr>
          <a:xfrm>
            <a:off x="3429000" y="2057400"/>
            <a:ext cx="4114800" cy="762000"/>
          </a:xfrm>
          <a:prstGeom prst="cloudCallout">
            <a:avLst>
              <a:gd name="adj1" fmla="val -43750"/>
              <a:gd name="adj2" fmla="val 700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algn="ctr"/>
            <a:r>
              <a:rPr lang="en-US" altLang="zh-CN" sz="2400">
                <a:solidFill>
                  <a:srgbClr val="FF3300"/>
                </a:solidFill>
                <a:latin typeface="Arial" panose="020B0604020202020204" pitchFamily="34" charset="0"/>
              </a:rPr>
              <a:t>Yes ,it’s yours now.</a:t>
            </a:r>
            <a:endParaRPr lang="en-US" altLang="zh-CN" sz="2400">
              <a:solidFill>
                <a:srgbClr val="FF3300"/>
              </a:solidFill>
              <a:latin typeface="Arial" panose="020B0604020202020204" pitchFamily="34" charset="0"/>
            </a:endParaRPr>
          </a:p>
        </p:txBody>
      </p:sp>
      <p:sp>
        <p:nvSpPr>
          <p:cNvPr id="15367" name="云形标注 15366"/>
          <p:cNvSpPr/>
          <p:nvPr/>
        </p:nvSpPr>
        <p:spPr>
          <a:xfrm>
            <a:off x="4191000" y="3200400"/>
            <a:ext cx="1600200" cy="609600"/>
          </a:xfrm>
          <a:prstGeom prst="cloudCallout">
            <a:avLst>
              <a:gd name="adj1" fmla="val -43750"/>
              <a:gd name="adj2" fmla="val 700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algn="ctr"/>
            <a:r>
              <a:rPr lang="en-US" altLang="zh-CN" sz="2400" dirty="0">
                <a:solidFill>
                  <a:srgbClr val="FF3300"/>
                </a:solidFill>
                <a:latin typeface="Arial" panose="020B0604020202020204" pitchFamily="34" charset="0"/>
              </a:rPr>
              <a:t>Mine!</a:t>
            </a:r>
            <a:endParaRPr lang="en-US" altLang="zh-CN" sz="2400" dirty="0">
              <a:solidFill>
                <a:srgbClr val="FF33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36569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249237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414528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Capsules">
  <a:themeElements>
    <a:clrScheme name="">
      <a:dk1>
        <a:srgbClr val="003366"/>
      </a:dk1>
      <a:lt1>
        <a:srgbClr val="FFFFFF"/>
      </a:lt1>
      <a:dk2>
        <a:srgbClr val="006666"/>
      </a:dk2>
      <a:lt2>
        <a:srgbClr val="666699"/>
      </a:lt2>
      <a:accent1>
        <a:srgbClr val="33CCCC"/>
      </a:accent1>
      <a:accent2>
        <a:srgbClr val="99CC99"/>
      </a:accent2>
      <a:accent3>
        <a:srgbClr val="FFFFFF"/>
      </a:accent3>
      <a:accent4>
        <a:srgbClr val="002A57"/>
      </a:accent4>
      <a:accent5>
        <a:srgbClr val="ADE2E2"/>
      </a:accent5>
      <a:accent6>
        <a:srgbClr val="89B789"/>
      </a:accent6>
      <a:hlink>
        <a:srgbClr val="003366"/>
      </a:hlink>
      <a:folHlink>
        <a:srgbClr val="CC99FF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3366"/>
        </a:dk1>
        <a:lt1>
          <a:srgbClr val="FFFFFF"/>
        </a:lt1>
        <a:dk2>
          <a:srgbClr val="006666"/>
        </a:dk2>
        <a:lt2>
          <a:srgbClr val="666699"/>
        </a:lt2>
        <a:accent1>
          <a:srgbClr val="33CCCC"/>
        </a:accent1>
        <a:accent2>
          <a:srgbClr val="99CC99"/>
        </a:accent2>
        <a:accent3>
          <a:srgbClr val="FFFFFF"/>
        </a:accent3>
        <a:accent4>
          <a:srgbClr val="002A57"/>
        </a:accent4>
        <a:accent5>
          <a:srgbClr val="ADE2E2"/>
        </a:accent5>
        <a:accent6>
          <a:srgbClr val="89B789"/>
        </a:accent6>
        <a:hlink>
          <a:srgbClr val="003366"/>
        </a:hlink>
        <a:folHlink>
          <a:srgbClr val="CC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00"/>
        </a:lt2>
        <a:accent1>
          <a:srgbClr val="FFCC99"/>
        </a:accent1>
        <a:accent2>
          <a:srgbClr val="99CC00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89B700"/>
        </a:accent6>
        <a:hlink>
          <a:srgbClr val="3366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99FF"/>
        </a:lt1>
        <a:dk2>
          <a:srgbClr val="FFFFFF"/>
        </a:dk2>
        <a:lt2>
          <a:srgbClr val="006699"/>
        </a:lt2>
        <a:accent1>
          <a:srgbClr val="33CCCC"/>
        </a:accent1>
        <a:accent2>
          <a:srgbClr val="006699"/>
        </a:accent2>
        <a:accent3>
          <a:srgbClr val="B9CAFF"/>
        </a:accent3>
        <a:accent4>
          <a:srgbClr val="DCDCDC"/>
        </a:accent4>
        <a:accent5>
          <a:srgbClr val="ADE2E2"/>
        </a:accent5>
        <a:accent6>
          <a:srgbClr val="005B89"/>
        </a:accent6>
        <a:hlink>
          <a:srgbClr val="99CC00"/>
        </a:hlink>
        <a:folHlink>
          <a:srgbClr val="FF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9900CC"/>
        </a:dk2>
        <a:lt2>
          <a:srgbClr val="006600"/>
        </a:lt2>
        <a:accent1>
          <a:srgbClr val="33CC33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ADE2AD"/>
        </a:accent5>
        <a:accent6>
          <a:srgbClr val="E5B75B"/>
        </a:accent6>
        <a:hlink>
          <a:srgbClr val="0033CC"/>
        </a:hlink>
        <a:folHlink>
          <a:srgbClr val="CC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336699"/>
        </a:lt1>
        <a:dk2>
          <a:srgbClr val="FFFFEB"/>
        </a:dk2>
        <a:lt2>
          <a:srgbClr val="000066"/>
        </a:lt2>
        <a:accent1>
          <a:srgbClr val="99CCFF"/>
        </a:accent1>
        <a:accent2>
          <a:srgbClr val="9999FF"/>
        </a:accent2>
        <a:accent3>
          <a:srgbClr val="ADB9CA"/>
        </a:accent3>
        <a:accent4>
          <a:srgbClr val="DCDCDC"/>
        </a:accent4>
        <a:accent5>
          <a:srgbClr val="CAE2FF"/>
        </a:accent5>
        <a:accent6>
          <a:srgbClr val="8989E5"/>
        </a:accent6>
        <a:hlink>
          <a:srgbClr val="CCCCFF"/>
        </a:hlink>
        <a:folHlink>
          <a:srgbClr val="C68D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6666"/>
        </a:lt1>
        <a:dk2>
          <a:srgbClr val="FFFFFF"/>
        </a:dk2>
        <a:lt2>
          <a:srgbClr val="808000"/>
        </a:lt2>
        <a:accent1>
          <a:srgbClr val="FFCC66"/>
        </a:accent1>
        <a:accent2>
          <a:srgbClr val="00ACA8"/>
        </a:accent2>
        <a:accent3>
          <a:srgbClr val="AAB9B9"/>
        </a:accent3>
        <a:accent4>
          <a:srgbClr val="DCDCDC"/>
        </a:accent4>
        <a:accent5>
          <a:srgbClr val="FFE2B9"/>
        </a:accent5>
        <a:accent6>
          <a:srgbClr val="009A96"/>
        </a:accent6>
        <a:hlink>
          <a:srgbClr val="CCCC00"/>
        </a:hlink>
        <a:folHlink>
          <a:srgbClr val="33CC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0033"/>
        </a:lt1>
        <a:dk2>
          <a:srgbClr val="FFFFFF"/>
        </a:dk2>
        <a:lt2>
          <a:srgbClr val="FFFFCC"/>
        </a:lt2>
        <a:accent1>
          <a:srgbClr val="FF9900"/>
        </a:accent1>
        <a:accent2>
          <a:srgbClr val="CC3300"/>
        </a:accent2>
        <a:accent3>
          <a:srgbClr val="B9AAAD"/>
        </a:accent3>
        <a:accent4>
          <a:srgbClr val="DCDCDC"/>
        </a:accent4>
        <a:accent5>
          <a:srgbClr val="FFCAAA"/>
        </a:accent5>
        <a:accent6>
          <a:srgbClr val="B72D00"/>
        </a:accent6>
        <a:hlink>
          <a:srgbClr val="FFCC00"/>
        </a:hlink>
        <a:folHlink>
          <a:srgbClr val="FFCC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FFFFFF"/>
        </a:dk2>
        <a:lt2>
          <a:srgbClr val="FF0000"/>
        </a:lt2>
        <a:accent1>
          <a:srgbClr val="FFCC00"/>
        </a:accent1>
        <a:accent2>
          <a:srgbClr val="CC3300"/>
        </a:accent2>
        <a:accent3>
          <a:srgbClr val="AAAAAA"/>
        </a:accent3>
        <a:accent4>
          <a:srgbClr val="DCDCDC"/>
        </a:accent4>
        <a:accent5>
          <a:srgbClr val="FFE2AA"/>
        </a:accent5>
        <a:accent6>
          <a:srgbClr val="B72D00"/>
        </a:accent6>
        <a:hlink>
          <a:srgbClr val="FF6600"/>
        </a:hlink>
        <a:folHlink>
          <a:srgbClr val="FF7C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Capsules</Template>
  <TotalTime>0</TotalTime>
  <Words>451</Words>
  <Application>WPS 演示</Application>
  <PresentationFormat>在屏幕上显示</PresentationFormat>
  <Paragraphs>43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9</vt:i4>
      </vt:variant>
    </vt:vector>
  </HeadingPairs>
  <TitlesOfParts>
    <vt:vector size="22" baseType="lpstr">
      <vt:lpstr>Arial</vt:lpstr>
      <vt:lpstr>宋体</vt:lpstr>
      <vt:lpstr>Wingdings</vt:lpstr>
      <vt:lpstr>Times New Roman</vt:lpstr>
      <vt:lpstr>微软雅黑</vt:lpstr>
      <vt:lpstr>Arial Unicode MS</vt:lpstr>
      <vt:lpstr>Calibri</vt:lpstr>
      <vt:lpstr>Cambria</vt:lpstr>
      <vt:lpstr>黑体</vt:lpstr>
      <vt:lpstr>Arial</vt:lpstr>
      <vt:lpstr>等线</vt:lpstr>
      <vt:lpstr>Capsules</vt:lpstr>
      <vt:lpstr>自定义设计方案</vt:lpstr>
      <vt:lpstr>Lesson 6   Baby Becky at home</vt:lpstr>
      <vt:lpstr>help my mother</vt:lpstr>
      <vt:lpstr>Play with the dishes</vt:lpstr>
      <vt:lpstr>I open the fridge.</vt:lpstr>
      <vt:lpstr>I make dinner.</vt:lpstr>
      <vt:lpstr>Don’t play in the toilet.</vt:lpstr>
      <vt:lpstr>I want a shower.    Now I am clean.</vt:lpstr>
      <vt:lpstr>We go to the kitchen.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上帝掷骰子吗</cp:lastModifiedBy>
  <cp:revision>23</cp:revision>
  <dcterms:created xsi:type="dcterms:W3CDTF">2014-09-15T23:59:00Z</dcterms:created>
  <dcterms:modified xsi:type="dcterms:W3CDTF">2023-09-30T11:50:12Z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ICV">
    <vt:lpwstr>349847384A22403CA9565C4DFA9C22C1_13</vt:lpwstr>
  </property>
  <property fmtid="{D5CDD505-2E9C-101B-9397-08002B2CF9AE}" pid="4" name="KSOProductBuildVer">
    <vt:lpwstr>2052-12.1.0.15374</vt:lpwstr>
  </property>
</Properties>
</file>