
<file path=[Content_Types].xml><?xml version="1.0" encoding="utf-8"?>
<Types xmlns="http://schemas.openxmlformats.org/package/2006/content-types">
  <Default Extension="png" ContentType="image/png"/>
  <Default Extension="gif" ContentType="image/gif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4" r:id="rId4"/>
    <p:sldId id="263" r:id="rId5"/>
    <p:sldId id="260" r:id="rId6"/>
    <p:sldId id="261" r:id="rId7"/>
    <p:sldId id="259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9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1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>
            <a:lum/>
          </a:blip>
          <a:srcRect/>
          <a:stretch>
            <a:fillRect l="-23000" r="-23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476375" y="2130425"/>
            <a:ext cx="6480175" cy="1470025"/>
          </a:xfrm>
          <a:solidFill>
            <a:srgbClr val="92D05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dirty="0"/>
              <a:t>Unit 2 Lesson 12 </a:t>
            </a:r>
            <a:br>
              <a:rPr lang="en-US" altLang="zh-CN" dirty="0"/>
            </a:br>
            <a:r>
              <a:rPr lang="en-US" altLang="zh-CN" dirty="0"/>
              <a:t>More letters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R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6581" t="77122" r="27463" b="1166"/>
          <a:stretch>
            <a:fillRect/>
          </a:stretch>
        </p:blipFill>
        <p:spPr>
          <a:xfrm>
            <a:off x="468313" y="765175"/>
            <a:ext cx="2881312" cy="187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7" name="Picture 3" descr="动物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13" y="3068638"/>
            <a:ext cx="3240087" cy="2735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4"/>
          <p:cNvSpPr txBox="1"/>
          <p:nvPr/>
        </p:nvSpPr>
        <p:spPr>
          <a:xfrm>
            <a:off x="5580063" y="3500438"/>
            <a:ext cx="3384550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zoo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916238" y="4149725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kumimoji="0" lang="en-US" altLang="zh-CN" sz="3200" kern="0" cap="none" spc="0" normalizeH="0" baseline="0" noProof="0" smtClean="0">
                <a:latin typeface="Times New Roman" panose="02020603050405020304" pitchFamily="18" charset="0"/>
                <a:ea typeface="+mn-ea"/>
                <a:cs typeface="+mn-cs"/>
              </a:rPr>
              <a:t>window</a:t>
            </a:r>
            <a:endParaRPr kumimoji="0" lang="en-US" altLang="zh-CN" sz="3200" kern="0" cap="none" spc="0" normalizeH="0" baseline="0" noProof="0" dirty="0" smtClean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2291" name="Picture 3" descr="R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273" t="75777" r="67841" b="5234"/>
          <a:stretch>
            <a:fillRect/>
          </a:stretch>
        </p:blipFill>
        <p:spPr>
          <a:xfrm>
            <a:off x="323850" y="476250"/>
            <a:ext cx="3887788" cy="2879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4" descr="关窗户"/>
          <p:cNvPicPr>
            <a:picLocks noChangeAspect="1"/>
          </p:cNvPicPr>
          <p:nvPr/>
        </p:nvPicPr>
        <p:blipFill>
          <a:blip r:embed="rId2"/>
          <a:srcRect r="12473" b="1627"/>
          <a:stretch>
            <a:fillRect/>
          </a:stretch>
        </p:blipFill>
        <p:spPr>
          <a:xfrm>
            <a:off x="1908175" y="3716338"/>
            <a:ext cx="2878138" cy="2735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Box 10"/>
          <p:cNvSpPr txBox="1"/>
          <p:nvPr/>
        </p:nvSpPr>
        <p:spPr>
          <a:xfrm>
            <a:off x="5724525" y="4149725"/>
            <a:ext cx="24479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b="1" dirty="0">
                <a:latin typeface="Arial" panose="020B0604020202020204" pitchFamily="34" charset="0"/>
              </a:rPr>
              <a:t>window</a:t>
            </a:r>
            <a:endParaRPr lang="zh-CN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4800" y="381000"/>
            <a:ext cx="1905000" cy="762000"/>
          </a:xfrm>
          <a:prstGeom prst="rect">
            <a:avLst/>
          </a:prstGeom>
          <a:solidFill>
            <a:srgbClr val="FF6600"/>
          </a:solidFill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200" kern="0" cap="none" spc="0" normalizeH="0" baseline="0" noProof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考考你</a:t>
            </a:r>
            <a:endParaRPr kumimoji="0" lang="zh-CN" altLang="en-US" sz="3200" kern="0" cap="none" spc="0" normalizeH="0" baseline="0" noProof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28600" y="1524000"/>
            <a:ext cx="5486400" cy="762000"/>
          </a:xfrm>
          <a:prstGeom prst="rect">
            <a:avLst/>
          </a:prstGeom>
          <a:solidFill>
            <a:srgbClr val="CCFFFF"/>
          </a:solidFill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Char char="•"/>
              <a:defRPr/>
            </a:pPr>
            <a:r>
              <a:rPr kumimoji="0" lang="zh-CN" altLang="en-US" sz="3200" kern="0" cap="none" spc="0" normalizeH="0" baseline="0" noProof="0" smtClean="0">
                <a:latin typeface="+mn-lt"/>
                <a:ea typeface="+mn-ea"/>
                <a:cs typeface="+mn-cs"/>
              </a:rPr>
              <a:t>写出对应的小写或大写字母</a:t>
            </a:r>
            <a:endParaRPr kumimoji="0" lang="zh-CN" altLang="en-US" sz="3200" kern="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  <p:sp>
        <p:nvSpPr>
          <p:cNvPr id="13316" name="Text Box 5"/>
          <p:cNvSpPr txBox="1"/>
          <p:nvPr/>
        </p:nvSpPr>
        <p:spPr>
          <a:xfrm>
            <a:off x="914400" y="3124200"/>
            <a:ext cx="5486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dirty="0">
                <a:latin typeface="Arial" panose="020B0604020202020204" pitchFamily="34" charset="0"/>
              </a:rPr>
              <a:t>A__    G__   H__  W___  d___   f___  C___  e__</a:t>
            </a:r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28600" y="228600"/>
            <a:ext cx="2286000" cy="838200"/>
          </a:xfrm>
          <a:prstGeom prst="rect">
            <a:avLst/>
          </a:prstGeom>
          <a:solidFill>
            <a:srgbClr val="FF6600"/>
          </a:solidFill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3200" kern="0" cap="none" spc="0" normalizeH="0" baseline="0" noProof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做游戏</a:t>
            </a:r>
            <a:endParaRPr kumimoji="0" lang="zh-CN" altLang="en-US" sz="3200" kern="0" cap="none" spc="0" normalizeH="0" baseline="0" noProof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685800" y="2286000"/>
            <a:ext cx="8077200" cy="1600200"/>
          </a:xfrm>
          <a:prstGeom prst="rect">
            <a:avLst/>
          </a:prstGeom>
          <a:solidFill>
            <a:srgbClr val="99CC00"/>
          </a:solidFill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latin typeface="+mn-lt"/>
                <a:ea typeface="+mn-ea"/>
                <a:cs typeface="+mn-cs"/>
              </a:rPr>
              <a:t>  </a:t>
            </a:r>
            <a:r>
              <a:rPr kumimoji="0" lang="zh-CN" altLang="en-US" sz="3200" kern="0" cap="none" spc="0" normalizeH="0" baseline="0" noProof="0" smtClean="0">
                <a:latin typeface="+mn-lt"/>
                <a:ea typeface="+mn-ea"/>
                <a:cs typeface="+mn-cs"/>
              </a:rPr>
              <a:t>老</a:t>
            </a:r>
            <a:r>
              <a:rPr kumimoji="0" lang="zh-CN" altLang="en-US" sz="3200" kern="0" cap="none" spc="0" normalizeH="0" baseline="0" noProof="0" smtClean="0">
                <a:latin typeface="宋体" panose="02010600030101010101" pitchFamily="2" charset="-122"/>
                <a:ea typeface="+mn-ea"/>
                <a:cs typeface="+mn-cs"/>
              </a:rPr>
              <a:t>师手里有一张写了字母的卡片，参加游的同学到盒子里抽一张字母卡片。按照</a:t>
            </a:r>
            <a:r>
              <a:rPr kumimoji="0" lang="en-US" altLang="zh-CN" sz="3200" kern="0" cap="none" spc="0" normalizeH="0" baseline="0" noProof="0" smtClean="0">
                <a:latin typeface="Times New Roman" panose="02020603050405020304" pitchFamily="18" charset="0"/>
                <a:ea typeface="+mn-ea"/>
                <a:cs typeface="+mn-cs"/>
              </a:rPr>
              <a:t>A~Z</a:t>
            </a:r>
            <a:r>
              <a:rPr kumimoji="0" lang="zh-CN" altLang="en-US" sz="3200" kern="0" cap="none" spc="0" normalizeH="0" baseline="0" noProof="0" smtClean="0">
                <a:latin typeface="宋体" panose="02010600030101010101" pitchFamily="2" charset="-122"/>
                <a:ea typeface="+mn-ea"/>
                <a:cs typeface="+mn-cs"/>
              </a:rPr>
              <a:t>的正确顺序站好队伍。看谁站对对！</a:t>
            </a:r>
            <a:endParaRPr kumimoji="0" lang="zh-CN" altLang="en-US" sz="3200" kern="0" cap="none" spc="0" normalizeH="0" baseline="0" noProof="0" smtClean="0">
              <a:latin typeface="宋体" panose="02010600030101010101" pitchFamily="2" charset="-122"/>
              <a:ea typeface="+mn-ea"/>
              <a:cs typeface="+mn-cs"/>
            </a:endParaRPr>
          </a:p>
        </p:txBody>
      </p:sp>
      <p:pic>
        <p:nvPicPr>
          <p:cNvPr id="14340" name="Picture 4" descr="挥手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t="35393"/>
          <a:stretch>
            <a:fillRect/>
          </a:stretch>
        </p:blipFill>
        <p:spPr>
          <a:xfrm>
            <a:off x="6248400" y="3962400"/>
            <a:ext cx="215900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2"/>
          <p:cNvSpPr txBox="1"/>
          <p:nvPr/>
        </p:nvSpPr>
        <p:spPr>
          <a:xfrm>
            <a:off x="609600" y="1143000"/>
            <a:ext cx="609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b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 Box 3"/>
          <p:cNvSpPr txBox="1"/>
          <p:nvPr/>
        </p:nvSpPr>
        <p:spPr>
          <a:xfrm>
            <a:off x="1752600" y="1066800"/>
            <a:ext cx="838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p 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64" name="Rectangle 4"/>
          <p:cNvSpPr/>
          <p:nvPr/>
        </p:nvSpPr>
        <p:spPr>
          <a:xfrm>
            <a:off x="2667000" y="1143000"/>
            <a:ext cx="533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t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65" name="Text Box 5"/>
          <p:cNvSpPr txBox="1"/>
          <p:nvPr/>
        </p:nvSpPr>
        <p:spPr>
          <a:xfrm>
            <a:off x="4419600" y="1143000"/>
            <a:ext cx="1219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k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66" name="Text Box 6"/>
          <p:cNvSpPr txBox="1"/>
          <p:nvPr/>
        </p:nvSpPr>
        <p:spPr>
          <a:xfrm>
            <a:off x="3429000" y="1143000"/>
            <a:ext cx="1066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d 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67" name="Rectangle 7"/>
          <p:cNvSpPr/>
          <p:nvPr/>
        </p:nvSpPr>
        <p:spPr>
          <a:xfrm>
            <a:off x="5257800" y="1066800"/>
            <a:ext cx="685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g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68" name="Text Box 8"/>
          <p:cNvSpPr txBox="1"/>
          <p:nvPr/>
        </p:nvSpPr>
        <p:spPr>
          <a:xfrm>
            <a:off x="533400" y="2057400"/>
            <a:ext cx="533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s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69" name="Text Box 9"/>
          <p:cNvSpPr txBox="1"/>
          <p:nvPr/>
        </p:nvSpPr>
        <p:spPr>
          <a:xfrm>
            <a:off x="1600200" y="2057400"/>
            <a:ext cx="533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z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0" name="Text Box 10"/>
          <p:cNvSpPr txBox="1"/>
          <p:nvPr/>
        </p:nvSpPr>
        <p:spPr>
          <a:xfrm>
            <a:off x="2514600" y="2057400"/>
            <a:ext cx="609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r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1" name="Text Box 11"/>
          <p:cNvSpPr txBox="1"/>
          <p:nvPr/>
        </p:nvSpPr>
        <p:spPr>
          <a:xfrm>
            <a:off x="3429000" y="2133600"/>
            <a:ext cx="914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l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2" name="Text Box 12"/>
          <p:cNvSpPr txBox="1"/>
          <p:nvPr/>
        </p:nvSpPr>
        <p:spPr>
          <a:xfrm>
            <a:off x="4419600" y="2057400"/>
            <a:ext cx="762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h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3" name="Text Box 13"/>
          <p:cNvSpPr txBox="1"/>
          <p:nvPr/>
        </p:nvSpPr>
        <p:spPr>
          <a:xfrm>
            <a:off x="5257800" y="2057400"/>
            <a:ext cx="914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m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4" name="Text Box 14"/>
          <p:cNvSpPr txBox="1"/>
          <p:nvPr/>
        </p:nvSpPr>
        <p:spPr>
          <a:xfrm>
            <a:off x="609600" y="3276600"/>
            <a:ext cx="533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n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5" name="Text Box 15"/>
          <p:cNvSpPr txBox="1"/>
          <p:nvPr/>
        </p:nvSpPr>
        <p:spPr>
          <a:xfrm>
            <a:off x="1524000" y="3352800"/>
            <a:ext cx="838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x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6" name="Text Box 16"/>
          <p:cNvSpPr txBox="1"/>
          <p:nvPr/>
        </p:nvSpPr>
        <p:spPr>
          <a:xfrm>
            <a:off x="2590800" y="3352800"/>
            <a:ext cx="685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y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7" name="Text Box 17"/>
          <p:cNvSpPr txBox="1"/>
          <p:nvPr/>
        </p:nvSpPr>
        <p:spPr>
          <a:xfrm>
            <a:off x="3276600" y="3352800"/>
            <a:ext cx="609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c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8" name="Text Box 18"/>
          <p:cNvSpPr txBox="1"/>
          <p:nvPr/>
        </p:nvSpPr>
        <p:spPr>
          <a:xfrm>
            <a:off x="4343400" y="3429000"/>
            <a:ext cx="914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f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79" name="Text Box 19"/>
          <p:cNvSpPr txBox="1"/>
          <p:nvPr/>
        </p:nvSpPr>
        <p:spPr>
          <a:xfrm>
            <a:off x="5486400" y="3429000"/>
            <a:ext cx="6096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/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i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80" name="Text Box 20"/>
          <p:cNvSpPr txBox="1"/>
          <p:nvPr/>
        </p:nvSpPr>
        <p:spPr>
          <a:xfrm>
            <a:off x="762000" y="4343400"/>
            <a:ext cx="304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j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81" name="Text Box 21"/>
          <p:cNvSpPr txBox="1"/>
          <p:nvPr/>
        </p:nvSpPr>
        <p:spPr>
          <a:xfrm>
            <a:off x="1447800" y="4343400"/>
            <a:ext cx="6858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q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82" name="Text Box 22"/>
          <p:cNvSpPr txBox="1"/>
          <p:nvPr/>
        </p:nvSpPr>
        <p:spPr>
          <a:xfrm>
            <a:off x="2590800" y="4419600"/>
            <a:ext cx="533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v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83" name="Text Box 23"/>
          <p:cNvSpPr txBox="1"/>
          <p:nvPr/>
        </p:nvSpPr>
        <p:spPr>
          <a:xfrm>
            <a:off x="3276600" y="4419600"/>
            <a:ext cx="914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FF00FF"/>
                </a:solidFill>
                <a:latin typeface="Arial Black" panose="020B0A04020102020204" pitchFamily="34" charset="0"/>
              </a:rPr>
              <a:t>w</a:t>
            </a:r>
            <a:endParaRPr lang="en-US" altLang="zh-CN" sz="4800" b="1" dirty="0">
              <a:solidFill>
                <a:srgbClr val="FF00FF"/>
              </a:solidFill>
              <a:latin typeface="Arial Black" panose="020B0A04020102020204" pitchFamily="34" charset="0"/>
            </a:endParaRPr>
          </a:p>
        </p:txBody>
      </p:sp>
      <p:sp>
        <p:nvSpPr>
          <p:cNvPr id="15384" name="Text Box 24"/>
          <p:cNvSpPr txBox="1"/>
          <p:nvPr/>
        </p:nvSpPr>
        <p:spPr>
          <a:xfrm>
            <a:off x="152400" y="152400"/>
            <a:ext cx="35052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p>
            <a:pPr fontAlgn="ctr">
              <a:spcBef>
                <a:spcPct val="50000"/>
              </a:spcBef>
            </a:pPr>
            <a:r>
              <a:rPr lang="zh-CN" altLang="en-US" sz="3200" b="1" dirty="0">
                <a:solidFill>
                  <a:schemeClr val="tx2"/>
                </a:solidFill>
                <a:latin typeface="DotumChe" panose="020B0609000101010101" pitchFamily="49" charset="-127"/>
              </a:rPr>
              <a:t>说出字母的发音</a:t>
            </a:r>
            <a:endParaRPr lang="zh-CN" altLang="en-US" sz="3200" b="1" dirty="0">
              <a:solidFill>
                <a:schemeClr val="tx2"/>
              </a:solidFill>
              <a:latin typeface="DotumChe" panose="020B0609000101010101" pitchFamily="49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81000" y="228600"/>
            <a:ext cx="2895600" cy="762000"/>
          </a:xfrm>
          <a:prstGeom prst="rect">
            <a:avLst/>
          </a:prstGeom>
          <a:solidFill>
            <a:srgbClr val="FF6600"/>
          </a:solidFill>
        </p:spPr>
        <p:txBody>
          <a:bodyPr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solidFill>
                  <a:schemeClr val="tx2"/>
                </a:solidFill>
                <a:latin typeface="Times New Roman" panose="02020603050405020304" pitchFamily="18" charset="0"/>
                <a:ea typeface="+mj-ea"/>
                <a:cs typeface="+mj-cs"/>
              </a:rPr>
              <a:t>Homework</a:t>
            </a:r>
            <a:endParaRPr kumimoji="0" lang="en-US" altLang="zh-CN" sz="3200" kern="0" cap="none" spc="0" normalizeH="0" baseline="0" noProof="0" smtClean="0">
              <a:solidFill>
                <a:schemeClr val="tx2"/>
              </a:solidFill>
              <a:latin typeface="Times New Roman" panose="02020603050405020304" pitchFamily="18" charset="0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381000" y="1600200"/>
            <a:ext cx="3352800" cy="1371600"/>
          </a:xfrm>
          <a:prstGeom prst="rect">
            <a:avLst/>
          </a:prstGeom>
          <a:solidFill>
            <a:srgbClr val="FF00FF"/>
          </a:solidFill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0" cap="none" spc="0" normalizeH="0" baseline="0" noProof="0" smtClean="0">
                <a:latin typeface="+mn-lt"/>
                <a:ea typeface="+mn-ea"/>
                <a:cs typeface="+mn-cs"/>
              </a:rPr>
              <a:t>把字母用字母歌</a:t>
            </a:r>
            <a:endParaRPr kumimoji="0" lang="zh-CN" altLang="en-US" sz="3200" kern="0" cap="none" spc="0" normalizeH="0" baseline="0" noProof="0" smtClean="0">
              <a:latin typeface="+mn-lt"/>
              <a:ea typeface="+mn-ea"/>
              <a:cs typeface="+mn-cs"/>
            </a:endParaRPr>
          </a:p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zh-CN" altLang="en-US" sz="3200" kern="0" cap="none" spc="0" normalizeH="0" baseline="0" noProof="0" smtClean="0">
                <a:latin typeface="+mn-lt"/>
                <a:ea typeface="+mn-ea"/>
                <a:cs typeface="+mn-cs"/>
              </a:rPr>
              <a:t>唱给爸爸妈妈听。</a:t>
            </a:r>
            <a:endParaRPr kumimoji="0" lang="zh-CN" altLang="en-US" sz="3200" kern="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title"/>
          </p:nvPr>
        </p:nvSpPr>
        <p:spPr>
          <a:xfrm>
            <a:off x="250825" y="1125538"/>
            <a:ext cx="5616575" cy="725487"/>
          </a:xfrm>
          <a:solidFill>
            <a:srgbClr val="99CC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200" dirty="0"/>
              <a:t>字母家族的成员到齐啦！</a:t>
            </a:r>
            <a:endParaRPr lang="zh-CN" altLang="en-US" sz="3200" dirty="0"/>
          </a:p>
        </p:txBody>
      </p:sp>
      <p:sp>
        <p:nvSpPr>
          <p:cNvPr id="3075" name="Rectangle 3"/>
          <p:cNvSpPr>
            <a:spLocks noGrp="1"/>
          </p:cNvSpPr>
          <p:nvPr>
            <p:ph idx="1"/>
          </p:nvPr>
        </p:nvSpPr>
        <p:spPr>
          <a:xfrm>
            <a:off x="468313" y="2133600"/>
            <a:ext cx="3178175" cy="749300"/>
          </a:xfrm>
          <a:solidFill>
            <a:srgbClr val="8080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快来认识一下吧</a:t>
            </a:r>
            <a:r>
              <a:rPr lang="en-US" altLang="zh-CN" dirty="0"/>
              <a:t>!</a:t>
            </a:r>
            <a:endParaRPr lang="en-US" altLang="zh-CN" dirty="0"/>
          </a:p>
        </p:txBody>
      </p:sp>
      <p:pic>
        <p:nvPicPr>
          <p:cNvPr id="3076" name="Picture 4" descr="挥手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5393"/>
          <a:stretch>
            <a:fillRect/>
          </a:stretch>
        </p:blipFill>
        <p:spPr>
          <a:xfrm>
            <a:off x="5651500" y="3213100"/>
            <a:ext cx="2159000" cy="1584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Line 2"/>
          <p:cNvSpPr/>
          <p:nvPr/>
        </p:nvSpPr>
        <p:spPr>
          <a:xfrm>
            <a:off x="631825" y="1470025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099" name="Line 3"/>
          <p:cNvSpPr/>
          <p:nvPr/>
        </p:nvSpPr>
        <p:spPr>
          <a:xfrm>
            <a:off x="631825" y="2449513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0" name="Line 4"/>
          <p:cNvSpPr/>
          <p:nvPr/>
        </p:nvSpPr>
        <p:spPr>
          <a:xfrm>
            <a:off x="631825" y="4668838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1" name="Line 5"/>
          <p:cNvSpPr/>
          <p:nvPr/>
        </p:nvSpPr>
        <p:spPr>
          <a:xfrm>
            <a:off x="5126038" y="1470025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2" name="Line 6"/>
          <p:cNvSpPr/>
          <p:nvPr/>
        </p:nvSpPr>
        <p:spPr>
          <a:xfrm>
            <a:off x="5126038" y="2449513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3" name="Line 7"/>
          <p:cNvSpPr/>
          <p:nvPr/>
        </p:nvSpPr>
        <p:spPr>
          <a:xfrm>
            <a:off x="5126038" y="4668838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4" name="Line 8"/>
          <p:cNvSpPr/>
          <p:nvPr/>
        </p:nvSpPr>
        <p:spPr>
          <a:xfrm>
            <a:off x="631825" y="3559175"/>
            <a:ext cx="3632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5" name="Line 9"/>
          <p:cNvSpPr/>
          <p:nvPr/>
        </p:nvSpPr>
        <p:spPr>
          <a:xfrm>
            <a:off x="5126038" y="3559175"/>
            <a:ext cx="3632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106" name="WordArt 10"/>
          <p:cNvSpPr>
            <a:spLocks noTextEdit="1"/>
          </p:cNvSpPr>
          <p:nvPr/>
        </p:nvSpPr>
        <p:spPr>
          <a:xfrm>
            <a:off x="1554163" y="1470025"/>
            <a:ext cx="1724025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Narrow" panose="020B0606020202030204" charset="0"/>
                <a:ea typeface="Arial Narrow" panose="020B0606020202030204" charset="0"/>
              </a:rPr>
              <a:t>W</a:t>
            </a:r>
            <a:endParaRPr lang="zh-CN" altLang="en-US" sz="3600" b="1"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Narrow" panose="020B0606020202030204" charset="0"/>
              <a:ea typeface="Arial Narrow" panose="020B0606020202030204" charset="0"/>
            </a:endParaRPr>
          </a:p>
        </p:txBody>
      </p:sp>
      <p:sp>
        <p:nvSpPr>
          <p:cNvPr id="4107" name="WordArt 11"/>
          <p:cNvSpPr>
            <a:spLocks noTextEdit="1"/>
          </p:cNvSpPr>
          <p:nvPr/>
        </p:nvSpPr>
        <p:spPr>
          <a:xfrm>
            <a:off x="6296025" y="2449513"/>
            <a:ext cx="1108075" cy="1109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Narrow" panose="020B0606020202030204" charset="0"/>
                <a:ea typeface="Arial Narrow" panose="020B0606020202030204" charset="0"/>
              </a:rPr>
              <a:t>w</a:t>
            </a:r>
            <a:endParaRPr lang="zh-CN" altLang="en-US" sz="3600" b="1"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Narrow" panose="020B0606020202030204" charset="0"/>
              <a:ea typeface="Arial Narrow" panose="020B0606020202030204" charset="0"/>
            </a:endParaRPr>
          </a:p>
        </p:txBody>
      </p:sp>
      <p:pic>
        <p:nvPicPr>
          <p:cNvPr id="14" name="Picture 3" descr="字母全2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59113" y="3754438"/>
            <a:ext cx="4114800" cy="31035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Line 2"/>
          <p:cNvSpPr/>
          <p:nvPr/>
        </p:nvSpPr>
        <p:spPr>
          <a:xfrm>
            <a:off x="631825" y="1470025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3" name="Line 3"/>
          <p:cNvSpPr/>
          <p:nvPr/>
        </p:nvSpPr>
        <p:spPr>
          <a:xfrm>
            <a:off x="631825" y="2449513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4" name="Line 4"/>
          <p:cNvSpPr/>
          <p:nvPr/>
        </p:nvSpPr>
        <p:spPr>
          <a:xfrm>
            <a:off x="631825" y="4668838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5" name="Line 5"/>
          <p:cNvSpPr/>
          <p:nvPr/>
        </p:nvSpPr>
        <p:spPr>
          <a:xfrm>
            <a:off x="5126038" y="1470025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6" name="Line 6"/>
          <p:cNvSpPr/>
          <p:nvPr/>
        </p:nvSpPr>
        <p:spPr>
          <a:xfrm>
            <a:off x="5126038" y="2449513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7" name="Line 7"/>
          <p:cNvSpPr/>
          <p:nvPr/>
        </p:nvSpPr>
        <p:spPr>
          <a:xfrm>
            <a:off x="5126038" y="4668838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8" name="Line 8"/>
          <p:cNvSpPr/>
          <p:nvPr/>
        </p:nvSpPr>
        <p:spPr>
          <a:xfrm>
            <a:off x="631825" y="3559175"/>
            <a:ext cx="3632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29" name="Line 9"/>
          <p:cNvSpPr/>
          <p:nvPr/>
        </p:nvSpPr>
        <p:spPr>
          <a:xfrm>
            <a:off x="5126038" y="3559175"/>
            <a:ext cx="3632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130" name="WordArt 10"/>
          <p:cNvSpPr>
            <a:spLocks noTextEdit="1"/>
          </p:cNvSpPr>
          <p:nvPr/>
        </p:nvSpPr>
        <p:spPr>
          <a:xfrm>
            <a:off x="1554163" y="1470025"/>
            <a:ext cx="1724025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Narrow" panose="020B0606020202030204" charset="0"/>
                <a:ea typeface="Arial Narrow" panose="020B0606020202030204" charset="0"/>
              </a:rPr>
              <a:t>X</a:t>
            </a:r>
            <a:endParaRPr lang="zh-CN" altLang="en-US" sz="3600" b="1"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Narrow" panose="020B0606020202030204" charset="0"/>
              <a:ea typeface="Arial Narrow" panose="020B0606020202030204" charset="0"/>
            </a:endParaRPr>
          </a:p>
        </p:txBody>
      </p:sp>
      <p:sp>
        <p:nvSpPr>
          <p:cNvPr id="5131" name="WordArt 11"/>
          <p:cNvSpPr>
            <a:spLocks noTextEdit="1"/>
          </p:cNvSpPr>
          <p:nvPr/>
        </p:nvSpPr>
        <p:spPr>
          <a:xfrm>
            <a:off x="6296025" y="2449513"/>
            <a:ext cx="1108075" cy="1109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Narrow" panose="020B0606020202030204" charset="0"/>
                <a:ea typeface="Arial Narrow" panose="020B0606020202030204" charset="0"/>
              </a:rPr>
              <a:t>x</a:t>
            </a:r>
            <a:endParaRPr lang="zh-CN" altLang="en-US" sz="3600" b="1"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Narrow" panose="020B0606020202030204" charset="0"/>
              <a:ea typeface="Arial Narrow" panose="020B0606020202030204" charset="0"/>
            </a:endParaRPr>
          </a:p>
        </p:txBody>
      </p:sp>
      <p:pic>
        <p:nvPicPr>
          <p:cNvPr id="14" name="Picture 3" descr="字母全2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27313" y="3933825"/>
            <a:ext cx="3657600" cy="2560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Line 2"/>
          <p:cNvSpPr/>
          <p:nvPr/>
        </p:nvSpPr>
        <p:spPr>
          <a:xfrm>
            <a:off x="631825" y="1470025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7" name="Line 3"/>
          <p:cNvSpPr/>
          <p:nvPr/>
        </p:nvSpPr>
        <p:spPr>
          <a:xfrm>
            <a:off x="631825" y="2449513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8" name="Line 4"/>
          <p:cNvSpPr/>
          <p:nvPr/>
        </p:nvSpPr>
        <p:spPr>
          <a:xfrm>
            <a:off x="631825" y="4668838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9" name="Line 5"/>
          <p:cNvSpPr/>
          <p:nvPr/>
        </p:nvSpPr>
        <p:spPr>
          <a:xfrm>
            <a:off x="5126038" y="1470025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0" name="Line 6"/>
          <p:cNvSpPr/>
          <p:nvPr/>
        </p:nvSpPr>
        <p:spPr>
          <a:xfrm>
            <a:off x="5126038" y="2449513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1" name="Line 7"/>
          <p:cNvSpPr/>
          <p:nvPr/>
        </p:nvSpPr>
        <p:spPr>
          <a:xfrm>
            <a:off x="5126038" y="4668838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2" name="Line 8"/>
          <p:cNvSpPr/>
          <p:nvPr/>
        </p:nvSpPr>
        <p:spPr>
          <a:xfrm>
            <a:off x="631825" y="3559175"/>
            <a:ext cx="3632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3" name="Line 9"/>
          <p:cNvSpPr/>
          <p:nvPr/>
        </p:nvSpPr>
        <p:spPr>
          <a:xfrm>
            <a:off x="5126038" y="3559175"/>
            <a:ext cx="3632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54" name="WordArt 10"/>
          <p:cNvSpPr>
            <a:spLocks noTextEdit="1"/>
          </p:cNvSpPr>
          <p:nvPr/>
        </p:nvSpPr>
        <p:spPr>
          <a:xfrm>
            <a:off x="1554163" y="1470025"/>
            <a:ext cx="1724025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Narrow" panose="020B0606020202030204" charset="0"/>
                <a:ea typeface="Arial Narrow" panose="020B0606020202030204" charset="0"/>
              </a:rPr>
              <a:t>Y</a:t>
            </a:r>
            <a:endParaRPr lang="zh-CN" altLang="en-US" sz="3600" b="1"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Narrow" panose="020B0606020202030204" charset="0"/>
              <a:ea typeface="Arial Narrow" panose="020B0606020202030204" charset="0"/>
            </a:endParaRPr>
          </a:p>
        </p:txBody>
      </p:sp>
      <p:sp>
        <p:nvSpPr>
          <p:cNvPr id="6155" name="WordArt 11"/>
          <p:cNvSpPr>
            <a:spLocks noTextEdit="1"/>
          </p:cNvSpPr>
          <p:nvPr/>
        </p:nvSpPr>
        <p:spPr>
          <a:xfrm>
            <a:off x="6296025" y="2449513"/>
            <a:ext cx="1108075" cy="1109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Narrow" panose="020B0606020202030204" charset="0"/>
                <a:ea typeface="Arial Narrow" panose="020B0606020202030204" charset="0"/>
              </a:rPr>
              <a:t>u</a:t>
            </a:r>
            <a:endParaRPr lang="zh-CN" altLang="en-US" sz="3600" b="1"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Narrow" panose="020B0606020202030204" charset="0"/>
              <a:ea typeface="Arial Narrow" panose="020B0606020202030204" charset="0"/>
            </a:endParaRPr>
          </a:p>
        </p:txBody>
      </p:sp>
      <p:pic>
        <p:nvPicPr>
          <p:cNvPr id="6156" name="Picture 12" descr="图片2"/>
          <p:cNvPicPr>
            <a:picLocks noChangeAspect="1"/>
          </p:cNvPicPr>
          <p:nvPr/>
        </p:nvPicPr>
        <p:blipFill>
          <a:blip r:embed="rId1"/>
          <a:srcRect t="71834"/>
          <a:stretch>
            <a:fillRect/>
          </a:stretch>
        </p:blipFill>
        <p:spPr>
          <a:xfrm>
            <a:off x="6356350" y="4017963"/>
            <a:ext cx="1119188" cy="6143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7" name="Rectangle 13"/>
          <p:cNvSpPr/>
          <p:nvPr/>
        </p:nvSpPr>
        <p:spPr>
          <a:xfrm>
            <a:off x="7096125" y="3429000"/>
            <a:ext cx="309563" cy="717550"/>
          </a:xfrm>
          <a:prstGeom prst="rect">
            <a:avLst/>
          </a:prstGeom>
          <a:solidFill>
            <a:schemeClr val="tx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</a:endParaRPr>
          </a:p>
        </p:txBody>
      </p:sp>
      <p:pic>
        <p:nvPicPr>
          <p:cNvPr id="16" name="Picture 3" descr="字母全25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lum bright="12000" contrast="22000"/>
          </a:blip>
          <a:stretch>
            <a:fillRect/>
          </a:stretch>
        </p:blipFill>
        <p:spPr>
          <a:xfrm>
            <a:off x="3059113" y="3213100"/>
            <a:ext cx="3373437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Line 2"/>
          <p:cNvSpPr/>
          <p:nvPr/>
        </p:nvSpPr>
        <p:spPr>
          <a:xfrm>
            <a:off x="631825" y="1470025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1" name="Line 3"/>
          <p:cNvSpPr/>
          <p:nvPr/>
        </p:nvSpPr>
        <p:spPr>
          <a:xfrm>
            <a:off x="631825" y="2449513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2" name="Line 4"/>
          <p:cNvSpPr/>
          <p:nvPr/>
        </p:nvSpPr>
        <p:spPr>
          <a:xfrm>
            <a:off x="631825" y="4668838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3" name="Line 5"/>
          <p:cNvSpPr/>
          <p:nvPr/>
        </p:nvSpPr>
        <p:spPr>
          <a:xfrm>
            <a:off x="5126038" y="1470025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4" name="Line 6"/>
          <p:cNvSpPr/>
          <p:nvPr/>
        </p:nvSpPr>
        <p:spPr>
          <a:xfrm>
            <a:off x="5126038" y="2449513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5" name="Line 7"/>
          <p:cNvSpPr/>
          <p:nvPr/>
        </p:nvSpPr>
        <p:spPr>
          <a:xfrm>
            <a:off x="5126038" y="4668838"/>
            <a:ext cx="3632200" cy="0"/>
          </a:xfrm>
          <a:prstGeom prst="line">
            <a:avLst/>
          </a:prstGeom>
          <a:ln w="762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6" name="Line 8"/>
          <p:cNvSpPr/>
          <p:nvPr/>
        </p:nvSpPr>
        <p:spPr>
          <a:xfrm>
            <a:off x="631825" y="3559175"/>
            <a:ext cx="3632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7" name="Line 9"/>
          <p:cNvSpPr/>
          <p:nvPr/>
        </p:nvSpPr>
        <p:spPr>
          <a:xfrm>
            <a:off x="5126038" y="3559175"/>
            <a:ext cx="3632200" cy="0"/>
          </a:xfrm>
          <a:prstGeom prst="line">
            <a:avLst/>
          </a:prstGeom>
          <a:ln w="762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8" name="WordArt 10"/>
          <p:cNvSpPr>
            <a:spLocks noTextEdit="1"/>
          </p:cNvSpPr>
          <p:nvPr/>
        </p:nvSpPr>
        <p:spPr>
          <a:xfrm>
            <a:off x="1554163" y="1470025"/>
            <a:ext cx="1724025" cy="2089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Narrow" panose="020B0606020202030204" charset="0"/>
                <a:ea typeface="Arial Narrow" panose="020B0606020202030204" charset="0"/>
              </a:rPr>
              <a:t>Z</a:t>
            </a:r>
            <a:endParaRPr lang="zh-CN" altLang="en-US" sz="3600" b="1"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Narrow" panose="020B0606020202030204" charset="0"/>
              <a:ea typeface="Arial Narrow" panose="020B0606020202030204" charset="0"/>
            </a:endParaRPr>
          </a:p>
        </p:txBody>
      </p:sp>
      <p:sp>
        <p:nvSpPr>
          <p:cNvPr id="7179" name="WordArt 11"/>
          <p:cNvSpPr>
            <a:spLocks noTextEdit="1"/>
          </p:cNvSpPr>
          <p:nvPr/>
        </p:nvSpPr>
        <p:spPr>
          <a:xfrm>
            <a:off x="6296025" y="2449513"/>
            <a:ext cx="1108075" cy="1109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tx1"/>
                </a:solidFill>
                <a:latin typeface="Arial Narrow" panose="020B0606020202030204" charset="0"/>
                <a:ea typeface="Arial Narrow" panose="020B0606020202030204" charset="0"/>
              </a:rPr>
              <a:t>z</a:t>
            </a:r>
            <a:endParaRPr lang="zh-CN" altLang="en-US" sz="3600" b="1"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  <a:solidFill>
                <a:schemeClr val="tx1"/>
              </a:solidFill>
              <a:latin typeface="Arial Narrow" panose="020B0606020202030204" charset="0"/>
              <a:ea typeface="Arial Narrow" panose="020B0606020202030204" charset="0"/>
            </a:endParaRPr>
          </a:p>
        </p:txBody>
      </p:sp>
      <p:pic>
        <p:nvPicPr>
          <p:cNvPr id="14" name="Picture 3" descr="字母全26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7999" contrast="30000"/>
          </a:blip>
          <a:stretch>
            <a:fillRect/>
          </a:stretch>
        </p:blipFill>
        <p:spPr>
          <a:xfrm>
            <a:off x="3203575" y="2914650"/>
            <a:ext cx="3810000" cy="3943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1447800" y="2514600"/>
            <a:ext cx="7086600" cy="4191000"/>
            <a:chOff x="0" y="336"/>
            <a:chExt cx="5760" cy="3648"/>
          </a:xfrm>
        </p:grpSpPr>
        <p:sp>
          <p:nvSpPr>
            <p:cNvPr id="8197" name="AutoShape 3"/>
            <p:cNvSpPr>
              <a:spLocks noChangeAspect="1" noTextEdit="1"/>
            </p:cNvSpPr>
            <p:nvPr/>
          </p:nvSpPr>
          <p:spPr>
            <a:xfrm>
              <a:off x="0" y="336"/>
              <a:ext cx="5760" cy="364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198" name="Line 4"/>
            <p:cNvSpPr/>
            <p:nvPr/>
          </p:nvSpPr>
          <p:spPr>
            <a:xfrm flipH="1">
              <a:off x="39" y="537"/>
              <a:ext cx="5666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199" name="Line 5"/>
            <p:cNvSpPr/>
            <p:nvPr/>
          </p:nvSpPr>
          <p:spPr>
            <a:xfrm flipH="1">
              <a:off x="39" y="376"/>
              <a:ext cx="5666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0" name="Line 6"/>
            <p:cNvSpPr/>
            <p:nvPr/>
          </p:nvSpPr>
          <p:spPr>
            <a:xfrm flipH="1">
              <a:off x="46" y="697"/>
              <a:ext cx="5668" cy="0"/>
            </a:xfrm>
            <a:prstGeom prst="line">
              <a:avLst/>
            </a:prstGeom>
            <a:ln w="36513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1" name="Line 7"/>
            <p:cNvSpPr/>
            <p:nvPr/>
          </p:nvSpPr>
          <p:spPr>
            <a:xfrm flipH="1">
              <a:off x="46" y="861"/>
              <a:ext cx="5668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2" name="Line 8"/>
            <p:cNvSpPr/>
            <p:nvPr/>
          </p:nvSpPr>
          <p:spPr>
            <a:xfrm flipH="1">
              <a:off x="46" y="700"/>
              <a:ext cx="5668" cy="0"/>
            </a:xfrm>
            <a:prstGeom prst="line">
              <a:avLst/>
            </a:prstGeom>
            <a:ln w="55563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3" name="Line 9"/>
            <p:cNvSpPr/>
            <p:nvPr/>
          </p:nvSpPr>
          <p:spPr>
            <a:xfrm flipH="1">
              <a:off x="39" y="1526"/>
              <a:ext cx="5666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4" name="Line 10"/>
            <p:cNvSpPr/>
            <p:nvPr/>
          </p:nvSpPr>
          <p:spPr>
            <a:xfrm flipH="1">
              <a:off x="39" y="1366"/>
              <a:ext cx="5666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5" name="Line 11"/>
            <p:cNvSpPr/>
            <p:nvPr/>
          </p:nvSpPr>
          <p:spPr>
            <a:xfrm flipH="1">
              <a:off x="46" y="1686"/>
              <a:ext cx="5668" cy="0"/>
            </a:xfrm>
            <a:prstGeom prst="line">
              <a:avLst/>
            </a:prstGeom>
            <a:ln w="36513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6" name="Line 12"/>
            <p:cNvSpPr/>
            <p:nvPr/>
          </p:nvSpPr>
          <p:spPr>
            <a:xfrm flipH="1">
              <a:off x="46" y="1850"/>
              <a:ext cx="5668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7" name="Line 13"/>
            <p:cNvSpPr/>
            <p:nvPr/>
          </p:nvSpPr>
          <p:spPr>
            <a:xfrm flipH="1">
              <a:off x="46" y="1689"/>
              <a:ext cx="5668" cy="0"/>
            </a:xfrm>
            <a:prstGeom prst="line">
              <a:avLst/>
            </a:prstGeom>
            <a:ln w="55563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8" name="Line 14"/>
            <p:cNvSpPr/>
            <p:nvPr/>
          </p:nvSpPr>
          <p:spPr>
            <a:xfrm flipH="1">
              <a:off x="39" y="2599"/>
              <a:ext cx="5666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09" name="Line 15"/>
            <p:cNvSpPr/>
            <p:nvPr/>
          </p:nvSpPr>
          <p:spPr>
            <a:xfrm flipH="1">
              <a:off x="39" y="2438"/>
              <a:ext cx="5666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0" name="Line 16"/>
            <p:cNvSpPr/>
            <p:nvPr/>
          </p:nvSpPr>
          <p:spPr>
            <a:xfrm flipH="1">
              <a:off x="46" y="2759"/>
              <a:ext cx="5668" cy="0"/>
            </a:xfrm>
            <a:prstGeom prst="line">
              <a:avLst/>
            </a:prstGeom>
            <a:ln w="36513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1" name="Line 17"/>
            <p:cNvSpPr/>
            <p:nvPr/>
          </p:nvSpPr>
          <p:spPr>
            <a:xfrm flipH="1">
              <a:off x="46" y="2922"/>
              <a:ext cx="5668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2" name="Line 18"/>
            <p:cNvSpPr/>
            <p:nvPr/>
          </p:nvSpPr>
          <p:spPr>
            <a:xfrm flipH="1">
              <a:off x="46" y="2762"/>
              <a:ext cx="5668" cy="0"/>
            </a:xfrm>
            <a:prstGeom prst="line">
              <a:avLst/>
            </a:prstGeom>
            <a:ln w="55563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3" name="Line 19"/>
            <p:cNvSpPr/>
            <p:nvPr/>
          </p:nvSpPr>
          <p:spPr>
            <a:xfrm flipH="1">
              <a:off x="39" y="3632"/>
              <a:ext cx="5666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4" name="Line 20"/>
            <p:cNvSpPr/>
            <p:nvPr/>
          </p:nvSpPr>
          <p:spPr>
            <a:xfrm flipH="1">
              <a:off x="39" y="3471"/>
              <a:ext cx="5666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5" name="Line 21"/>
            <p:cNvSpPr/>
            <p:nvPr/>
          </p:nvSpPr>
          <p:spPr>
            <a:xfrm flipH="1">
              <a:off x="46" y="3792"/>
              <a:ext cx="5668" cy="0"/>
            </a:xfrm>
            <a:prstGeom prst="line">
              <a:avLst/>
            </a:prstGeom>
            <a:ln w="36513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6" name="Line 22"/>
            <p:cNvSpPr/>
            <p:nvPr/>
          </p:nvSpPr>
          <p:spPr>
            <a:xfrm flipH="1">
              <a:off x="46" y="3955"/>
              <a:ext cx="5668" cy="0"/>
            </a:xfrm>
            <a:prstGeom prst="line">
              <a:avLst/>
            </a:prstGeom>
            <a:ln w="19050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7" name="Line 23"/>
            <p:cNvSpPr/>
            <p:nvPr/>
          </p:nvSpPr>
          <p:spPr>
            <a:xfrm flipH="1">
              <a:off x="46" y="3795"/>
              <a:ext cx="5668" cy="0"/>
            </a:xfrm>
            <a:prstGeom prst="line">
              <a:avLst/>
            </a:prstGeom>
            <a:ln w="55563" cap="flat" cmpd="sng">
              <a:solidFill>
                <a:srgbClr val="33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18" name="Freeform 24"/>
            <p:cNvSpPr/>
            <p:nvPr/>
          </p:nvSpPr>
          <p:spPr>
            <a:xfrm>
              <a:off x="757" y="649"/>
              <a:ext cx="41" cy="32"/>
            </a:xfrm>
            <a:custGeom>
              <a:avLst/>
              <a:gdLst>
                <a:gd name="txL" fmla="*/ 0 w 163"/>
                <a:gd name="txT" fmla="*/ 0 h 96"/>
                <a:gd name="txR" fmla="*/ 163 w 163"/>
                <a:gd name="txB" fmla="*/ 96 h 96"/>
              </a:gdLst>
              <a:ahLst/>
              <a:cxnLst>
                <a:cxn ang="0">
                  <a:pos x="0" y="29"/>
                </a:cxn>
                <a:cxn ang="0">
                  <a:pos x="3" y="45"/>
                </a:cxn>
                <a:cxn ang="0">
                  <a:pos x="8" y="61"/>
                </a:cxn>
                <a:cxn ang="0">
                  <a:pos x="13" y="73"/>
                </a:cxn>
                <a:cxn ang="0">
                  <a:pos x="21" y="83"/>
                </a:cxn>
                <a:cxn ang="0">
                  <a:pos x="27" y="89"/>
                </a:cxn>
                <a:cxn ang="0">
                  <a:pos x="36" y="94"/>
                </a:cxn>
                <a:cxn ang="0">
                  <a:pos x="45" y="95"/>
                </a:cxn>
                <a:cxn ang="0">
                  <a:pos x="55" y="96"/>
                </a:cxn>
                <a:cxn ang="0">
                  <a:pos x="65" y="93"/>
                </a:cxn>
                <a:cxn ang="0">
                  <a:pos x="76" y="87"/>
                </a:cxn>
                <a:cxn ang="0">
                  <a:pos x="87" y="79"/>
                </a:cxn>
                <a:cxn ang="0">
                  <a:pos x="101" y="69"/>
                </a:cxn>
                <a:cxn ang="0">
                  <a:pos x="115" y="54"/>
                </a:cxn>
                <a:cxn ang="0">
                  <a:pos x="130" y="39"/>
                </a:cxn>
                <a:cxn ang="0">
                  <a:pos x="145" y="20"/>
                </a:cxn>
                <a:cxn ang="0">
                  <a:pos x="163" y="0"/>
                </a:cxn>
              </a:cxnLst>
              <a:rect l="txL" t="txT" r="txR" b="txB"/>
              <a:pathLst>
                <a:path w="163" h="96">
                  <a:moveTo>
                    <a:pt x="0" y="29"/>
                  </a:moveTo>
                  <a:lnTo>
                    <a:pt x="3" y="45"/>
                  </a:lnTo>
                  <a:lnTo>
                    <a:pt x="8" y="61"/>
                  </a:lnTo>
                  <a:lnTo>
                    <a:pt x="13" y="73"/>
                  </a:lnTo>
                  <a:lnTo>
                    <a:pt x="21" y="83"/>
                  </a:lnTo>
                  <a:lnTo>
                    <a:pt x="27" y="89"/>
                  </a:lnTo>
                  <a:lnTo>
                    <a:pt x="36" y="94"/>
                  </a:lnTo>
                  <a:lnTo>
                    <a:pt x="45" y="95"/>
                  </a:lnTo>
                  <a:lnTo>
                    <a:pt x="55" y="96"/>
                  </a:lnTo>
                  <a:lnTo>
                    <a:pt x="65" y="93"/>
                  </a:lnTo>
                  <a:lnTo>
                    <a:pt x="76" y="87"/>
                  </a:lnTo>
                  <a:lnTo>
                    <a:pt x="87" y="79"/>
                  </a:lnTo>
                  <a:lnTo>
                    <a:pt x="101" y="69"/>
                  </a:lnTo>
                  <a:lnTo>
                    <a:pt x="115" y="54"/>
                  </a:lnTo>
                  <a:lnTo>
                    <a:pt x="130" y="39"/>
                  </a:lnTo>
                  <a:lnTo>
                    <a:pt x="145" y="20"/>
                  </a:lnTo>
                  <a:lnTo>
                    <a:pt x="163" y="0"/>
                  </a:lnTo>
                </a:path>
              </a:pathLst>
            </a:custGeom>
            <a:noFill/>
            <a:ln w="254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19" name="Freeform 25"/>
            <p:cNvSpPr/>
            <p:nvPr/>
          </p:nvSpPr>
          <p:spPr>
            <a:xfrm>
              <a:off x="693" y="532"/>
              <a:ext cx="85" cy="151"/>
            </a:xfrm>
            <a:custGeom>
              <a:avLst/>
              <a:gdLst>
                <a:gd name="txL" fmla="*/ 0 w 340"/>
                <a:gd name="txT" fmla="*/ 0 h 454"/>
                <a:gd name="txR" fmla="*/ 340 w 340"/>
                <a:gd name="txB" fmla="*/ 454 h 454"/>
              </a:gdLst>
              <a:ahLst/>
              <a:cxnLst>
                <a:cxn ang="0">
                  <a:pos x="258" y="380"/>
                </a:cxn>
                <a:cxn ang="0">
                  <a:pos x="340" y="75"/>
                </a:cxn>
                <a:cxn ang="0">
                  <a:pos x="337" y="67"/>
                </a:cxn>
                <a:cxn ang="0">
                  <a:pos x="335" y="63"/>
                </a:cxn>
                <a:cxn ang="0">
                  <a:pos x="325" y="46"/>
                </a:cxn>
                <a:cxn ang="0">
                  <a:pos x="317" y="34"/>
                </a:cxn>
                <a:cxn ang="0">
                  <a:pos x="308" y="25"/>
                </a:cxn>
                <a:cxn ang="0">
                  <a:pos x="300" y="18"/>
                </a:cxn>
                <a:cxn ang="0">
                  <a:pos x="281" y="8"/>
                </a:cxn>
                <a:cxn ang="0">
                  <a:pos x="270" y="4"/>
                </a:cxn>
                <a:cxn ang="0">
                  <a:pos x="260" y="1"/>
                </a:cxn>
                <a:cxn ang="0">
                  <a:pos x="239" y="0"/>
                </a:cxn>
                <a:cxn ang="0">
                  <a:pos x="204" y="4"/>
                </a:cxn>
                <a:cxn ang="0">
                  <a:pos x="186" y="9"/>
                </a:cxn>
                <a:cxn ang="0">
                  <a:pos x="171" y="17"/>
                </a:cxn>
                <a:cxn ang="0">
                  <a:pos x="153" y="25"/>
                </a:cxn>
                <a:cxn ang="0">
                  <a:pos x="137" y="37"/>
                </a:cxn>
                <a:cxn ang="0">
                  <a:pos x="104" y="67"/>
                </a:cxn>
                <a:cxn ang="0">
                  <a:pos x="84" y="87"/>
                </a:cxn>
                <a:cxn ang="0">
                  <a:pos x="68" y="109"/>
                </a:cxn>
                <a:cxn ang="0">
                  <a:pos x="52" y="133"/>
                </a:cxn>
                <a:cxn ang="0">
                  <a:pos x="39" y="159"/>
                </a:cxn>
                <a:cxn ang="0">
                  <a:pos x="24" y="192"/>
                </a:cxn>
                <a:cxn ang="0">
                  <a:pos x="13" y="227"/>
                </a:cxn>
                <a:cxn ang="0">
                  <a:pos x="4" y="262"/>
                </a:cxn>
                <a:cxn ang="0">
                  <a:pos x="1" y="278"/>
                </a:cxn>
                <a:cxn ang="0">
                  <a:pos x="1" y="295"/>
                </a:cxn>
                <a:cxn ang="0">
                  <a:pos x="0" y="319"/>
                </a:cxn>
                <a:cxn ang="0">
                  <a:pos x="4" y="343"/>
                </a:cxn>
                <a:cxn ang="0">
                  <a:pos x="8" y="365"/>
                </a:cxn>
                <a:cxn ang="0">
                  <a:pos x="16" y="387"/>
                </a:cxn>
                <a:cxn ang="0">
                  <a:pos x="24" y="402"/>
                </a:cxn>
                <a:cxn ang="0">
                  <a:pos x="33" y="416"/>
                </a:cxn>
                <a:cxn ang="0">
                  <a:pos x="43" y="427"/>
                </a:cxn>
                <a:cxn ang="0">
                  <a:pos x="55" y="437"/>
                </a:cxn>
                <a:cxn ang="0">
                  <a:pos x="68" y="444"/>
                </a:cxn>
                <a:cxn ang="0">
                  <a:pos x="83" y="450"/>
                </a:cxn>
                <a:cxn ang="0">
                  <a:pos x="98" y="453"/>
                </a:cxn>
                <a:cxn ang="0">
                  <a:pos x="116" y="454"/>
                </a:cxn>
                <a:cxn ang="0">
                  <a:pos x="131" y="453"/>
                </a:cxn>
                <a:cxn ang="0">
                  <a:pos x="148" y="450"/>
                </a:cxn>
                <a:cxn ang="0">
                  <a:pos x="156" y="446"/>
                </a:cxn>
                <a:cxn ang="0">
                  <a:pos x="165" y="444"/>
                </a:cxn>
                <a:cxn ang="0">
                  <a:pos x="182" y="437"/>
                </a:cxn>
                <a:cxn ang="0">
                  <a:pos x="197" y="427"/>
                </a:cxn>
                <a:cxn ang="0">
                  <a:pos x="215" y="416"/>
                </a:cxn>
                <a:cxn ang="0">
                  <a:pos x="232" y="402"/>
                </a:cxn>
                <a:cxn ang="0">
                  <a:pos x="250" y="387"/>
                </a:cxn>
                <a:cxn ang="0">
                  <a:pos x="258" y="380"/>
                </a:cxn>
              </a:cxnLst>
              <a:rect l="txL" t="txT" r="txR" b="txB"/>
              <a:pathLst>
                <a:path w="340" h="454">
                  <a:moveTo>
                    <a:pt x="258" y="380"/>
                  </a:moveTo>
                  <a:lnTo>
                    <a:pt x="340" y="75"/>
                  </a:lnTo>
                  <a:lnTo>
                    <a:pt x="337" y="67"/>
                  </a:lnTo>
                  <a:lnTo>
                    <a:pt x="335" y="63"/>
                  </a:lnTo>
                  <a:lnTo>
                    <a:pt x="325" y="46"/>
                  </a:lnTo>
                  <a:lnTo>
                    <a:pt x="317" y="34"/>
                  </a:lnTo>
                  <a:lnTo>
                    <a:pt x="308" y="25"/>
                  </a:lnTo>
                  <a:lnTo>
                    <a:pt x="300" y="18"/>
                  </a:lnTo>
                  <a:lnTo>
                    <a:pt x="281" y="8"/>
                  </a:lnTo>
                  <a:lnTo>
                    <a:pt x="270" y="4"/>
                  </a:lnTo>
                  <a:lnTo>
                    <a:pt x="260" y="1"/>
                  </a:lnTo>
                  <a:lnTo>
                    <a:pt x="239" y="0"/>
                  </a:lnTo>
                  <a:lnTo>
                    <a:pt x="204" y="4"/>
                  </a:lnTo>
                  <a:lnTo>
                    <a:pt x="186" y="9"/>
                  </a:lnTo>
                  <a:lnTo>
                    <a:pt x="171" y="17"/>
                  </a:lnTo>
                  <a:lnTo>
                    <a:pt x="153" y="25"/>
                  </a:lnTo>
                  <a:lnTo>
                    <a:pt x="137" y="37"/>
                  </a:lnTo>
                  <a:lnTo>
                    <a:pt x="104" y="67"/>
                  </a:lnTo>
                  <a:lnTo>
                    <a:pt x="84" y="87"/>
                  </a:lnTo>
                  <a:lnTo>
                    <a:pt x="68" y="109"/>
                  </a:lnTo>
                  <a:lnTo>
                    <a:pt x="52" y="133"/>
                  </a:lnTo>
                  <a:lnTo>
                    <a:pt x="39" y="159"/>
                  </a:lnTo>
                  <a:lnTo>
                    <a:pt x="24" y="192"/>
                  </a:lnTo>
                  <a:lnTo>
                    <a:pt x="13" y="227"/>
                  </a:lnTo>
                  <a:lnTo>
                    <a:pt x="4" y="262"/>
                  </a:lnTo>
                  <a:lnTo>
                    <a:pt x="1" y="278"/>
                  </a:lnTo>
                  <a:lnTo>
                    <a:pt x="1" y="295"/>
                  </a:lnTo>
                  <a:lnTo>
                    <a:pt x="0" y="319"/>
                  </a:lnTo>
                  <a:lnTo>
                    <a:pt x="4" y="343"/>
                  </a:lnTo>
                  <a:lnTo>
                    <a:pt x="8" y="365"/>
                  </a:lnTo>
                  <a:lnTo>
                    <a:pt x="16" y="387"/>
                  </a:lnTo>
                  <a:lnTo>
                    <a:pt x="24" y="402"/>
                  </a:lnTo>
                  <a:lnTo>
                    <a:pt x="33" y="416"/>
                  </a:lnTo>
                  <a:lnTo>
                    <a:pt x="43" y="427"/>
                  </a:lnTo>
                  <a:lnTo>
                    <a:pt x="55" y="437"/>
                  </a:lnTo>
                  <a:lnTo>
                    <a:pt x="68" y="444"/>
                  </a:lnTo>
                  <a:lnTo>
                    <a:pt x="83" y="450"/>
                  </a:lnTo>
                  <a:lnTo>
                    <a:pt x="98" y="453"/>
                  </a:lnTo>
                  <a:lnTo>
                    <a:pt x="116" y="454"/>
                  </a:lnTo>
                  <a:lnTo>
                    <a:pt x="131" y="453"/>
                  </a:lnTo>
                  <a:lnTo>
                    <a:pt x="148" y="450"/>
                  </a:lnTo>
                  <a:lnTo>
                    <a:pt x="156" y="446"/>
                  </a:lnTo>
                  <a:lnTo>
                    <a:pt x="165" y="444"/>
                  </a:lnTo>
                  <a:lnTo>
                    <a:pt x="182" y="437"/>
                  </a:lnTo>
                  <a:lnTo>
                    <a:pt x="197" y="427"/>
                  </a:lnTo>
                  <a:lnTo>
                    <a:pt x="215" y="416"/>
                  </a:lnTo>
                  <a:lnTo>
                    <a:pt x="232" y="402"/>
                  </a:lnTo>
                  <a:lnTo>
                    <a:pt x="250" y="387"/>
                  </a:lnTo>
                  <a:lnTo>
                    <a:pt x="258" y="380"/>
                  </a:lnTo>
                </a:path>
              </a:pathLst>
            </a:custGeom>
            <a:noFill/>
            <a:ln w="254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0" name="Line 26"/>
            <p:cNvSpPr/>
            <p:nvPr/>
          </p:nvSpPr>
          <p:spPr>
            <a:xfrm>
              <a:off x="591" y="535"/>
              <a:ext cx="14" cy="148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1" name="Line 27"/>
            <p:cNvSpPr/>
            <p:nvPr/>
          </p:nvSpPr>
          <p:spPr>
            <a:xfrm flipH="1">
              <a:off x="517" y="535"/>
              <a:ext cx="2" cy="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2" name="Line 28"/>
            <p:cNvSpPr/>
            <p:nvPr/>
          </p:nvSpPr>
          <p:spPr>
            <a:xfrm flipV="1">
              <a:off x="464" y="535"/>
              <a:ext cx="55" cy="148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3" name="Line 29"/>
            <p:cNvSpPr/>
            <p:nvPr/>
          </p:nvSpPr>
          <p:spPr>
            <a:xfrm>
              <a:off x="519" y="535"/>
              <a:ext cx="72" cy="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4" name="Freeform 30"/>
            <p:cNvSpPr/>
            <p:nvPr/>
          </p:nvSpPr>
          <p:spPr>
            <a:xfrm>
              <a:off x="519" y="379"/>
              <a:ext cx="72" cy="156"/>
            </a:xfrm>
            <a:custGeom>
              <a:avLst/>
              <a:gdLst>
                <a:gd name="txL" fmla="*/ 0 w 289"/>
                <a:gd name="txT" fmla="*/ 0 h 468"/>
                <a:gd name="txR" fmla="*/ 289 w 289"/>
                <a:gd name="txB" fmla="*/ 468 h 468"/>
              </a:gdLst>
              <a:ahLst/>
              <a:cxnLst>
                <a:cxn ang="0">
                  <a:pos x="289" y="468"/>
                </a:cxn>
                <a:cxn ang="0">
                  <a:pos x="230" y="0"/>
                </a:cxn>
                <a:cxn ang="0">
                  <a:pos x="0" y="468"/>
                </a:cxn>
              </a:cxnLst>
              <a:rect l="txL" t="txT" r="txR" b="txB"/>
              <a:pathLst>
                <a:path w="289" h="468">
                  <a:moveTo>
                    <a:pt x="289" y="468"/>
                  </a:moveTo>
                  <a:lnTo>
                    <a:pt x="230" y="0"/>
                  </a:lnTo>
                  <a:lnTo>
                    <a:pt x="0" y="468"/>
                  </a:lnTo>
                </a:path>
              </a:pathLst>
            </a:custGeom>
            <a:noFill/>
            <a:ln w="2540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5" name="Line 31"/>
            <p:cNvSpPr/>
            <p:nvPr/>
          </p:nvSpPr>
          <p:spPr>
            <a:xfrm flipH="1">
              <a:off x="591" y="535"/>
              <a:ext cx="1" cy="0"/>
            </a:xfrm>
            <a:prstGeom prst="line">
              <a:avLst/>
            </a:prstGeom>
            <a:ln w="254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26" name="Freeform 32"/>
            <p:cNvSpPr/>
            <p:nvPr/>
          </p:nvSpPr>
          <p:spPr>
            <a:xfrm>
              <a:off x="1298" y="541"/>
              <a:ext cx="15" cy="1"/>
            </a:xfrm>
            <a:custGeom>
              <a:avLst/>
              <a:gdLst>
                <a:gd name="txL" fmla="*/ 0 w 58"/>
                <a:gd name="txT" fmla="*/ 0 h 2"/>
                <a:gd name="txR" fmla="*/ 58 w 58"/>
                <a:gd name="txB" fmla="*/ 2 h 2"/>
              </a:gdLst>
              <a:ahLst/>
              <a:cxnLst>
                <a:cxn ang="0">
                  <a:pos x="0" y="2"/>
                </a:cxn>
                <a:cxn ang="0">
                  <a:pos x="37" y="0"/>
                </a:cxn>
                <a:cxn ang="0">
                  <a:pos x="58" y="0"/>
                </a:cxn>
              </a:cxnLst>
              <a:rect l="txL" t="txT" r="txR" b="txB"/>
              <a:pathLst>
                <a:path w="58" h="2">
                  <a:moveTo>
                    <a:pt x="0" y="2"/>
                  </a:moveTo>
                  <a:lnTo>
                    <a:pt x="37" y="0"/>
                  </a:lnTo>
                  <a:lnTo>
                    <a:pt x="58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7" name="Freeform 33"/>
            <p:cNvSpPr/>
            <p:nvPr/>
          </p:nvSpPr>
          <p:spPr>
            <a:xfrm>
              <a:off x="1298" y="541"/>
              <a:ext cx="15" cy="1"/>
            </a:xfrm>
            <a:custGeom>
              <a:avLst/>
              <a:gdLst>
                <a:gd name="txL" fmla="*/ 0 w 58"/>
                <a:gd name="txT" fmla="*/ 0 h 2"/>
                <a:gd name="txR" fmla="*/ 58 w 58"/>
                <a:gd name="txB" fmla="*/ 2 h 2"/>
              </a:gdLst>
              <a:ahLst/>
              <a:cxnLst>
                <a:cxn ang="0">
                  <a:pos x="58" y="0"/>
                </a:cxn>
                <a:cxn ang="0">
                  <a:pos x="33" y="1"/>
                </a:cxn>
                <a:cxn ang="0">
                  <a:pos x="10" y="2"/>
                </a:cxn>
                <a:cxn ang="0">
                  <a:pos x="0" y="2"/>
                </a:cxn>
              </a:cxnLst>
              <a:rect l="txL" t="txT" r="txR" b="txB"/>
              <a:pathLst>
                <a:path w="58" h="2">
                  <a:moveTo>
                    <a:pt x="58" y="0"/>
                  </a:moveTo>
                  <a:lnTo>
                    <a:pt x="33" y="1"/>
                  </a:lnTo>
                  <a:lnTo>
                    <a:pt x="10" y="2"/>
                  </a:lnTo>
                  <a:lnTo>
                    <a:pt x="0" y="2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8" name="Freeform 34"/>
            <p:cNvSpPr/>
            <p:nvPr/>
          </p:nvSpPr>
          <p:spPr>
            <a:xfrm>
              <a:off x="1270" y="541"/>
              <a:ext cx="28" cy="1"/>
            </a:xfrm>
            <a:custGeom>
              <a:avLst/>
              <a:gdLst>
                <a:gd name="txL" fmla="*/ 0 w 114"/>
                <a:gd name="txT" fmla="*/ 0 h 4"/>
                <a:gd name="txR" fmla="*/ 114 w 114"/>
                <a:gd name="txB" fmla="*/ 4 h 4"/>
              </a:gdLst>
              <a:ahLst/>
              <a:cxnLst>
                <a:cxn ang="0">
                  <a:pos x="0" y="1"/>
                </a:cxn>
                <a:cxn ang="0">
                  <a:pos x="16" y="0"/>
                </a:cxn>
                <a:cxn ang="0">
                  <a:pos x="28" y="0"/>
                </a:cxn>
                <a:cxn ang="0">
                  <a:pos x="42" y="1"/>
                </a:cxn>
                <a:cxn ang="0">
                  <a:pos x="73" y="2"/>
                </a:cxn>
                <a:cxn ang="0">
                  <a:pos x="114" y="4"/>
                </a:cxn>
              </a:cxnLst>
              <a:rect l="txL" t="txT" r="txR" b="txB"/>
              <a:pathLst>
                <a:path w="114" h="4">
                  <a:moveTo>
                    <a:pt x="0" y="1"/>
                  </a:moveTo>
                  <a:lnTo>
                    <a:pt x="16" y="0"/>
                  </a:lnTo>
                  <a:lnTo>
                    <a:pt x="28" y="0"/>
                  </a:lnTo>
                  <a:lnTo>
                    <a:pt x="42" y="1"/>
                  </a:lnTo>
                  <a:lnTo>
                    <a:pt x="73" y="2"/>
                  </a:lnTo>
                  <a:lnTo>
                    <a:pt x="114" y="4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29" name="Freeform 35"/>
            <p:cNvSpPr/>
            <p:nvPr/>
          </p:nvSpPr>
          <p:spPr>
            <a:xfrm>
              <a:off x="1276" y="542"/>
              <a:ext cx="22" cy="0"/>
            </a:xfrm>
            <a:custGeom>
              <a:avLst/>
              <a:gdLst>
                <a:gd name="txL" fmla="*/ 0 w 90"/>
                <a:gd name="txT" fmla="*/ 0 h 1"/>
                <a:gd name="txR" fmla="*/ 90 w 90"/>
                <a:gd name="txB" fmla="*/ 0 h 1"/>
              </a:gdLst>
              <a:ahLst/>
              <a:cxnLst>
                <a:cxn ang="0">
                  <a:pos x="90" y="0"/>
                </a:cxn>
                <a:cxn ang="0">
                  <a:pos x="59" y="0"/>
                </a:cxn>
                <a:cxn ang="0">
                  <a:pos x="45" y="0"/>
                </a:cxn>
                <a:cxn ang="0">
                  <a:pos x="34" y="1"/>
                </a:cxn>
                <a:cxn ang="0">
                  <a:pos x="14" y="1"/>
                </a:cxn>
                <a:cxn ang="0">
                  <a:pos x="0" y="1"/>
                </a:cxn>
              </a:cxnLst>
              <a:rect l="txL" t="txT" r="txR" b="txB"/>
              <a:pathLst>
                <a:path w="90" h="1">
                  <a:moveTo>
                    <a:pt x="90" y="0"/>
                  </a:moveTo>
                  <a:lnTo>
                    <a:pt x="59" y="0"/>
                  </a:lnTo>
                  <a:lnTo>
                    <a:pt x="45" y="0"/>
                  </a:lnTo>
                  <a:lnTo>
                    <a:pt x="34" y="1"/>
                  </a:lnTo>
                  <a:lnTo>
                    <a:pt x="14" y="1"/>
                  </a:lnTo>
                  <a:lnTo>
                    <a:pt x="0" y="1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0" name="Line 36"/>
            <p:cNvSpPr/>
            <p:nvPr/>
          </p:nvSpPr>
          <p:spPr>
            <a:xfrm flipH="1">
              <a:off x="1270" y="392"/>
              <a:ext cx="19" cy="149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31" name="Freeform 37"/>
            <p:cNvSpPr/>
            <p:nvPr/>
          </p:nvSpPr>
          <p:spPr>
            <a:xfrm>
              <a:off x="1248" y="541"/>
              <a:ext cx="135" cy="165"/>
            </a:xfrm>
            <a:custGeom>
              <a:avLst/>
              <a:gdLst>
                <a:gd name="txL" fmla="*/ 0 w 537"/>
                <a:gd name="txT" fmla="*/ 0 h 495"/>
                <a:gd name="txR" fmla="*/ 537 w 537"/>
                <a:gd name="txB" fmla="*/ 495 h 495"/>
              </a:gdLst>
              <a:ahLst/>
              <a:cxnLst>
                <a:cxn ang="0">
                  <a:pos x="85" y="0"/>
                </a:cxn>
                <a:cxn ang="0">
                  <a:pos x="0" y="495"/>
                </a:cxn>
                <a:cxn ang="0">
                  <a:pos x="25" y="485"/>
                </a:cxn>
                <a:cxn ang="0">
                  <a:pos x="36" y="480"/>
                </a:cxn>
                <a:cxn ang="0">
                  <a:pos x="49" y="478"/>
                </a:cxn>
                <a:cxn ang="0">
                  <a:pos x="59" y="475"/>
                </a:cxn>
                <a:cxn ang="0">
                  <a:pos x="69" y="474"/>
                </a:cxn>
                <a:cxn ang="0">
                  <a:pos x="78" y="473"/>
                </a:cxn>
                <a:cxn ang="0">
                  <a:pos x="86" y="474"/>
                </a:cxn>
                <a:cxn ang="0">
                  <a:pos x="119" y="472"/>
                </a:cxn>
                <a:cxn ang="0">
                  <a:pos x="153" y="469"/>
                </a:cxn>
                <a:cxn ang="0">
                  <a:pos x="186" y="465"/>
                </a:cxn>
                <a:cxn ang="0">
                  <a:pos x="193" y="463"/>
                </a:cxn>
                <a:cxn ang="0">
                  <a:pos x="194" y="461"/>
                </a:cxn>
                <a:cxn ang="0">
                  <a:pos x="197" y="461"/>
                </a:cxn>
                <a:cxn ang="0">
                  <a:pos x="202" y="461"/>
                </a:cxn>
                <a:cxn ang="0">
                  <a:pos x="220" y="459"/>
                </a:cxn>
                <a:cxn ang="0">
                  <a:pos x="252" y="451"/>
                </a:cxn>
                <a:cxn ang="0">
                  <a:pos x="285" y="443"/>
                </a:cxn>
                <a:cxn ang="0">
                  <a:pos x="317" y="433"/>
                </a:cxn>
                <a:cxn ang="0">
                  <a:pos x="351" y="421"/>
                </a:cxn>
                <a:cxn ang="0">
                  <a:pos x="358" y="417"/>
                </a:cxn>
                <a:cxn ang="0">
                  <a:pos x="365" y="414"/>
                </a:cxn>
                <a:cxn ang="0">
                  <a:pos x="380" y="407"/>
                </a:cxn>
                <a:cxn ang="0">
                  <a:pos x="394" y="398"/>
                </a:cxn>
                <a:cxn ang="0">
                  <a:pos x="409" y="390"/>
                </a:cxn>
                <a:cxn ang="0">
                  <a:pos x="434" y="373"/>
                </a:cxn>
                <a:cxn ang="0">
                  <a:pos x="439" y="367"/>
                </a:cxn>
                <a:cxn ang="0">
                  <a:pos x="446" y="363"/>
                </a:cxn>
                <a:cxn ang="0">
                  <a:pos x="458" y="354"/>
                </a:cxn>
                <a:cxn ang="0">
                  <a:pos x="477" y="331"/>
                </a:cxn>
                <a:cxn ang="0">
                  <a:pos x="481" y="325"/>
                </a:cxn>
                <a:cxn ang="0">
                  <a:pos x="486" y="319"/>
                </a:cxn>
                <a:cxn ang="0">
                  <a:pos x="496" y="308"/>
                </a:cxn>
                <a:cxn ang="0">
                  <a:pos x="503" y="295"/>
                </a:cxn>
                <a:cxn ang="0">
                  <a:pos x="507" y="288"/>
                </a:cxn>
                <a:cxn ang="0">
                  <a:pos x="512" y="282"/>
                </a:cxn>
                <a:cxn ang="0">
                  <a:pos x="518" y="269"/>
                </a:cxn>
                <a:cxn ang="0">
                  <a:pos x="526" y="257"/>
                </a:cxn>
                <a:cxn ang="0">
                  <a:pos x="533" y="228"/>
                </a:cxn>
                <a:cxn ang="0">
                  <a:pos x="536" y="215"/>
                </a:cxn>
                <a:cxn ang="0">
                  <a:pos x="537" y="202"/>
                </a:cxn>
                <a:cxn ang="0">
                  <a:pos x="535" y="177"/>
                </a:cxn>
                <a:cxn ang="0">
                  <a:pos x="530" y="153"/>
                </a:cxn>
                <a:cxn ang="0">
                  <a:pos x="517" y="130"/>
                </a:cxn>
                <a:cxn ang="0">
                  <a:pos x="510" y="119"/>
                </a:cxn>
                <a:cxn ang="0">
                  <a:pos x="501" y="109"/>
                </a:cxn>
                <a:cxn ang="0">
                  <a:pos x="478" y="88"/>
                </a:cxn>
                <a:cxn ang="0">
                  <a:pos x="453" y="70"/>
                </a:cxn>
                <a:cxn ang="0">
                  <a:pos x="399" y="40"/>
                </a:cxn>
                <a:cxn ang="0">
                  <a:pos x="350" y="19"/>
                </a:cxn>
                <a:cxn ang="0">
                  <a:pos x="325" y="11"/>
                </a:cxn>
                <a:cxn ang="0">
                  <a:pos x="301" y="6"/>
                </a:cxn>
                <a:cxn ang="0">
                  <a:pos x="279" y="2"/>
                </a:cxn>
                <a:cxn ang="0">
                  <a:pos x="257" y="1"/>
                </a:cxn>
              </a:cxnLst>
              <a:rect l="txL" t="txT" r="txR" b="txB"/>
              <a:pathLst>
                <a:path w="537" h="495">
                  <a:moveTo>
                    <a:pt x="85" y="0"/>
                  </a:moveTo>
                  <a:lnTo>
                    <a:pt x="0" y="495"/>
                  </a:lnTo>
                  <a:lnTo>
                    <a:pt x="25" y="485"/>
                  </a:lnTo>
                  <a:lnTo>
                    <a:pt x="36" y="480"/>
                  </a:lnTo>
                  <a:lnTo>
                    <a:pt x="49" y="478"/>
                  </a:lnTo>
                  <a:lnTo>
                    <a:pt x="59" y="475"/>
                  </a:lnTo>
                  <a:lnTo>
                    <a:pt x="69" y="474"/>
                  </a:lnTo>
                  <a:lnTo>
                    <a:pt x="78" y="473"/>
                  </a:lnTo>
                  <a:lnTo>
                    <a:pt x="86" y="474"/>
                  </a:lnTo>
                  <a:lnTo>
                    <a:pt x="119" y="472"/>
                  </a:lnTo>
                  <a:lnTo>
                    <a:pt x="153" y="469"/>
                  </a:lnTo>
                  <a:lnTo>
                    <a:pt x="186" y="465"/>
                  </a:lnTo>
                  <a:lnTo>
                    <a:pt x="193" y="463"/>
                  </a:lnTo>
                  <a:lnTo>
                    <a:pt x="194" y="461"/>
                  </a:lnTo>
                  <a:lnTo>
                    <a:pt x="197" y="461"/>
                  </a:lnTo>
                  <a:lnTo>
                    <a:pt x="202" y="461"/>
                  </a:lnTo>
                  <a:lnTo>
                    <a:pt x="220" y="459"/>
                  </a:lnTo>
                  <a:lnTo>
                    <a:pt x="252" y="451"/>
                  </a:lnTo>
                  <a:lnTo>
                    <a:pt x="285" y="443"/>
                  </a:lnTo>
                  <a:lnTo>
                    <a:pt x="317" y="433"/>
                  </a:lnTo>
                  <a:lnTo>
                    <a:pt x="351" y="421"/>
                  </a:lnTo>
                  <a:lnTo>
                    <a:pt x="358" y="417"/>
                  </a:lnTo>
                  <a:lnTo>
                    <a:pt x="365" y="414"/>
                  </a:lnTo>
                  <a:lnTo>
                    <a:pt x="380" y="407"/>
                  </a:lnTo>
                  <a:lnTo>
                    <a:pt x="394" y="398"/>
                  </a:lnTo>
                  <a:lnTo>
                    <a:pt x="409" y="390"/>
                  </a:lnTo>
                  <a:lnTo>
                    <a:pt x="434" y="373"/>
                  </a:lnTo>
                  <a:lnTo>
                    <a:pt x="439" y="367"/>
                  </a:lnTo>
                  <a:lnTo>
                    <a:pt x="446" y="363"/>
                  </a:lnTo>
                  <a:lnTo>
                    <a:pt x="458" y="354"/>
                  </a:lnTo>
                  <a:lnTo>
                    <a:pt x="477" y="331"/>
                  </a:lnTo>
                  <a:lnTo>
                    <a:pt x="481" y="325"/>
                  </a:lnTo>
                  <a:lnTo>
                    <a:pt x="486" y="319"/>
                  </a:lnTo>
                  <a:lnTo>
                    <a:pt x="496" y="308"/>
                  </a:lnTo>
                  <a:lnTo>
                    <a:pt x="503" y="295"/>
                  </a:lnTo>
                  <a:lnTo>
                    <a:pt x="507" y="288"/>
                  </a:lnTo>
                  <a:lnTo>
                    <a:pt x="512" y="282"/>
                  </a:lnTo>
                  <a:lnTo>
                    <a:pt x="518" y="269"/>
                  </a:lnTo>
                  <a:lnTo>
                    <a:pt x="526" y="257"/>
                  </a:lnTo>
                  <a:lnTo>
                    <a:pt x="533" y="228"/>
                  </a:lnTo>
                  <a:lnTo>
                    <a:pt x="536" y="215"/>
                  </a:lnTo>
                  <a:lnTo>
                    <a:pt x="537" y="202"/>
                  </a:lnTo>
                  <a:lnTo>
                    <a:pt x="535" y="177"/>
                  </a:lnTo>
                  <a:lnTo>
                    <a:pt x="530" y="153"/>
                  </a:lnTo>
                  <a:lnTo>
                    <a:pt x="517" y="130"/>
                  </a:lnTo>
                  <a:lnTo>
                    <a:pt x="510" y="119"/>
                  </a:lnTo>
                  <a:lnTo>
                    <a:pt x="501" y="109"/>
                  </a:lnTo>
                  <a:lnTo>
                    <a:pt x="478" y="88"/>
                  </a:lnTo>
                  <a:lnTo>
                    <a:pt x="453" y="70"/>
                  </a:lnTo>
                  <a:lnTo>
                    <a:pt x="399" y="40"/>
                  </a:lnTo>
                  <a:lnTo>
                    <a:pt x="350" y="19"/>
                  </a:lnTo>
                  <a:lnTo>
                    <a:pt x="325" y="11"/>
                  </a:lnTo>
                  <a:lnTo>
                    <a:pt x="301" y="6"/>
                  </a:lnTo>
                  <a:lnTo>
                    <a:pt x="279" y="2"/>
                  </a:lnTo>
                  <a:lnTo>
                    <a:pt x="257" y="1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2" name="Freeform 38"/>
            <p:cNvSpPr/>
            <p:nvPr/>
          </p:nvSpPr>
          <p:spPr>
            <a:xfrm>
              <a:off x="1289" y="387"/>
              <a:ext cx="106" cy="154"/>
            </a:xfrm>
            <a:custGeom>
              <a:avLst/>
              <a:gdLst>
                <a:gd name="txL" fmla="*/ 0 w 422"/>
                <a:gd name="txT" fmla="*/ 0 h 464"/>
                <a:gd name="txR" fmla="*/ 422 w 422"/>
                <a:gd name="txB" fmla="*/ 464 h 464"/>
              </a:gdLst>
              <a:ahLst/>
              <a:cxnLst>
                <a:cxn ang="0">
                  <a:pos x="93" y="464"/>
                </a:cxn>
                <a:cxn ang="0">
                  <a:pos x="113" y="460"/>
                </a:cxn>
                <a:cxn ang="0">
                  <a:pos x="136" y="455"/>
                </a:cxn>
                <a:cxn ang="0">
                  <a:pos x="182" y="442"/>
                </a:cxn>
                <a:cxn ang="0">
                  <a:pos x="206" y="433"/>
                </a:cxn>
                <a:cxn ang="0">
                  <a:pos x="233" y="423"/>
                </a:cxn>
                <a:cxn ang="0">
                  <a:pos x="287" y="398"/>
                </a:cxn>
                <a:cxn ang="0">
                  <a:pos x="319" y="378"/>
                </a:cxn>
                <a:cxn ang="0">
                  <a:pos x="348" y="358"/>
                </a:cxn>
                <a:cxn ang="0">
                  <a:pos x="359" y="347"/>
                </a:cxn>
                <a:cxn ang="0">
                  <a:pos x="372" y="337"/>
                </a:cxn>
                <a:cxn ang="0">
                  <a:pos x="392" y="315"/>
                </a:cxn>
                <a:cxn ang="0">
                  <a:pos x="406" y="291"/>
                </a:cxn>
                <a:cxn ang="0">
                  <a:pos x="416" y="266"/>
                </a:cxn>
                <a:cxn ang="0">
                  <a:pos x="418" y="253"/>
                </a:cxn>
                <a:cxn ang="0">
                  <a:pos x="421" y="241"/>
                </a:cxn>
                <a:cxn ang="0">
                  <a:pos x="422" y="214"/>
                </a:cxn>
                <a:cxn ang="0">
                  <a:pos x="417" y="186"/>
                </a:cxn>
                <a:cxn ang="0">
                  <a:pos x="411" y="162"/>
                </a:cxn>
                <a:cxn ang="0">
                  <a:pos x="401" y="138"/>
                </a:cxn>
                <a:cxn ang="0">
                  <a:pos x="390" y="117"/>
                </a:cxn>
                <a:cxn ang="0">
                  <a:pos x="372" y="97"/>
                </a:cxn>
                <a:cxn ang="0">
                  <a:pos x="353" y="80"/>
                </a:cxn>
                <a:cxn ang="0">
                  <a:pos x="331" y="64"/>
                </a:cxn>
                <a:cxn ang="0">
                  <a:pos x="305" y="52"/>
                </a:cxn>
                <a:cxn ang="0">
                  <a:pos x="275" y="38"/>
                </a:cxn>
                <a:cxn ang="0">
                  <a:pos x="246" y="28"/>
                </a:cxn>
                <a:cxn ang="0">
                  <a:pos x="216" y="19"/>
                </a:cxn>
                <a:cxn ang="0">
                  <a:pos x="187" y="13"/>
                </a:cxn>
                <a:cxn ang="0">
                  <a:pos x="155" y="6"/>
                </a:cxn>
                <a:cxn ang="0">
                  <a:pos x="123" y="3"/>
                </a:cxn>
                <a:cxn ang="0">
                  <a:pos x="91" y="0"/>
                </a:cxn>
                <a:cxn ang="0">
                  <a:pos x="59" y="0"/>
                </a:cxn>
                <a:cxn ang="0">
                  <a:pos x="0" y="4"/>
                </a:cxn>
              </a:cxnLst>
              <a:rect l="txL" t="txT" r="txR" b="txB"/>
              <a:pathLst>
                <a:path w="422" h="464">
                  <a:moveTo>
                    <a:pt x="93" y="464"/>
                  </a:moveTo>
                  <a:lnTo>
                    <a:pt x="113" y="460"/>
                  </a:lnTo>
                  <a:lnTo>
                    <a:pt x="136" y="455"/>
                  </a:lnTo>
                  <a:lnTo>
                    <a:pt x="182" y="442"/>
                  </a:lnTo>
                  <a:lnTo>
                    <a:pt x="206" y="433"/>
                  </a:lnTo>
                  <a:lnTo>
                    <a:pt x="233" y="423"/>
                  </a:lnTo>
                  <a:lnTo>
                    <a:pt x="287" y="398"/>
                  </a:lnTo>
                  <a:lnTo>
                    <a:pt x="319" y="378"/>
                  </a:lnTo>
                  <a:lnTo>
                    <a:pt x="348" y="358"/>
                  </a:lnTo>
                  <a:lnTo>
                    <a:pt x="359" y="347"/>
                  </a:lnTo>
                  <a:lnTo>
                    <a:pt x="372" y="337"/>
                  </a:lnTo>
                  <a:lnTo>
                    <a:pt x="392" y="315"/>
                  </a:lnTo>
                  <a:lnTo>
                    <a:pt x="406" y="291"/>
                  </a:lnTo>
                  <a:lnTo>
                    <a:pt x="416" y="266"/>
                  </a:lnTo>
                  <a:lnTo>
                    <a:pt x="418" y="253"/>
                  </a:lnTo>
                  <a:lnTo>
                    <a:pt x="421" y="241"/>
                  </a:lnTo>
                  <a:lnTo>
                    <a:pt x="422" y="214"/>
                  </a:lnTo>
                  <a:lnTo>
                    <a:pt x="417" y="186"/>
                  </a:lnTo>
                  <a:lnTo>
                    <a:pt x="411" y="162"/>
                  </a:lnTo>
                  <a:lnTo>
                    <a:pt x="401" y="138"/>
                  </a:lnTo>
                  <a:lnTo>
                    <a:pt x="390" y="117"/>
                  </a:lnTo>
                  <a:lnTo>
                    <a:pt x="372" y="97"/>
                  </a:lnTo>
                  <a:lnTo>
                    <a:pt x="353" y="80"/>
                  </a:lnTo>
                  <a:lnTo>
                    <a:pt x="331" y="64"/>
                  </a:lnTo>
                  <a:lnTo>
                    <a:pt x="305" y="52"/>
                  </a:lnTo>
                  <a:lnTo>
                    <a:pt x="275" y="38"/>
                  </a:lnTo>
                  <a:lnTo>
                    <a:pt x="246" y="28"/>
                  </a:lnTo>
                  <a:lnTo>
                    <a:pt x="216" y="19"/>
                  </a:lnTo>
                  <a:lnTo>
                    <a:pt x="187" y="13"/>
                  </a:lnTo>
                  <a:lnTo>
                    <a:pt x="155" y="6"/>
                  </a:lnTo>
                  <a:lnTo>
                    <a:pt x="123" y="3"/>
                  </a:lnTo>
                  <a:lnTo>
                    <a:pt x="91" y="0"/>
                  </a:lnTo>
                  <a:lnTo>
                    <a:pt x="59" y="0"/>
                  </a:lnTo>
                  <a:lnTo>
                    <a:pt x="0" y="4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3" name="Freeform 39"/>
            <p:cNvSpPr/>
            <p:nvPr/>
          </p:nvSpPr>
          <p:spPr>
            <a:xfrm>
              <a:off x="1489" y="555"/>
              <a:ext cx="100" cy="145"/>
            </a:xfrm>
            <a:custGeom>
              <a:avLst/>
              <a:gdLst>
                <a:gd name="txL" fmla="*/ 0 w 401"/>
                <a:gd name="txT" fmla="*/ 0 h 435"/>
                <a:gd name="txR" fmla="*/ 401 w 401"/>
                <a:gd name="txB" fmla="*/ 435 h 435"/>
              </a:gdLst>
              <a:ahLst/>
              <a:cxnLst>
                <a:cxn ang="0">
                  <a:pos x="79" y="0"/>
                </a:cxn>
                <a:cxn ang="0">
                  <a:pos x="0" y="435"/>
                </a:cxn>
                <a:cxn ang="0">
                  <a:pos x="31" y="431"/>
                </a:cxn>
                <a:cxn ang="0">
                  <a:pos x="67" y="426"/>
                </a:cxn>
                <a:cxn ang="0">
                  <a:pos x="106" y="423"/>
                </a:cxn>
                <a:cxn ang="0">
                  <a:pos x="150" y="421"/>
                </a:cxn>
                <a:cxn ang="0">
                  <a:pos x="160" y="418"/>
                </a:cxn>
                <a:cxn ang="0">
                  <a:pos x="165" y="417"/>
                </a:cxn>
                <a:cxn ang="0">
                  <a:pos x="172" y="417"/>
                </a:cxn>
                <a:cxn ang="0">
                  <a:pos x="194" y="413"/>
                </a:cxn>
                <a:cxn ang="0">
                  <a:pos x="204" y="409"/>
                </a:cxn>
                <a:cxn ang="0">
                  <a:pos x="216" y="407"/>
                </a:cxn>
                <a:cxn ang="0">
                  <a:pos x="238" y="399"/>
                </a:cxn>
                <a:cxn ang="0">
                  <a:pos x="258" y="389"/>
                </a:cxn>
                <a:cxn ang="0">
                  <a:pos x="281" y="377"/>
                </a:cxn>
                <a:cxn ang="0">
                  <a:pos x="301" y="364"/>
                </a:cxn>
                <a:cxn ang="0">
                  <a:pos x="324" y="349"/>
                </a:cxn>
                <a:cxn ang="0">
                  <a:pos x="341" y="332"/>
                </a:cxn>
                <a:cxn ang="0">
                  <a:pos x="358" y="314"/>
                </a:cxn>
                <a:cxn ang="0">
                  <a:pos x="371" y="294"/>
                </a:cxn>
                <a:cxn ang="0">
                  <a:pos x="383" y="274"/>
                </a:cxn>
                <a:cxn ang="0">
                  <a:pos x="384" y="267"/>
                </a:cxn>
                <a:cxn ang="0">
                  <a:pos x="386" y="262"/>
                </a:cxn>
                <a:cxn ang="0">
                  <a:pos x="390" y="250"/>
                </a:cxn>
                <a:cxn ang="0">
                  <a:pos x="393" y="238"/>
                </a:cxn>
                <a:cxn ang="0">
                  <a:pos x="396" y="227"/>
                </a:cxn>
                <a:cxn ang="0">
                  <a:pos x="400" y="203"/>
                </a:cxn>
                <a:cxn ang="0">
                  <a:pos x="400" y="189"/>
                </a:cxn>
                <a:cxn ang="0">
                  <a:pos x="400" y="183"/>
                </a:cxn>
                <a:cxn ang="0">
                  <a:pos x="400" y="179"/>
                </a:cxn>
                <a:cxn ang="0">
                  <a:pos x="401" y="177"/>
                </a:cxn>
                <a:cxn ang="0">
                  <a:pos x="399" y="150"/>
                </a:cxn>
                <a:cxn ang="0">
                  <a:pos x="395" y="127"/>
                </a:cxn>
                <a:cxn ang="0">
                  <a:pos x="389" y="106"/>
                </a:cxn>
                <a:cxn ang="0">
                  <a:pos x="383" y="87"/>
                </a:cxn>
                <a:cxn ang="0">
                  <a:pos x="373" y="70"/>
                </a:cxn>
                <a:cxn ang="0">
                  <a:pos x="361" y="56"/>
                </a:cxn>
                <a:cxn ang="0">
                  <a:pos x="347" y="44"/>
                </a:cxn>
                <a:cxn ang="0">
                  <a:pos x="332" y="35"/>
                </a:cxn>
                <a:cxn ang="0">
                  <a:pos x="312" y="26"/>
                </a:cxn>
                <a:cxn ang="0">
                  <a:pos x="290" y="19"/>
                </a:cxn>
                <a:cxn ang="0">
                  <a:pos x="263" y="14"/>
                </a:cxn>
                <a:cxn ang="0">
                  <a:pos x="234" y="9"/>
                </a:cxn>
                <a:cxn ang="0">
                  <a:pos x="201" y="5"/>
                </a:cxn>
                <a:cxn ang="0">
                  <a:pos x="164" y="2"/>
                </a:cxn>
                <a:cxn ang="0">
                  <a:pos x="123" y="0"/>
                </a:cxn>
                <a:cxn ang="0">
                  <a:pos x="79" y="0"/>
                </a:cxn>
              </a:cxnLst>
              <a:rect l="txL" t="txT" r="txR" b="txB"/>
              <a:pathLst>
                <a:path w="401" h="435">
                  <a:moveTo>
                    <a:pt x="79" y="0"/>
                  </a:moveTo>
                  <a:lnTo>
                    <a:pt x="0" y="435"/>
                  </a:lnTo>
                  <a:lnTo>
                    <a:pt x="31" y="431"/>
                  </a:lnTo>
                  <a:lnTo>
                    <a:pt x="67" y="426"/>
                  </a:lnTo>
                  <a:lnTo>
                    <a:pt x="106" y="423"/>
                  </a:lnTo>
                  <a:lnTo>
                    <a:pt x="150" y="421"/>
                  </a:lnTo>
                  <a:lnTo>
                    <a:pt x="160" y="418"/>
                  </a:lnTo>
                  <a:lnTo>
                    <a:pt x="165" y="417"/>
                  </a:lnTo>
                  <a:lnTo>
                    <a:pt x="172" y="417"/>
                  </a:lnTo>
                  <a:lnTo>
                    <a:pt x="194" y="413"/>
                  </a:lnTo>
                  <a:lnTo>
                    <a:pt x="204" y="409"/>
                  </a:lnTo>
                  <a:lnTo>
                    <a:pt x="216" y="407"/>
                  </a:lnTo>
                  <a:lnTo>
                    <a:pt x="238" y="399"/>
                  </a:lnTo>
                  <a:lnTo>
                    <a:pt x="258" y="389"/>
                  </a:lnTo>
                  <a:lnTo>
                    <a:pt x="281" y="377"/>
                  </a:lnTo>
                  <a:lnTo>
                    <a:pt x="301" y="364"/>
                  </a:lnTo>
                  <a:lnTo>
                    <a:pt x="324" y="349"/>
                  </a:lnTo>
                  <a:lnTo>
                    <a:pt x="341" y="332"/>
                  </a:lnTo>
                  <a:lnTo>
                    <a:pt x="358" y="314"/>
                  </a:lnTo>
                  <a:lnTo>
                    <a:pt x="371" y="294"/>
                  </a:lnTo>
                  <a:lnTo>
                    <a:pt x="383" y="274"/>
                  </a:lnTo>
                  <a:lnTo>
                    <a:pt x="384" y="267"/>
                  </a:lnTo>
                  <a:lnTo>
                    <a:pt x="386" y="262"/>
                  </a:lnTo>
                  <a:lnTo>
                    <a:pt x="390" y="250"/>
                  </a:lnTo>
                  <a:lnTo>
                    <a:pt x="393" y="238"/>
                  </a:lnTo>
                  <a:lnTo>
                    <a:pt x="396" y="227"/>
                  </a:lnTo>
                  <a:lnTo>
                    <a:pt x="400" y="203"/>
                  </a:lnTo>
                  <a:lnTo>
                    <a:pt x="400" y="189"/>
                  </a:lnTo>
                  <a:lnTo>
                    <a:pt x="400" y="183"/>
                  </a:lnTo>
                  <a:lnTo>
                    <a:pt x="400" y="179"/>
                  </a:lnTo>
                  <a:lnTo>
                    <a:pt x="401" y="177"/>
                  </a:lnTo>
                  <a:lnTo>
                    <a:pt x="399" y="150"/>
                  </a:lnTo>
                  <a:lnTo>
                    <a:pt x="395" y="127"/>
                  </a:lnTo>
                  <a:lnTo>
                    <a:pt x="389" y="106"/>
                  </a:lnTo>
                  <a:lnTo>
                    <a:pt x="383" y="87"/>
                  </a:lnTo>
                  <a:lnTo>
                    <a:pt x="373" y="70"/>
                  </a:lnTo>
                  <a:lnTo>
                    <a:pt x="361" y="56"/>
                  </a:lnTo>
                  <a:lnTo>
                    <a:pt x="347" y="44"/>
                  </a:lnTo>
                  <a:lnTo>
                    <a:pt x="332" y="35"/>
                  </a:lnTo>
                  <a:lnTo>
                    <a:pt x="312" y="26"/>
                  </a:lnTo>
                  <a:lnTo>
                    <a:pt x="290" y="19"/>
                  </a:lnTo>
                  <a:lnTo>
                    <a:pt x="263" y="14"/>
                  </a:lnTo>
                  <a:lnTo>
                    <a:pt x="234" y="9"/>
                  </a:lnTo>
                  <a:lnTo>
                    <a:pt x="201" y="5"/>
                  </a:lnTo>
                  <a:lnTo>
                    <a:pt x="164" y="2"/>
                  </a:lnTo>
                  <a:lnTo>
                    <a:pt x="123" y="0"/>
                  </a:lnTo>
                  <a:lnTo>
                    <a:pt x="79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4" name="Freeform 40"/>
            <p:cNvSpPr/>
            <p:nvPr/>
          </p:nvSpPr>
          <p:spPr>
            <a:xfrm>
              <a:off x="1505" y="384"/>
              <a:ext cx="26" cy="171"/>
            </a:xfrm>
            <a:custGeom>
              <a:avLst/>
              <a:gdLst>
                <a:gd name="txL" fmla="*/ 0 w 105"/>
                <a:gd name="txT" fmla="*/ 0 h 512"/>
                <a:gd name="txR" fmla="*/ 105 w 105"/>
                <a:gd name="txB" fmla="*/ 512 h 512"/>
              </a:gdLst>
              <a:ahLst/>
              <a:cxnLst>
                <a:cxn ang="0">
                  <a:pos x="14" y="512"/>
                </a:cxn>
                <a:cxn ang="0">
                  <a:pos x="105" y="0"/>
                </a:cxn>
                <a:cxn ang="0">
                  <a:pos x="93" y="17"/>
                </a:cxn>
                <a:cxn ang="0">
                  <a:pos x="90" y="18"/>
                </a:cxn>
                <a:cxn ang="0">
                  <a:pos x="89" y="21"/>
                </a:cxn>
                <a:cxn ang="0">
                  <a:pos x="87" y="25"/>
                </a:cxn>
                <a:cxn ang="0">
                  <a:pos x="82" y="34"/>
                </a:cxn>
                <a:cxn ang="0">
                  <a:pos x="69" y="49"/>
                </a:cxn>
                <a:cxn ang="0">
                  <a:pos x="65" y="51"/>
                </a:cxn>
                <a:cxn ang="0">
                  <a:pos x="63" y="54"/>
                </a:cxn>
                <a:cxn ang="0">
                  <a:pos x="58" y="61"/>
                </a:cxn>
                <a:cxn ang="0">
                  <a:pos x="43" y="71"/>
                </a:cxn>
                <a:cxn ang="0">
                  <a:pos x="35" y="74"/>
                </a:cxn>
                <a:cxn ang="0">
                  <a:pos x="29" y="79"/>
                </a:cxn>
                <a:cxn ang="0">
                  <a:pos x="14" y="84"/>
                </a:cxn>
                <a:cxn ang="0">
                  <a:pos x="6" y="86"/>
                </a:cxn>
                <a:cxn ang="0">
                  <a:pos x="4" y="86"/>
                </a:cxn>
                <a:cxn ang="0">
                  <a:pos x="2" y="86"/>
                </a:cxn>
                <a:cxn ang="0">
                  <a:pos x="2" y="87"/>
                </a:cxn>
                <a:cxn ang="0">
                  <a:pos x="0" y="90"/>
                </a:cxn>
              </a:cxnLst>
              <a:rect l="txL" t="txT" r="txR" b="txB"/>
              <a:pathLst>
                <a:path w="105" h="512">
                  <a:moveTo>
                    <a:pt x="14" y="512"/>
                  </a:moveTo>
                  <a:lnTo>
                    <a:pt x="105" y="0"/>
                  </a:lnTo>
                  <a:lnTo>
                    <a:pt x="93" y="17"/>
                  </a:lnTo>
                  <a:lnTo>
                    <a:pt x="90" y="18"/>
                  </a:lnTo>
                  <a:lnTo>
                    <a:pt x="89" y="21"/>
                  </a:lnTo>
                  <a:lnTo>
                    <a:pt x="87" y="25"/>
                  </a:lnTo>
                  <a:lnTo>
                    <a:pt x="82" y="34"/>
                  </a:lnTo>
                  <a:lnTo>
                    <a:pt x="69" y="49"/>
                  </a:lnTo>
                  <a:lnTo>
                    <a:pt x="65" y="51"/>
                  </a:lnTo>
                  <a:lnTo>
                    <a:pt x="63" y="54"/>
                  </a:lnTo>
                  <a:lnTo>
                    <a:pt x="58" y="61"/>
                  </a:lnTo>
                  <a:lnTo>
                    <a:pt x="43" y="71"/>
                  </a:lnTo>
                  <a:lnTo>
                    <a:pt x="35" y="74"/>
                  </a:lnTo>
                  <a:lnTo>
                    <a:pt x="29" y="79"/>
                  </a:lnTo>
                  <a:lnTo>
                    <a:pt x="14" y="84"/>
                  </a:lnTo>
                  <a:lnTo>
                    <a:pt x="6" y="86"/>
                  </a:lnTo>
                  <a:lnTo>
                    <a:pt x="4" y="86"/>
                  </a:lnTo>
                  <a:lnTo>
                    <a:pt x="2" y="86"/>
                  </a:lnTo>
                  <a:lnTo>
                    <a:pt x="2" y="87"/>
                  </a:lnTo>
                  <a:lnTo>
                    <a:pt x="0" y="9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5" name="Freeform 41"/>
            <p:cNvSpPr/>
            <p:nvPr/>
          </p:nvSpPr>
          <p:spPr>
            <a:xfrm>
              <a:off x="2036" y="386"/>
              <a:ext cx="156" cy="307"/>
            </a:xfrm>
            <a:custGeom>
              <a:avLst/>
              <a:gdLst>
                <a:gd name="txL" fmla="*/ 0 w 624"/>
                <a:gd name="txT" fmla="*/ 0 h 919"/>
                <a:gd name="txR" fmla="*/ 624 w 624"/>
                <a:gd name="txB" fmla="*/ 919 h 919"/>
              </a:gdLst>
              <a:ahLst/>
              <a:cxnLst>
                <a:cxn ang="0">
                  <a:pos x="476" y="804"/>
                </a:cxn>
                <a:cxn ang="0">
                  <a:pos x="440" y="833"/>
                </a:cxn>
                <a:cxn ang="0">
                  <a:pos x="422" y="847"/>
                </a:cxn>
                <a:cxn ang="0">
                  <a:pos x="406" y="859"/>
                </a:cxn>
                <a:cxn ang="0">
                  <a:pos x="372" y="879"/>
                </a:cxn>
                <a:cxn ang="0">
                  <a:pos x="339" y="897"/>
                </a:cxn>
                <a:cxn ang="0">
                  <a:pos x="307" y="908"/>
                </a:cxn>
                <a:cxn ang="0">
                  <a:pos x="275" y="917"/>
                </a:cxn>
                <a:cxn ang="0">
                  <a:pos x="245" y="919"/>
                </a:cxn>
                <a:cxn ang="0">
                  <a:pos x="216" y="919"/>
                </a:cxn>
                <a:cxn ang="0">
                  <a:pos x="186" y="912"/>
                </a:cxn>
                <a:cxn ang="0">
                  <a:pos x="160" y="904"/>
                </a:cxn>
                <a:cxn ang="0">
                  <a:pos x="133" y="892"/>
                </a:cxn>
                <a:cxn ang="0">
                  <a:pos x="111" y="878"/>
                </a:cxn>
                <a:cxn ang="0">
                  <a:pos x="88" y="859"/>
                </a:cxn>
                <a:cxn ang="0">
                  <a:pos x="68" y="839"/>
                </a:cxn>
                <a:cxn ang="0">
                  <a:pos x="49" y="814"/>
                </a:cxn>
                <a:cxn ang="0">
                  <a:pos x="34" y="788"/>
                </a:cxn>
                <a:cxn ang="0">
                  <a:pos x="25" y="772"/>
                </a:cxn>
                <a:cxn ang="0">
                  <a:pos x="19" y="756"/>
                </a:cxn>
                <a:cxn ang="0">
                  <a:pos x="13" y="740"/>
                </a:cxn>
                <a:cxn ang="0">
                  <a:pos x="9" y="723"/>
                </a:cxn>
                <a:cxn ang="0">
                  <a:pos x="4" y="704"/>
                </a:cxn>
                <a:cxn ang="0">
                  <a:pos x="1" y="685"/>
                </a:cxn>
                <a:cxn ang="0">
                  <a:pos x="0" y="646"/>
                </a:cxn>
                <a:cxn ang="0">
                  <a:pos x="1" y="602"/>
                </a:cxn>
                <a:cxn ang="0">
                  <a:pos x="8" y="556"/>
                </a:cxn>
                <a:cxn ang="0">
                  <a:pos x="16" y="506"/>
                </a:cxn>
                <a:cxn ang="0">
                  <a:pos x="23" y="480"/>
                </a:cxn>
                <a:cxn ang="0">
                  <a:pos x="31" y="454"/>
                </a:cxn>
                <a:cxn ang="0">
                  <a:pos x="47" y="399"/>
                </a:cxn>
                <a:cxn ang="0">
                  <a:pos x="65" y="349"/>
                </a:cxn>
                <a:cxn ang="0">
                  <a:pos x="84" y="301"/>
                </a:cxn>
                <a:cxn ang="0">
                  <a:pos x="108" y="255"/>
                </a:cxn>
                <a:cxn ang="0">
                  <a:pos x="132" y="210"/>
                </a:cxn>
                <a:cxn ang="0">
                  <a:pos x="158" y="169"/>
                </a:cxn>
                <a:cxn ang="0">
                  <a:pos x="186" y="130"/>
                </a:cxn>
                <a:cxn ang="0">
                  <a:pos x="217" y="94"/>
                </a:cxn>
                <a:cxn ang="0">
                  <a:pos x="232" y="75"/>
                </a:cxn>
                <a:cxn ang="0">
                  <a:pos x="247" y="60"/>
                </a:cxn>
                <a:cxn ang="0">
                  <a:pos x="281" y="35"/>
                </a:cxn>
                <a:cxn ang="0">
                  <a:pos x="317" y="16"/>
                </a:cxn>
                <a:cxn ang="0">
                  <a:pos x="355" y="6"/>
                </a:cxn>
                <a:cxn ang="0">
                  <a:pos x="394" y="0"/>
                </a:cxn>
                <a:cxn ang="0">
                  <a:pos x="438" y="4"/>
                </a:cxn>
                <a:cxn ang="0">
                  <a:pos x="482" y="14"/>
                </a:cxn>
                <a:cxn ang="0">
                  <a:pos x="505" y="21"/>
                </a:cxn>
                <a:cxn ang="0">
                  <a:pos x="530" y="31"/>
                </a:cxn>
                <a:cxn ang="0">
                  <a:pos x="543" y="34"/>
                </a:cxn>
                <a:cxn ang="0">
                  <a:pos x="555" y="41"/>
                </a:cxn>
                <a:cxn ang="0">
                  <a:pos x="568" y="53"/>
                </a:cxn>
                <a:cxn ang="0">
                  <a:pos x="580" y="70"/>
                </a:cxn>
                <a:cxn ang="0">
                  <a:pos x="590" y="90"/>
                </a:cxn>
                <a:cxn ang="0">
                  <a:pos x="603" y="117"/>
                </a:cxn>
                <a:cxn ang="0">
                  <a:pos x="613" y="147"/>
                </a:cxn>
                <a:cxn ang="0">
                  <a:pos x="618" y="164"/>
                </a:cxn>
                <a:cxn ang="0">
                  <a:pos x="624" y="183"/>
                </a:cxn>
              </a:cxnLst>
              <a:rect l="txL" t="txT" r="txR" b="txB"/>
              <a:pathLst>
                <a:path w="624" h="919">
                  <a:moveTo>
                    <a:pt x="476" y="804"/>
                  </a:moveTo>
                  <a:lnTo>
                    <a:pt x="440" y="833"/>
                  </a:lnTo>
                  <a:lnTo>
                    <a:pt x="422" y="847"/>
                  </a:lnTo>
                  <a:lnTo>
                    <a:pt x="406" y="859"/>
                  </a:lnTo>
                  <a:lnTo>
                    <a:pt x="372" y="879"/>
                  </a:lnTo>
                  <a:lnTo>
                    <a:pt x="339" y="897"/>
                  </a:lnTo>
                  <a:lnTo>
                    <a:pt x="307" y="908"/>
                  </a:lnTo>
                  <a:lnTo>
                    <a:pt x="275" y="917"/>
                  </a:lnTo>
                  <a:lnTo>
                    <a:pt x="245" y="919"/>
                  </a:lnTo>
                  <a:lnTo>
                    <a:pt x="216" y="919"/>
                  </a:lnTo>
                  <a:lnTo>
                    <a:pt x="186" y="912"/>
                  </a:lnTo>
                  <a:lnTo>
                    <a:pt x="160" y="904"/>
                  </a:lnTo>
                  <a:lnTo>
                    <a:pt x="133" y="892"/>
                  </a:lnTo>
                  <a:lnTo>
                    <a:pt x="111" y="878"/>
                  </a:lnTo>
                  <a:lnTo>
                    <a:pt x="88" y="859"/>
                  </a:lnTo>
                  <a:lnTo>
                    <a:pt x="68" y="839"/>
                  </a:lnTo>
                  <a:lnTo>
                    <a:pt x="49" y="814"/>
                  </a:lnTo>
                  <a:lnTo>
                    <a:pt x="34" y="788"/>
                  </a:lnTo>
                  <a:lnTo>
                    <a:pt x="25" y="772"/>
                  </a:lnTo>
                  <a:lnTo>
                    <a:pt x="19" y="756"/>
                  </a:lnTo>
                  <a:lnTo>
                    <a:pt x="13" y="740"/>
                  </a:lnTo>
                  <a:lnTo>
                    <a:pt x="9" y="723"/>
                  </a:lnTo>
                  <a:lnTo>
                    <a:pt x="4" y="704"/>
                  </a:lnTo>
                  <a:lnTo>
                    <a:pt x="1" y="685"/>
                  </a:lnTo>
                  <a:lnTo>
                    <a:pt x="0" y="646"/>
                  </a:lnTo>
                  <a:lnTo>
                    <a:pt x="1" y="602"/>
                  </a:lnTo>
                  <a:lnTo>
                    <a:pt x="8" y="556"/>
                  </a:lnTo>
                  <a:lnTo>
                    <a:pt x="16" y="506"/>
                  </a:lnTo>
                  <a:lnTo>
                    <a:pt x="23" y="480"/>
                  </a:lnTo>
                  <a:lnTo>
                    <a:pt x="31" y="454"/>
                  </a:lnTo>
                  <a:lnTo>
                    <a:pt x="47" y="399"/>
                  </a:lnTo>
                  <a:lnTo>
                    <a:pt x="65" y="349"/>
                  </a:lnTo>
                  <a:lnTo>
                    <a:pt x="84" y="301"/>
                  </a:lnTo>
                  <a:lnTo>
                    <a:pt x="108" y="255"/>
                  </a:lnTo>
                  <a:lnTo>
                    <a:pt x="132" y="210"/>
                  </a:lnTo>
                  <a:lnTo>
                    <a:pt x="158" y="169"/>
                  </a:lnTo>
                  <a:lnTo>
                    <a:pt x="186" y="130"/>
                  </a:lnTo>
                  <a:lnTo>
                    <a:pt x="217" y="94"/>
                  </a:lnTo>
                  <a:lnTo>
                    <a:pt x="232" y="75"/>
                  </a:lnTo>
                  <a:lnTo>
                    <a:pt x="247" y="60"/>
                  </a:lnTo>
                  <a:lnTo>
                    <a:pt x="281" y="35"/>
                  </a:lnTo>
                  <a:lnTo>
                    <a:pt x="317" y="16"/>
                  </a:lnTo>
                  <a:lnTo>
                    <a:pt x="355" y="6"/>
                  </a:lnTo>
                  <a:lnTo>
                    <a:pt x="394" y="0"/>
                  </a:lnTo>
                  <a:lnTo>
                    <a:pt x="438" y="4"/>
                  </a:lnTo>
                  <a:lnTo>
                    <a:pt x="482" y="14"/>
                  </a:lnTo>
                  <a:lnTo>
                    <a:pt x="505" y="21"/>
                  </a:lnTo>
                  <a:lnTo>
                    <a:pt x="530" y="31"/>
                  </a:lnTo>
                  <a:lnTo>
                    <a:pt x="543" y="34"/>
                  </a:lnTo>
                  <a:lnTo>
                    <a:pt x="555" y="41"/>
                  </a:lnTo>
                  <a:lnTo>
                    <a:pt x="568" y="53"/>
                  </a:lnTo>
                  <a:lnTo>
                    <a:pt x="580" y="70"/>
                  </a:lnTo>
                  <a:lnTo>
                    <a:pt x="590" y="90"/>
                  </a:lnTo>
                  <a:lnTo>
                    <a:pt x="603" y="117"/>
                  </a:lnTo>
                  <a:lnTo>
                    <a:pt x="613" y="147"/>
                  </a:lnTo>
                  <a:lnTo>
                    <a:pt x="618" y="164"/>
                  </a:lnTo>
                  <a:lnTo>
                    <a:pt x="624" y="18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36" name="Freeform 42"/>
            <p:cNvSpPr/>
            <p:nvPr/>
          </p:nvSpPr>
          <p:spPr>
            <a:xfrm>
              <a:off x="2266" y="538"/>
              <a:ext cx="91" cy="148"/>
            </a:xfrm>
            <a:custGeom>
              <a:avLst/>
              <a:gdLst>
                <a:gd name="txL" fmla="*/ 0 w 364"/>
                <a:gd name="txT" fmla="*/ 0 h 445"/>
                <a:gd name="txR" fmla="*/ 364 w 364"/>
                <a:gd name="txB" fmla="*/ 445 h 445"/>
              </a:gdLst>
              <a:ahLst/>
              <a:cxnLst>
                <a:cxn ang="0">
                  <a:pos x="311" y="352"/>
                </a:cxn>
                <a:cxn ang="0">
                  <a:pos x="286" y="369"/>
                </a:cxn>
                <a:cxn ang="0">
                  <a:pos x="262" y="386"/>
                </a:cxn>
                <a:cxn ang="0">
                  <a:pos x="239" y="400"/>
                </a:cxn>
                <a:cxn ang="0">
                  <a:pos x="218" y="413"/>
                </a:cxn>
                <a:cxn ang="0">
                  <a:pos x="197" y="423"/>
                </a:cxn>
                <a:cxn ang="0">
                  <a:pos x="178" y="432"/>
                </a:cxn>
                <a:cxn ang="0">
                  <a:pos x="159" y="437"/>
                </a:cxn>
                <a:cxn ang="0">
                  <a:pos x="143" y="443"/>
                </a:cxn>
                <a:cxn ang="0">
                  <a:pos x="125" y="444"/>
                </a:cxn>
                <a:cxn ang="0">
                  <a:pos x="110" y="445"/>
                </a:cxn>
                <a:cxn ang="0">
                  <a:pos x="96" y="443"/>
                </a:cxn>
                <a:cxn ang="0">
                  <a:pos x="84" y="439"/>
                </a:cxn>
                <a:cxn ang="0">
                  <a:pos x="71" y="434"/>
                </a:cxn>
                <a:cxn ang="0">
                  <a:pos x="61" y="426"/>
                </a:cxn>
                <a:cxn ang="0">
                  <a:pos x="51" y="416"/>
                </a:cxn>
                <a:cxn ang="0">
                  <a:pos x="44" y="405"/>
                </a:cxn>
                <a:cxn ang="0">
                  <a:pos x="27" y="378"/>
                </a:cxn>
                <a:cxn ang="0">
                  <a:pos x="16" y="352"/>
                </a:cxn>
                <a:cxn ang="0">
                  <a:pos x="7" y="325"/>
                </a:cxn>
                <a:cxn ang="0">
                  <a:pos x="3" y="311"/>
                </a:cxn>
                <a:cxn ang="0">
                  <a:pos x="2" y="299"/>
                </a:cxn>
                <a:cxn ang="0">
                  <a:pos x="0" y="285"/>
                </a:cxn>
                <a:cxn ang="0">
                  <a:pos x="0" y="271"/>
                </a:cxn>
                <a:cxn ang="0">
                  <a:pos x="1" y="245"/>
                </a:cxn>
                <a:cxn ang="0">
                  <a:pos x="5" y="218"/>
                </a:cxn>
                <a:cxn ang="0">
                  <a:pos x="13" y="191"/>
                </a:cxn>
                <a:cxn ang="0">
                  <a:pos x="22" y="164"/>
                </a:cxn>
                <a:cxn ang="0">
                  <a:pos x="35" y="138"/>
                </a:cxn>
                <a:cxn ang="0">
                  <a:pos x="49" y="114"/>
                </a:cxn>
                <a:cxn ang="0">
                  <a:pos x="67" y="92"/>
                </a:cxn>
                <a:cxn ang="0">
                  <a:pos x="86" y="71"/>
                </a:cxn>
                <a:cxn ang="0">
                  <a:pos x="110" y="53"/>
                </a:cxn>
                <a:cxn ang="0">
                  <a:pos x="134" y="36"/>
                </a:cxn>
                <a:cxn ang="0">
                  <a:pos x="163" y="21"/>
                </a:cxn>
                <a:cxn ang="0">
                  <a:pos x="175" y="13"/>
                </a:cxn>
                <a:cxn ang="0">
                  <a:pos x="189" y="8"/>
                </a:cxn>
                <a:cxn ang="0">
                  <a:pos x="217" y="2"/>
                </a:cxn>
                <a:cxn ang="0">
                  <a:pos x="229" y="0"/>
                </a:cxn>
                <a:cxn ang="0">
                  <a:pos x="243" y="1"/>
                </a:cxn>
                <a:cxn ang="0">
                  <a:pos x="256" y="2"/>
                </a:cxn>
                <a:cxn ang="0">
                  <a:pos x="270" y="7"/>
                </a:cxn>
                <a:cxn ang="0">
                  <a:pos x="281" y="10"/>
                </a:cxn>
                <a:cxn ang="0">
                  <a:pos x="293" y="17"/>
                </a:cxn>
                <a:cxn ang="0">
                  <a:pos x="305" y="23"/>
                </a:cxn>
                <a:cxn ang="0">
                  <a:pos x="317" y="33"/>
                </a:cxn>
                <a:cxn ang="0">
                  <a:pos x="340" y="55"/>
                </a:cxn>
                <a:cxn ang="0">
                  <a:pos x="351" y="67"/>
                </a:cxn>
                <a:cxn ang="0">
                  <a:pos x="364" y="82"/>
                </a:cxn>
              </a:cxnLst>
              <a:rect l="txL" t="txT" r="txR" b="txB"/>
              <a:pathLst>
                <a:path w="364" h="445">
                  <a:moveTo>
                    <a:pt x="311" y="352"/>
                  </a:moveTo>
                  <a:lnTo>
                    <a:pt x="286" y="369"/>
                  </a:lnTo>
                  <a:lnTo>
                    <a:pt x="262" y="386"/>
                  </a:lnTo>
                  <a:lnTo>
                    <a:pt x="239" y="400"/>
                  </a:lnTo>
                  <a:lnTo>
                    <a:pt x="218" y="413"/>
                  </a:lnTo>
                  <a:lnTo>
                    <a:pt x="197" y="423"/>
                  </a:lnTo>
                  <a:lnTo>
                    <a:pt x="178" y="432"/>
                  </a:lnTo>
                  <a:lnTo>
                    <a:pt x="159" y="437"/>
                  </a:lnTo>
                  <a:lnTo>
                    <a:pt x="143" y="443"/>
                  </a:lnTo>
                  <a:lnTo>
                    <a:pt x="125" y="444"/>
                  </a:lnTo>
                  <a:lnTo>
                    <a:pt x="110" y="445"/>
                  </a:lnTo>
                  <a:lnTo>
                    <a:pt x="96" y="443"/>
                  </a:lnTo>
                  <a:lnTo>
                    <a:pt x="84" y="439"/>
                  </a:lnTo>
                  <a:lnTo>
                    <a:pt x="71" y="434"/>
                  </a:lnTo>
                  <a:lnTo>
                    <a:pt x="61" y="426"/>
                  </a:lnTo>
                  <a:lnTo>
                    <a:pt x="51" y="416"/>
                  </a:lnTo>
                  <a:lnTo>
                    <a:pt x="44" y="405"/>
                  </a:lnTo>
                  <a:lnTo>
                    <a:pt x="27" y="378"/>
                  </a:lnTo>
                  <a:lnTo>
                    <a:pt x="16" y="352"/>
                  </a:lnTo>
                  <a:lnTo>
                    <a:pt x="7" y="325"/>
                  </a:lnTo>
                  <a:lnTo>
                    <a:pt x="3" y="311"/>
                  </a:lnTo>
                  <a:lnTo>
                    <a:pt x="2" y="299"/>
                  </a:lnTo>
                  <a:lnTo>
                    <a:pt x="0" y="285"/>
                  </a:lnTo>
                  <a:lnTo>
                    <a:pt x="0" y="271"/>
                  </a:lnTo>
                  <a:lnTo>
                    <a:pt x="1" y="245"/>
                  </a:lnTo>
                  <a:lnTo>
                    <a:pt x="5" y="218"/>
                  </a:lnTo>
                  <a:lnTo>
                    <a:pt x="13" y="191"/>
                  </a:lnTo>
                  <a:lnTo>
                    <a:pt x="22" y="164"/>
                  </a:lnTo>
                  <a:lnTo>
                    <a:pt x="35" y="138"/>
                  </a:lnTo>
                  <a:lnTo>
                    <a:pt x="49" y="114"/>
                  </a:lnTo>
                  <a:lnTo>
                    <a:pt x="67" y="92"/>
                  </a:lnTo>
                  <a:lnTo>
                    <a:pt x="86" y="71"/>
                  </a:lnTo>
                  <a:lnTo>
                    <a:pt x="110" y="53"/>
                  </a:lnTo>
                  <a:lnTo>
                    <a:pt x="134" y="36"/>
                  </a:lnTo>
                  <a:lnTo>
                    <a:pt x="163" y="21"/>
                  </a:lnTo>
                  <a:lnTo>
                    <a:pt x="175" y="13"/>
                  </a:lnTo>
                  <a:lnTo>
                    <a:pt x="189" y="8"/>
                  </a:lnTo>
                  <a:lnTo>
                    <a:pt x="217" y="2"/>
                  </a:lnTo>
                  <a:lnTo>
                    <a:pt x="229" y="0"/>
                  </a:lnTo>
                  <a:lnTo>
                    <a:pt x="243" y="1"/>
                  </a:lnTo>
                  <a:lnTo>
                    <a:pt x="256" y="2"/>
                  </a:lnTo>
                  <a:lnTo>
                    <a:pt x="270" y="7"/>
                  </a:lnTo>
                  <a:lnTo>
                    <a:pt x="281" y="10"/>
                  </a:lnTo>
                  <a:lnTo>
                    <a:pt x="293" y="17"/>
                  </a:lnTo>
                  <a:lnTo>
                    <a:pt x="305" y="23"/>
                  </a:lnTo>
                  <a:lnTo>
                    <a:pt x="317" y="33"/>
                  </a:lnTo>
                  <a:lnTo>
                    <a:pt x="340" y="55"/>
                  </a:lnTo>
                  <a:lnTo>
                    <a:pt x="351" y="67"/>
                  </a:lnTo>
                  <a:lnTo>
                    <a:pt x="364" y="82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grpSp>
          <p:nvGrpSpPr>
            <p:cNvPr id="8237" name="Group 43"/>
            <p:cNvGrpSpPr/>
            <p:nvPr/>
          </p:nvGrpSpPr>
          <p:grpSpPr>
            <a:xfrm>
              <a:off x="2744" y="398"/>
              <a:ext cx="382" cy="311"/>
              <a:chOff x="3490" y="381"/>
              <a:chExt cx="382" cy="311"/>
            </a:xfrm>
          </p:grpSpPr>
          <p:sp>
            <p:nvSpPr>
              <p:cNvPr id="8378" name="Line 44"/>
              <p:cNvSpPr/>
              <p:nvPr/>
            </p:nvSpPr>
            <p:spPr>
              <a:xfrm flipV="1">
                <a:off x="3560" y="381"/>
                <a:ext cx="4" cy="17"/>
              </a:xfrm>
              <a:prstGeom prst="line">
                <a:avLst/>
              </a:prstGeom>
              <a:ln w="2063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79" name="Freeform 45"/>
              <p:cNvSpPr/>
              <p:nvPr/>
            </p:nvSpPr>
            <p:spPr>
              <a:xfrm>
                <a:off x="3492" y="388"/>
                <a:ext cx="155" cy="303"/>
              </a:xfrm>
              <a:custGeom>
                <a:avLst/>
                <a:gdLst>
                  <a:gd name="txL" fmla="*/ 0 w 617"/>
                  <a:gd name="txT" fmla="*/ 0 h 908"/>
                  <a:gd name="txR" fmla="*/ 617 w 617"/>
                  <a:gd name="txB" fmla="*/ 908 h 908"/>
                </a:gdLst>
                <a:ahLst/>
                <a:cxnLst>
                  <a:cxn ang="0">
                    <a:pos x="0" y="896"/>
                  </a:cxn>
                  <a:cxn ang="0">
                    <a:pos x="17" y="900"/>
                  </a:cxn>
                  <a:cxn ang="0">
                    <a:pos x="37" y="905"/>
                  </a:cxn>
                  <a:cxn ang="0">
                    <a:pos x="57" y="907"/>
                  </a:cxn>
                  <a:cxn ang="0">
                    <a:pos x="79" y="908"/>
                  </a:cxn>
                  <a:cxn ang="0">
                    <a:pos x="114" y="906"/>
                  </a:cxn>
                  <a:cxn ang="0">
                    <a:pos x="152" y="899"/>
                  </a:cxn>
                  <a:cxn ang="0">
                    <a:pos x="189" y="888"/>
                  </a:cxn>
                  <a:cxn ang="0">
                    <a:pos x="227" y="873"/>
                  </a:cxn>
                  <a:cxn ang="0">
                    <a:pos x="262" y="853"/>
                  </a:cxn>
                  <a:cxn ang="0">
                    <a:pos x="300" y="828"/>
                  </a:cxn>
                  <a:cxn ang="0">
                    <a:pos x="337" y="799"/>
                  </a:cxn>
                  <a:cxn ang="0">
                    <a:pos x="375" y="767"/>
                  </a:cxn>
                  <a:cxn ang="0">
                    <a:pos x="383" y="757"/>
                  </a:cxn>
                  <a:cxn ang="0">
                    <a:pos x="391" y="748"/>
                  </a:cxn>
                  <a:cxn ang="0">
                    <a:pos x="409" y="730"/>
                  </a:cxn>
                  <a:cxn ang="0">
                    <a:pos x="443" y="693"/>
                  </a:cxn>
                  <a:cxn ang="0">
                    <a:pos x="473" y="652"/>
                  </a:cxn>
                  <a:cxn ang="0">
                    <a:pos x="479" y="641"/>
                  </a:cxn>
                  <a:cxn ang="0">
                    <a:pos x="487" y="631"/>
                  </a:cxn>
                  <a:cxn ang="0">
                    <a:pos x="502" y="611"/>
                  </a:cxn>
                  <a:cxn ang="0">
                    <a:pos x="513" y="589"/>
                  </a:cxn>
                  <a:cxn ang="0">
                    <a:pos x="526" y="568"/>
                  </a:cxn>
                  <a:cxn ang="0">
                    <a:pos x="531" y="556"/>
                  </a:cxn>
                  <a:cxn ang="0">
                    <a:pos x="537" y="545"/>
                  </a:cxn>
                  <a:cxn ang="0">
                    <a:pos x="548" y="522"/>
                  </a:cxn>
                  <a:cxn ang="0">
                    <a:pos x="567" y="476"/>
                  </a:cxn>
                  <a:cxn ang="0">
                    <a:pos x="576" y="451"/>
                  </a:cxn>
                  <a:cxn ang="0">
                    <a:pos x="586" y="428"/>
                  </a:cxn>
                  <a:cxn ang="0">
                    <a:pos x="599" y="378"/>
                  </a:cxn>
                  <a:cxn ang="0">
                    <a:pos x="609" y="331"/>
                  </a:cxn>
                  <a:cxn ang="0">
                    <a:pos x="615" y="285"/>
                  </a:cxn>
                  <a:cxn ang="0">
                    <a:pos x="617" y="243"/>
                  </a:cxn>
                  <a:cxn ang="0">
                    <a:pos x="615" y="201"/>
                  </a:cxn>
                  <a:cxn ang="0">
                    <a:pos x="610" y="162"/>
                  </a:cxn>
                  <a:cxn ang="0">
                    <a:pos x="601" y="123"/>
                  </a:cxn>
                  <a:cxn ang="0">
                    <a:pos x="589" y="89"/>
                  </a:cxn>
                  <a:cxn ang="0">
                    <a:pos x="580" y="71"/>
                  </a:cxn>
                  <a:cxn ang="0">
                    <a:pos x="570" y="56"/>
                  </a:cxn>
                  <a:cxn ang="0">
                    <a:pos x="558" y="43"/>
                  </a:cxn>
                  <a:cxn ang="0">
                    <a:pos x="546" y="33"/>
                  </a:cxn>
                  <a:cxn ang="0">
                    <a:pos x="531" y="23"/>
                  </a:cxn>
                  <a:cxn ang="0">
                    <a:pos x="515" y="15"/>
                  </a:cxn>
                  <a:cxn ang="0">
                    <a:pos x="497" y="9"/>
                  </a:cxn>
                  <a:cxn ang="0">
                    <a:pos x="478" y="5"/>
                  </a:cxn>
                  <a:cxn ang="0">
                    <a:pos x="457" y="1"/>
                  </a:cxn>
                  <a:cxn ang="0">
                    <a:pos x="434" y="0"/>
                  </a:cxn>
                  <a:cxn ang="0">
                    <a:pos x="410" y="0"/>
                  </a:cxn>
                  <a:cxn ang="0">
                    <a:pos x="385" y="3"/>
                  </a:cxn>
                  <a:cxn ang="0">
                    <a:pos x="358" y="6"/>
                  </a:cxn>
                  <a:cxn ang="0">
                    <a:pos x="330" y="13"/>
                  </a:cxn>
                  <a:cxn ang="0">
                    <a:pos x="300" y="20"/>
                  </a:cxn>
                  <a:cxn ang="0">
                    <a:pos x="270" y="30"/>
                  </a:cxn>
                </a:cxnLst>
                <a:rect l="txL" t="txT" r="txR" b="txB"/>
                <a:pathLst>
                  <a:path w="617" h="908">
                    <a:moveTo>
                      <a:pt x="0" y="896"/>
                    </a:moveTo>
                    <a:lnTo>
                      <a:pt x="17" y="900"/>
                    </a:lnTo>
                    <a:lnTo>
                      <a:pt x="37" y="905"/>
                    </a:lnTo>
                    <a:lnTo>
                      <a:pt x="57" y="907"/>
                    </a:lnTo>
                    <a:lnTo>
                      <a:pt x="79" y="908"/>
                    </a:lnTo>
                    <a:lnTo>
                      <a:pt x="114" y="906"/>
                    </a:lnTo>
                    <a:lnTo>
                      <a:pt x="152" y="899"/>
                    </a:lnTo>
                    <a:lnTo>
                      <a:pt x="189" y="888"/>
                    </a:lnTo>
                    <a:lnTo>
                      <a:pt x="227" y="873"/>
                    </a:lnTo>
                    <a:lnTo>
                      <a:pt x="262" y="853"/>
                    </a:lnTo>
                    <a:lnTo>
                      <a:pt x="300" y="828"/>
                    </a:lnTo>
                    <a:lnTo>
                      <a:pt x="337" y="799"/>
                    </a:lnTo>
                    <a:lnTo>
                      <a:pt x="375" y="767"/>
                    </a:lnTo>
                    <a:lnTo>
                      <a:pt x="383" y="757"/>
                    </a:lnTo>
                    <a:lnTo>
                      <a:pt x="391" y="748"/>
                    </a:lnTo>
                    <a:lnTo>
                      <a:pt x="409" y="730"/>
                    </a:lnTo>
                    <a:lnTo>
                      <a:pt x="443" y="693"/>
                    </a:lnTo>
                    <a:lnTo>
                      <a:pt x="473" y="652"/>
                    </a:lnTo>
                    <a:lnTo>
                      <a:pt x="479" y="641"/>
                    </a:lnTo>
                    <a:lnTo>
                      <a:pt x="487" y="631"/>
                    </a:lnTo>
                    <a:lnTo>
                      <a:pt x="502" y="611"/>
                    </a:lnTo>
                    <a:lnTo>
                      <a:pt x="513" y="589"/>
                    </a:lnTo>
                    <a:lnTo>
                      <a:pt x="526" y="568"/>
                    </a:lnTo>
                    <a:lnTo>
                      <a:pt x="531" y="556"/>
                    </a:lnTo>
                    <a:lnTo>
                      <a:pt x="537" y="545"/>
                    </a:lnTo>
                    <a:lnTo>
                      <a:pt x="548" y="522"/>
                    </a:lnTo>
                    <a:lnTo>
                      <a:pt x="567" y="476"/>
                    </a:lnTo>
                    <a:lnTo>
                      <a:pt x="576" y="451"/>
                    </a:lnTo>
                    <a:lnTo>
                      <a:pt x="586" y="428"/>
                    </a:lnTo>
                    <a:lnTo>
                      <a:pt x="599" y="378"/>
                    </a:lnTo>
                    <a:lnTo>
                      <a:pt x="609" y="331"/>
                    </a:lnTo>
                    <a:lnTo>
                      <a:pt x="615" y="285"/>
                    </a:lnTo>
                    <a:lnTo>
                      <a:pt x="617" y="243"/>
                    </a:lnTo>
                    <a:lnTo>
                      <a:pt x="615" y="201"/>
                    </a:lnTo>
                    <a:lnTo>
                      <a:pt x="610" y="162"/>
                    </a:lnTo>
                    <a:lnTo>
                      <a:pt x="601" y="123"/>
                    </a:lnTo>
                    <a:lnTo>
                      <a:pt x="589" y="89"/>
                    </a:lnTo>
                    <a:lnTo>
                      <a:pt x="580" y="71"/>
                    </a:lnTo>
                    <a:lnTo>
                      <a:pt x="570" y="56"/>
                    </a:lnTo>
                    <a:lnTo>
                      <a:pt x="558" y="43"/>
                    </a:lnTo>
                    <a:lnTo>
                      <a:pt x="546" y="33"/>
                    </a:lnTo>
                    <a:lnTo>
                      <a:pt x="531" y="23"/>
                    </a:lnTo>
                    <a:lnTo>
                      <a:pt x="515" y="15"/>
                    </a:lnTo>
                    <a:lnTo>
                      <a:pt x="497" y="9"/>
                    </a:lnTo>
                    <a:lnTo>
                      <a:pt x="478" y="5"/>
                    </a:lnTo>
                    <a:lnTo>
                      <a:pt x="457" y="1"/>
                    </a:lnTo>
                    <a:lnTo>
                      <a:pt x="434" y="0"/>
                    </a:lnTo>
                    <a:lnTo>
                      <a:pt x="410" y="0"/>
                    </a:lnTo>
                    <a:lnTo>
                      <a:pt x="385" y="3"/>
                    </a:lnTo>
                    <a:lnTo>
                      <a:pt x="358" y="6"/>
                    </a:lnTo>
                    <a:lnTo>
                      <a:pt x="330" y="13"/>
                    </a:lnTo>
                    <a:lnTo>
                      <a:pt x="300" y="20"/>
                    </a:lnTo>
                    <a:lnTo>
                      <a:pt x="270" y="30"/>
                    </a:lnTo>
                  </a:path>
                </a:pathLst>
              </a:custGeom>
              <a:noFill/>
              <a:ln w="20638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80" name="Line 46"/>
              <p:cNvSpPr/>
              <p:nvPr/>
            </p:nvSpPr>
            <p:spPr>
              <a:xfrm flipV="1">
                <a:off x="3490" y="398"/>
                <a:ext cx="70" cy="294"/>
              </a:xfrm>
              <a:prstGeom prst="line">
                <a:avLst/>
              </a:prstGeom>
              <a:ln w="2063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81" name="Freeform 47"/>
              <p:cNvSpPr/>
              <p:nvPr/>
            </p:nvSpPr>
            <p:spPr>
              <a:xfrm>
                <a:off x="3560" y="381"/>
                <a:ext cx="8" cy="17"/>
              </a:xfrm>
              <a:custGeom>
                <a:avLst/>
                <a:gdLst>
                  <a:gd name="txL" fmla="*/ 0 w 35"/>
                  <a:gd name="txT" fmla="*/ 0 h 50"/>
                  <a:gd name="txR" fmla="*/ 35 w 35"/>
                  <a:gd name="txB" fmla="*/ 50 h 50"/>
                </a:gdLst>
                <a:ahLst/>
                <a:cxnLst>
                  <a:cxn ang="0">
                    <a:pos x="35" y="0"/>
                  </a:cxn>
                  <a:cxn ang="0">
                    <a:pos x="29" y="9"/>
                  </a:cxn>
                  <a:cxn ang="0">
                    <a:pos x="21" y="21"/>
                  </a:cxn>
                  <a:cxn ang="0">
                    <a:pos x="11" y="33"/>
                  </a:cxn>
                  <a:cxn ang="0">
                    <a:pos x="0" y="50"/>
                  </a:cxn>
                </a:cxnLst>
                <a:rect l="txL" t="txT" r="txR" b="txB"/>
                <a:pathLst>
                  <a:path w="35" h="50">
                    <a:moveTo>
                      <a:pt x="35" y="0"/>
                    </a:moveTo>
                    <a:lnTo>
                      <a:pt x="29" y="9"/>
                    </a:lnTo>
                    <a:lnTo>
                      <a:pt x="21" y="21"/>
                    </a:lnTo>
                    <a:lnTo>
                      <a:pt x="11" y="33"/>
                    </a:lnTo>
                    <a:lnTo>
                      <a:pt x="0" y="50"/>
                    </a:lnTo>
                  </a:path>
                </a:pathLst>
              </a:custGeom>
              <a:noFill/>
              <a:ln w="20638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82" name="Freeform 48"/>
              <p:cNvSpPr/>
              <p:nvPr/>
            </p:nvSpPr>
            <p:spPr>
              <a:xfrm>
                <a:off x="3818" y="662"/>
                <a:ext cx="41" cy="23"/>
              </a:xfrm>
              <a:custGeom>
                <a:avLst/>
                <a:gdLst>
                  <a:gd name="txL" fmla="*/ 0 w 162"/>
                  <a:gd name="txT" fmla="*/ 0 h 67"/>
                  <a:gd name="txR" fmla="*/ 162 w 162"/>
                  <a:gd name="txB" fmla="*/ 67 h 67"/>
                </a:gdLst>
                <a:ahLst/>
                <a:cxnLst>
                  <a:cxn ang="0">
                    <a:pos x="162" y="19"/>
                  </a:cxn>
                  <a:cxn ang="0">
                    <a:pos x="149" y="31"/>
                  </a:cxn>
                  <a:cxn ang="0">
                    <a:pos x="136" y="41"/>
                  </a:cxn>
                  <a:cxn ang="0">
                    <a:pos x="123" y="50"/>
                  </a:cxn>
                  <a:cxn ang="0">
                    <a:pos x="112" y="57"/>
                  </a:cxn>
                  <a:cxn ang="0">
                    <a:pos x="100" y="62"/>
                  </a:cxn>
                  <a:cxn ang="0">
                    <a:pos x="88" y="65"/>
                  </a:cxn>
                  <a:cxn ang="0">
                    <a:pos x="78" y="66"/>
                  </a:cxn>
                  <a:cxn ang="0">
                    <a:pos x="68" y="67"/>
                  </a:cxn>
                  <a:cxn ang="0">
                    <a:pos x="58" y="64"/>
                  </a:cxn>
                  <a:cxn ang="0">
                    <a:pos x="48" y="61"/>
                  </a:cxn>
                  <a:cxn ang="0">
                    <a:pos x="38" y="55"/>
                  </a:cxn>
                  <a:cxn ang="0">
                    <a:pos x="30" y="47"/>
                  </a:cxn>
                  <a:cxn ang="0">
                    <a:pos x="22" y="37"/>
                  </a:cxn>
                  <a:cxn ang="0">
                    <a:pos x="14" y="26"/>
                  </a:cxn>
                  <a:cxn ang="0">
                    <a:pos x="7" y="14"/>
                  </a:cxn>
                  <a:cxn ang="0">
                    <a:pos x="0" y="0"/>
                  </a:cxn>
                </a:cxnLst>
                <a:rect l="txL" t="txT" r="txR" b="txB"/>
                <a:pathLst>
                  <a:path w="162" h="67">
                    <a:moveTo>
                      <a:pt x="162" y="19"/>
                    </a:moveTo>
                    <a:lnTo>
                      <a:pt x="149" y="31"/>
                    </a:lnTo>
                    <a:lnTo>
                      <a:pt x="136" y="41"/>
                    </a:lnTo>
                    <a:lnTo>
                      <a:pt x="123" y="50"/>
                    </a:lnTo>
                    <a:lnTo>
                      <a:pt x="112" y="57"/>
                    </a:lnTo>
                    <a:lnTo>
                      <a:pt x="100" y="62"/>
                    </a:lnTo>
                    <a:lnTo>
                      <a:pt x="88" y="65"/>
                    </a:lnTo>
                    <a:lnTo>
                      <a:pt x="78" y="66"/>
                    </a:lnTo>
                    <a:lnTo>
                      <a:pt x="68" y="67"/>
                    </a:lnTo>
                    <a:lnTo>
                      <a:pt x="58" y="64"/>
                    </a:lnTo>
                    <a:lnTo>
                      <a:pt x="48" y="61"/>
                    </a:lnTo>
                    <a:lnTo>
                      <a:pt x="38" y="55"/>
                    </a:lnTo>
                    <a:lnTo>
                      <a:pt x="30" y="47"/>
                    </a:lnTo>
                    <a:lnTo>
                      <a:pt x="22" y="37"/>
                    </a:lnTo>
                    <a:lnTo>
                      <a:pt x="14" y="26"/>
                    </a:lnTo>
                    <a:lnTo>
                      <a:pt x="7" y="14"/>
                    </a:lnTo>
                    <a:lnTo>
                      <a:pt x="0" y="0"/>
                    </a:lnTo>
                  </a:path>
                </a:pathLst>
              </a:custGeom>
              <a:noFill/>
              <a:ln w="20638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83" name="Line 49"/>
              <p:cNvSpPr/>
              <p:nvPr/>
            </p:nvSpPr>
            <p:spPr>
              <a:xfrm flipV="1">
                <a:off x="3818" y="555"/>
                <a:ext cx="21" cy="107"/>
              </a:xfrm>
              <a:prstGeom prst="line">
                <a:avLst/>
              </a:prstGeom>
              <a:ln w="2063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84" name="Line 50"/>
              <p:cNvSpPr/>
              <p:nvPr/>
            </p:nvSpPr>
            <p:spPr>
              <a:xfrm flipV="1">
                <a:off x="3839" y="381"/>
                <a:ext cx="33" cy="174"/>
              </a:xfrm>
              <a:prstGeom prst="line">
                <a:avLst/>
              </a:prstGeom>
              <a:ln w="20638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85" name="Freeform 51"/>
              <p:cNvSpPr/>
              <p:nvPr/>
            </p:nvSpPr>
            <p:spPr>
              <a:xfrm>
                <a:off x="3737" y="548"/>
                <a:ext cx="102" cy="134"/>
              </a:xfrm>
              <a:custGeom>
                <a:avLst/>
                <a:gdLst>
                  <a:gd name="txL" fmla="*/ 0 w 408"/>
                  <a:gd name="txT" fmla="*/ 0 h 403"/>
                  <a:gd name="txR" fmla="*/ 408 w 408"/>
                  <a:gd name="txB" fmla="*/ 403 h 403"/>
                </a:gdLst>
                <a:ahLst/>
                <a:cxnLst>
                  <a:cxn ang="0">
                    <a:pos x="325" y="344"/>
                  </a:cxn>
                  <a:cxn ang="0">
                    <a:pos x="320" y="350"/>
                  </a:cxn>
                  <a:cxn ang="0">
                    <a:pos x="315" y="358"/>
                  </a:cxn>
                  <a:cxn ang="0">
                    <a:pos x="309" y="365"/>
                  </a:cxn>
                  <a:cxn ang="0">
                    <a:pos x="304" y="371"/>
                  </a:cxn>
                  <a:cxn ang="0">
                    <a:pos x="295" y="376"/>
                  </a:cxn>
                  <a:cxn ang="0">
                    <a:pos x="288" y="381"/>
                  </a:cxn>
                  <a:cxn ang="0">
                    <a:pos x="279" y="386"/>
                  </a:cxn>
                  <a:cxn ang="0">
                    <a:pos x="274" y="388"/>
                  </a:cxn>
                  <a:cxn ang="0">
                    <a:pos x="271" y="389"/>
                  </a:cxn>
                  <a:cxn ang="0">
                    <a:pos x="270" y="391"/>
                  </a:cxn>
                  <a:cxn ang="0">
                    <a:pos x="259" y="394"/>
                  </a:cxn>
                  <a:cxn ang="0">
                    <a:pos x="255" y="394"/>
                  </a:cxn>
                  <a:cxn ang="0">
                    <a:pos x="253" y="395"/>
                  </a:cxn>
                  <a:cxn ang="0">
                    <a:pos x="248" y="397"/>
                  </a:cxn>
                  <a:cxn ang="0">
                    <a:pos x="235" y="399"/>
                  </a:cxn>
                  <a:cxn ang="0">
                    <a:pos x="224" y="401"/>
                  </a:cxn>
                  <a:cxn ang="0">
                    <a:pos x="209" y="401"/>
                  </a:cxn>
                  <a:cxn ang="0">
                    <a:pos x="201" y="401"/>
                  </a:cxn>
                  <a:cxn ang="0">
                    <a:pos x="197" y="401"/>
                  </a:cxn>
                  <a:cxn ang="0">
                    <a:pos x="195" y="403"/>
                  </a:cxn>
                  <a:cxn ang="0">
                    <a:pos x="180" y="403"/>
                  </a:cxn>
                  <a:cxn ang="0">
                    <a:pos x="165" y="403"/>
                  </a:cxn>
                  <a:cxn ang="0">
                    <a:pos x="147" y="399"/>
                  </a:cxn>
                  <a:cxn ang="0">
                    <a:pos x="132" y="397"/>
                  </a:cxn>
                  <a:cxn ang="0">
                    <a:pos x="117" y="394"/>
                  </a:cxn>
                  <a:cxn ang="0">
                    <a:pos x="104" y="391"/>
                  </a:cxn>
                  <a:cxn ang="0">
                    <a:pos x="91" y="386"/>
                  </a:cxn>
                  <a:cxn ang="0">
                    <a:pos x="79" y="381"/>
                  </a:cxn>
                  <a:cxn ang="0">
                    <a:pos x="58" y="370"/>
                  </a:cxn>
                  <a:cxn ang="0">
                    <a:pos x="39" y="355"/>
                  </a:cxn>
                  <a:cxn ang="0">
                    <a:pos x="25" y="338"/>
                  </a:cxn>
                  <a:cxn ang="0">
                    <a:pos x="14" y="317"/>
                  </a:cxn>
                  <a:cxn ang="0">
                    <a:pos x="9" y="306"/>
                  </a:cxn>
                  <a:cxn ang="0">
                    <a:pos x="6" y="295"/>
                  </a:cxn>
                  <a:cxn ang="0">
                    <a:pos x="3" y="281"/>
                  </a:cxn>
                  <a:cxn ang="0">
                    <a:pos x="1" y="269"/>
                  </a:cxn>
                  <a:cxn ang="0">
                    <a:pos x="0" y="256"/>
                  </a:cxn>
                  <a:cxn ang="0">
                    <a:pos x="1" y="244"/>
                  </a:cxn>
                  <a:cxn ang="0">
                    <a:pos x="6" y="217"/>
                  </a:cxn>
                  <a:cxn ang="0">
                    <a:pos x="10" y="204"/>
                  </a:cxn>
                  <a:cxn ang="0">
                    <a:pos x="16" y="191"/>
                  </a:cxn>
                  <a:cxn ang="0">
                    <a:pos x="30" y="163"/>
                  </a:cxn>
                  <a:cxn ang="0">
                    <a:pos x="39" y="149"/>
                  </a:cxn>
                  <a:cxn ang="0">
                    <a:pos x="50" y="136"/>
                  </a:cxn>
                  <a:cxn ang="0">
                    <a:pos x="74" y="107"/>
                  </a:cxn>
                  <a:cxn ang="0">
                    <a:pos x="88" y="92"/>
                  </a:cxn>
                  <a:cxn ang="0">
                    <a:pos x="104" y="79"/>
                  </a:cxn>
                  <a:cxn ang="0">
                    <a:pos x="134" y="51"/>
                  </a:cxn>
                  <a:cxn ang="0">
                    <a:pos x="168" y="30"/>
                  </a:cxn>
                  <a:cxn ang="0">
                    <a:pos x="204" y="14"/>
                  </a:cxn>
                  <a:cxn ang="0">
                    <a:pos x="241" y="6"/>
                  </a:cxn>
                  <a:cxn ang="0">
                    <a:pos x="279" y="0"/>
                  </a:cxn>
                  <a:cxn ang="0">
                    <a:pos x="320" y="1"/>
                  </a:cxn>
                  <a:cxn ang="0">
                    <a:pos x="363" y="8"/>
                  </a:cxn>
                  <a:cxn ang="0">
                    <a:pos x="408" y="21"/>
                  </a:cxn>
                </a:cxnLst>
                <a:rect l="txL" t="txT" r="txR" b="txB"/>
                <a:pathLst>
                  <a:path w="408" h="403">
                    <a:moveTo>
                      <a:pt x="325" y="344"/>
                    </a:moveTo>
                    <a:lnTo>
                      <a:pt x="320" y="350"/>
                    </a:lnTo>
                    <a:lnTo>
                      <a:pt x="315" y="358"/>
                    </a:lnTo>
                    <a:lnTo>
                      <a:pt x="309" y="365"/>
                    </a:lnTo>
                    <a:lnTo>
                      <a:pt x="304" y="371"/>
                    </a:lnTo>
                    <a:lnTo>
                      <a:pt x="295" y="376"/>
                    </a:lnTo>
                    <a:lnTo>
                      <a:pt x="288" y="381"/>
                    </a:lnTo>
                    <a:lnTo>
                      <a:pt x="279" y="386"/>
                    </a:lnTo>
                    <a:lnTo>
                      <a:pt x="274" y="388"/>
                    </a:lnTo>
                    <a:lnTo>
                      <a:pt x="271" y="389"/>
                    </a:lnTo>
                    <a:lnTo>
                      <a:pt x="270" y="391"/>
                    </a:lnTo>
                    <a:lnTo>
                      <a:pt x="259" y="394"/>
                    </a:lnTo>
                    <a:lnTo>
                      <a:pt x="255" y="394"/>
                    </a:lnTo>
                    <a:lnTo>
                      <a:pt x="253" y="395"/>
                    </a:lnTo>
                    <a:lnTo>
                      <a:pt x="248" y="397"/>
                    </a:lnTo>
                    <a:lnTo>
                      <a:pt x="235" y="399"/>
                    </a:lnTo>
                    <a:lnTo>
                      <a:pt x="224" y="401"/>
                    </a:lnTo>
                    <a:lnTo>
                      <a:pt x="209" y="401"/>
                    </a:lnTo>
                    <a:lnTo>
                      <a:pt x="201" y="401"/>
                    </a:lnTo>
                    <a:lnTo>
                      <a:pt x="197" y="401"/>
                    </a:lnTo>
                    <a:lnTo>
                      <a:pt x="195" y="403"/>
                    </a:lnTo>
                    <a:lnTo>
                      <a:pt x="180" y="403"/>
                    </a:lnTo>
                    <a:lnTo>
                      <a:pt x="165" y="403"/>
                    </a:lnTo>
                    <a:lnTo>
                      <a:pt x="147" y="399"/>
                    </a:lnTo>
                    <a:lnTo>
                      <a:pt x="132" y="397"/>
                    </a:lnTo>
                    <a:lnTo>
                      <a:pt x="117" y="394"/>
                    </a:lnTo>
                    <a:lnTo>
                      <a:pt x="104" y="391"/>
                    </a:lnTo>
                    <a:lnTo>
                      <a:pt x="91" y="386"/>
                    </a:lnTo>
                    <a:lnTo>
                      <a:pt x="79" y="381"/>
                    </a:lnTo>
                    <a:lnTo>
                      <a:pt x="58" y="370"/>
                    </a:lnTo>
                    <a:lnTo>
                      <a:pt x="39" y="355"/>
                    </a:lnTo>
                    <a:lnTo>
                      <a:pt x="25" y="338"/>
                    </a:lnTo>
                    <a:lnTo>
                      <a:pt x="14" y="317"/>
                    </a:lnTo>
                    <a:lnTo>
                      <a:pt x="9" y="306"/>
                    </a:lnTo>
                    <a:lnTo>
                      <a:pt x="6" y="295"/>
                    </a:lnTo>
                    <a:lnTo>
                      <a:pt x="3" y="281"/>
                    </a:lnTo>
                    <a:lnTo>
                      <a:pt x="1" y="269"/>
                    </a:lnTo>
                    <a:lnTo>
                      <a:pt x="0" y="256"/>
                    </a:lnTo>
                    <a:lnTo>
                      <a:pt x="1" y="244"/>
                    </a:lnTo>
                    <a:lnTo>
                      <a:pt x="6" y="217"/>
                    </a:lnTo>
                    <a:lnTo>
                      <a:pt x="10" y="204"/>
                    </a:lnTo>
                    <a:lnTo>
                      <a:pt x="16" y="191"/>
                    </a:lnTo>
                    <a:lnTo>
                      <a:pt x="30" y="163"/>
                    </a:lnTo>
                    <a:lnTo>
                      <a:pt x="39" y="149"/>
                    </a:lnTo>
                    <a:lnTo>
                      <a:pt x="50" y="136"/>
                    </a:lnTo>
                    <a:lnTo>
                      <a:pt x="74" y="107"/>
                    </a:lnTo>
                    <a:lnTo>
                      <a:pt x="88" y="92"/>
                    </a:lnTo>
                    <a:lnTo>
                      <a:pt x="104" y="79"/>
                    </a:lnTo>
                    <a:lnTo>
                      <a:pt x="134" y="51"/>
                    </a:lnTo>
                    <a:lnTo>
                      <a:pt x="168" y="30"/>
                    </a:lnTo>
                    <a:lnTo>
                      <a:pt x="204" y="14"/>
                    </a:lnTo>
                    <a:lnTo>
                      <a:pt x="241" y="6"/>
                    </a:lnTo>
                    <a:lnTo>
                      <a:pt x="279" y="0"/>
                    </a:lnTo>
                    <a:lnTo>
                      <a:pt x="320" y="1"/>
                    </a:lnTo>
                    <a:lnTo>
                      <a:pt x="363" y="8"/>
                    </a:lnTo>
                    <a:lnTo>
                      <a:pt x="408" y="21"/>
                    </a:lnTo>
                  </a:path>
                </a:pathLst>
              </a:custGeom>
              <a:noFill/>
              <a:ln w="20638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grpSp>
          <p:nvGrpSpPr>
            <p:cNvPr id="8238" name="Group 52"/>
            <p:cNvGrpSpPr/>
            <p:nvPr/>
          </p:nvGrpSpPr>
          <p:grpSpPr>
            <a:xfrm>
              <a:off x="3560" y="391"/>
              <a:ext cx="363" cy="294"/>
              <a:chOff x="2740" y="391"/>
              <a:chExt cx="363" cy="294"/>
            </a:xfrm>
          </p:grpSpPr>
          <p:sp>
            <p:nvSpPr>
              <p:cNvPr id="8373" name="Freeform 53"/>
              <p:cNvSpPr/>
              <p:nvPr/>
            </p:nvSpPr>
            <p:spPr>
              <a:xfrm>
                <a:off x="2982" y="604"/>
                <a:ext cx="102" cy="77"/>
              </a:xfrm>
              <a:custGeom>
                <a:avLst/>
                <a:gdLst>
                  <a:gd name="txL" fmla="*/ 0 w 407"/>
                  <a:gd name="txT" fmla="*/ 0 h 230"/>
                  <a:gd name="txR" fmla="*/ 407 w 407"/>
                  <a:gd name="txB" fmla="*/ 230 h 230"/>
                </a:gdLst>
                <a:ahLst/>
                <a:cxnLst>
                  <a:cxn ang="0">
                    <a:pos x="407" y="147"/>
                  </a:cxn>
                  <a:cxn ang="0">
                    <a:pos x="392" y="158"/>
                  </a:cxn>
                  <a:cxn ang="0">
                    <a:pos x="385" y="164"/>
                  </a:cxn>
                  <a:cxn ang="0">
                    <a:pos x="378" y="170"/>
                  </a:cxn>
                  <a:cxn ang="0">
                    <a:pos x="363" y="180"/>
                  </a:cxn>
                  <a:cxn ang="0">
                    <a:pos x="356" y="185"/>
                  </a:cxn>
                  <a:cxn ang="0">
                    <a:pos x="352" y="187"/>
                  </a:cxn>
                  <a:cxn ang="0">
                    <a:pos x="349" y="190"/>
                  </a:cxn>
                  <a:cxn ang="0">
                    <a:pos x="344" y="191"/>
                  </a:cxn>
                  <a:cxn ang="0">
                    <a:pos x="341" y="194"/>
                  </a:cxn>
                  <a:cxn ang="0">
                    <a:pos x="333" y="198"/>
                  </a:cxn>
                  <a:cxn ang="0">
                    <a:pos x="318" y="206"/>
                  </a:cxn>
                  <a:cxn ang="0">
                    <a:pos x="300" y="211"/>
                  </a:cxn>
                  <a:cxn ang="0">
                    <a:pos x="284" y="218"/>
                  </a:cxn>
                  <a:cxn ang="0">
                    <a:pos x="274" y="219"/>
                  </a:cxn>
                  <a:cxn ang="0">
                    <a:pos x="265" y="221"/>
                  </a:cxn>
                  <a:cxn ang="0">
                    <a:pos x="248" y="226"/>
                  </a:cxn>
                  <a:cxn ang="0">
                    <a:pos x="228" y="228"/>
                  </a:cxn>
                  <a:cxn ang="0">
                    <a:pos x="209" y="230"/>
                  </a:cxn>
                  <a:cxn ang="0">
                    <a:pos x="187" y="230"/>
                  </a:cxn>
                  <a:cxn ang="0">
                    <a:pos x="167" y="230"/>
                  </a:cxn>
                  <a:cxn ang="0">
                    <a:pos x="145" y="229"/>
                  </a:cxn>
                  <a:cxn ang="0">
                    <a:pos x="141" y="228"/>
                  </a:cxn>
                  <a:cxn ang="0">
                    <a:pos x="138" y="228"/>
                  </a:cxn>
                  <a:cxn ang="0">
                    <a:pos x="133" y="228"/>
                  </a:cxn>
                  <a:cxn ang="0">
                    <a:pos x="123" y="228"/>
                  </a:cxn>
                  <a:cxn ang="0">
                    <a:pos x="101" y="224"/>
                  </a:cxn>
                  <a:cxn ang="0">
                    <a:pos x="82" y="219"/>
                  </a:cxn>
                  <a:cxn ang="0">
                    <a:pos x="63" y="213"/>
                  </a:cxn>
                  <a:cxn ang="0">
                    <a:pos x="49" y="206"/>
                  </a:cxn>
                  <a:cxn ang="0">
                    <a:pos x="36" y="196"/>
                  </a:cxn>
                  <a:cxn ang="0">
                    <a:pos x="25" y="186"/>
                  </a:cxn>
                  <a:cxn ang="0">
                    <a:pos x="17" y="174"/>
                  </a:cxn>
                  <a:cxn ang="0">
                    <a:pos x="10" y="160"/>
                  </a:cxn>
                  <a:cxn ang="0">
                    <a:pos x="4" y="145"/>
                  </a:cxn>
                  <a:cxn ang="0">
                    <a:pos x="2" y="128"/>
                  </a:cxn>
                  <a:cxn ang="0">
                    <a:pos x="0" y="110"/>
                  </a:cxn>
                  <a:cxn ang="0">
                    <a:pos x="2" y="91"/>
                  </a:cxn>
                  <a:cxn ang="0">
                    <a:pos x="4" y="70"/>
                  </a:cxn>
                  <a:cxn ang="0">
                    <a:pos x="10" y="48"/>
                  </a:cxn>
                  <a:cxn ang="0">
                    <a:pos x="17" y="25"/>
                  </a:cxn>
                  <a:cxn ang="0">
                    <a:pos x="28" y="0"/>
                  </a:cxn>
                </a:cxnLst>
                <a:rect l="txL" t="txT" r="txR" b="txB"/>
                <a:pathLst>
                  <a:path w="407" h="230">
                    <a:moveTo>
                      <a:pt x="407" y="147"/>
                    </a:moveTo>
                    <a:lnTo>
                      <a:pt x="392" y="158"/>
                    </a:lnTo>
                    <a:lnTo>
                      <a:pt x="385" y="164"/>
                    </a:lnTo>
                    <a:lnTo>
                      <a:pt x="378" y="170"/>
                    </a:lnTo>
                    <a:lnTo>
                      <a:pt x="363" y="180"/>
                    </a:lnTo>
                    <a:lnTo>
                      <a:pt x="356" y="185"/>
                    </a:lnTo>
                    <a:lnTo>
                      <a:pt x="352" y="187"/>
                    </a:lnTo>
                    <a:lnTo>
                      <a:pt x="349" y="190"/>
                    </a:lnTo>
                    <a:lnTo>
                      <a:pt x="344" y="191"/>
                    </a:lnTo>
                    <a:lnTo>
                      <a:pt x="341" y="194"/>
                    </a:lnTo>
                    <a:lnTo>
                      <a:pt x="333" y="198"/>
                    </a:lnTo>
                    <a:lnTo>
                      <a:pt x="318" y="206"/>
                    </a:lnTo>
                    <a:lnTo>
                      <a:pt x="300" y="211"/>
                    </a:lnTo>
                    <a:lnTo>
                      <a:pt x="284" y="218"/>
                    </a:lnTo>
                    <a:lnTo>
                      <a:pt x="274" y="219"/>
                    </a:lnTo>
                    <a:lnTo>
                      <a:pt x="265" y="221"/>
                    </a:lnTo>
                    <a:lnTo>
                      <a:pt x="248" y="226"/>
                    </a:lnTo>
                    <a:lnTo>
                      <a:pt x="228" y="228"/>
                    </a:lnTo>
                    <a:lnTo>
                      <a:pt x="209" y="230"/>
                    </a:lnTo>
                    <a:lnTo>
                      <a:pt x="187" y="230"/>
                    </a:lnTo>
                    <a:lnTo>
                      <a:pt x="167" y="230"/>
                    </a:lnTo>
                    <a:lnTo>
                      <a:pt x="145" y="229"/>
                    </a:lnTo>
                    <a:lnTo>
                      <a:pt x="141" y="228"/>
                    </a:lnTo>
                    <a:lnTo>
                      <a:pt x="138" y="228"/>
                    </a:lnTo>
                    <a:lnTo>
                      <a:pt x="133" y="228"/>
                    </a:lnTo>
                    <a:lnTo>
                      <a:pt x="123" y="228"/>
                    </a:lnTo>
                    <a:lnTo>
                      <a:pt x="101" y="224"/>
                    </a:lnTo>
                    <a:lnTo>
                      <a:pt x="82" y="219"/>
                    </a:lnTo>
                    <a:lnTo>
                      <a:pt x="63" y="213"/>
                    </a:lnTo>
                    <a:lnTo>
                      <a:pt x="49" y="206"/>
                    </a:lnTo>
                    <a:lnTo>
                      <a:pt x="36" y="196"/>
                    </a:lnTo>
                    <a:lnTo>
                      <a:pt x="25" y="186"/>
                    </a:lnTo>
                    <a:lnTo>
                      <a:pt x="17" y="174"/>
                    </a:lnTo>
                    <a:lnTo>
                      <a:pt x="10" y="160"/>
                    </a:lnTo>
                    <a:lnTo>
                      <a:pt x="4" y="145"/>
                    </a:lnTo>
                    <a:lnTo>
                      <a:pt x="2" y="128"/>
                    </a:lnTo>
                    <a:lnTo>
                      <a:pt x="0" y="110"/>
                    </a:lnTo>
                    <a:lnTo>
                      <a:pt x="2" y="91"/>
                    </a:lnTo>
                    <a:lnTo>
                      <a:pt x="4" y="70"/>
                    </a:lnTo>
                    <a:lnTo>
                      <a:pt x="10" y="48"/>
                    </a:lnTo>
                    <a:lnTo>
                      <a:pt x="17" y="25"/>
                    </a:lnTo>
                    <a:lnTo>
                      <a:pt x="28" y="0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74" name="Freeform 54"/>
              <p:cNvSpPr/>
              <p:nvPr/>
            </p:nvSpPr>
            <p:spPr>
              <a:xfrm>
                <a:off x="2989" y="540"/>
                <a:ext cx="114" cy="64"/>
              </a:xfrm>
              <a:custGeom>
                <a:avLst/>
                <a:gdLst>
                  <a:gd name="txL" fmla="*/ 0 w 453"/>
                  <a:gd name="txT" fmla="*/ 0 h 194"/>
                  <a:gd name="txR" fmla="*/ 453 w 453"/>
                  <a:gd name="txB" fmla="*/ 194 h 194"/>
                </a:gdLst>
                <a:ahLst/>
                <a:cxnLst>
                  <a:cxn ang="0">
                    <a:pos x="0" y="194"/>
                  </a:cxn>
                  <a:cxn ang="0">
                    <a:pos x="11" y="166"/>
                  </a:cxn>
                  <a:cxn ang="0">
                    <a:pos x="25" y="142"/>
                  </a:cxn>
                  <a:cxn ang="0">
                    <a:pos x="41" y="119"/>
                  </a:cxn>
                  <a:cxn ang="0">
                    <a:pos x="62" y="97"/>
                  </a:cxn>
                  <a:cxn ang="0">
                    <a:pos x="82" y="76"/>
                  </a:cxn>
                  <a:cxn ang="0">
                    <a:pos x="105" y="58"/>
                  </a:cxn>
                  <a:cxn ang="0">
                    <a:pos x="131" y="42"/>
                  </a:cxn>
                  <a:cxn ang="0">
                    <a:pos x="159" y="28"/>
                  </a:cxn>
                  <a:cxn ang="0">
                    <a:pos x="187" y="15"/>
                  </a:cxn>
                  <a:cxn ang="0">
                    <a:pos x="215" y="6"/>
                  </a:cxn>
                  <a:cxn ang="0">
                    <a:pos x="242" y="1"/>
                  </a:cxn>
                  <a:cxn ang="0">
                    <a:pos x="272" y="0"/>
                  </a:cxn>
                  <a:cxn ang="0">
                    <a:pos x="300" y="0"/>
                  </a:cxn>
                  <a:cxn ang="0">
                    <a:pos x="330" y="5"/>
                  </a:cxn>
                  <a:cxn ang="0">
                    <a:pos x="359" y="13"/>
                  </a:cxn>
                  <a:cxn ang="0">
                    <a:pos x="389" y="25"/>
                  </a:cxn>
                  <a:cxn ang="0">
                    <a:pos x="414" y="37"/>
                  </a:cxn>
                  <a:cxn ang="0">
                    <a:pos x="424" y="45"/>
                  </a:cxn>
                  <a:cxn ang="0">
                    <a:pos x="433" y="54"/>
                  </a:cxn>
                  <a:cxn ang="0">
                    <a:pos x="446" y="72"/>
                  </a:cxn>
                  <a:cxn ang="0">
                    <a:pos x="453" y="93"/>
                  </a:cxn>
                  <a:cxn ang="0">
                    <a:pos x="453" y="114"/>
                  </a:cxn>
                  <a:cxn ang="0">
                    <a:pos x="451" y="125"/>
                  </a:cxn>
                  <a:cxn ang="0">
                    <a:pos x="447" y="139"/>
                  </a:cxn>
                  <a:cxn ang="0">
                    <a:pos x="434" y="164"/>
                  </a:cxn>
                  <a:cxn ang="0">
                    <a:pos x="417" y="194"/>
                  </a:cxn>
                  <a:cxn ang="0">
                    <a:pos x="0" y="194"/>
                  </a:cxn>
                </a:cxnLst>
                <a:rect l="txL" t="txT" r="txR" b="txB"/>
                <a:pathLst>
                  <a:path w="453" h="194">
                    <a:moveTo>
                      <a:pt x="0" y="194"/>
                    </a:moveTo>
                    <a:lnTo>
                      <a:pt x="11" y="166"/>
                    </a:lnTo>
                    <a:lnTo>
                      <a:pt x="25" y="142"/>
                    </a:lnTo>
                    <a:lnTo>
                      <a:pt x="41" y="119"/>
                    </a:lnTo>
                    <a:lnTo>
                      <a:pt x="62" y="97"/>
                    </a:lnTo>
                    <a:lnTo>
                      <a:pt x="82" y="76"/>
                    </a:lnTo>
                    <a:lnTo>
                      <a:pt x="105" y="58"/>
                    </a:lnTo>
                    <a:lnTo>
                      <a:pt x="131" y="42"/>
                    </a:lnTo>
                    <a:lnTo>
                      <a:pt x="159" y="28"/>
                    </a:lnTo>
                    <a:lnTo>
                      <a:pt x="187" y="15"/>
                    </a:lnTo>
                    <a:lnTo>
                      <a:pt x="215" y="6"/>
                    </a:lnTo>
                    <a:lnTo>
                      <a:pt x="242" y="1"/>
                    </a:lnTo>
                    <a:lnTo>
                      <a:pt x="272" y="0"/>
                    </a:lnTo>
                    <a:lnTo>
                      <a:pt x="300" y="0"/>
                    </a:lnTo>
                    <a:lnTo>
                      <a:pt x="330" y="5"/>
                    </a:lnTo>
                    <a:lnTo>
                      <a:pt x="359" y="13"/>
                    </a:lnTo>
                    <a:lnTo>
                      <a:pt x="389" y="25"/>
                    </a:lnTo>
                    <a:lnTo>
                      <a:pt x="414" y="37"/>
                    </a:lnTo>
                    <a:lnTo>
                      <a:pt x="424" y="45"/>
                    </a:lnTo>
                    <a:lnTo>
                      <a:pt x="433" y="54"/>
                    </a:lnTo>
                    <a:lnTo>
                      <a:pt x="446" y="72"/>
                    </a:lnTo>
                    <a:lnTo>
                      <a:pt x="453" y="93"/>
                    </a:lnTo>
                    <a:lnTo>
                      <a:pt x="453" y="114"/>
                    </a:lnTo>
                    <a:lnTo>
                      <a:pt x="451" y="125"/>
                    </a:lnTo>
                    <a:lnTo>
                      <a:pt x="447" y="139"/>
                    </a:lnTo>
                    <a:lnTo>
                      <a:pt x="434" y="164"/>
                    </a:lnTo>
                    <a:lnTo>
                      <a:pt x="417" y="194"/>
                    </a:lnTo>
                    <a:lnTo>
                      <a:pt x="0" y="194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75" name="Line 55"/>
              <p:cNvSpPr/>
              <p:nvPr/>
            </p:nvSpPr>
            <p:spPr>
              <a:xfrm flipH="1">
                <a:off x="2770" y="538"/>
                <a:ext cx="122" cy="0"/>
              </a:xfrm>
              <a:prstGeom prst="line">
                <a:avLst/>
              </a:prstGeom>
              <a:ln w="1905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8376" name="Freeform 56"/>
              <p:cNvSpPr/>
              <p:nvPr/>
            </p:nvSpPr>
            <p:spPr>
              <a:xfrm>
                <a:off x="2740" y="538"/>
                <a:ext cx="147" cy="147"/>
              </a:xfrm>
              <a:custGeom>
                <a:avLst/>
                <a:gdLst>
                  <a:gd name="txL" fmla="*/ 0 w 586"/>
                  <a:gd name="txT" fmla="*/ 0 h 442"/>
                  <a:gd name="txR" fmla="*/ 586 w 586"/>
                  <a:gd name="txB" fmla="*/ 442 h 442"/>
                </a:gdLst>
                <a:ahLst/>
                <a:cxnLst>
                  <a:cxn ang="0">
                    <a:pos x="122" y="0"/>
                  </a:cxn>
                  <a:cxn ang="0">
                    <a:pos x="0" y="442"/>
                  </a:cxn>
                  <a:cxn ang="0">
                    <a:pos x="586" y="442"/>
                  </a:cxn>
                </a:cxnLst>
                <a:rect l="txL" t="txT" r="txR" b="txB"/>
                <a:pathLst>
                  <a:path w="586" h="442">
                    <a:moveTo>
                      <a:pt x="122" y="0"/>
                    </a:moveTo>
                    <a:lnTo>
                      <a:pt x="0" y="442"/>
                    </a:lnTo>
                    <a:lnTo>
                      <a:pt x="586" y="442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  <p:sp>
            <p:nvSpPr>
              <p:cNvPr id="8377" name="Freeform 57"/>
              <p:cNvSpPr/>
              <p:nvPr/>
            </p:nvSpPr>
            <p:spPr>
              <a:xfrm>
                <a:off x="2770" y="391"/>
                <a:ext cx="163" cy="147"/>
              </a:xfrm>
              <a:custGeom>
                <a:avLst/>
                <a:gdLst>
                  <a:gd name="txL" fmla="*/ 0 w 650"/>
                  <a:gd name="txT" fmla="*/ 0 h 441"/>
                  <a:gd name="txR" fmla="*/ 650 w 650"/>
                  <a:gd name="txB" fmla="*/ 441 h 441"/>
                </a:gdLst>
                <a:ahLst/>
                <a:cxnLst>
                  <a:cxn ang="0">
                    <a:pos x="650" y="0"/>
                  </a:cxn>
                  <a:cxn ang="0">
                    <a:pos x="123" y="0"/>
                  </a:cxn>
                  <a:cxn ang="0">
                    <a:pos x="0" y="441"/>
                  </a:cxn>
                </a:cxnLst>
                <a:rect l="txL" t="txT" r="txR" b="txB"/>
                <a:pathLst>
                  <a:path w="650" h="441">
                    <a:moveTo>
                      <a:pt x="650" y="0"/>
                    </a:moveTo>
                    <a:lnTo>
                      <a:pt x="123" y="0"/>
                    </a:lnTo>
                    <a:lnTo>
                      <a:pt x="0" y="441"/>
                    </a:lnTo>
                  </a:path>
                </a:pathLst>
              </a:custGeom>
              <a:noFill/>
              <a:ln w="19050" cap="flat" cmpd="sng">
                <a:solidFill>
                  <a:srgbClr val="000000">
                    <a:alpha val="100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endParaRPr lang="zh-CN" altLang="en-US"/>
              </a:p>
            </p:txBody>
          </p:sp>
        </p:grpSp>
        <p:sp>
          <p:nvSpPr>
            <p:cNvPr id="8239" name="Line 58"/>
            <p:cNvSpPr/>
            <p:nvPr/>
          </p:nvSpPr>
          <p:spPr>
            <a:xfrm flipH="1">
              <a:off x="4252" y="535"/>
              <a:ext cx="29" cy="15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0" name="Line 59"/>
            <p:cNvSpPr/>
            <p:nvPr/>
          </p:nvSpPr>
          <p:spPr>
            <a:xfrm flipH="1">
              <a:off x="4281" y="535"/>
              <a:ext cx="117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1" name="Freeform 60"/>
            <p:cNvSpPr/>
            <p:nvPr/>
          </p:nvSpPr>
          <p:spPr>
            <a:xfrm>
              <a:off x="4281" y="384"/>
              <a:ext cx="158" cy="151"/>
            </a:xfrm>
            <a:custGeom>
              <a:avLst/>
              <a:gdLst>
                <a:gd name="txL" fmla="*/ 0 w 631"/>
                <a:gd name="txT" fmla="*/ 0 h 453"/>
                <a:gd name="txR" fmla="*/ 631 w 631"/>
                <a:gd name="txB" fmla="*/ 453 h 453"/>
              </a:gdLst>
              <a:ahLst/>
              <a:cxnLst>
                <a:cxn ang="0">
                  <a:pos x="631" y="0"/>
                </a:cxn>
                <a:cxn ang="0">
                  <a:pos x="120" y="0"/>
                </a:cxn>
                <a:cxn ang="0">
                  <a:pos x="0" y="453"/>
                </a:cxn>
              </a:cxnLst>
              <a:rect l="txL" t="txT" r="txR" b="txB"/>
              <a:pathLst>
                <a:path w="631" h="453">
                  <a:moveTo>
                    <a:pt x="631" y="0"/>
                  </a:moveTo>
                  <a:lnTo>
                    <a:pt x="120" y="0"/>
                  </a:lnTo>
                  <a:lnTo>
                    <a:pt x="0" y="45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2" name="Line 61"/>
            <p:cNvSpPr/>
            <p:nvPr/>
          </p:nvSpPr>
          <p:spPr>
            <a:xfrm flipH="1">
              <a:off x="4559" y="533"/>
              <a:ext cx="43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3" name="Freeform 62"/>
            <p:cNvSpPr/>
            <p:nvPr/>
          </p:nvSpPr>
          <p:spPr>
            <a:xfrm>
              <a:off x="4458" y="533"/>
              <a:ext cx="101" cy="315"/>
            </a:xfrm>
            <a:custGeom>
              <a:avLst/>
              <a:gdLst>
                <a:gd name="txL" fmla="*/ 0 w 403"/>
                <a:gd name="txT" fmla="*/ 0 h 944"/>
                <a:gd name="txR" fmla="*/ 403 w 403"/>
                <a:gd name="txB" fmla="*/ 944 h 944"/>
              </a:gdLst>
              <a:ahLst/>
              <a:cxnLst>
                <a:cxn ang="0">
                  <a:pos x="0" y="838"/>
                </a:cxn>
                <a:cxn ang="0">
                  <a:pos x="2" y="864"/>
                </a:cxn>
                <a:cxn ang="0">
                  <a:pos x="7" y="886"/>
                </a:cxn>
                <a:cxn ang="0">
                  <a:pos x="13" y="905"/>
                </a:cxn>
                <a:cxn ang="0">
                  <a:pos x="24" y="920"/>
                </a:cxn>
                <a:cxn ang="0">
                  <a:pos x="35" y="931"/>
                </a:cxn>
                <a:cxn ang="0">
                  <a:pos x="49" y="939"/>
                </a:cxn>
                <a:cxn ang="0">
                  <a:pos x="66" y="943"/>
                </a:cxn>
                <a:cxn ang="0">
                  <a:pos x="84" y="944"/>
                </a:cxn>
                <a:cxn ang="0">
                  <a:pos x="98" y="940"/>
                </a:cxn>
                <a:cxn ang="0">
                  <a:pos x="115" y="936"/>
                </a:cxn>
                <a:cxn ang="0">
                  <a:pos x="132" y="930"/>
                </a:cxn>
                <a:cxn ang="0">
                  <a:pos x="151" y="923"/>
                </a:cxn>
                <a:cxn ang="0">
                  <a:pos x="403" y="0"/>
                </a:cxn>
              </a:cxnLst>
              <a:rect l="txL" t="txT" r="txR" b="txB"/>
              <a:pathLst>
                <a:path w="403" h="944">
                  <a:moveTo>
                    <a:pt x="0" y="838"/>
                  </a:moveTo>
                  <a:lnTo>
                    <a:pt x="2" y="864"/>
                  </a:lnTo>
                  <a:lnTo>
                    <a:pt x="7" y="886"/>
                  </a:lnTo>
                  <a:lnTo>
                    <a:pt x="13" y="905"/>
                  </a:lnTo>
                  <a:lnTo>
                    <a:pt x="24" y="920"/>
                  </a:lnTo>
                  <a:lnTo>
                    <a:pt x="35" y="931"/>
                  </a:lnTo>
                  <a:lnTo>
                    <a:pt x="49" y="939"/>
                  </a:lnTo>
                  <a:lnTo>
                    <a:pt x="66" y="943"/>
                  </a:lnTo>
                  <a:lnTo>
                    <a:pt x="84" y="944"/>
                  </a:lnTo>
                  <a:lnTo>
                    <a:pt x="98" y="940"/>
                  </a:lnTo>
                  <a:lnTo>
                    <a:pt x="115" y="936"/>
                  </a:lnTo>
                  <a:lnTo>
                    <a:pt x="132" y="930"/>
                  </a:lnTo>
                  <a:lnTo>
                    <a:pt x="151" y="923"/>
                  </a:lnTo>
                  <a:lnTo>
                    <a:pt x="403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4" name="Line 63"/>
            <p:cNvSpPr/>
            <p:nvPr/>
          </p:nvSpPr>
          <p:spPr>
            <a:xfrm flipH="1">
              <a:off x="4507" y="533"/>
              <a:ext cx="52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5" name="Freeform 64"/>
            <p:cNvSpPr/>
            <p:nvPr/>
          </p:nvSpPr>
          <p:spPr>
            <a:xfrm>
              <a:off x="4559" y="379"/>
              <a:ext cx="69" cy="154"/>
            </a:xfrm>
            <a:custGeom>
              <a:avLst/>
              <a:gdLst>
                <a:gd name="txL" fmla="*/ 0 w 278"/>
                <a:gd name="txT" fmla="*/ 0 h 463"/>
                <a:gd name="txR" fmla="*/ 278 w 278"/>
                <a:gd name="txB" fmla="*/ 463 h 463"/>
              </a:gdLst>
              <a:ahLst/>
              <a:cxnLst>
                <a:cxn ang="0">
                  <a:pos x="0" y="463"/>
                </a:cxn>
                <a:cxn ang="0">
                  <a:pos x="117" y="39"/>
                </a:cxn>
                <a:cxn ang="0">
                  <a:pos x="128" y="27"/>
                </a:cxn>
                <a:cxn ang="0">
                  <a:pos x="141" y="18"/>
                </a:cxn>
                <a:cxn ang="0">
                  <a:pos x="152" y="10"/>
                </a:cxn>
                <a:cxn ang="0">
                  <a:pos x="165" y="5"/>
                </a:cxn>
                <a:cxn ang="0">
                  <a:pos x="175" y="1"/>
                </a:cxn>
                <a:cxn ang="0">
                  <a:pos x="186" y="0"/>
                </a:cxn>
                <a:cxn ang="0">
                  <a:pos x="196" y="0"/>
                </a:cxn>
                <a:cxn ang="0">
                  <a:pos x="208" y="3"/>
                </a:cxn>
                <a:cxn ang="0">
                  <a:pos x="216" y="7"/>
                </a:cxn>
                <a:cxn ang="0">
                  <a:pos x="226" y="13"/>
                </a:cxn>
                <a:cxn ang="0">
                  <a:pos x="235" y="21"/>
                </a:cxn>
                <a:cxn ang="0">
                  <a:pos x="245" y="32"/>
                </a:cxn>
                <a:cxn ang="0">
                  <a:pos x="253" y="43"/>
                </a:cxn>
                <a:cxn ang="0">
                  <a:pos x="262" y="58"/>
                </a:cxn>
                <a:cxn ang="0">
                  <a:pos x="269" y="74"/>
                </a:cxn>
                <a:cxn ang="0">
                  <a:pos x="278" y="93"/>
                </a:cxn>
              </a:cxnLst>
              <a:rect l="txL" t="txT" r="txR" b="txB"/>
              <a:pathLst>
                <a:path w="278" h="463">
                  <a:moveTo>
                    <a:pt x="0" y="463"/>
                  </a:moveTo>
                  <a:lnTo>
                    <a:pt x="117" y="39"/>
                  </a:lnTo>
                  <a:lnTo>
                    <a:pt x="128" y="27"/>
                  </a:lnTo>
                  <a:lnTo>
                    <a:pt x="141" y="18"/>
                  </a:lnTo>
                  <a:lnTo>
                    <a:pt x="152" y="10"/>
                  </a:lnTo>
                  <a:lnTo>
                    <a:pt x="165" y="5"/>
                  </a:lnTo>
                  <a:lnTo>
                    <a:pt x="175" y="1"/>
                  </a:lnTo>
                  <a:lnTo>
                    <a:pt x="186" y="0"/>
                  </a:lnTo>
                  <a:lnTo>
                    <a:pt x="196" y="0"/>
                  </a:lnTo>
                  <a:lnTo>
                    <a:pt x="208" y="3"/>
                  </a:lnTo>
                  <a:lnTo>
                    <a:pt x="216" y="7"/>
                  </a:lnTo>
                  <a:lnTo>
                    <a:pt x="226" y="13"/>
                  </a:lnTo>
                  <a:lnTo>
                    <a:pt x="235" y="21"/>
                  </a:lnTo>
                  <a:lnTo>
                    <a:pt x="245" y="32"/>
                  </a:lnTo>
                  <a:lnTo>
                    <a:pt x="253" y="43"/>
                  </a:lnTo>
                  <a:lnTo>
                    <a:pt x="262" y="58"/>
                  </a:lnTo>
                  <a:lnTo>
                    <a:pt x="269" y="74"/>
                  </a:lnTo>
                  <a:lnTo>
                    <a:pt x="278" y="9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6" name="Line 65"/>
            <p:cNvSpPr/>
            <p:nvPr/>
          </p:nvSpPr>
          <p:spPr>
            <a:xfrm flipV="1">
              <a:off x="5222" y="541"/>
              <a:ext cx="14" cy="156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7" name="Line 66"/>
            <p:cNvSpPr/>
            <p:nvPr/>
          </p:nvSpPr>
          <p:spPr>
            <a:xfrm>
              <a:off x="5153" y="541"/>
              <a:ext cx="83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48" name="Freeform 67"/>
            <p:cNvSpPr/>
            <p:nvPr/>
          </p:nvSpPr>
          <p:spPr>
            <a:xfrm>
              <a:off x="5074" y="370"/>
              <a:ext cx="184" cy="324"/>
            </a:xfrm>
            <a:custGeom>
              <a:avLst/>
              <a:gdLst>
                <a:gd name="txL" fmla="*/ 0 w 737"/>
                <a:gd name="txT" fmla="*/ 0 h 972"/>
                <a:gd name="txR" fmla="*/ 737 w 737"/>
                <a:gd name="txB" fmla="*/ 972 h 972"/>
              </a:gdLst>
              <a:ahLst/>
              <a:cxnLst>
                <a:cxn ang="0">
                  <a:pos x="626" y="561"/>
                </a:cxn>
                <a:cxn ang="0">
                  <a:pos x="604" y="606"/>
                </a:cxn>
                <a:cxn ang="0">
                  <a:pos x="570" y="669"/>
                </a:cxn>
                <a:cxn ang="0">
                  <a:pos x="538" y="726"/>
                </a:cxn>
                <a:cxn ang="0">
                  <a:pos x="492" y="794"/>
                </a:cxn>
                <a:cxn ang="0">
                  <a:pos x="481" y="809"/>
                </a:cxn>
                <a:cxn ang="0">
                  <a:pos x="446" y="850"/>
                </a:cxn>
                <a:cxn ang="0">
                  <a:pos x="411" y="884"/>
                </a:cxn>
                <a:cxn ang="0">
                  <a:pos x="377" y="914"/>
                </a:cxn>
                <a:cxn ang="0">
                  <a:pos x="329" y="943"/>
                </a:cxn>
                <a:cxn ang="0">
                  <a:pos x="282" y="962"/>
                </a:cxn>
                <a:cxn ang="0">
                  <a:pos x="233" y="970"/>
                </a:cxn>
                <a:cxn ang="0">
                  <a:pos x="190" y="972"/>
                </a:cxn>
                <a:cxn ang="0">
                  <a:pos x="151" y="965"/>
                </a:cxn>
                <a:cxn ang="0">
                  <a:pos x="118" y="953"/>
                </a:cxn>
                <a:cxn ang="0">
                  <a:pos x="87" y="932"/>
                </a:cxn>
                <a:cxn ang="0">
                  <a:pos x="62" y="904"/>
                </a:cxn>
                <a:cxn ang="0">
                  <a:pos x="40" y="869"/>
                </a:cxn>
                <a:cxn ang="0">
                  <a:pos x="25" y="828"/>
                </a:cxn>
                <a:cxn ang="0">
                  <a:pos x="4" y="731"/>
                </a:cxn>
                <a:cxn ang="0">
                  <a:pos x="2" y="627"/>
                </a:cxn>
                <a:cxn ang="0">
                  <a:pos x="15" y="517"/>
                </a:cxn>
                <a:cxn ang="0">
                  <a:pos x="48" y="403"/>
                </a:cxn>
                <a:cxn ang="0">
                  <a:pos x="82" y="316"/>
                </a:cxn>
                <a:cxn ang="0">
                  <a:pos x="112" y="264"/>
                </a:cxn>
                <a:cxn ang="0">
                  <a:pos x="167" y="194"/>
                </a:cxn>
                <a:cxn ang="0">
                  <a:pos x="256" y="110"/>
                </a:cxn>
                <a:cxn ang="0">
                  <a:pos x="366" y="41"/>
                </a:cxn>
                <a:cxn ang="0">
                  <a:pos x="407" y="20"/>
                </a:cxn>
                <a:cxn ang="0">
                  <a:pos x="450" y="7"/>
                </a:cxn>
                <a:cxn ang="0">
                  <a:pos x="503" y="0"/>
                </a:cxn>
                <a:cxn ang="0">
                  <a:pos x="539" y="2"/>
                </a:cxn>
                <a:cxn ang="0">
                  <a:pos x="577" y="14"/>
                </a:cxn>
                <a:cxn ang="0">
                  <a:pos x="598" y="22"/>
                </a:cxn>
                <a:cxn ang="0">
                  <a:pos x="631" y="42"/>
                </a:cxn>
                <a:cxn ang="0">
                  <a:pos x="652" y="60"/>
                </a:cxn>
                <a:cxn ang="0">
                  <a:pos x="672" y="81"/>
                </a:cxn>
                <a:cxn ang="0">
                  <a:pos x="701" y="119"/>
                </a:cxn>
                <a:cxn ang="0">
                  <a:pos x="737" y="179"/>
                </a:cxn>
              </a:cxnLst>
              <a:rect l="txL" t="txT" r="txR" b="txB"/>
              <a:pathLst>
                <a:path w="737" h="972">
                  <a:moveTo>
                    <a:pt x="648" y="513"/>
                  </a:moveTo>
                  <a:lnTo>
                    <a:pt x="626" y="561"/>
                  </a:lnTo>
                  <a:lnTo>
                    <a:pt x="614" y="583"/>
                  </a:lnTo>
                  <a:lnTo>
                    <a:pt x="604" y="606"/>
                  </a:lnTo>
                  <a:lnTo>
                    <a:pt x="582" y="649"/>
                  </a:lnTo>
                  <a:lnTo>
                    <a:pt x="570" y="669"/>
                  </a:lnTo>
                  <a:lnTo>
                    <a:pt x="560" y="690"/>
                  </a:lnTo>
                  <a:lnTo>
                    <a:pt x="538" y="726"/>
                  </a:lnTo>
                  <a:lnTo>
                    <a:pt x="515" y="762"/>
                  </a:lnTo>
                  <a:lnTo>
                    <a:pt x="492" y="794"/>
                  </a:lnTo>
                  <a:lnTo>
                    <a:pt x="486" y="801"/>
                  </a:lnTo>
                  <a:lnTo>
                    <a:pt x="481" y="809"/>
                  </a:lnTo>
                  <a:lnTo>
                    <a:pt x="471" y="824"/>
                  </a:lnTo>
                  <a:lnTo>
                    <a:pt x="446" y="850"/>
                  </a:lnTo>
                  <a:lnTo>
                    <a:pt x="423" y="874"/>
                  </a:lnTo>
                  <a:lnTo>
                    <a:pt x="411" y="884"/>
                  </a:lnTo>
                  <a:lnTo>
                    <a:pt x="400" y="895"/>
                  </a:lnTo>
                  <a:lnTo>
                    <a:pt x="377" y="914"/>
                  </a:lnTo>
                  <a:lnTo>
                    <a:pt x="352" y="929"/>
                  </a:lnTo>
                  <a:lnTo>
                    <a:pt x="329" y="943"/>
                  </a:lnTo>
                  <a:lnTo>
                    <a:pt x="304" y="953"/>
                  </a:lnTo>
                  <a:lnTo>
                    <a:pt x="282" y="962"/>
                  </a:lnTo>
                  <a:lnTo>
                    <a:pt x="256" y="967"/>
                  </a:lnTo>
                  <a:lnTo>
                    <a:pt x="233" y="970"/>
                  </a:lnTo>
                  <a:lnTo>
                    <a:pt x="210" y="971"/>
                  </a:lnTo>
                  <a:lnTo>
                    <a:pt x="190" y="972"/>
                  </a:lnTo>
                  <a:lnTo>
                    <a:pt x="170" y="969"/>
                  </a:lnTo>
                  <a:lnTo>
                    <a:pt x="151" y="965"/>
                  </a:lnTo>
                  <a:lnTo>
                    <a:pt x="133" y="960"/>
                  </a:lnTo>
                  <a:lnTo>
                    <a:pt x="118" y="953"/>
                  </a:lnTo>
                  <a:lnTo>
                    <a:pt x="102" y="943"/>
                  </a:lnTo>
                  <a:lnTo>
                    <a:pt x="87" y="932"/>
                  </a:lnTo>
                  <a:lnTo>
                    <a:pt x="73" y="919"/>
                  </a:lnTo>
                  <a:lnTo>
                    <a:pt x="62" y="904"/>
                  </a:lnTo>
                  <a:lnTo>
                    <a:pt x="50" y="888"/>
                  </a:lnTo>
                  <a:lnTo>
                    <a:pt x="40" y="869"/>
                  </a:lnTo>
                  <a:lnTo>
                    <a:pt x="32" y="849"/>
                  </a:lnTo>
                  <a:lnTo>
                    <a:pt x="25" y="828"/>
                  </a:lnTo>
                  <a:lnTo>
                    <a:pt x="12" y="780"/>
                  </a:lnTo>
                  <a:lnTo>
                    <a:pt x="4" y="731"/>
                  </a:lnTo>
                  <a:lnTo>
                    <a:pt x="0" y="680"/>
                  </a:lnTo>
                  <a:lnTo>
                    <a:pt x="2" y="627"/>
                  </a:lnTo>
                  <a:lnTo>
                    <a:pt x="5" y="573"/>
                  </a:lnTo>
                  <a:lnTo>
                    <a:pt x="15" y="517"/>
                  </a:lnTo>
                  <a:lnTo>
                    <a:pt x="29" y="461"/>
                  </a:lnTo>
                  <a:lnTo>
                    <a:pt x="48" y="403"/>
                  </a:lnTo>
                  <a:lnTo>
                    <a:pt x="69" y="344"/>
                  </a:lnTo>
                  <a:lnTo>
                    <a:pt x="82" y="316"/>
                  </a:lnTo>
                  <a:lnTo>
                    <a:pt x="97" y="290"/>
                  </a:lnTo>
                  <a:lnTo>
                    <a:pt x="112" y="264"/>
                  </a:lnTo>
                  <a:lnTo>
                    <a:pt x="130" y="239"/>
                  </a:lnTo>
                  <a:lnTo>
                    <a:pt x="167" y="194"/>
                  </a:lnTo>
                  <a:lnTo>
                    <a:pt x="209" y="149"/>
                  </a:lnTo>
                  <a:lnTo>
                    <a:pt x="256" y="110"/>
                  </a:lnTo>
                  <a:lnTo>
                    <a:pt x="308" y="74"/>
                  </a:lnTo>
                  <a:lnTo>
                    <a:pt x="366" y="41"/>
                  </a:lnTo>
                  <a:lnTo>
                    <a:pt x="393" y="27"/>
                  </a:lnTo>
                  <a:lnTo>
                    <a:pt x="407" y="20"/>
                  </a:lnTo>
                  <a:lnTo>
                    <a:pt x="422" y="16"/>
                  </a:lnTo>
                  <a:lnTo>
                    <a:pt x="450" y="7"/>
                  </a:lnTo>
                  <a:lnTo>
                    <a:pt x="477" y="2"/>
                  </a:lnTo>
                  <a:lnTo>
                    <a:pt x="503" y="0"/>
                  </a:lnTo>
                  <a:lnTo>
                    <a:pt x="528" y="1"/>
                  </a:lnTo>
                  <a:lnTo>
                    <a:pt x="539" y="2"/>
                  </a:lnTo>
                  <a:lnTo>
                    <a:pt x="552" y="6"/>
                  </a:lnTo>
                  <a:lnTo>
                    <a:pt x="577" y="14"/>
                  </a:lnTo>
                  <a:lnTo>
                    <a:pt x="587" y="17"/>
                  </a:lnTo>
                  <a:lnTo>
                    <a:pt x="598" y="22"/>
                  </a:lnTo>
                  <a:lnTo>
                    <a:pt x="621" y="36"/>
                  </a:lnTo>
                  <a:lnTo>
                    <a:pt x="631" y="42"/>
                  </a:lnTo>
                  <a:lnTo>
                    <a:pt x="642" y="51"/>
                  </a:lnTo>
                  <a:lnTo>
                    <a:pt x="652" y="60"/>
                  </a:lnTo>
                  <a:lnTo>
                    <a:pt x="663" y="71"/>
                  </a:lnTo>
                  <a:lnTo>
                    <a:pt x="672" y="81"/>
                  </a:lnTo>
                  <a:lnTo>
                    <a:pt x="682" y="94"/>
                  </a:lnTo>
                  <a:lnTo>
                    <a:pt x="701" y="119"/>
                  </a:lnTo>
                  <a:lnTo>
                    <a:pt x="719" y="147"/>
                  </a:lnTo>
                  <a:lnTo>
                    <a:pt x="737" y="179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49" name="Line 68"/>
            <p:cNvSpPr/>
            <p:nvPr/>
          </p:nvSpPr>
          <p:spPr>
            <a:xfrm flipV="1">
              <a:off x="5487" y="536"/>
              <a:ext cx="3" cy="22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0" name="Freeform 69"/>
            <p:cNvSpPr/>
            <p:nvPr/>
          </p:nvSpPr>
          <p:spPr>
            <a:xfrm>
              <a:off x="5487" y="536"/>
              <a:ext cx="3" cy="25"/>
            </a:xfrm>
            <a:custGeom>
              <a:avLst/>
              <a:gdLst>
                <a:gd name="txL" fmla="*/ 0 w 13"/>
                <a:gd name="txT" fmla="*/ 0 h 73"/>
                <a:gd name="txR" fmla="*/ 13 w 13"/>
                <a:gd name="txB" fmla="*/ 73 h 73"/>
              </a:gdLst>
              <a:ahLst/>
              <a:cxnLst>
                <a:cxn ang="0">
                  <a:pos x="13" y="0"/>
                </a:cxn>
                <a:cxn ang="0">
                  <a:pos x="3" y="73"/>
                </a:cxn>
                <a:cxn ang="0">
                  <a:pos x="0" y="65"/>
                </a:cxn>
              </a:cxnLst>
              <a:rect l="txL" t="txT" r="txR" b="txB"/>
              <a:pathLst>
                <a:path w="13" h="73">
                  <a:moveTo>
                    <a:pt x="13" y="0"/>
                  </a:moveTo>
                  <a:lnTo>
                    <a:pt x="3" y="73"/>
                  </a:lnTo>
                  <a:lnTo>
                    <a:pt x="0" y="65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1" name="Freeform 70"/>
            <p:cNvSpPr/>
            <p:nvPr/>
          </p:nvSpPr>
          <p:spPr>
            <a:xfrm>
              <a:off x="5383" y="536"/>
              <a:ext cx="104" cy="157"/>
            </a:xfrm>
            <a:custGeom>
              <a:avLst/>
              <a:gdLst>
                <a:gd name="txL" fmla="*/ 0 w 415"/>
                <a:gd name="txT" fmla="*/ 0 h 472"/>
                <a:gd name="txR" fmla="*/ 415 w 415"/>
                <a:gd name="txB" fmla="*/ 472 h 472"/>
              </a:gdLst>
              <a:ahLst/>
              <a:cxnLst>
                <a:cxn ang="0">
                  <a:pos x="352" y="394"/>
                </a:cxn>
                <a:cxn ang="0">
                  <a:pos x="346" y="394"/>
                </a:cxn>
                <a:cxn ang="0">
                  <a:pos x="340" y="396"/>
                </a:cxn>
                <a:cxn ang="0">
                  <a:pos x="329" y="400"/>
                </a:cxn>
                <a:cxn ang="0">
                  <a:pos x="317" y="406"/>
                </a:cxn>
                <a:cxn ang="0">
                  <a:pos x="301" y="413"/>
                </a:cxn>
                <a:cxn ang="0">
                  <a:pos x="285" y="422"/>
                </a:cxn>
                <a:cxn ang="0">
                  <a:pos x="265" y="432"/>
                </a:cxn>
                <a:cxn ang="0">
                  <a:pos x="243" y="445"/>
                </a:cxn>
                <a:cxn ang="0">
                  <a:pos x="218" y="455"/>
                </a:cxn>
                <a:cxn ang="0">
                  <a:pos x="196" y="464"/>
                </a:cxn>
                <a:cxn ang="0">
                  <a:pos x="173" y="469"/>
                </a:cxn>
                <a:cxn ang="0">
                  <a:pos x="152" y="472"/>
                </a:cxn>
                <a:cxn ang="0">
                  <a:pos x="129" y="470"/>
                </a:cxn>
                <a:cxn ang="0">
                  <a:pos x="109" y="466"/>
                </a:cxn>
                <a:cxn ang="0">
                  <a:pos x="89" y="459"/>
                </a:cxn>
                <a:cxn ang="0">
                  <a:pos x="69" y="450"/>
                </a:cxn>
                <a:cxn ang="0">
                  <a:pos x="50" y="435"/>
                </a:cxn>
                <a:cxn ang="0">
                  <a:pos x="34" y="420"/>
                </a:cxn>
                <a:cxn ang="0">
                  <a:pos x="26" y="410"/>
                </a:cxn>
                <a:cxn ang="0">
                  <a:pos x="21" y="401"/>
                </a:cxn>
                <a:cxn ang="0">
                  <a:pos x="12" y="381"/>
                </a:cxn>
                <a:cxn ang="0">
                  <a:pos x="7" y="367"/>
                </a:cxn>
                <a:cxn ang="0">
                  <a:pos x="5" y="355"/>
                </a:cxn>
                <a:cxn ang="0">
                  <a:pos x="1" y="328"/>
                </a:cxn>
                <a:cxn ang="0">
                  <a:pos x="0" y="313"/>
                </a:cxn>
                <a:cxn ang="0">
                  <a:pos x="1" y="298"/>
                </a:cxn>
                <a:cxn ang="0">
                  <a:pos x="5" y="267"/>
                </a:cxn>
                <a:cxn ang="0">
                  <a:pos x="8" y="233"/>
                </a:cxn>
                <a:cxn ang="0">
                  <a:pos x="17" y="203"/>
                </a:cxn>
                <a:cxn ang="0">
                  <a:pos x="26" y="173"/>
                </a:cxn>
                <a:cxn ang="0">
                  <a:pos x="39" y="147"/>
                </a:cxn>
                <a:cxn ang="0">
                  <a:pos x="51" y="122"/>
                </a:cxn>
                <a:cxn ang="0">
                  <a:pos x="67" y="99"/>
                </a:cxn>
                <a:cxn ang="0">
                  <a:pos x="84" y="78"/>
                </a:cxn>
                <a:cxn ang="0">
                  <a:pos x="105" y="62"/>
                </a:cxn>
                <a:cxn ang="0">
                  <a:pos x="125" y="45"/>
                </a:cxn>
                <a:cxn ang="0">
                  <a:pos x="147" y="30"/>
                </a:cxn>
                <a:cxn ang="0">
                  <a:pos x="169" y="19"/>
                </a:cxn>
                <a:cxn ang="0">
                  <a:pos x="193" y="12"/>
                </a:cxn>
                <a:cxn ang="0">
                  <a:pos x="216" y="5"/>
                </a:cxn>
                <a:cxn ang="0">
                  <a:pos x="239" y="2"/>
                </a:cxn>
                <a:cxn ang="0">
                  <a:pos x="265" y="0"/>
                </a:cxn>
                <a:cxn ang="0">
                  <a:pos x="290" y="4"/>
                </a:cxn>
                <a:cxn ang="0">
                  <a:pos x="314" y="6"/>
                </a:cxn>
                <a:cxn ang="0">
                  <a:pos x="335" y="12"/>
                </a:cxn>
                <a:cxn ang="0">
                  <a:pos x="354" y="17"/>
                </a:cxn>
                <a:cxn ang="0">
                  <a:pos x="371" y="25"/>
                </a:cxn>
                <a:cxn ang="0">
                  <a:pos x="385" y="33"/>
                </a:cxn>
                <a:cxn ang="0">
                  <a:pos x="398" y="43"/>
                </a:cxn>
                <a:cxn ang="0">
                  <a:pos x="406" y="54"/>
                </a:cxn>
                <a:cxn ang="0">
                  <a:pos x="415" y="67"/>
                </a:cxn>
              </a:cxnLst>
              <a:rect l="txL" t="txT" r="txR" b="txB"/>
              <a:pathLst>
                <a:path w="415" h="472">
                  <a:moveTo>
                    <a:pt x="352" y="394"/>
                  </a:moveTo>
                  <a:lnTo>
                    <a:pt x="346" y="394"/>
                  </a:lnTo>
                  <a:lnTo>
                    <a:pt x="340" y="396"/>
                  </a:lnTo>
                  <a:lnTo>
                    <a:pt x="329" y="400"/>
                  </a:lnTo>
                  <a:lnTo>
                    <a:pt x="317" y="406"/>
                  </a:lnTo>
                  <a:lnTo>
                    <a:pt x="301" y="413"/>
                  </a:lnTo>
                  <a:lnTo>
                    <a:pt x="285" y="422"/>
                  </a:lnTo>
                  <a:lnTo>
                    <a:pt x="265" y="432"/>
                  </a:lnTo>
                  <a:lnTo>
                    <a:pt x="243" y="445"/>
                  </a:lnTo>
                  <a:lnTo>
                    <a:pt x="218" y="455"/>
                  </a:lnTo>
                  <a:lnTo>
                    <a:pt x="196" y="464"/>
                  </a:lnTo>
                  <a:lnTo>
                    <a:pt x="173" y="469"/>
                  </a:lnTo>
                  <a:lnTo>
                    <a:pt x="152" y="472"/>
                  </a:lnTo>
                  <a:lnTo>
                    <a:pt x="129" y="470"/>
                  </a:lnTo>
                  <a:lnTo>
                    <a:pt x="109" y="466"/>
                  </a:lnTo>
                  <a:lnTo>
                    <a:pt x="89" y="459"/>
                  </a:lnTo>
                  <a:lnTo>
                    <a:pt x="69" y="450"/>
                  </a:lnTo>
                  <a:lnTo>
                    <a:pt x="50" y="435"/>
                  </a:lnTo>
                  <a:lnTo>
                    <a:pt x="34" y="420"/>
                  </a:lnTo>
                  <a:lnTo>
                    <a:pt x="26" y="410"/>
                  </a:lnTo>
                  <a:lnTo>
                    <a:pt x="21" y="401"/>
                  </a:lnTo>
                  <a:lnTo>
                    <a:pt x="12" y="381"/>
                  </a:lnTo>
                  <a:lnTo>
                    <a:pt x="7" y="367"/>
                  </a:lnTo>
                  <a:lnTo>
                    <a:pt x="5" y="355"/>
                  </a:lnTo>
                  <a:lnTo>
                    <a:pt x="1" y="328"/>
                  </a:lnTo>
                  <a:lnTo>
                    <a:pt x="0" y="313"/>
                  </a:lnTo>
                  <a:lnTo>
                    <a:pt x="1" y="298"/>
                  </a:lnTo>
                  <a:lnTo>
                    <a:pt x="5" y="267"/>
                  </a:lnTo>
                  <a:lnTo>
                    <a:pt x="8" y="233"/>
                  </a:lnTo>
                  <a:lnTo>
                    <a:pt x="17" y="203"/>
                  </a:lnTo>
                  <a:lnTo>
                    <a:pt x="26" y="173"/>
                  </a:lnTo>
                  <a:lnTo>
                    <a:pt x="39" y="147"/>
                  </a:lnTo>
                  <a:lnTo>
                    <a:pt x="51" y="122"/>
                  </a:lnTo>
                  <a:lnTo>
                    <a:pt x="67" y="99"/>
                  </a:lnTo>
                  <a:lnTo>
                    <a:pt x="84" y="78"/>
                  </a:lnTo>
                  <a:lnTo>
                    <a:pt x="105" y="62"/>
                  </a:lnTo>
                  <a:lnTo>
                    <a:pt x="125" y="45"/>
                  </a:lnTo>
                  <a:lnTo>
                    <a:pt x="147" y="30"/>
                  </a:lnTo>
                  <a:lnTo>
                    <a:pt x="169" y="19"/>
                  </a:lnTo>
                  <a:lnTo>
                    <a:pt x="193" y="12"/>
                  </a:lnTo>
                  <a:lnTo>
                    <a:pt x="216" y="5"/>
                  </a:lnTo>
                  <a:lnTo>
                    <a:pt x="239" y="2"/>
                  </a:lnTo>
                  <a:lnTo>
                    <a:pt x="265" y="0"/>
                  </a:lnTo>
                  <a:lnTo>
                    <a:pt x="290" y="4"/>
                  </a:lnTo>
                  <a:lnTo>
                    <a:pt x="314" y="6"/>
                  </a:lnTo>
                  <a:lnTo>
                    <a:pt x="335" y="12"/>
                  </a:lnTo>
                  <a:lnTo>
                    <a:pt x="354" y="17"/>
                  </a:lnTo>
                  <a:lnTo>
                    <a:pt x="371" y="25"/>
                  </a:lnTo>
                  <a:lnTo>
                    <a:pt x="385" y="33"/>
                  </a:lnTo>
                  <a:lnTo>
                    <a:pt x="398" y="43"/>
                  </a:lnTo>
                  <a:lnTo>
                    <a:pt x="406" y="54"/>
                  </a:lnTo>
                  <a:lnTo>
                    <a:pt x="415" y="67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2" name="Line 71"/>
            <p:cNvSpPr/>
            <p:nvPr/>
          </p:nvSpPr>
          <p:spPr>
            <a:xfrm flipH="1">
              <a:off x="5471" y="558"/>
              <a:ext cx="16" cy="109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3" name="Freeform 72"/>
            <p:cNvSpPr/>
            <p:nvPr/>
          </p:nvSpPr>
          <p:spPr>
            <a:xfrm>
              <a:off x="5349" y="667"/>
              <a:ext cx="122" cy="189"/>
            </a:xfrm>
            <a:custGeom>
              <a:avLst/>
              <a:gdLst>
                <a:gd name="txL" fmla="*/ 0 w 485"/>
                <a:gd name="txT" fmla="*/ 0 h 567"/>
                <a:gd name="txR" fmla="*/ 485 w 485"/>
                <a:gd name="txB" fmla="*/ 567 h 567"/>
              </a:gdLst>
              <a:ahLst/>
              <a:cxnLst>
                <a:cxn ang="0">
                  <a:pos x="0" y="434"/>
                </a:cxn>
                <a:cxn ang="0">
                  <a:pos x="11" y="462"/>
                </a:cxn>
                <a:cxn ang="0">
                  <a:pos x="25" y="486"/>
                </a:cxn>
                <a:cxn ang="0">
                  <a:pos x="41" y="507"/>
                </a:cxn>
                <a:cxn ang="0">
                  <a:pos x="62" y="526"/>
                </a:cxn>
                <a:cxn ang="0">
                  <a:pos x="84" y="541"/>
                </a:cxn>
                <a:cxn ang="0">
                  <a:pos x="108" y="553"/>
                </a:cxn>
                <a:cxn ang="0">
                  <a:pos x="134" y="561"/>
                </a:cxn>
                <a:cxn ang="0">
                  <a:pos x="165" y="566"/>
                </a:cxn>
                <a:cxn ang="0">
                  <a:pos x="179" y="566"/>
                </a:cxn>
                <a:cxn ang="0">
                  <a:pos x="194" y="567"/>
                </a:cxn>
                <a:cxn ang="0">
                  <a:pos x="224" y="565"/>
                </a:cxn>
                <a:cxn ang="0">
                  <a:pos x="252" y="559"/>
                </a:cxn>
                <a:cxn ang="0">
                  <a:pos x="282" y="552"/>
                </a:cxn>
                <a:cxn ang="0">
                  <a:pos x="310" y="538"/>
                </a:cxn>
                <a:cxn ang="0">
                  <a:pos x="337" y="523"/>
                </a:cxn>
                <a:cxn ang="0">
                  <a:pos x="350" y="513"/>
                </a:cxn>
                <a:cxn ang="0">
                  <a:pos x="364" y="504"/>
                </a:cxn>
                <a:cxn ang="0">
                  <a:pos x="391" y="482"/>
                </a:cxn>
                <a:cxn ang="0">
                  <a:pos x="485" y="0"/>
                </a:cxn>
              </a:cxnLst>
              <a:rect l="txL" t="txT" r="txR" b="txB"/>
              <a:pathLst>
                <a:path w="485" h="567">
                  <a:moveTo>
                    <a:pt x="0" y="434"/>
                  </a:moveTo>
                  <a:lnTo>
                    <a:pt x="11" y="462"/>
                  </a:lnTo>
                  <a:lnTo>
                    <a:pt x="25" y="486"/>
                  </a:lnTo>
                  <a:lnTo>
                    <a:pt x="41" y="507"/>
                  </a:lnTo>
                  <a:lnTo>
                    <a:pt x="62" y="526"/>
                  </a:lnTo>
                  <a:lnTo>
                    <a:pt x="84" y="541"/>
                  </a:lnTo>
                  <a:lnTo>
                    <a:pt x="108" y="553"/>
                  </a:lnTo>
                  <a:lnTo>
                    <a:pt x="134" y="561"/>
                  </a:lnTo>
                  <a:lnTo>
                    <a:pt x="165" y="566"/>
                  </a:lnTo>
                  <a:lnTo>
                    <a:pt x="179" y="566"/>
                  </a:lnTo>
                  <a:lnTo>
                    <a:pt x="194" y="567"/>
                  </a:lnTo>
                  <a:lnTo>
                    <a:pt x="224" y="565"/>
                  </a:lnTo>
                  <a:lnTo>
                    <a:pt x="252" y="559"/>
                  </a:lnTo>
                  <a:lnTo>
                    <a:pt x="282" y="552"/>
                  </a:lnTo>
                  <a:lnTo>
                    <a:pt x="310" y="538"/>
                  </a:lnTo>
                  <a:lnTo>
                    <a:pt x="337" y="523"/>
                  </a:lnTo>
                  <a:lnTo>
                    <a:pt x="350" y="513"/>
                  </a:lnTo>
                  <a:lnTo>
                    <a:pt x="364" y="504"/>
                  </a:lnTo>
                  <a:lnTo>
                    <a:pt x="391" y="482"/>
                  </a:lnTo>
                  <a:lnTo>
                    <a:pt x="485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54" name="Line 73"/>
            <p:cNvSpPr/>
            <p:nvPr/>
          </p:nvSpPr>
          <p:spPr>
            <a:xfrm flipV="1">
              <a:off x="5490" y="535"/>
              <a:ext cx="0" cy="1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5" name="Line 74"/>
            <p:cNvSpPr/>
            <p:nvPr/>
          </p:nvSpPr>
          <p:spPr>
            <a:xfrm>
              <a:off x="436" y="1526"/>
              <a:ext cx="122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6" name="Line 75"/>
            <p:cNvSpPr/>
            <p:nvPr/>
          </p:nvSpPr>
          <p:spPr>
            <a:xfrm flipV="1">
              <a:off x="534" y="1371"/>
              <a:ext cx="55" cy="321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7" name="Line 76"/>
            <p:cNvSpPr/>
            <p:nvPr/>
          </p:nvSpPr>
          <p:spPr>
            <a:xfrm flipV="1">
              <a:off x="436" y="1365"/>
              <a:ext cx="31" cy="161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8" name="Line 77"/>
            <p:cNvSpPr/>
            <p:nvPr/>
          </p:nvSpPr>
          <p:spPr>
            <a:xfrm flipV="1">
              <a:off x="405" y="1526"/>
              <a:ext cx="31" cy="16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59" name="Freeform 78"/>
            <p:cNvSpPr/>
            <p:nvPr/>
          </p:nvSpPr>
          <p:spPr>
            <a:xfrm>
              <a:off x="700" y="1371"/>
              <a:ext cx="36" cy="192"/>
            </a:xfrm>
            <a:custGeom>
              <a:avLst/>
              <a:gdLst>
                <a:gd name="txL" fmla="*/ 0 w 144"/>
                <a:gd name="txT" fmla="*/ 0 h 575"/>
                <a:gd name="txR" fmla="*/ 144 w 144"/>
                <a:gd name="txB" fmla="*/ 575 h 575"/>
              </a:gdLst>
              <a:ahLst/>
              <a:cxnLst>
                <a:cxn ang="0">
                  <a:pos x="11" y="575"/>
                </a:cxn>
                <a:cxn ang="0">
                  <a:pos x="144" y="0"/>
                </a:cxn>
                <a:cxn ang="0">
                  <a:pos x="135" y="9"/>
                </a:cxn>
                <a:cxn ang="0">
                  <a:pos x="128" y="19"/>
                </a:cxn>
                <a:cxn ang="0">
                  <a:pos x="111" y="37"/>
                </a:cxn>
                <a:cxn ang="0">
                  <a:pos x="94" y="52"/>
                </a:cxn>
                <a:cxn ang="0">
                  <a:pos x="85" y="59"/>
                </a:cxn>
                <a:cxn ang="0">
                  <a:pos x="77" y="67"/>
                </a:cxn>
                <a:cxn ang="0">
                  <a:pos x="57" y="78"/>
                </a:cxn>
                <a:cxn ang="0">
                  <a:pos x="47" y="82"/>
                </a:cxn>
                <a:cxn ang="0">
                  <a:pos x="42" y="84"/>
                </a:cxn>
                <a:cxn ang="0">
                  <a:pos x="40" y="86"/>
                </a:cxn>
                <a:cxn ang="0">
                  <a:pos x="38" y="88"/>
                </a:cxn>
                <a:cxn ang="0">
                  <a:pos x="18" y="96"/>
                </a:cxn>
                <a:cxn ang="0">
                  <a:pos x="8" y="98"/>
                </a:cxn>
                <a:cxn ang="0">
                  <a:pos x="3" y="99"/>
                </a:cxn>
                <a:cxn ang="0">
                  <a:pos x="0" y="101"/>
                </a:cxn>
              </a:cxnLst>
              <a:rect l="txL" t="txT" r="txR" b="txB"/>
              <a:pathLst>
                <a:path w="144" h="575">
                  <a:moveTo>
                    <a:pt x="11" y="575"/>
                  </a:moveTo>
                  <a:lnTo>
                    <a:pt x="144" y="0"/>
                  </a:lnTo>
                  <a:lnTo>
                    <a:pt x="135" y="9"/>
                  </a:lnTo>
                  <a:lnTo>
                    <a:pt x="128" y="19"/>
                  </a:lnTo>
                  <a:lnTo>
                    <a:pt x="111" y="37"/>
                  </a:lnTo>
                  <a:lnTo>
                    <a:pt x="94" y="52"/>
                  </a:lnTo>
                  <a:lnTo>
                    <a:pt x="85" y="59"/>
                  </a:lnTo>
                  <a:lnTo>
                    <a:pt x="77" y="67"/>
                  </a:lnTo>
                  <a:lnTo>
                    <a:pt x="57" y="78"/>
                  </a:lnTo>
                  <a:lnTo>
                    <a:pt x="47" y="82"/>
                  </a:lnTo>
                  <a:lnTo>
                    <a:pt x="42" y="84"/>
                  </a:lnTo>
                  <a:lnTo>
                    <a:pt x="40" y="86"/>
                  </a:lnTo>
                  <a:lnTo>
                    <a:pt x="38" y="88"/>
                  </a:lnTo>
                  <a:lnTo>
                    <a:pt x="18" y="96"/>
                  </a:lnTo>
                  <a:lnTo>
                    <a:pt x="8" y="98"/>
                  </a:lnTo>
                  <a:lnTo>
                    <a:pt x="3" y="99"/>
                  </a:lnTo>
                  <a:lnTo>
                    <a:pt x="0" y="101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60" name="Line 79"/>
            <p:cNvSpPr/>
            <p:nvPr/>
          </p:nvSpPr>
          <p:spPr>
            <a:xfrm flipV="1">
              <a:off x="682" y="1563"/>
              <a:ext cx="21" cy="12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61" name="Freeform 80"/>
            <p:cNvSpPr/>
            <p:nvPr/>
          </p:nvSpPr>
          <p:spPr>
            <a:xfrm>
              <a:off x="703" y="1534"/>
              <a:ext cx="95" cy="142"/>
            </a:xfrm>
            <a:custGeom>
              <a:avLst/>
              <a:gdLst>
                <a:gd name="txL" fmla="*/ 0 w 380"/>
                <a:gd name="txT" fmla="*/ 0 h 427"/>
                <a:gd name="txR" fmla="*/ 380 w 380"/>
                <a:gd name="txB" fmla="*/ 427 h 427"/>
              </a:gdLst>
              <a:ahLst/>
              <a:cxnLst>
                <a:cxn ang="0">
                  <a:pos x="380" y="399"/>
                </a:cxn>
                <a:cxn ang="0">
                  <a:pos x="365" y="413"/>
                </a:cxn>
                <a:cxn ang="0">
                  <a:pos x="350" y="422"/>
                </a:cxn>
                <a:cxn ang="0">
                  <a:pos x="335" y="426"/>
                </a:cxn>
                <a:cxn ang="0">
                  <a:pos x="320" y="427"/>
                </a:cxn>
                <a:cxn ang="0">
                  <a:pos x="305" y="423"/>
                </a:cxn>
                <a:cxn ang="0">
                  <a:pos x="290" y="416"/>
                </a:cxn>
                <a:cxn ang="0">
                  <a:pos x="275" y="405"/>
                </a:cxn>
                <a:cxn ang="0">
                  <a:pos x="262" y="389"/>
                </a:cxn>
                <a:cxn ang="0">
                  <a:pos x="269" y="354"/>
                </a:cxn>
                <a:cxn ang="0">
                  <a:pos x="276" y="321"/>
                </a:cxn>
                <a:cxn ang="0">
                  <a:pos x="291" y="257"/>
                </a:cxn>
                <a:cxn ang="0">
                  <a:pos x="304" y="199"/>
                </a:cxn>
                <a:cxn ang="0">
                  <a:pos x="310" y="173"/>
                </a:cxn>
                <a:cxn ang="0">
                  <a:pos x="318" y="148"/>
                </a:cxn>
                <a:cxn ang="0">
                  <a:pos x="319" y="133"/>
                </a:cxn>
                <a:cxn ang="0">
                  <a:pos x="321" y="119"/>
                </a:cxn>
                <a:cxn ang="0">
                  <a:pos x="321" y="106"/>
                </a:cxn>
                <a:cxn ang="0">
                  <a:pos x="321" y="95"/>
                </a:cxn>
                <a:cxn ang="0">
                  <a:pos x="319" y="83"/>
                </a:cxn>
                <a:cxn ang="0">
                  <a:pos x="316" y="73"/>
                </a:cxn>
                <a:cxn ang="0">
                  <a:pos x="306" y="54"/>
                </a:cxn>
                <a:cxn ang="0">
                  <a:pos x="291" y="37"/>
                </a:cxn>
                <a:cxn ang="0">
                  <a:pos x="281" y="29"/>
                </a:cxn>
                <a:cxn ang="0">
                  <a:pos x="271" y="24"/>
                </a:cxn>
                <a:cxn ang="0">
                  <a:pos x="258" y="17"/>
                </a:cxn>
                <a:cxn ang="0">
                  <a:pos x="246" y="12"/>
                </a:cxn>
                <a:cxn ang="0">
                  <a:pos x="231" y="8"/>
                </a:cxn>
                <a:cxn ang="0">
                  <a:pos x="217" y="6"/>
                </a:cxn>
                <a:cxn ang="0">
                  <a:pos x="184" y="0"/>
                </a:cxn>
                <a:cxn ang="0">
                  <a:pos x="154" y="0"/>
                </a:cxn>
                <a:cxn ang="0">
                  <a:pos x="124" y="4"/>
                </a:cxn>
                <a:cxn ang="0">
                  <a:pos x="98" y="12"/>
                </a:cxn>
                <a:cxn ang="0">
                  <a:pos x="70" y="24"/>
                </a:cxn>
                <a:cxn ang="0">
                  <a:pos x="45" y="40"/>
                </a:cxn>
                <a:cxn ang="0">
                  <a:pos x="21" y="60"/>
                </a:cxn>
                <a:cxn ang="0">
                  <a:pos x="0" y="86"/>
                </a:cxn>
              </a:cxnLst>
              <a:rect l="txL" t="txT" r="txR" b="txB"/>
              <a:pathLst>
                <a:path w="380" h="427">
                  <a:moveTo>
                    <a:pt x="380" y="399"/>
                  </a:moveTo>
                  <a:lnTo>
                    <a:pt x="365" y="413"/>
                  </a:lnTo>
                  <a:lnTo>
                    <a:pt x="350" y="422"/>
                  </a:lnTo>
                  <a:lnTo>
                    <a:pt x="335" y="426"/>
                  </a:lnTo>
                  <a:lnTo>
                    <a:pt x="320" y="427"/>
                  </a:lnTo>
                  <a:lnTo>
                    <a:pt x="305" y="423"/>
                  </a:lnTo>
                  <a:lnTo>
                    <a:pt x="290" y="416"/>
                  </a:lnTo>
                  <a:lnTo>
                    <a:pt x="275" y="405"/>
                  </a:lnTo>
                  <a:lnTo>
                    <a:pt x="262" y="389"/>
                  </a:lnTo>
                  <a:lnTo>
                    <a:pt x="269" y="354"/>
                  </a:lnTo>
                  <a:lnTo>
                    <a:pt x="276" y="321"/>
                  </a:lnTo>
                  <a:lnTo>
                    <a:pt x="291" y="257"/>
                  </a:lnTo>
                  <a:lnTo>
                    <a:pt x="304" y="199"/>
                  </a:lnTo>
                  <a:lnTo>
                    <a:pt x="310" y="173"/>
                  </a:lnTo>
                  <a:lnTo>
                    <a:pt x="318" y="148"/>
                  </a:lnTo>
                  <a:lnTo>
                    <a:pt x="319" y="133"/>
                  </a:lnTo>
                  <a:lnTo>
                    <a:pt x="321" y="119"/>
                  </a:lnTo>
                  <a:lnTo>
                    <a:pt x="321" y="106"/>
                  </a:lnTo>
                  <a:lnTo>
                    <a:pt x="321" y="95"/>
                  </a:lnTo>
                  <a:lnTo>
                    <a:pt x="319" y="83"/>
                  </a:lnTo>
                  <a:lnTo>
                    <a:pt x="316" y="73"/>
                  </a:lnTo>
                  <a:lnTo>
                    <a:pt x="306" y="54"/>
                  </a:lnTo>
                  <a:lnTo>
                    <a:pt x="291" y="37"/>
                  </a:lnTo>
                  <a:lnTo>
                    <a:pt x="281" y="29"/>
                  </a:lnTo>
                  <a:lnTo>
                    <a:pt x="271" y="24"/>
                  </a:lnTo>
                  <a:lnTo>
                    <a:pt x="258" y="17"/>
                  </a:lnTo>
                  <a:lnTo>
                    <a:pt x="246" y="12"/>
                  </a:lnTo>
                  <a:lnTo>
                    <a:pt x="231" y="8"/>
                  </a:lnTo>
                  <a:lnTo>
                    <a:pt x="217" y="6"/>
                  </a:lnTo>
                  <a:lnTo>
                    <a:pt x="184" y="0"/>
                  </a:lnTo>
                  <a:lnTo>
                    <a:pt x="154" y="0"/>
                  </a:lnTo>
                  <a:lnTo>
                    <a:pt x="124" y="4"/>
                  </a:lnTo>
                  <a:lnTo>
                    <a:pt x="98" y="12"/>
                  </a:lnTo>
                  <a:lnTo>
                    <a:pt x="70" y="24"/>
                  </a:lnTo>
                  <a:lnTo>
                    <a:pt x="45" y="40"/>
                  </a:lnTo>
                  <a:lnTo>
                    <a:pt x="21" y="60"/>
                  </a:lnTo>
                  <a:lnTo>
                    <a:pt x="0" y="86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62" name="Line 81"/>
            <p:cNvSpPr/>
            <p:nvPr/>
          </p:nvSpPr>
          <p:spPr>
            <a:xfrm flipH="1">
              <a:off x="1303" y="1370"/>
              <a:ext cx="33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63" name="Line 82"/>
            <p:cNvSpPr/>
            <p:nvPr/>
          </p:nvSpPr>
          <p:spPr>
            <a:xfrm flipV="1">
              <a:off x="1252" y="1695"/>
              <a:ext cx="1" cy="3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64" name="Line 83"/>
            <p:cNvSpPr/>
            <p:nvPr/>
          </p:nvSpPr>
          <p:spPr>
            <a:xfrm>
              <a:off x="1253" y="1695"/>
              <a:ext cx="34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65" name="Line 84"/>
            <p:cNvSpPr/>
            <p:nvPr/>
          </p:nvSpPr>
          <p:spPr>
            <a:xfrm flipH="1">
              <a:off x="1209" y="1695"/>
              <a:ext cx="44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66" name="Line 85"/>
            <p:cNvSpPr/>
            <p:nvPr/>
          </p:nvSpPr>
          <p:spPr>
            <a:xfrm flipH="1">
              <a:off x="1253" y="1370"/>
              <a:ext cx="50" cy="325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67" name="Line 86"/>
            <p:cNvSpPr/>
            <p:nvPr/>
          </p:nvSpPr>
          <p:spPr>
            <a:xfrm flipH="1">
              <a:off x="1271" y="1370"/>
              <a:ext cx="32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68" name="Freeform 87"/>
            <p:cNvSpPr/>
            <p:nvPr/>
          </p:nvSpPr>
          <p:spPr>
            <a:xfrm>
              <a:off x="1547" y="1425"/>
              <a:ext cx="2" cy="1"/>
            </a:xfrm>
            <a:custGeom>
              <a:avLst/>
              <a:gdLst>
                <a:gd name="txL" fmla="*/ 0 w 5"/>
                <a:gd name="txT" fmla="*/ 0 h 3"/>
                <a:gd name="txR" fmla="*/ 5 w 5"/>
                <a:gd name="txB" fmla="*/ 3 h 3"/>
              </a:gdLst>
              <a:ahLst/>
              <a:cxnLst>
                <a:cxn ang="0">
                  <a:pos x="0" y="3"/>
                </a:cxn>
                <a:cxn ang="0">
                  <a:pos x="5" y="3"/>
                </a:cxn>
                <a:cxn ang="0">
                  <a:pos x="0" y="0"/>
                </a:cxn>
                <a:cxn ang="0">
                  <a:pos x="0" y="3"/>
                </a:cxn>
              </a:cxnLst>
              <a:rect l="txL" t="txT" r="txR" b="txB"/>
              <a:pathLst>
                <a:path w="5" h="3">
                  <a:moveTo>
                    <a:pt x="0" y="3"/>
                  </a:moveTo>
                  <a:lnTo>
                    <a:pt x="5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0004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69" name="Freeform 88"/>
            <p:cNvSpPr/>
            <p:nvPr/>
          </p:nvSpPr>
          <p:spPr>
            <a:xfrm>
              <a:off x="1481" y="1433"/>
              <a:ext cx="26" cy="28"/>
            </a:xfrm>
            <a:custGeom>
              <a:avLst/>
              <a:gdLst>
                <a:gd name="txL" fmla="*/ 0 w 103"/>
                <a:gd name="txT" fmla="*/ 0 h 86"/>
                <a:gd name="txR" fmla="*/ 103 w 103"/>
                <a:gd name="txB" fmla="*/ 86 h 86"/>
              </a:gdLst>
              <a:ahLst/>
              <a:cxnLst>
                <a:cxn ang="0">
                  <a:pos x="52" y="1"/>
                </a:cxn>
                <a:cxn ang="0">
                  <a:pos x="26" y="5"/>
                </a:cxn>
                <a:cxn ang="0">
                  <a:pos x="14" y="12"/>
                </a:cxn>
                <a:cxn ang="0">
                  <a:pos x="5" y="22"/>
                </a:cxn>
                <a:cxn ang="0">
                  <a:pos x="0" y="33"/>
                </a:cxn>
                <a:cxn ang="0">
                  <a:pos x="0" y="47"/>
                </a:cxn>
                <a:cxn ang="0">
                  <a:pos x="1" y="60"/>
                </a:cxn>
                <a:cxn ang="0">
                  <a:pos x="2" y="65"/>
                </a:cxn>
                <a:cxn ang="0">
                  <a:pos x="6" y="71"/>
                </a:cxn>
                <a:cxn ang="0">
                  <a:pos x="15" y="78"/>
                </a:cxn>
                <a:cxn ang="0">
                  <a:pos x="29" y="84"/>
                </a:cxn>
                <a:cxn ang="0">
                  <a:pos x="39" y="85"/>
                </a:cxn>
                <a:cxn ang="0">
                  <a:pos x="44" y="85"/>
                </a:cxn>
                <a:cxn ang="0">
                  <a:pos x="46" y="85"/>
                </a:cxn>
                <a:cxn ang="0">
                  <a:pos x="47" y="85"/>
                </a:cxn>
                <a:cxn ang="0">
                  <a:pos x="50" y="86"/>
                </a:cxn>
                <a:cxn ang="0">
                  <a:pos x="54" y="84"/>
                </a:cxn>
                <a:cxn ang="0">
                  <a:pos x="59" y="83"/>
                </a:cxn>
                <a:cxn ang="0">
                  <a:pos x="69" y="80"/>
                </a:cxn>
                <a:cxn ang="0">
                  <a:pos x="84" y="67"/>
                </a:cxn>
                <a:cxn ang="0">
                  <a:pos x="90" y="61"/>
                </a:cxn>
                <a:cxn ang="0">
                  <a:pos x="95" y="56"/>
                </a:cxn>
                <a:cxn ang="0">
                  <a:pos x="100" y="45"/>
                </a:cxn>
                <a:cxn ang="0">
                  <a:pos x="103" y="35"/>
                </a:cxn>
                <a:cxn ang="0">
                  <a:pos x="98" y="25"/>
                </a:cxn>
                <a:cxn ang="0">
                  <a:pos x="88" y="16"/>
                </a:cxn>
                <a:cxn ang="0">
                  <a:pos x="73" y="7"/>
                </a:cxn>
                <a:cxn ang="0">
                  <a:pos x="64" y="3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2" y="1"/>
                </a:cxn>
              </a:cxnLst>
              <a:rect l="txL" t="txT" r="txR" b="txB"/>
              <a:pathLst>
                <a:path w="103" h="86">
                  <a:moveTo>
                    <a:pt x="52" y="1"/>
                  </a:moveTo>
                  <a:lnTo>
                    <a:pt x="26" y="5"/>
                  </a:lnTo>
                  <a:lnTo>
                    <a:pt x="14" y="12"/>
                  </a:lnTo>
                  <a:lnTo>
                    <a:pt x="5" y="22"/>
                  </a:lnTo>
                  <a:lnTo>
                    <a:pt x="0" y="33"/>
                  </a:lnTo>
                  <a:lnTo>
                    <a:pt x="0" y="47"/>
                  </a:lnTo>
                  <a:lnTo>
                    <a:pt x="1" y="60"/>
                  </a:lnTo>
                  <a:lnTo>
                    <a:pt x="2" y="65"/>
                  </a:lnTo>
                  <a:lnTo>
                    <a:pt x="6" y="71"/>
                  </a:lnTo>
                  <a:lnTo>
                    <a:pt x="15" y="78"/>
                  </a:lnTo>
                  <a:lnTo>
                    <a:pt x="29" y="84"/>
                  </a:lnTo>
                  <a:lnTo>
                    <a:pt x="39" y="85"/>
                  </a:lnTo>
                  <a:lnTo>
                    <a:pt x="44" y="85"/>
                  </a:lnTo>
                  <a:lnTo>
                    <a:pt x="46" y="85"/>
                  </a:lnTo>
                  <a:lnTo>
                    <a:pt x="47" y="85"/>
                  </a:lnTo>
                  <a:lnTo>
                    <a:pt x="50" y="86"/>
                  </a:lnTo>
                  <a:lnTo>
                    <a:pt x="54" y="84"/>
                  </a:lnTo>
                  <a:lnTo>
                    <a:pt x="59" y="83"/>
                  </a:lnTo>
                  <a:lnTo>
                    <a:pt x="69" y="80"/>
                  </a:lnTo>
                  <a:lnTo>
                    <a:pt x="84" y="67"/>
                  </a:lnTo>
                  <a:lnTo>
                    <a:pt x="90" y="61"/>
                  </a:lnTo>
                  <a:lnTo>
                    <a:pt x="95" y="56"/>
                  </a:lnTo>
                  <a:lnTo>
                    <a:pt x="100" y="45"/>
                  </a:lnTo>
                  <a:lnTo>
                    <a:pt x="103" y="35"/>
                  </a:lnTo>
                  <a:lnTo>
                    <a:pt x="98" y="25"/>
                  </a:lnTo>
                  <a:lnTo>
                    <a:pt x="88" y="16"/>
                  </a:lnTo>
                  <a:lnTo>
                    <a:pt x="73" y="7"/>
                  </a:lnTo>
                  <a:lnTo>
                    <a:pt x="64" y="3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2" y="1"/>
                  </a:lnTo>
                  <a:close/>
                </a:path>
              </a:pathLst>
            </a:custGeom>
            <a:solidFill>
              <a:srgbClr val="000000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70" name="Freeform 89"/>
            <p:cNvSpPr/>
            <p:nvPr/>
          </p:nvSpPr>
          <p:spPr>
            <a:xfrm>
              <a:off x="1487" y="1667"/>
              <a:ext cx="7" cy="5"/>
            </a:xfrm>
            <a:custGeom>
              <a:avLst/>
              <a:gdLst>
                <a:gd name="txL" fmla="*/ 0 w 30"/>
                <a:gd name="txT" fmla="*/ 0 h 14"/>
                <a:gd name="txR" fmla="*/ 30 w 30"/>
                <a:gd name="txB" fmla="*/ 14 h 14"/>
              </a:gdLst>
              <a:ahLst/>
              <a:cxnLst>
                <a:cxn ang="0">
                  <a:pos x="30" y="0"/>
                </a:cxn>
                <a:cxn ang="0">
                  <a:pos x="13" y="6"/>
                </a:cxn>
                <a:cxn ang="0">
                  <a:pos x="0" y="14"/>
                </a:cxn>
              </a:cxnLst>
              <a:rect l="txL" t="txT" r="txR" b="txB"/>
              <a:pathLst>
                <a:path w="30" h="14">
                  <a:moveTo>
                    <a:pt x="30" y="0"/>
                  </a:moveTo>
                  <a:lnTo>
                    <a:pt x="13" y="6"/>
                  </a:lnTo>
                  <a:lnTo>
                    <a:pt x="0" y="14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71" name="Freeform 90"/>
            <p:cNvSpPr/>
            <p:nvPr/>
          </p:nvSpPr>
          <p:spPr>
            <a:xfrm>
              <a:off x="1452" y="1528"/>
              <a:ext cx="35" cy="155"/>
            </a:xfrm>
            <a:custGeom>
              <a:avLst/>
              <a:gdLst>
                <a:gd name="txL" fmla="*/ 0 w 141"/>
                <a:gd name="txT" fmla="*/ 0 h 466"/>
                <a:gd name="txR" fmla="*/ 141 w 141"/>
                <a:gd name="txB" fmla="*/ 466 h 466"/>
              </a:gdLst>
              <a:ahLst/>
              <a:cxnLst>
                <a:cxn ang="0">
                  <a:pos x="118" y="440"/>
                </a:cxn>
                <a:cxn ang="0">
                  <a:pos x="102" y="450"/>
                </a:cxn>
                <a:cxn ang="0">
                  <a:pos x="87" y="459"/>
                </a:cxn>
                <a:cxn ang="0">
                  <a:pos x="73" y="463"/>
                </a:cxn>
                <a:cxn ang="0">
                  <a:pos x="62" y="466"/>
                </a:cxn>
                <a:cxn ang="0">
                  <a:pos x="49" y="465"/>
                </a:cxn>
                <a:cxn ang="0">
                  <a:pos x="39" y="463"/>
                </a:cxn>
                <a:cxn ang="0">
                  <a:pos x="29" y="458"/>
                </a:cxn>
                <a:cxn ang="0">
                  <a:pos x="22" y="450"/>
                </a:cxn>
                <a:cxn ang="0">
                  <a:pos x="141" y="0"/>
                </a:cxn>
                <a:cxn ang="0">
                  <a:pos x="112" y="15"/>
                </a:cxn>
                <a:cxn ang="0">
                  <a:pos x="80" y="34"/>
                </a:cxn>
                <a:cxn ang="0">
                  <a:pos x="61" y="43"/>
                </a:cxn>
                <a:cxn ang="0">
                  <a:pos x="42" y="54"/>
                </a:cxn>
                <a:cxn ang="0">
                  <a:pos x="0" y="77"/>
                </a:cxn>
              </a:cxnLst>
              <a:rect l="txL" t="txT" r="txR" b="txB"/>
              <a:pathLst>
                <a:path w="141" h="466">
                  <a:moveTo>
                    <a:pt x="118" y="440"/>
                  </a:moveTo>
                  <a:lnTo>
                    <a:pt x="102" y="450"/>
                  </a:lnTo>
                  <a:lnTo>
                    <a:pt x="87" y="459"/>
                  </a:lnTo>
                  <a:lnTo>
                    <a:pt x="73" y="463"/>
                  </a:lnTo>
                  <a:lnTo>
                    <a:pt x="62" y="466"/>
                  </a:lnTo>
                  <a:lnTo>
                    <a:pt x="49" y="465"/>
                  </a:lnTo>
                  <a:lnTo>
                    <a:pt x="39" y="463"/>
                  </a:lnTo>
                  <a:lnTo>
                    <a:pt x="29" y="458"/>
                  </a:lnTo>
                  <a:lnTo>
                    <a:pt x="22" y="450"/>
                  </a:lnTo>
                  <a:lnTo>
                    <a:pt x="141" y="0"/>
                  </a:lnTo>
                  <a:lnTo>
                    <a:pt x="112" y="15"/>
                  </a:lnTo>
                  <a:lnTo>
                    <a:pt x="80" y="34"/>
                  </a:lnTo>
                  <a:lnTo>
                    <a:pt x="61" y="43"/>
                  </a:lnTo>
                  <a:lnTo>
                    <a:pt x="42" y="54"/>
                  </a:lnTo>
                  <a:lnTo>
                    <a:pt x="0" y="77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72" name="Line 91"/>
            <p:cNvSpPr/>
            <p:nvPr/>
          </p:nvSpPr>
          <p:spPr>
            <a:xfrm flipH="1">
              <a:off x="2086" y="1368"/>
              <a:ext cx="41" cy="0"/>
            </a:xfrm>
            <a:prstGeom prst="line">
              <a:avLst/>
            </a:prstGeom>
            <a:ln w="222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3" name="Freeform 92"/>
            <p:cNvSpPr/>
            <p:nvPr/>
          </p:nvSpPr>
          <p:spPr>
            <a:xfrm>
              <a:off x="1980" y="1368"/>
              <a:ext cx="106" cy="327"/>
            </a:xfrm>
            <a:custGeom>
              <a:avLst/>
              <a:gdLst>
                <a:gd name="txL" fmla="*/ 0 w 424"/>
                <a:gd name="txT" fmla="*/ 0 h 983"/>
                <a:gd name="txR" fmla="*/ 424 w 424"/>
                <a:gd name="txB" fmla="*/ 983 h 983"/>
              </a:gdLst>
              <a:ahLst/>
              <a:cxnLst>
                <a:cxn ang="0">
                  <a:pos x="0" y="867"/>
                </a:cxn>
                <a:cxn ang="0">
                  <a:pos x="10" y="890"/>
                </a:cxn>
                <a:cxn ang="0">
                  <a:pos x="21" y="911"/>
                </a:cxn>
                <a:cxn ang="0">
                  <a:pos x="32" y="929"/>
                </a:cxn>
                <a:cxn ang="0">
                  <a:pos x="46" y="945"/>
                </a:cxn>
                <a:cxn ang="0">
                  <a:pos x="59" y="957"/>
                </a:cxn>
                <a:cxn ang="0">
                  <a:pos x="72" y="969"/>
                </a:cxn>
                <a:cxn ang="0">
                  <a:pos x="87" y="976"/>
                </a:cxn>
                <a:cxn ang="0">
                  <a:pos x="104" y="982"/>
                </a:cxn>
                <a:cxn ang="0">
                  <a:pos x="119" y="983"/>
                </a:cxn>
                <a:cxn ang="0">
                  <a:pos x="136" y="983"/>
                </a:cxn>
                <a:cxn ang="0">
                  <a:pos x="154" y="980"/>
                </a:cxn>
                <a:cxn ang="0">
                  <a:pos x="173" y="975"/>
                </a:cxn>
                <a:cxn ang="0">
                  <a:pos x="192" y="966"/>
                </a:cxn>
                <a:cxn ang="0">
                  <a:pos x="212" y="956"/>
                </a:cxn>
                <a:cxn ang="0">
                  <a:pos x="232" y="942"/>
                </a:cxn>
                <a:cxn ang="0">
                  <a:pos x="254" y="927"/>
                </a:cxn>
                <a:cxn ang="0">
                  <a:pos x="424" y="0"/>
                </a:cxn>
              </a:cxnLst>
              <a:rect l="txL" t="txT" r="txR" b="txB"/>
              <a:pathLst>
                <a:path w="424" h="983">
                  <a:moveTo>
                    <a:pt x="0" y="867"/>
                  </a:moveTo>
                  <a:lnTo>
                    <a:pt x="10" y="890"/>
                  </a:lnTo>
                  <a:lnTo>
                    <a:pt x="21" y="911"/>
                  </a:lnTo>
                  <a:lnTo>
                    <a:pt x="32" y="929"/>
                  </a:lnTo>
                  <a:lnTo>
                    <a:pt x="46" y="945"/>
                  </a:lnTo>
                  <a:lnTo>
                    <a:pt x="59" y="957"/>
                  </a:lnTo>
                  <a:lnTo>
                    <a:pt x="72" y="969"/>
                  </a:lnTo>
                  <a:lnTo>
                    <a:pt x="87" y="976"/>
                  </a:lnTo>
                  <a:lnTo>
                    <a:pt x="104" y="982"/>
                  </a:lnTo>
                  <a:lnTo>
                    <a:pt x="119" y="983"/>
                  </a:lnTo>
                  <a:lnTo>
                    <a:pt x="136" y="983"/>
                  </a:lnTo>
                  <a:lnTo>
                    <a:pt x="154" y="980"/>
                  </a:lnTo>
                  <a:lnTo>
                    <a:pt x="173" y="975"/>
                  </a:lnTo>
                  <a:lnTo>
                    <a:pt x="192" y="966"/>
                  </a:lnTo>
                  <a:lnTo>
                    <a:pt x="212" y="956"/>
                  </a:lnTo>
                  <a:lnTo>
                    <a:pt x="232" y="942"/>
                  </a:lnTo>
                  <a:lnTo>
                    <a:pt x="254" y="927"/>
                  </a:lnTo>
                  <a:lnTo>
                    <a:pt x="424" y="0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74" name="Line 93"/>
            <p:cNvSpPr/>
            <p:nvPr/>
          </p:nvSpPr>
          <p:spPr>
            <a:xfrm flipH="1">
              <a:off x="2046" y="1368"/>
              <a:ext cx="40" cy="0"/>
            </a:xfrm>
            <a:prstGeom prst="line">
              <a:avLst/>
            </a:prstGeom>
            <a:ln w="222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5" name="Freeform 94"/>
            <p:cNvSpPr/>
            <p:nvPr/>
          </p:nvSpPr>
          <p:spPr>
            <a:xfrm>
              <a:off x="2180" y="1522"/>
              <a:ext cx="106" cy="328"/>
            </a:xfrm>
            <a:custGeom>
              <a:avLst/>
              <a:gdLst>
                <a:gd name="txL" fmla="*/ 0 w 424"/>
                <a:gd name="txT" fmla="*/ 0 h 984"/>
                <a:gd name="txR" fmla="*/ 424 w 424"/>
                <a:gd name="txB" fmla="*/ 984 h 984"/>
              </a:gdLst>
              <a:ahLst/>
              <a:cxnLst>
                <a:cxn ang="0">
                  <a:pos x="0" y="868"/>
                </a:cxn>
                <a:cxn ang="0">
                  <a:pos x="10" y="890"/>
                </a:cxn>
                <a:cxn ang="0">
                  <a:pos x="21" y="912"/>
                </a:cxn>
                <a:cxn ang="0">
                  <a:pos x="32" y="929"/>
                </a:cxn>
                <a:cxn ang="0">
                  <a:pos x="46" y="946"/>
                </a:cxn>
                <a:cxn ang="0">
                  <a:pos x="59" y="958"/>
                </a:cxn>
                <a:cxn ang="0">
                  <a:pos x="73" y="969"/>
                </a:cxn>
                <a:cxn ang="0">
                  <a:pos x="88" y="977"/>
                </a:cxn>
                <a:cxn ang="0">
                  <a:pos x="104" y="983"/>
                </a:cxn>
                <a:cxn ang="0">
                  <a:pos x="119" y="984"/>
                </a:cxn>
                <a:cxn ang="0">
                  <a:pos x="137" y="984"/>
                </a:cxn>
                <a:cxn ang="0">
                  <a:pos x="154" y="981"/>
                </a:cxn>
                <a:cxn ang="0">
                  <a:pos x="173" y="975"/>
                </a:cxn>
                <a:cxn ang="0">
                  <a:pos x="192" y="966"/>
                </a:cxn>
                <a:cxn ang="0">
                  <a:pos x="212" y="956"/>
                </a:cxn>
                <a:cxn ang="0">
                  <a:pos x="232" y="942"/>
                </a:cxn>
                <a:cxn ang="0">
                  <a:pos x="255" y="927"/>
                </a:cxn>
                <a:cxn ang="0">
                  <a:pos x="424" y="0"/>
                </a:cxn>
                <a:cxn ang="0">
                  <a:pos x="221" y="109"/>
                </a:cxn>
              </a:cxnLst>
              <a:rect l="txL" t="txT" r="txR" b="txB"/>
              <a:pathLst>
                <a:path w="424" h="984">
                  <a:moveTo>
                    <a:pt x="0" y="868"/>
                  </a:moveTo>
                  <a:lnTo>
                    <a:pt x="10" y="890"/>
                  </a:lnTo>
                  <a:lnTo>
                    <a:pt x="21" y="912"/>
                  </a:lnTo>
                  <a:lnTo>
                    <a:pt x="32" y="929"/>
                  </a:lnTo>
                  <a:lnTo>
                    <a:pt x="46" y="946"/>
                  </a:lnTo>
                  <a:lnTo>
                    <a:pt x="59" y="958"/>
                  </a:lnTo>
                  <a:lnTo>
                    <a:pt x="73" y="969"/>
                  </a:lnTo>
                  <a:lnTo>
                    <a:pt x="88" y="977"/>
                  </a:lnTo>
                  <a:lnTo>
                    <a:pt x="104" y="983"/>
                  </a:lnTo>
                  <a:lnTo>
                    <a:pt x="119" y="984"/>
                  </a:lnTo>
                  <a:lnTo>
                    <a:pt x="137" y="984"/>
                  </a:lnTo>
                  <a:lnTo>
                    <a:pt x="154" y="981"/>
                  </a:lnTo>
                  <a:lnTo>
                    <a:pt x="173" y="975"/>
                  </a:lnTo>
                  <a:lnTo>
                    <a:pt x="192" y="966"/>
                  </a:lnTo>
                  <a:lnTo>
                    <a:pt x="212" y="956"/>
                  </a:lnTo>
                  <a:lnTo>
                    <a:pt x="232" y="942"/>
                  </a:lnTo>
                  <a:lnTo>
                    <a:pt x="255" y="927"/>
                  </a:lnTo>
                  <a:lnTo>
                    <a:pt x="424" y="0"/>
                  </a:lnTo>
                  <a:lnTo>
                    <a:pt x="221" y="109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76" name="Freeform 95"/>
            <p:cNvSpPr/>
            <p:nvPr/>
          </p:nvSpPr>
          <p:spPr>
            <a:xfrm>
              <a:off x="2277" y="1414"/>
              <a:ext cx="27" cy="35"/>
            </a:xfrm>
            <a:custGeom>
              <a:avLst/>
              <a:gdLst>
                <a:gd name="txL" fmla="*/ 0 w 108"/>
                <a:gd name="txT" fmla="*/ 0 h 105"/>
                <a:gd name="txR" fmla="*/ 108 w 108"/>
                <a:gd name="txB" fmla="*/ 105 h 105"/>
              </a:gdLst>
              <a:ahLst/>
              <a:cxnLst>
                <a:cxn ang="0">
                  <a:pos x="56" y="0"/>
                </a:cxn>
                <a:cxn ang="0">
                  <a:pos x="44" y="0"/>
                </a:cxn>
                <a:cxn ang="0">
                  <a:pos x="34" y="3"/>
                </a:cxn>
                <a:cxn ang="0">
                  <a:pos x="25" y="9"/>
                </a:cxn>
                <a:cxn ang="0">
                  <a:pos x="17" y="18"/>
                </a:cxn>
                <a:cxn ang="0">
                  <a:pos x="9" y="29"/>
                </a:cxn>
                <a:cxn ang="0">
                  <a:pos x="2" y="40"/>
                </a:cxn>
                <a:cxn ang="0">
                  <a:pos x="0" y="44"/>
                </a:cxn>
                <a:cxn ang="0">
                  <a:pos x="0" y="50"/>
                </a:cxn>
                <a:cxn ang="0">
                  <a:pos x="1" y="61"/>
                </a:cxn>
                <a:cxn ang="0">
                  <a:pos x="4" y="70"/>
                </a:cxn>
                <a:cxn ang="0">
                  <a:pos x="10" y="80"/>
                </a:cxn>
                <a:cxn ang="0">
                  <a:pos x="19" y="89"/>
                </a:cxn>
                <a:cxn ang="0">
                  <a:pos x="32" y="99"/>
                </a:cxn>
                <a:cxn ang="0">
                  <a:pos x="37" y="101"/>
                </a:cxn>
                <a:cxn ang="0">
                  <a:pos x="44" y="103"/>
                </a:cxn>
                <a:cxn ang="0">
                  <a:pos x="56" y="105"/>
                </a:cxn>
                <a:cxn ang="0">
                  <a:pos x="61" y="103"/>
                </a:cxn>
                <a:cxn ang="0">
                  <a:pos x="64" y="102"/>
                </a:cxn>
                <a:cxn ang="0">
                  <a:pos x="68" y="102"/>
                </a:cxn>
                <a:cxn ang="0">
                  <a:pos x="80" y="95"/>
                </a:cxn>
                <a:cxn ang="0">
                  <a:pos x="93" y="79"/>
                </a:cxn>
                <a:cxn ang="0">
                  <a:pos x="103" y="64"/>
                </a:cxn>
                <a:cxn ang="0">
                  <a:pos x="108" y="51"/>
                </a:cxn>
                <a:cxn ang="0">
                  <a:pos x="108" y="39"/>
                </a:cxn>
                <a:cxn ang="0">
                  <a:pos x="105" y="32"/>
                </a:cxn>
                <a:cxn ang="0">
                  <a:pos x="101" y="27"/>
                </a:cxn>
                <a:cxn ang="0">
                  <a:pos x="91" y="17"/>
                </a:cxn>
                <a:cxn ang="0">
                  <a:pos x="76" y="8"/>
                </a:cxn>
                <a:cxn ang="0">
                  <a:pos x="56" y="0"/>
                </a:cxn>
              </a:cxnLst>
              <a:rect l="txL" t="txT" r="txR" b="txB"/>
              <a:pathLst>
                <a:path w="108" h="105">
                  <a:moveTo>
                    <a:pt x="56" y="0"/>
                  </a:moveTo>
                  <a:lnTo>
                    <a:pt x="44" y="0"/>
                  </a:lnTo>
                  <a:lnTo>
                    <a:pt x="34" y="3"/>
                  </a:lnTo>
                  <a:lnTo>
                    <a:pt x="25" y="9"/>
                  </a:lnTo>
                  <a:lnTo>
                    <a:pt x="17" y="18"/>
                  </a:lnTo>
                  <a:lnTo>
                    <a:pt x="9" y="29"/>
                  </a:lnTo>
                  <a:lnTo>
                    <a:pt x="2" y="40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1" y="61"/>
                  </a:lnTo>
                  <a:lnTo>
                    <a:pt x="4" y="70"/>
                  </a:lnTo>
                  <a:lnTo>
                    <a:pt x="10" y="80"/>
                  </a:lnTo>
                  <a:lnTo>
                    <a:pt x="19" y="89"/>
                  </a:lnTo>
                  <a:lnTo>
                    <a:pt x="32" y="99"/>
                  </a:lnTo>
                  <a:lnTo>
                    <a:pt x="37" y="101"/>
                  </a:lnTo>
                  <a:lnTo>
                    <a:pt x="44" y="103"/>
                  </a:lnTo>
                  <a:lnTo>
                    <a:pt x="56" y="105"/>
                  </a:lnTo>
                  <a:lnTo>
                    <a:pt x="61" y="103"/>
                  </a:lnTo>
                  <a:lnTo>
                    <a:pt x="64" y="102"/>
                  </a:lnTo>
                  <a:lnTo>
                    <a:pt x="68" y="102"/>
                  </a:lnTo>
                  <a:lnTo>
                    <a:pt x="80" y="95"/>
                  </a:lnTo>
                  <a:lnTo>
                    <a:pt x="93" y="79"/>
                  </a:lnTo>
                  <a:lnTo>
                    <a:pt x="103" y="64"/>
                  </a:lnTo>
                  <a:lnTo>
                    <a:pt x="108" y="51"/>
                  </a:lnTo>
                  <a:lnTo>
                    <a:pt x="108" y="39"/>
                  </a:lnTo>
                  <a:lnTo>
                    <a:pt x="105" y="32"/>
                  </a:lnTo>
                  <a:lnTo>
                    <a:pt x="101" y="27"/>
                  </a:lnTo>
                  <a:lnTo>
                    <a:pt x="91" y="17"/>
                  </a:lnTo>
                  <a:lnTo>
                    <a:pt x="76" y="8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80808">
                <a:alpha val="100000"/>
              </a:srgbClr>
            </a:solidFill>
            <a:ln w="9525">
              <a:noFill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77" name="Line 96"/>
            <p:cNvSpPr/>
            <p:nvPr/>
          </p:nvSpPr>
          <p:spPr>
            <a:xfrm>
              <a:off x="2737" y="1527"/>
              <a:ext cx="59" cy="166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8" name="Line 97"/>
            <p:cNvSpPr/>
            <p:nvPr/>
          </p:nvSpPr>
          <p:spPr>
            <a:xfrm flipH="1">
              <a:off x="2737" y="1367"/>
              <a:ext cx="107" cy="16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79" name="Line 98"/>
            <p:cNvSpPr/>
            <p:nvPr/>
          </p:nvSpPr>
          <p:spPr>
            <a:xfrm flipV="1">
              <a:off x="2737" y="1364"/>
              <a:ext cx="22" cy="163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0" name="Line 99"/>
            <p:cNvSpPr/>
            <p:nvPr/>
          </p:nvSpPr>
          <p:spPr>
            <a:xfrm flipV="1">
              <a:off x="2714" y="1527"/>
              <a:ext cx="23" cy="163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1" name="Line 100"/>
            <p:cNvSpPr/>
            <p:nvPr/>
          </p:nvSpPr>
          <p:spPr>
            <a:xfrm flipV="1">
              <a:off x="2974" y="1585"/>
              <a:ext cx="3" cy="18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2" name="Freeform 101"/>
            <p:cNvSpPr/>
            <p:nvPr/>
          </p:nvSpPr>
          <p:spPr>
            <a:xfrm>
              <a:off x="2974" y="1533"/>
              <a:ext cx="58" cy="72"/>
            </a:xfrm>
            <a:custGeom>
              <a:avLst/>
              <a:gdLst>
                <a:gd name="txL" fmla="*/ 0 w 231"/>
                <a:gd name="txT" fmla="*/ 0 h 214"/>
                <a:gd name="txR" fmla="*/ 231 w 231"/>
                <a:gd name="txB" fmla="*/ 214 h 214"/>
              </a:gdLst>
              <a:ahLst/>
              <a:cxnLst>
                <a:cxn ang="0">
                  <a:pos x="11" y="155"/>
                </a:cxn>
                <a:cxn ang="0">
                  <a:pos x="21" y="115"/>
                </a:cxn>
                <a:cxn ang="0">
                  <a:pos x="35" y="81"/>
                </a:cxn>
                <a:cxn ang="0">
                  <a:pos x="49" y="53"/>
                </a:cxn>
                <a:cxn ang="0">
                  <a:pos x="65" y="32"/>
                </a:cxn>
                <a:cxn ang="0">
                  <a:pos x="82" y="16"/>
                </a:cxn>
                <a:cxn ang="0">
                  <a:pos x="102" y="6"/>
                </a:cxn>
                <a:cxn ang="0">
                  <a:pos x="122" y="0"/>
                </a:cxn>
                <a:cxn ang="0">
                  <a:pos x="144" y="1"/>
                </a:cxn>
                <a:cxn ang="0">
                  <a:pos x="163" y="4"/>
                </a:cxn>
                <a:cxn ang="0">
                  <a:pos x="172" y="7"/>
                </a:cxn>
                <a:cxn ang="0">
                  <a:pos x="182" y="11"/>
                </a:cxn>
                <a:cxn ang="0">
                  <a:pos x="188" y="14"/>
                </a:cxn>
                <a:cxn ang="0">
                  <a:pos x="196" y="20"/>
                </a:cxn>
                <a:cxn ang="0">
                  <a:pos x="202" y="26"/>
                </a:cxn>
                <a:cxn ang="0">
                  <a:pos x="210" y="33"/>
                </a:cxn>
                <a:cxn ang="0">
                  <a:pos x="218" y="48"/>
                </a:cxn>
                <a:cxn ang="0">
                  <a:pos x="225" y="67"/>
                </a:cxn>
                <a:cxn ang="0">
                  <a:pos x="229" y="88"/>
                </a:cxn>
                <a:cxn ang="0">
                  <a:pos x="230" y="99"/>
                </a:cxn>
                <a:cxn ang="0">
                  <a:pos x="231" y="112"/>
                </a:cxn>
                <a:cxn ang="0">
                  <a:pos x="230" y="123"/>
                </a:cxn>
                <a:cxn ang="0">
                  <a:pos x="229" y="135"/>
                </a:cxn>
                <a:cxn ang="0">
                  <a:pos x="226" y="139"/>
                </a:cxn>
                <a:cxn ang="0">
                  <a:pos x="225" y="141"/>
                </a:cxn>
                <a:cxn ang="0">
                  <a:pos x="225" y="145"/>
                </a:cxn>
                <a:cxn ang="0">
                  <a:pos x="222" y="156"/>
                </a:cxn>
                <a:cxn ang="0">
                  <a:pos x="220" y="157"/>
                </a:cxn>
                <a:cxn ang="0">
                  <a:pos x="218" y="159"/>
                </a:cxn>
                <a:cxn ang="0">
                  <a:pos x="216" y="164"/>
                </a:cxn>
                <a:cxn ang="0">
                  <a:pos x="211" y="172"/>
                </a:cxn>
                <a:cxn ang="0">
                  <a:pos x="203" y="179"/>
                </a:cxn>
                <a:cxn ang="0">
                  <a:pos x="201" y="180"/>
                </a:cxn>
                <a:cxn ang="0">
                  <a:pos x="200" y="182"/>
                </a:cxn>
                <a:cxn ang="0">
                  <a:pos x="197" y="187"/>
                </a:cxn>
                <a:cxn ang="0">
                  <a:pos x="187" y="191"/>
                </a:cxn>
                <a:cxn ang="0">
                  <a:pos x="177" y="197"/>
                </a:cxn>
                <a:cxn ang="0">
                  <a:pos x="166" y="201"/>
                </a:cxn>
                <a:cxn ang="0">
                  <a:pos x="154" y="206"/>
                </a:cxn>
                <a:cxn ang="0">
                  <a:pos x="141" y="208"/>
                </a:cxn>
                <a:cxn ang="0">
                  <a:pos x="127" y="210"/>
                </a:cxn>
                <a:cxn ang="0">
                  <a:pos x="112" y="211"/>
                </a:cxn>
                <a:cxn ang="0">
                  <a:pos x="97" y="214"/>
                </a:cxn>
                <a:cxn ang="0">
                  <a:pos x="94" y="212"/>
                </a:cxn>
                <a:cxn ang="0">
                  <a:pos x="93" y="212"/>
                </a:cxn>
                <a:cxn ang="0">
                  <a:pos x="90" y="212"/>
                </a:cxn>
                <a:cxn ang="0">
                  <a:pos x="85" y="212"/>
                </a:cxn>
                <a:cxn ang="0">
                  <a:pos x="75" y="212"/>
                </a:cxn>
                <a:cxn ang="0">
                  <a:pos x="53" y="212"/>
                </a:cxn>
                <a:cxn ang="0">
                  <a:pos x="26" y="210"/>
                </a:cxn>
                <a:cxn ang="0">
                  <a:pos x="0" y="210"/>
                </a:cxn>
              </a:cxnLst>
              <a:rect l="txL" t="txT" r="txR" b="txB"/>
              <a:pathLst>
                <a:path w="231" h="214">
                  <a:moveTo>
                    <a:pt x="11" y="155"/>
                  </a:moveTo>
                  <a:lnTo>
                    <a:pt x="21" y="115"/>
                  </a:lnTo>
                  <a:lnTo>
                    <a:pt x="35" y="81"/>
                  </a:lnTo>
                  <a:lnTo>
                    <a:pt x="49" y="53"/>
                  </a:lnTo>
                  <a:lnTo>
                    <a:pt x="65" y="32"/>
                  </a:lnTo>
                  <a:lnTo>
                    <a:pt x="82" y="16"/>
                  </a:lnTo>
                  <a:lnTo>
                    <a:pt x="102" y="6"/>
                  </a:lnTo>
                  <a:lnTo>
                    <a:pt x="122" y="0"/>
                  </a:lnTo>
                  <a:lnTo>
                    <a:pt x="144" y="1"/>
                  </a:lnTo>
                  <a:lnTo>
                    <a:pt x="163" y="4"/>
                  </a:lnTo>
                  <a:lnTo>
                    <a:pt x="172" y="7"/>
                  </a:lnTo>
                  <a:lnTo>
                    <a:pt x="182" y="11"/>
                  </a:lnTo>
                  <a:lnTo>
                    <a:pt x="188" y="14"/>
                  </a:lnTo>
                  <a:lnTo>
                    <a:pt x="196" y="20"/>
                  </a:lnTo>
                  <a:lnTo>
                    <a:pt x="202" y="26"/>
                  </a:lnTo>
                  <a:lnTo>
                    <a:pt x="210" y="33"/>
                  </a:lnTo>
                  <a:lnTo>
                    <a:pt x="218" y="48"/>
                  </a:lnTo>
                  <a:lnTo>
                    <a:pt x="225" y="67"/>
                  </a:lnTo>
                  <a:lnTo>
                    <a:pt x="229" y="88"/>
                  </a:lnTo>
                  <a:lnTo>
                    <a:pt x="230" y="99"/>
                  </a:lnTo>
                  <a:lnTo>
                    <a:pt x="231" y="112"/>
                  </a:lnTo>
                  <a:lnTo>
                    <a:pt x="230" y="123"/>
                  </a:lnTo>
                  <a:lnTo>
                    <a:pt x="229" y="135"/>
                  </a:lnTo>
                  <a:lnTo>
                    <a:pt x="226" y="139"/>
                  </a:lnTo>
                  <a:lnTo>
                    <a:pt x="225" y="141"/>
                  </a:lnTo>
                  <a:lnTo>
                    <a:pt x="225" y="145"/>
                  </a:lnTo>
                  <a:lnTo>
                    <a:pt x="222" y="156"/>
                  </a:lnTo>
                  <a:lnTo>
                    <a:pt x="220" y="157"/>
                  </a:lnTo>
                  <a:lnTo>
                    <a:pt x="218" y="159"/>
                  </a:lnTo>
                  <a:lnTo>
                    <a:pt x="216" y="164"/>
                  </a:lnTo>
                  <a:lnTo>
                    <a:pt x="211" y="172"/>
                  </a:lnTo>
                  <a:lnTo>
                    <a:pt x="203" y="179"/>
                  </a:lnTo>
                  <a:lnTo>
                    <a:pt x="201" y="180"/>
                  </a:lnTo>
                  <a:lnTo>
                    <a:pt x="200" y="182"/>
                  </a:lnTo>
                  <a:lnTo>
                    <a:pt x="197" y="187"/>
                  </a:lnTo>
                  <a:lnTo>
                    <a:pt x="187" y="191"/>
                  </a:lnTo>
                  <a:lnTo>
                    <a:pt x="177" y="197"/>
                  </a:lnTo>
                  <a:lnTo>
                    <a:pt x="166" y="201"/>
                  </a:lnTo>
                  <a:lnTo>
                    <a:pt x="154" y="206"/>
                  </a:lnTo>
                  <a:lnTo>
                    <a:pt x="141" y="208"/>
                  </a:lnTo>
                  <a:lnTo>
                    <a:pt x="127" y="210"/>
                  </a:lnTo>
                  <a:lnTo>
                    <a:pt x="112" y="211"/>
                  </a:lnTo>
                  <a:lnTo>
                    <a:pt x="97" y="214"/>
                  </a:lnTo>
                  <a:lnTo>
                    <a:pt x="94" y="212"/>
                  </a:lnTo>
                  <a:lnTo>
                    <a:pt x="93" y="212"/>
                  </a:lnTo>
                  <a:lnTo>
                    <a:pt x="90" y="212"/>
                  </a:lnTo>
                  <a:lnTo>
                    <a:pt x="85" y="212"/>
                  </a:lnTo>
                  <a:lnTo>
                    <a:pt x="75" y="212"/>
                  </a:lnTo>
                  <a:lnTo>
                    <a:pt x="53" y="212"/>
                  </a:lnTo>
                  <a:lnTo>
                    <a:pt x="26" y="210"/>
                  </a:lnTo>
                  <a:lnTo>
                    <a:pt x="0" y="21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83" name="Line 102"/>
            <p:cNvSpPr/>
            <p:nvPr/>
          </p:nvSpPr>
          <p:spPr>
            <a:xfrm flipV="1">
              <a:off x="2960" y="1603"/>
              <a:ext cx="14" cy="9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4" name="Line 103"/>
            <p:cNvSpPr/>
            <p:nvPr/>
          </p:nvSpPr>
          <p:spPr>
            <a:xfrm flipV="1">
              <a:off x="2977" y="1364"/>
              <a:ext cx="35" cy="221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5" name="Freeform 104"/>
            <p:cNvSpPr/>
            <p:nvPr/>
          </p:nvSpPr>
          <p:spPr>
            <a:xfrm>
              <a:off x="2974" y="1603"/>
              <a:ext cx="63" cy="84"/>
            </a:xfrm>
            <a:custGeom>
              <a:avLst/>
              <a:gdLst>
                <a:gd name="txL" fmla="*/ 0 w 251"/>
                <a:gd name="txT" fmla="*/ 0 h 250"/>
                <a:gd name="txR" fmla="*/ 251 w 251"/>
                <a:gd name="txB" fmla="*/ 250 h 250"/>
              </a:gdLst>
              <a:ahLst/>
              <a:cxnLst>
                <a:cxn ang="0">
                  <a:pos x="251" y="250"/>
                </a:cxn>
                <a:cxn ang="0">
                  <a:pos x="234" y="250"/>
                </a:cxn>
                <a:cxn ang="0">
                  <a:pos x="218" y="248"/>
                </a:cxn>
                <a:cxn ang="0">
                  <a:pos x="213" y="246"/>
                </a:cxn>
                <a:cxn ang="0">
                  <a:pos x="211" y="245"/>
                </a:cxn>
                <a:cxn ang="0">
                  <a:pos x="210" y="245"/>
                </a:cxn>
                <a:cxn ang="0">
                  <a:pos x="202" y="243"/>
                </a:cxn>
                <a:cxn ang="0">
                  <a:pos x="187" y="236"/>
                </a:cxn>
                <a:cxn ang="0">
                  <a:pos x="169" y="225"/>
                </a:cxn>
                <a:cxn ang="0">
                  <a:pos x="154" y="212"/>
                </a:cxn>
                <a:cxn ang="0">
                  <a:pos x="137" y="195"/>
                </a:cxn>
                <a:cxn ang="0">
                  <a:pos x="122" y="177"/>
                </a:cxn>
                <a:cxn ang="0">
                  <a:pos x="88" y="135"/>
                </a:cxn>
                <a:cxn ang="0">
                  <a:pos x="56" y="91"/>
                </a:cxn>
                <a:cxn ang="0">
                  <a:pos x="26" y="46"/>
                </a:cxn>
                <a:cxn ang="0">
                  <a:pos x="0" y="0"/>
                </a:cxn>
              </a:cxnLst>
              <a:rect l="txL" t="txT" r="txR" b="txB"/>
              <a:pathLst>
                <a:path w="251" h="250">
                  <a:moveTo>
                    <a:pt x="251" y="250"/>
                  </a:moveTo>
                  <a:lnTo>
                    <a:pt x="234" y="250"/>
                  </a:lnTo>
                  <a:lnTo>
                    <a:pt x="218" y="248"/>
                  </a:lnTo>
                  <a:lnTo>
                    <a:pt x="213" y="246"/>
                  </a:lnTo>
                  <a:lnTo>
                    <a:pt x="211" y="245"/>
                  </a:lnTo>
                  <a:lnTo>
                    <a:pt x="210" y="245"/>
                  </a:lnTo>
                  <a:lnTo>
                    <a:pt x="202" y="243"/>
                  </a:lnTo>
                  <a:lnTo>
                    <a:pt x="187" y="236"/>
                  </a:lnTo>
                  <a:lnTo>
                    <a:pt x="169" y="225"/>
                  </a:lnTo>
                  <a:lnTo>
                    <a:pt x="154" y="212"/>
                  </a:lnTo>
                  <a:lnTo>
                    <a:pt x="137" y="195"/>
                  </a:lnTo>
                  <a:lnTo>
                    <a:pt x="122" y="177"/>
                  </a:lnTo>
                  <a:lnTo>
                    <a:pt x="88" y="135"/>
                  </a:lnTo>
                  <a:lnTo>
                    <a:pt x="56" y="91"/>
                  </a:lnTo>
                  <a:lnTo>
                    <a:pt x="26" y="46"/>
                  </a:lnTo>
                  <a:lnTo>
                    <a:pt x="0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86" name="Line 105"/>
            <p:cNvSpPr/>
            <p:nvPr/>
          </p:nvSpPr>
          <p:spPr>
            <a:xfrm flipV="1">
              <a:off x="4567" y="1566"/>
              <a:ext cx="18" cy="11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7" name="Freeform 106"/>
            <p:cNvSpPr/>
            <p:nvPr/>
          </p:nvSpPr>
          <p:spPr>
            <a:xfrm>
              <a:off x="4585" y="1537"/>
              <a:ext cx="54" cy="145"/>
            </a:xfrm>
            <a:custGeom>
              <a:avLst/>
              <a:gdLst>
                <a:gd name="txL" fmla="*/ 0 w 214"/>
                <a:gd name="txT" fmla="*/ 0 h 435"/>
                <a:gd name="txR" fmla="*/ 214 w 214"/>
                <a:gd name="txB" fmla="*/ 435 h 435"/>
              </a:gdLst>
              <a:ahLst/>
              <a:cxnLst>
                <a:cxn ang="0">
                  <a:pos x="214" y="380"/>
                </a:cxn>
                <a:cxn ang="0">
                  <a:pos x="211" y="383"/>
                </a:cxn>
                <a:cxn ang="0">
                  <a:pos x="210" y="383"/>
                </a:cxn>
                <a:cxn ang="0">
                  <a:pos x="210" y="384"/>
                </a:cxn>
                <a:cxn ang="0">
                  <a:pos x="210" y="386"/>
                </a:cxn>
                <a:cxn ang="0">
                  <a:pos x="207" y="393"/>
                </a:cxn>
                <a:cxn ang="0">
                  <a:pos x="202" y="398"/>
                </a:cxn>
                <a:cxn ang="0">
                  <a:pos x="198" y="405"/>
                </a:cxn>
                <a:cxn ang="0">
                  <a:pos x="192" y="409"/>
                </a:cxn>
                <a:cxn ang="0">
                  <a:pos x="187" y="415"/>
                </a:cxn>
                <a:cxn ang="0">
                  <a:pos x="185" y="415"/>
                </a:cxn>
                <a:cxn ang="0">
                  <a:pos x="183" y="415"/>
                </a:cxn>
                <a:cxn ang="0">
                  <a:pos x="183" y="416"/>
                </a:cxn>
                <a:cxn ang="0">
                  <a:pos x="181" y="418"/>
                </a:cxn>
                <a:cxn ang="0">
                  <a:pos x="175" y="423"/>
                </a:cxn>
                <a:cxn ang="0">
                  <a:pos x="166" y="425"/>
                </a:cxn>
                <a:cxn ang="0">
                  <a:pos x="158" y="428"/>
                </a:cxn>
                <a:cxn ang="0">
                  <a:pos x="139" y="433"/>
                </a:cxn>
                <a:cxn ang="0">
                  <a:pos x="128" y="433"/>
                </a:cxn>
                <a:cxn ang="0">
                  <a:pos x="118" y="434"/>
                </a:cxn>
                <a:cxn ang="0">
                  <a:pos x="106" y="434"/>
                </a:cxn>
                <a:cxn ang="0">
                  <a:pos x="99" y="434"/>
                </a:cxn>
                <a:cxn ang="0">
                  <a:pos x="94" y="435"/>
                </a:cxn>
                <a:cxn ang="0">
                  <a:pos x="168" y="82"/>
                </a:cxn>
                <a:cxn ang="0">
                  <a:pos x="161" y="62"/>
                </a:cxn>
                <a:cxn ang="0">
                  <a:pos x="153" y="46"/>
                </a:cxn>
                <a:cxn ang="0">
                  <a:pos x="144" y="31"/>
                </a:cxn>
                <a:cxn ang="0">
                  <a:pos x="137" y="20"/>
                </a:cxn>
                <a:cxn ang="0">
                  <a:pos x="127" y="10"/>
                </a:cxn>
                <a:cxn ang="0">
                  <a:pos x="118" y="5"/>
                </a:cxn>
                <a:cxn ang="0">
                  <a:pos x="108" y="1"/>
                </a:cxn>
                <a:cxn ang="0">
                  <a:pos x="103" y="0"/>
                </a:cxn>
                <a:cxn ang="0">
                  <a:pos x="99" y="1"/>
                </a:cxn>
                <a:cxn ang="0">
                  <a:pos x="87" y="2"/>
                </a:cxn>
                <a:cxn ang="0">
                  <a:pos x="77" y="6"/>
                </a:cxn>
                <a:cxn ang="0">
                  <a:pos x="64" y="12"/>
                </a:cxn>
                <a:cxn ang="0">
                  <a:pos x="53" y="22"/>
                </a:cxn>
                <a:cxn ang="0">
                  <a:pos x="39" y="35"/>
                </a:cxn>
                <a:cxn ang="0">
                  <a:pos x="26" y="49"/>
                </a:cxn>
                <a:cxn ang="0">
                  <a:pos x="13" y="66"/>
                </a:cxn>
                <a:cxn ang="0">
                  <a:pos x="0" y="87"/>
                </a:cxn>
              </a:cxnLst>
              <a:rect l="txL" t="txT" r="txR" b="txB"/>
              <a:pathLst>
                <a:path w="214" h="435">
                  <a:moveTo>
                    <a:pt x="214" y="380"/>
                  </a:moveTo>
                  <a:lnTo>
                    <a:pt x="211" y="383"/>
                  </a:lnTo>
                  <a:lnTo>
                    <a:pt x="210" y="383"/>
                  </a:lnTo>
                  <a:lnTo>
                    <a:pt x="210" y="384"/>
                  </a:lnTo>
                  <a:lnTo>
                    <a:pt x="210" y="386"/>
                  </a:lnTo>
                  <a:lnTo>
                    <a:pt x="207" y="393"/>
                  </a:lnTo>
                  <a:lnTo>
                    <a:pt x="202" y="398"/>
                  </a:lnTo>
                  <a:lnTo>
                    <a:pt x="198" y="405"/>
                  </a:lnTo>
                  <a:lnTo>
                    <a:pt x="192" y="409"/>
                  </a:lnTo>
                  <a:lnTo>
                    <a:pt x="187" y="415"/>
                  </a:lnTo>
                  <a:lnTo>
                    <a:pt x="185" y="415"/>
                  </a:lnTo>
                  <a:lnTo>
                    <a:pt x="183" y="415"/>
                  </a:lnTo>
                  <a:lnTo>
                    <a:pt x="183" y="416"/>
                  </a:lnTo>
                  <a:lnTo>
                    <a:pt x="181" y="418"/>
                  </a:lnTo>
                  <a:lnTo>
                    <a:pt x="175" y="423"/>
                  </a:lnTo>
                  <a:lnTo>
                    <a:pt x="166" y="425"/>
                  </a:lnTo>
                  <a:lnTo>
                    <a:pt x="158" y="428"/>
                  </a:lnTo>
                  <a:lnTo>
                    <a:pt x="139" y="433"/>
                  </a:lnTo>
                  <a:lnTo>
                    <a:pt x="128" y="433"/>
                  </a:lnTo>
                  <a:lnTo>
                    <a:pt x="118" y="434"/>
                  </a:lnTo>
                  <a:lnTo>
                    <a:pt x="106" y="434"/>
                  </a:lnTo>
                  <a:lnTo>
                    <a:pt x="99" y="434"/>
                  </a:lnTo>
                  <a:lnTo>
                    <a:pt x="94" y="435"/>
                  </a:lnTo>
                  <a:lnTo>
                    <a:pt x="168" y="82"/>
                  </a:lnTo>
                  <a:lnTo>
                    <a:pt x="161" y="62"/>
                  </a:lnTo>
                  <a:lnTo>
                    <a:pt x="153" y="46"/>
                  </a:lnTo>
                  <a:lnTo>
                    <a:pt x="144" y="31"/>
                  </a:lnTo>
                  <a:lnTo>
                    <a:pt x="137" y="20"/>
                  </a:lnTo>
                  <a:lnTo>
                    <a:pt x="127" y="10"/>
                  </a:lnTo>
                  <a:lnTo>
                    <a:pt x="118" y="5"/>
                  </a:lnTo>
                  <a:lnTo>
                    <a:pt x="108" y="1"/>
                  </a:lnTo>
                  <a:lnTo>
                    <a:pt x="103" y="0"/>
                  </a:lnTo>
                  <a:lnTo>
                    <a:pt x="99" y="1"/>
                  </a:lnTo>
                  <a:lnTo>
                    <a:pt x="87" y="2"/>
                  </a:lnTo>
                  <a:lnTo>
                    <a:pt x="77" y="6"/>
                  </a:lnTo>
                  <a:lnTo>
                    <a:pt x="64" y="12"/>
                  </a:lnTo>
                  <a:lnTo>
                    <a:pt x="53" y="22"/>
                  </a:lnTo>
                  <a:lnTo>
                    <a:pt x="39" y="35"/>
                  </a:lnTo>
                  <a:lnTo>
                    <a:pt x="26" y="49"/>
                  </a:lnTo>
                  <a:lnTo>
                    <a:pt x="13" y="66"/>
                  </a:lnTo>
                  <a:lnTo>
                    <a:pt x="0" y="87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88" name="Line 107"/>
            <p:cNvSpPr/>
            <p:nvPr/>
          </p:nvSpPr>
          <p:spPr>
            <a:xfrm flipV="1">
              <a:off x="4523" y="1572"/>
              <a:ext cx="16" cy="10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89" name="Freeform 108"/>
            <p:cNvSpPr/>
            <p:nvPr/>
          </p:nvSpPr>
          <p:spPr>
            <a:xfrm>
              <a:off x="4521" y="1542"/>
              <a:ext cx="19" cy="30"/>
            </a:xfrm>
            <a:custGeom>
              <a:avLst/>
              <a:gdLst>
                <a:gd name="txL" fmla="*/ 0 w 77"/>
                <a:gd name="txT" fmla="*/ 0 h 88"/>
                <a:gd name="txR" fmla="*/ 77 w 77"/>
                <a:gd name="txB" fmla="*/ 88 h 88"/>
              </a:gdLst>
              <a:ahLst/>
              <a:cxnLst>
                <a:cxn ang="0">
                  <a:pos x="76" y="88"/>
                </a:cxn>
                <a:cxn ang="0">
                  <a:pos x="76" y="68"/>
                </a:cxn>
                <a:cxn ang="0">
                  <a:pos x="77" y="51"/>
                </a:cxn>
                <a:cxn ang="0">
                  <a:pos x="76" y="36"/>
                </a:cxn>
                <a:cxn ang="0">
                  <a:pos x="76" y="24"/>
                </a:cxn>
                <a:cxn ang="0">
                  <a:pos x="73" y="14"/>
                </a:cxn>
                <a:cxn ang="0">
                  <a:pos x="71" y="7"/>
                </a:cxn>
                <a:cxn ang="0">
                  <a:pos x="67" y="2"/>
                </a:cxn>
                <a:cxn ang="0">
                  <a:pos x="64" y="1"/>
                </a:cxn>
                <a:cxn ang="0">
                  <a:pos x="58" y="0"/>
                </a:cxn>
                <a:cxn ang="0">
                  <a:pos x="52" y="3"/>
                </a:cxn>
                <a:cxn ang="0">
                  <a:pos x="44" y="7"/>
                </a:cxn>
                <a:cxn ang="0">
                  <a:pos x="38" y="15"/>
                </a:cxn>
                <a:cxn ang="0">
                  <a:pos x="33" y="19"/>
                </a:cxn>
                <a:cxn ang="0">
                  <a:pos x="29" y="24"/>
                </a:cxn>
                <a:cxn ang="0">
                  <a:pos x="20" y="36"/>
                </a:cxn>
                <a:cxn ang="0">
                  <a:pos x="10" y="51"/>
                </a:cxn>
                <a:cxn ang="0">
                  <a:pos x="0" y="68"/>
                </a:cxn>
              </a:cxnLst>
              <a:rect l="txL" t="txT" r="txR" b="txB"/>
              <a:pathLst>
                <a:path w="77" h="88">
                  <a:moveTo>
                    <a:pt x="76" y="88"/>
                  </a:moveTo>
                  <a:lnTo>
                    <a:pt x="76" y="68"/>
                  </a:lnTo>
                  <a:lnTo>
                    <a:pt x="77" y="51"/>
                  </a:lnTo>
                  <a:lnTo>
                    <a:pt x="76" y="36"/>
                  </a:lnTo>
                  <a:lnTo>
                    <a:pt x="76" y="24"/>
                  </a:lnTo>
                  <a:lnTo>
                    <a:pt x="73" y="14"/>
                  </a:lnTo>
                  <a:lnTo>
                    <a:pt x="71" y="7"/>
                  </a:lnTo>
                  <a:lnTo>
                    <a:pt x="67" y="2"/>
                  </a:lnTo>
                  <a:lnTo>
                    <a:pt x="64" y="1"/>
                  </a:lnTo>
                  <a:lnTo>
                    <a:pt x="58" y="0"/>
                  </a:lnTo>
                  <a:lnTo>
                    <a:pt x="52" y="3"/>
                  </a:lnTo>
                  <a:lnTo>
                    <a:pt x="44" y="7"/>
                  </a:lnTo>
                  <a:lnTo>
                    <a:pt x="38" y="15"/>
                  </a:lnTo>
                  <a:lnTo>
                    <a:pt x="33" y="19"/>
                  </a:lnTo>
                  <a:lnTo>
                    <a:pt x="29" y="24"/>
                  </a:lnTo>
                  <a:lnTo>
                    <a:pt x="20" y="36"/>
                  </a:lnTo>
                  <a:lnTo>
                    <a:pt x="10" y="51"/>
                  </a:lnTo>
                  <a:lnTo>
                    <a:pt x="0" y="68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90" name="Freeform 109"/>
            <p:cNvSpPr/>
            <p:nvPr/>
          </p:nvSpPr>
          <p:spPr>
            <a:xfrm>
              <a:off x="4539" y="1537"/>
              <a:ext cx="46" cy="35"/>
            </a:xfrm>
            <a:custGeom>
              <a:avLst/>
              <a:gdLst>
                <a:gd name="txL" fmla="*/ 0 w 183"/>
                <a:gd name="txT" fmla="*/ 0 h 103"/>
                <a:gd name="txR" fmla="*/ 183 w 183"/>
                <a:gd name="txB" fmla="*/ 103 h 103"/>
              </a:gdLst>
              <a:ahLst/>
              <a:cxnLst>
                <a:cxn ang="0">
                  <a:pos x="183" y="86"/>
                </a:cxn>
                <a:cxn ang="0">
                  <a:pos x="173" y="64"/>
                </a:cxn>
                <a:cxn ang="0">
                  <a:pos x="163" y="46"/>
                </a:cxn>
                <a:cxn ang="0">
                  <a:pos x="153" y="30"/>
                </a:cxn>
                <a:cxn ang="0">
                  <a:pos x="143" y="19"/>
                </a:cxn>
                <a:cxn ang="0">
                  <a:pos x="132" y="9"/>
                </a:cxn>
                <a:cxn ang="0">
                  <a:pos x="122" y="4"/>
                </a:cxn>
                <a:cxn ang="0">
                  <a:pos x="110" y="0"/>
                </a:cxn>
                <a:cxn ang="0">
                  <a:pos x="100" y="0"/>
                </a:cxn>
                <a:cxn ang="0">
                  <a:pos x="88" y="2"/>
                </a:cxn>
                <a:cxn ang="0">
                  <a:pos x="76" y="8"/>
                </a:cxn>
                <a:cxn ang="0">
                  <a:pos x="64" y="16"/>
                </a:cxn>
                <a:cxn ang="0">
                  <a:pos x="52" y="28"/>
                </a:cxn>
                <a:cxn ang="0">
                  <a:pos x="45" y="34"/>
                </a:cxn>
                <a:cxn ang="0">
                  <a:pos x="39" y="41"/>
                </a:cxn>
                <a:cxn ang="0">
                  <a:pos x="26" y="59"/>
                </a:cxn>
                <a:cxn ang="0">
                  <a:pos x="19" y="68"/>
                </a:cxn>
                <a:cxn ang="0">
                  <a:pos x="12" y="79"/>
                </a:cxn>
                <a:cxn ang="0">
                  <a:pos x="0" y="103"/>
                </a:cxn>
              </a:cxnLst>
              <a:rect l="txL" t="txT" r="txR" b="txB"/>
              <a:pathLst>
                <a:path w="183" h="103">
                  <a:moveTo>
                    <a:pt x="183" y="86"/>
                  </a:moveTo>
                  <a:lnTo>
                    <a:pt x="173" y="64"/>
                  </a:lnTo>
                  <a:lnTo>
                    <a:pt x="163" y="46"/>
                  </a:lnTo>
                  <a:lnTo>
                    <a:pt x="153" y="30"/>
                  </a:lnTo>
                  <a:lnTo>
                    <a:pt x="143" y="19"/>
                  </a:lnTo>
                  <a:lnTo>
                    <a:pt x="132" y="9"/>
                  </a:lnTo>
                  <a:lnTo>
                    <a:pt x="122" y="4"/>
                  </a:lnTo>
                  <a:lnTo>
                    <a:pt x="110" y="0"/>
                  </a:lnTo>
                  <a:lnTo>
                    <a:pt x="100" y="0"/>
                  </a:lnTo>
                  <a:lnTo>
                    <a:pt x="88" y="2"/>
                  </a:lnTo>
                  <a:lnTo>
                    <a:pt x="76" y="8"/>
                  </a:lnTo>
                  <a:lnTo>
                    <a:pt x="64" y="16"/>
                  </a:lnTo>
                  <a:lnTo>
                    <a:pt x="52" y="28"/>
                  </a:lnTo>
                  <a:lnTo>
                    <a:pt x="45" y="34"/>
                  </a:lnTo>
                  <a:lnTo>
                    <a:pt x="39" y="41"/>
                  </a:lnTo>
                  <a:lnTo>
                    <a:pt x="26" y="59"/>
                  </a:lnTo>
                  <a:lnTo>
                    <a:pt x="19" y="68"/>
                  </a:lnTo>
                  <a:lnTo>
                    <a:pt x="12" y="79"/>
                  </a:lnTo>
                  <a:lnTo>
                    <a:pt x="0" y="10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91" name="Freeform 110"/>
            <p:cNvSpPr/>
            <p:nvPr/>
          </p:nvSpPr>
          <p:spPr>
            <a:xfrm>
              <a:off x="4395" y="1667"/>
              <a:ext cx="19" cy="12"/>
            </a:xfrm>
            <a:custGeom>
              <a:avLst/>
              <a:gdLst>
                <a:gd name="txL" fmla="*/ 0 w 74"/>
                <a:gd name="txT" fmla="*/ 0 h 36"/>
                <a:gd name="txR" fmla="*/ 74 w 74"/>
                <a:gd name="txB" fmla="*/ 36 h 36"/>
              </a:gdLst>
              <a:ahLst/>
              <a:cxnLst>
                <a:cxn ang="0">
                  <a:pos x="0" y="0"/>
                </a:cxn>
                <a:cxn ang="0">
                  <a:pos x="4" y="13"/>
                </a:cxn>
                <a:cxn ang="0">
                  <a:pos x="10" y="23"/>
                </a:cxn>
                <a:cxn ang="0">
                  <a:pos x="17" y="29"/>
                </a:cxn>
                <a:cxn ang="0">
                  <a:pos x="27" y="35"/>
                </a:cxn>
                <a:cxn ang="0">
                  <a:pos x="36" y="36"/>
                </a:cxn>
                <a:cxn ang="0">
                  <a:pos x="47" y="35"/>
                </a:cxn>
                <a:cxn ang="0">
                  <a:pos x="59" y="31"/>
                </a:cxn>
                <a:cxn ang="0">
                  <a:pos x="74" y="24"/>
                </a:cxn>
              </a:cxnLst>
              <a:rect l="txL" t="txT" r="txR" b="txB"/>
              <a:pathLst>
                <a:path w="74" h="36">
                  <a:moveTo>
                    <a:pt x="0" y="0"/>
                  </a:moveTo>
                  <a:lnTo>
                    <a:pt x="4" y="13"/>
                  </a:lnTo>
                  <a:lnTo>
                    <a:pt x="10" y="23"/>
                  </a:lnTo>
                  <a:lnTo>
                    <a:pt x="17" y="29"/>
                  </a:lnTo>
                  <a:lnTo>
                    <a:pt x="27" y="35"/>
                  </a:lnTo>
                  <a:lnTo>
                    <a:pt x="36" y="36"/>
                  </a:lnTo>
                  <a:lnTo>
                    <a:pt x="47" y="35"/>
                  </a:lnTo>
                  <a:lnTo>
                    <a:pt x="59" y="31"/>
                  </a:lnTo>
                  <a:lnTo>
                    <a:pt x="74" y="24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92" name="Freeform 111"/>
            <p:cNvSpPr/>
            <p:nvPr/>
          </p:nvSpPr>
          <p:spPr>
            <a:xfrm>
              <a:off x="4212" y="1376"/>
              <a:ext cx="183" cy="306"/>
            </a:xfrm>
            <a:custGeom>
              <a:avLst/>
              <a:gdLst>
                <a:gd name="txL" fmla="*/ 0 w 732"/>
                <a:gd name="txT" fmla="*/ 0 h 918"/>
                <a:gd name="txR" fmla="*/ 732 w 732"/>
                <a:gd name="txB" fmla="*/ 918 h 918"/>
              </a:gdLst>
              <a:ahLst/>
              <a:cxnLst>
                <a:cxn ang="0">
                  <a:pos x="732" y="872"/>
                </a:cxn>
                <a:cxn ang="0">
                  <a:pos x="706" y="0"/>
                </a:cxn>
                <a:cxn ang="0">
                  <a:pos x="431" y="917"/>
                </a:cxn>
                <a:cxn ang="0">
                  <a:pos x="431" y="0"/>
                </a:cxn>
                <a:cxn ang="0">
                  <a:pos x="66" y="917"/>
                </a:cxn>
                <a:cxn ang="0">
                  <a:pos x="52" y="918"/>
                </a:cxn>
                <a:cxn ang="0">
                  <a:pos x="40" y="918"/>
                </a:cxn>
                <a:cxn ang="0">
                  <a:pos x="29" y="916"/>
                </a:cxn>
                <a:cxn ang="0">
                  <a:pos x="22" y="914"/>
                </a:cxn>
                <a:cxn ang="0">
                  <a:pos x="13" y="909"/>
                </a:cxn>
                <a:cxn ang="0">
                  <a:pos x="8" y="904"/>
                </a:cxn>
                <a:cxn ang="0">
                  <a:pos x="3" y="897"/>
                </a:cxn>
                <a:cxn ang="0">
                  <a:pos x="0" y="889"/>
                </a:cxn>
              </a:cxnLst>
              <a:rect l="txL" t="txT" r="txR" b="txB"/>
              <a:pathLst>
                <a:path w="732" h="918">
                  <a:moveTo>
                    <a:pt x="732" y="872"/>
                  </a:moveTo>
                  <a:lnTo>
                    <a:pt x="706" y="0"/>
                  </a:lnTo>
                  <a:lnTo>
                    <a:pt x="431" y="917"/>
                  </a:lnTo>
                  <a:lnTo>
                    <a:pt x="431" y="0"/>
                  </a:lnTo>
                  <a:lnTo>
                    <a:pt x="66" y="917"/>
                  </a:lnTo>
                  <a:lnTo>
                    <a:pt x="52" y="918"/>
                  </a:lnTo>
                  <a:lnTo>
                    <a:pt x="40" y="918"/>
                  </a:lnTo>
                  <a:lnTo>
                    <a:pt x="29" y="916"/>
                  </a:lnTo>
                  <a:lnTo>
                    <a:pt x="22" y="914"/>
                  </a:lnTo>
                  <a:lnTo>
                    <a:pt x="13" y="909"/>
                  </a:lnTo>
                  <a:lnTo>
                    <a:pt x="8" y="904"/>
                  </a:lnTo>
                  <a:lnTo>
                    <a:pt x="3" y="897"/>
                  </a:lnTo>
                  <a:lnTo>
                    <a:pt x="0" y="889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93" name="Line 112"/>
            <p:cNvSpPr/>
            <p:nvPr/>
          </p:nvSpPr>
          <p:spPr>
            <a:xfrm flipV="1">
              <a:off x="4395" y="1667"/>
              <a:ext cx="0" cy="9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94" name="Line 113"/>
            <p:cNvSpPr/>
            <p:nvPr/>
          </p:nvSpPr>
          <p:spPr>
            <a:xfrm flipV="1">
              <a:off x="5397" y="1556"/>
              <a:ext cx="35" cy="139"/>
            </a:xfrm>
            <a:prstGeom prst="line">
              <a:avLst/>
            </a:prstGeom>
            <a:ln w="222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95" name="Freeform 114"/>
            <p:cNvSpPr/>
            <p:nvPr/>
          </p:nvSpPr>
          <p:spPr>
            <a:xfrm>
              <a:off x="5397" y="1548"/>
              <a:ext cx="35" cy="14"/>
            </a:xfrm>
            <a:custGeom>
              <a:avLst/>
              <a:gdLst>
                <a:gd name="txL" fmla="*/ 0 w 139"/>
                <a:gd name="txT" fmla="*/ 0 h 44"/>
                <a:gd name="txR" fmla="*/ 139 w 139"/>
                <a:gd name="txB" fmla="*/ 44 h 44"/>
              </a:gdLst>
              <a:ahLst/>
              <a:cxnLst>
                <a:cxn ang="0">
                  <a:pos x="139" y="24"/>
                </a:cxn>
                <a:cxn ang="0">
                  <a:pos x="116" y="12"/>
                </a:cxn>
                <a:cxn ang="0">
                  <a:pos x="96" y="5"/>
                </a:cxn>
                <a:cxn ang="0">
                  <a:pos x="76" y="0"/>
                </a:cxn>
                <a:cxn ang="0">
                  <a:pos x="59" y="2"/>
                </a:cxn>
                <a:cxn ang="0">
                  <a:pos x="41" y="5"/>
                </a:cxn>
                <a:cxn ang="0">
                  <a:pos x="26" y="14"/>
                </a:cxn>
                <a:cxn ang="0">
                  <a:pos x="12" y="26"/>
                </a:cxn>
                <a:cxn ang="0">
                  <a:pos x="0" y="44"/>
                </a:cxn>
              </a:cxnLst>
              <a:rect l="txL" t="txT" r="txR" b="txB"/>
              <a:pathLst>
                <a:path w="139" h="44">
                  <a:moveTo>
                    <a:pt x="139" y="24"/>
                  </a:moveTo>
                  <a:lnTo>
                    <a:pt x="116" y="12"/>
                  </a:lnTo>
                  <a:lnTo>
                    <a:pt x="96" y="5"/>
                  </a:lnTo>
                  <a:lnTo>
                    <a:pt x="76" y="0"/>
                  </a:lnTo>
                  <a:lnTo>
                    <a:pt x="59" y="2"/>
                  </a:lnTo>
                  <a:lnTo>
                    <a:pt x="41" y="5"/>
                  </a:lnTo>
                  <a:lnTo>
                    <a:pt x="26" y="14"/>
                  </a:lnTo>
                  <a:lnTo>
                    <a:pt x="12" y="26"/>
                  </a:lnTo>
                  <a:lnTo>
                    <a:pt x="0" y="44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96" name="Freeform 115"/>
            <p:cNvSpPr/>
            <p:nvPr/>
          </p:nvSpPr>
          <p:spPr>
            <a:xfrm>
              <a:off x="5432" y="1536"/>
              <a:ext cx="85" cy="162"/>
            </a:xfrm>
            <a:custGeom>
              <a:avLst/>
              <a:gdLst>
                <a:gd name="txL" fmla="*/ 0 w 339"/>
                <a:gd name="txT" fmla="*/ 0 h 485"/>
                <a:gd name="txR" fmla="*/ 339 w 339"/>
                <a:gd name="txB" fmla="*/ 485 h 485"/>
              </a:gdLst>
              <a:ahLst/>
              <a:cxnLst>
                <a:cxn ang="0">
                  <a:pos x="338" y="460"/>
                </a:cxn>
                <a:cxn ang="0">
                  <a:pos x="323" y="470"/>
                </a:cxn>
                <a:cxn ang="0">
                  <a:pos x="310" y="478"/>
                </a:cxn>
                <a:cxn ang="0">
                  <a:pos x="303" y="480"/>
                </a:cxn>
                <a:cxn ang="0">
                  <a:pos x="296" y="483"/>
                </a:cxn>
                <a:cxn ang="0">
                  <a:pos x="284" y="485"/>
                </a:cxn>
                <a:cxn ang="0">
                  <a:pos x="269" y="483"/>
                </a:cxn>
                <a:cxn ang="0">
                  <a:pos x="261" y="480"/>
                </a:cxn>
                <a:cxn ang="0">
                  <a:pos x="255" y="478"/>
                </a:cxn>
                <a:cxn ang="0">
                  <a:pos x="240" y="469"/>
                </a:cxn>
                <a:cxn ang="0">
                  <a:pos x="227" y="458"/>
                </a:cxn>
                <a:cxn ang="0">
                  <a:pos x="339" y="100"/>
                </a:cxn>
                <a:cxn ang="0">
                  <a:pos x="321" y="79"/>
                </a:cxn>
                <a:cxn ang="0">
                  <a:pos x="313" y="69"/>
                </a:cxn>
                <a:cxn ang="0">
                  <a:pos x="305" y="61"/>
                </a:cxn>
                <a:cxn ang="0">
                  <a:pos x="286" y="44"/>
                </a:cxn>
                <a:cxn ang="0">
                  <a:pos x="269" y="32"/>
                </a:cxn>
                <a:cxn ang="0">
                  <a:pos x="249" y="20"/>
                </a:cxn>
                <a:cxn ang="0">
                  <a:pos x="230" y="12"/>
                </a:cxn>
                <a:cxn ang="0">
                  <a:pos x="219" y="8"/>
                </a:cxn>
                <a:cxn ang="0">
                  <a:pos x="208" y="5"/>
                </a:cxn>
                <a:cxn ang="0">
                  <a:pos x="188" y="2"/>
                </a:cxn>
                <a:cxn ang="0">
                  <a:pos x="166" y="0"/>
                </a:cxn>
                <a:cxn ang="0">
                  <a:pos x="144" y="1"/>
                </a:cxn>
                <a:cxn ang="0">
                  <a:pos x="121" y="4"/>
                </a:cxn>
                <a:cxn ang="0">
                  <a:pos x="98" y="10"/>
                </a:cxn>
                <a:cxn ang="0">
                  <a:pos x="73" y="18"/>
                </a:cxn>
                <a:cxn ang="0">
                  <a:pos x="60" y="22"/>
                </a:cxn>
                <a:cxn ang="0">
                  <a:pos x="49" y="29"/>
                </a:cxn>
                <a:cxn ang="0">
                  <a:pos x="24" y="41"/>
                </a:cxn>
                <a:cxn ang="0">
                  <a:pos x="0" y="58"/>
                </a:cxn>
              </a:cxnLst>
              <a:rect l="txL" t="txT" r="txR" b="txB"/>
              <a:pathLst>
                <a:path w="339" h="485">
                  <a:moveTo>
                    <a:pt x="338" y="460"/>
                  </a:moveTo>
                  <a:lnTo>
                    <a:pt x="323" y="470"/>
                  </a:lnTo>
                  <a:lnTo>
                    <a:pt x="310" y="478"/>
                  </a:lnTo>
                  <a:lnTo>
                    <a:pt x="303" y="480"/>
                  </a:lnTo>
                  <a:lnTo>
                    <a:pt x="296" y="483"/>
                  </a:lnTo>
                  <a:lnTo>
                    <a:pt x="284" y="485"/>
                  </a:lnTo>
                  <a:lnTo>
                    <a:pt x="269" y="483"/>
                  </a:lnTo>
                  <a:lnTo>
                    <a:pt x="261" y="480"/>
                  </a:lnTo>
                  <a:lnTo>
                    <a:pt x="255" y="478"/>
                  </a:lnTo>
                  <a:lnTo>
                    <a:pt x="240" y="469"/>
                  </a:lnTo>
                  <a:lnTo>
                    <a:pt x="227" y="458"/>
                  </a:lnTo>
                  <a:lnTo>
                    <a:pt x="339" y="100"/>
                  </a:lnTo>
                  <a:lnTo>
                    <a:pt x="321" y="79"/>
                  </a:lnTo>
                  <a:lnTo>
                    <a:pt x="313" y="69"/>
                  </a:lnTo>
                  <a:lnTo>
                    <a:pt x="305" y="61"/>
                  </a:lnTo>
                  <a:lnTo>
                    <a:pt x="286" y="44"/>
                  </a:lnTo>
                  <a:lnTo>
                    <a:pt x="269" y="32"/>
                  </a:lnTo>
                  <a:lnTo>
                    <a:pt x="249" y="20"/>
                  </a:lnTo>
                  <a:lnTo>
                    <a:pt x="230" y="12"/>
                  </a:lnTo>
                  <a:lnTo>
                    <a:pt x="219" y="8"/>
                  </a:lnTo>
                  <a:lnTo>
                    <a:pt x="208" y="5"/>
                  </a:lnTo>
                  <a:lnTo>
                    <a:pt x="188" y="2"/>
                  </a:lnTo>
                  <a:lnTo>
                    <a:pt x="166" y="0"/>
                  </a:lnTo>
                  <a:lnTo>
                    <a:pt x="144" y="1"/>
                  </a:lnTo>
                  <a:lnTo>
                    <a:pt x="121" y="4"/>
                  </a:lnTo>
                  <a:lnTo>
                    <a:pt x="98" y="10"/>
                  </a:lnTo>
                  <a:lnTo>
                    <a:pt x="73" y="18"/>
                  </a:lnTo>
                  <a:lnTo>
                    <a:pt x="60" y="22"/>
                  </a:lnTo>
                  <a:lnTo>
                    <a:pt x="49" y="29"/>
                  </a:lnTo>
                  <a:lnTo>
                    <a:pt x="24" y="41"/>
                  </a:lnTo>
                  <a:lnTo>
                    <a:pt x="0" y="58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97" name="Line 116"/>
            <p:cNvSpPr/>
            <p:nvPr/>
          </p:nvSpPr>
          <p:spPr>
            <a:xfrm flipV="1">
              <a:off x="5036" y="1380"/>
              <a:ext cx="78" cy="309"/>
            </a:xfrm>
            <a:prstGeom prst="line">
              <a:avLst/>
            </a:prstGeom>
            <a:ln w="222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298" name="Freeform 117"/>
            <p:cNvSpPr/>
            <p:nvPr/>
          </p:nvSpPr>
          <p:spPr>
            <a:xfrm>
              <a:off x="5121" y="1380"/>
              <a:ext cx="155" cy="309"/>
            </a:xfrm>
            <a:custGeom>
              <a:avLst/>
              <a:gdLst>
                <a:gd name="txL" fmla="*/ 0 w 616"/>
                <a:gd name="txT" fmla="*/ 0 h 927"/>
                <a:gd name="txR" fmla="*/ 616 w 616"/>
                <a:gd name="txB" fmla="*/ 927 h 927"/>
              </a:gdLst>
              <a:ahLst/>
              <a:cxnLst>
                <a:cxn ang="0">
                  <a:pos x="0" y="0"/>
                </a:cxn>
                <a:cxn ang="0">
                  <a:pos x="231" y="927"/>
                </a:cxn>
                <a:cxn ang="0">
                  <a:pos x="616" y="0"/>
                </a:cxn>
              </a:cxnLst>
              <a:rect l="txL" t="txT" r="txR" b="txB"/>
              <a:pathLst>
                <a:path w="616" h="927">
                  <a:moveTo>
                    <a:pt x="0" y="0"/>
                  </a:moveTo>
                  <a:lnTo>
                    <a:pt x="231" y="927"/>
                  </a:lnTo>
                  <a:lnTo>
                    <a:pt x="616" y="0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299" name="Freeform 118"/>
            <p:cNvSpPr/>
            <p:nvPr/>
          </p:nvSpPr>
          <p:spPr>
            <a:xfrm>
              <a:off x="3789" y="1371"/>
              <a:ext cx="44" cy="317"/>
            </a:xfrm>
            <a:custGeom>
              <a:avLst/>
              <a:gdLst>
                <a:gd name="txL" fmla="*/ 0 w 180"/>
                <a:gd name="txT" fmla="*/ 0 h 950"/>
                <a:gd name="txR" fmla="*/ 180 w 180"/>
                <a:gd name="txB" fmla="*/ 950 h 950"/>
              </a:gdLst>
              <a:ahLst/>
              <a:cxnLst>
                <a:cxn ang="0">
                  <a:pos x="160" y="910"/>
                </a:cxn>
                <a:cxn ang="0">
                  <a:pos x="144" y="920"/>
                </a:cxn>
                <a:cxn ang="0">
                  <a:pos x="131" y="929"/>
                </a:cxn>
                <a:cxn ang="0">
                  <a:pos x="107" y="942"/>
                </a:cxn>
                <a:cxn ang="0">
                  <a:pos x="83" y="949"/>
                </a:cxn>
                <a:cxn ang="0">
                  <a:pos x="73" y="950"/>
                </a:cxn>
                <a:cxn ang="0">
                  <a:pos x="63" y="950"/>
                </a:cxn>
                <a:cxn ang="0">
                  <a:pos x="53" y="948"/>
                </a:cxn>
                <a:cxn ang="0">
                  <a:pos x="43" y="944"/>
                </a:cxn>
                <a:cxn ang="0">
                  <a:pos x="34" y="939"/>
                </a:cxn>
                <a:cxn ang="0">
                  <a:pos x="26" y="932"/>
                </a:cxn>
                <a:cxn ang="0">
                  <a:pos x="19" y="923"/>
                </a:cxn>
                <a:cxn ang="0">
                  <a:pos x="11" y="913"/>
                </a:cxn>
                <a:cxn ang="0">
                  <a:pos x="5" y="902"/>
                </a:cxn>
                <a:cxn ang="0">
                  <a:pos x="0" y="890"/>
                </a:cxn>
                <a:cxn ang="0">
                  <a:pos x="180" y="0"/>
                </a:cxn>
              </a:cxnLst>
              <a:rect l="txL" t="txT" r="txR" b="txB"/>
              <a:pathLst>
                <a:path w="180" h="950">
                  <a:moveTo>
                    <a:pt x="160" y="910"/>
                  </a:moveTo>
                  <a:lnTo>
                    <a:pt x="144" y="920"/>
                  </a:lnTo>
                  <a:lnTo>
                    <a:pt x="131" y="929"/>
                  </a:lnTo>
                  <a:lnTo>
                    <a:pt x="107" y="942"/>
                  </a:lnTo>
                  <a:lnTo>
                    <a:pt x="83" y="949"/>
                  </a:lnTo>
                  <a:lnTo>
                    <a:pt x="73" y="950"/>
                  </a:lnTo>
                  <a:lnTo>
                    <a:pt x="63" y="950"/>
                  </a:lnTo>
                  <a:lnTo>
                    <a:pt x="53" y="948"/>
                  </a:lnTo>
                  <a:lnTo>
                    <a:pt x="43" y="944"/>
                  </a:lnTo>
                  <a:lnTo>
                    <a:pt x="34" y="939"/>
                  </a:lnTo>
                  <a:lnTo>
                    <a:pt x="26" y="932"/>
                  </a:lnTo>
                  <a:lnTo>
                    <a:pt x="19" y="923"/>
                  </a:lnTo>
                  <a:lnTo>
                    <a:pt x="11" y="913"/>
                  </a:lnTo>
                  <a:lnTo>
                    <a:pt x="5" y="902"/>
                  </a:lnTo>
                  <a:lnTo>
                    <a:pt x="0" y="890"/>
                  </a:lnTo>
                  <a:lnTo>
                    <a:pt x="180" y="0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00" name="Freeform 119"/>
            <p:cNvSpPr/>
            <p:nvPr/>
          </p:nvSpPr>
          <p:spPr>
            <a:xfrm>
              <a:off x="3509" y="1376"/>
              <a:ext cx="118" cy="310"/>
            </a:xfrm>
            <a:custGeom>
              <a:avLst/>
              <a:gdLst>
                <a:gd name="txL" fmla="*/ 0 w 472"/>
                <a:gd name="txT" fmla="*/ 0 h 931"/>
                <a:gd name="txR" fmla="*/ 472 w 472"/>
                <a:gd name="txB" fmla="*/ 931 h 931"/>
              </a:gdLst>
              <a:ahLst/>
              <a:cxnLst>
                <a:cxn ang="0">
                  <a:pos x="472" y="931"/>
                </a:cxn>
                <a:cxn ang="0">
                  <a:pos x="0" y="931"/>
                </a:cxn>
                <a:cxn ang="0">
                  <a:pos x="189" y="0"/>
                </a:cxn>
              </a:cxnLst>
              <a:rect l="txL" t="txT" r="txR" b="txB"/>
              <a:pathLst>
                <a:path w="472" h="931">
                  <a:moveTo>
                    <a:pt x="472" y="931"/>
                  </a:moveTo>
                  <a:lnTo>
                    <a:pt x="0" y="931"/>
                  </a:lnTo>
                  <a:lnTo>
                    <a:pt x="189" y="0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01" name="Freeform 120"/>
            <p:cNvSpPr/>
            <p:nvPr/>
          </p:nvSpPr>
          <p:spPr>
            <a:xfrm>
              <a:off x="547" y="2447"/>
              <a:ext cx="189" cy="314"/>
            </a:xfrm>
            <a:custGeom>
              <a:avLst/>
              <a:gdLst>
                <a:gd name="txL" fmla="*/ 0 w 752"/>
                <a:gd name="txT" fmla="*/ 0 h 941"/>
                <a:gd name="txR" fmla="*/ 752 w 752"/>
                <a:gd name="txB" fmla="*/ 941 h 941"/>
              </a:gdLst>
              <a:ahLst/>
              <a:cxnLst>
                <a:cxn ang="0">
                  <a:pos x="465" y="1"/>
                </a:cxn>
                <a:cxn ang="0">
                  <a:pos x="392" y="19"/>
                </a:cxn>
                <a:cxn ang="0">
                  <a:pos x="320" y="53"/>
                </a:cxn>
                <a:cxn ang="0">
                  <a:pos x="250" y="105"/>
                </a:cxn>
                <a:cxn ang="0">
                  <a:pos x="182" y="173"/>
                </a:cxn>
                <a:cxn ang="0">
                  <a:pos x="122" y="248"/>
                </a:cxn>
                <a:cxn ang="0">
                  <a:pos x="74" y="331"/>
                </a:cxn>
                <a:cxn ang="0">
                  <a:pos x="38" y="422"/>
                </a:cxn>
                <a:cxn ang="0">
                  <a:pos x="11" y="517"/>
                </a:cxn>
                <a:cxn ang="0">
                  <a:pos x="4" y="563"/>
                </a:cxn>
                <a:cxn ang="0">
                  <a:pos x="1" y="651"/>
                </a:cxn>
                <a:cxn ang="0">
                  <a:pos x="6" y="710"/>
                </a:cxn>
                <a:cxn ang="0">
                  <a:pos x="23" y="767"/>
                </a:cxn>
                <a:cxn ang="0">
                  <a:pos x="55" y="834"/>
                </a:cxn>
                <a:cxn ang="0">
                  <a:pos x="98" y="887"/>
                </a:cxn>
                <a:cxn ang="0">
                  <a:pos x="151" y="921"/>
                </a:cxn>
                <a:cxn ang="0">
                  <a:pos x="216" y="939"/>
                </a:cxn>
                <a:cxn ang="0">
                  <a:pos x="288" y="939"/>
                </a:cxn>
                <a:cxn ang="0">
                  <a:pos x="314" y="933"/>
                </a:cxn>
                <a:cxn ang="0">
                  <a:pos x="359" y="921"/>
                </a:cxn>
                <a:cxn ang="0">
                  <a:pos x="432" y="887"/>
                </a:cxn>
                <a:cxn ang="0">
                  <a:pos x="502" y="834"/>
                </a:cxn>
                <a:cxn ang="0">
                  <a:pos x="539" y="803"/>
                </a:cxn>
                <a:cxn ang="0">
                  <a:pos x="570" y="767"/>
                </a:cxn>
                <a:cxn ang="0">
                  <a:pos x="601" y="730"/>
                </a:cxn>
                <a:cxn ang="0">
                  <a:pos x="618" y="704"/>
                </a:cxn>
                <a:cxn ang="0">
                  <a:pos x="629" y="691"/>
                </a:cxn>
                <a:cxn ang="0">
                  <a:pos x="666" y="629"/>
                </a:cxn>
                <a:cxn ang="0">
                  <a:pos x="673" y="612"/>
                </a:cxn>
                <a:cxn ang="0">
                  <a:pos x="698" y="563"/>
                </a:cxn>
                <a:cxn ang="0">
                  <a:pos x="714" y="517"/>
                </a:cxn>
                <a:cxn ang="0">
                  <a:pos x="741" y="422"/>
                </a:cxn>
                <a:cxn ang="0">
                  <a:pos x="751" y="331"/>
                </a:cxn>
                <a:cxn ang="0">
                  <a:pos x="747" y="248"/>
                </a:cxn>
                <a:cxn ang="0">
                  <a:pos x="730" y="173"/>
                </a:cxn>
                <a:cxn ang="0">
                  <a:pos x="706" y="120"/>
                </a:cxn>
                <a:cxn ang="0">
                  <a:pos x="676" y="77"/>
                </a:cxn>
                <a:cxn ang="0">
                  <a:pos x="652" y="53"/>
                </a:cxn>
                <a:cxn ang="0">
                  <a:pos x="628" y="35"/>
                </a:cxn>
                <a:cxn ang="0">
                  <a:pos x="599" y="19"/>
                </a:cxn>
                <a:cxn ang="0">
                  <a:pos x="570" y="8"/>
                </a:cxn>
                <a:cxn ang="0">
                  <a:pos x="536" y="1"/>
                </a:cxn>
              </a:cxnLst>
              <a:rect l="txL" t="txT" r="txR" b="txB"/>
              <a:pathLst>
                <a:path w="752" h="941">
                  <a:moveTo>
                    <a:pt x="502" y="0"/>
                  </a:moveTo>
                  <a:lnTo>
                    <a:pt x="465" y="1"/>
                  </a:lnTo>
                  <a:lnTo>
                    <a:pt x="428" y="8"/>
                  </a:lnTo>
                  <a:lnTo>
                    <a:pt x="392" y="19"/>
                  </a:lnTo>
                  <a:lnTo>
                    <a:pt x="357" y="35"/>
                  </a:lnTo>
                  <a:lnTo>
                    <a:pt x="320" y="53"/>
                  </a:lnTo>
                  <a:lnTo>
                    <a:pt x="285" y="77"/>
                  </a:lnTo>
                  <a:lnTo>
                    <a:pt x="250" y="105"/>
                  </a:lnTo>
                  <a:lnTo>
                    <a:pt x="216" y="138"/>
                  </a:lnTo>
                  <a:lnTo>
                    <a:pt x="182" y="173"/>
                  </a:lnTo>
                  <a:lnTo>
                    <a:pt x="151" y="210"/>
                  </a:lnTo>
                  <a:lnTo>
                    <a:pt x="122" y="248"/>
                  </a:lnTo>
                  <a:lnTo>
                    <a:pt x="98" y="289"/>
                  </a:lnTo>
                  <a:lnTo>
                    <a:pt x="74" y="331"/>
                  </a:lnTo>
                  <a:lnTo>
                    <a:pt x="55" y="376"/>
                  </a:lnTo>
                  <a:lnTo>
                    <a:pt x="38" y="422"/>
                  </a:lnTo>
                  <a:lnTo>
                    <a:pt x="24" y="471"/>
                  </a:lnTo>
                  <a:lnTo>
                    <a:pt x="11" y="517"/>
                  </a:lnTo>
                  <a:lnTo>
                    <a:pt x="6" y="540"/>
                  </a:lnTo>
                  <a:lnTo>
                    <a:pt x="4" y="563"/>
                  </a:lnTo>
                  <a:lnTo>
                    <a:pt x="0" y="608"/>
                  </a:lnTo>
                  <a:lnTo>
                    <a:pt x="1" y="651"/>
                  </a:lnTo>
                  <a:lnTo>
                    <a:pt x="4" y="691"/>
                  </a:lnTo>
                  <a:lnTo>
                    <a:pt x="6" y="710"/>
                  </a:lnTo>
                  <a:lnTo>
                    <a:pt x="11" y="730"/>
                  </a:lnTo>
                  <a:lnTo>
                    <a:pt x="23" y="767"/>
                  </a:lnTo>
                  <a:lnTo>
                    <a:pt x="39" y="803"/>
                  </a:lnTo>
                  <a:lnTo>
                    <a:pt x="55" y="834"/>
                  </a:lnTo>
                  <a:lnTo>
                    <a:pt x="77" y="863"/>
                  </a:lnTo>
                  <a:lnTo>
                    <a:pt x="98" y="887"/>
                  </a:lnTo>
                  <a:lnTo>
                    <a:pt x="124" y="907"/>
                  </a:lnTo>
                  <a:lnTo>
                    <a:pt x="151" y="921"/>
                  </a:lnTo>
                  <a:lnTo>
                    <a:pt x="182" y="932"/>
                  </a:lnTo>
                  <a:lnTo>
                    <a:pt x="216" y="939"/>
                  </a:lnTo>
                  <a:lnTo>
                    <a:pt x="252" y="941"/>
                  </a:lnTo>
                  <a:lnTo>
                    <a:pt x="288" y="939"/>
                  </a:lnTo>
                  <a:lnTo>
                    <a:pt x="305" y="936"/>
                  </a:lnTo>
                  <a:lnTo>
                    <a:pt x="314" y="933"/>
                  </a:lnTo>
                  <a:lnTo>
                    <a:pt x="324" y="932"/>
                  </a:lnTo>
                  <a:lnTo>
                    <a:pt x="359" y="921"/>
                  </a:lnTo>
                  <a:lnTo>
                    <a:pt x="397" y="907"/>
                  </a:lnTo>
                  <a:lnTo>
                    <a:pt x="432" y="887"/>
                  </a:lnTo>
                  <a:lnTo>
                    <a:pt x="467" y="863"/>
                  </a:lnTo>
                  <a:lnTo>
                    <a:pt x="502" y="834"/>
                  </a:lnTo>
                  <a:lnTo>
                    <a:pt x="520" y="819"/>
                  </a:lnTo>
                  <a:lnTo>
                    <a:pt x="539" y="803"/>
                  </a:lnTo>
                  <a:lnTo>
                    <a:pt x="554" y="784"/>
                  </a:lnTo>
                  <a:lnTo>
                    <a:pt x="570" y="767"/>
                  </a:lnTo>
                  <a:lnTo>
                    <a:pt x="585" y="748"/>
                  </a:lnTo>
                  <a:lnTo>
                    <a:pt x="601" y="730"/>
                  </a:lnTo>
                  <a:lnTo>
                    <a:pt x="615" y="710"/>
                  </a:lnTo>
                  <a:lnTo>
                    <a:pt x="618" y="704"/>
                  </a:lnTo>
                  <a:lnTo>
                    <a:pt x="622" y="700"/>
                  </a:lnTo>
                  <a:lnTo>
                    <a:pt x="629" y="691"/>
                  </a:lnTo>
                  <a:lnTo>
                    <a:pt x="655" y="651"/>
                  </a:lnTo>
                  <a:lnTo>
                    <a:pt x="666" y="629"/>
                  </a:lnTo>
                  <a:lnTo>
                    <a:pt x="671" y="618"/>
                  </a:lnTo>
                  <a:lnTo>
                    <a:pt x="673" y="612"/>
                  </a:lnTo>
                  <a:lnTo>
                    <a:pt x="677" y="608"/>
                  </a:lnTo>
                  <a:lnTo>
                    <a:pt x="698" y="563"/>
                  </a:lnTo>
                  <a:lnTo>
                    <a:pt x="706" y="540"/>
                  </a:lnTo>
                  <a:lnTo>
                    <a:pt x="714" y="517"/>
                  </a:lnTo>
                  <a:lnTo>
                    <a:pt x="731" y="471"/>
                  </a:lnTo>
                  <a:lnTo>
                    <a:pt x="741" y="422"/>
                  </a:lnTo>
                  <a:lnTo>
                    <a:pt x="748" y="376"/>
                  </a:lnTo>
                  <a:lnTo>
                    <a:pt x="751" y="331"/>
                  </a:lnTo>
                  <a:lnTo>
                    <a:pt x="752" y="289"/>
                  </a:lnTo>
                  <a:lnTo>
                    <a:pt x="747" y="248"/>
                  </a:lnTo>
                  <a:lnTo>
                    <a:pt x="741" y="210"/>
                  </a:lnTo>
                  <a:lnTo>
                    <a:pt x="730" y="173"/>
                  </a:lnTo>
                  <a:lnTo>
                    <a:pt x="716" y="138"/>
                  </a:lnTo>
                  <a:lnTo>
                    <a:pt x="706" y="120"/>
                  </a:lnTo>
                  <a:lnTo>
                    <a:pt x="697" y="105"/>
                  </a:lnTo>
                  <a:lnTo>
                    <a:pt x="676" y="77"/>
                  </a:lnTo>
                  <a:lnTo>
                    <a:pt x="663" y="64"/>
                  </a:lnTo>
                  <a:lnTo>
                    <a:pt x="652" y="53"/>
                  </a:lnTo>
                  <a:lnTo>
                    <a:pt x="639" y="43"/>
                  </a:lnTo>
                  <a:lnTo>
                    <a:pt x="628" y="35"/>
                  </a:lnTo>
                  <a:lnTo>
                    <a:pt x="613" y="26"/>
                  </a:lnTo>
                  <a:lnTo>
                    <a:pt x="599" y="19"/>
                  </a:lnTo>
                  <a:lnTo>
                    <a:pt x="584" y="13"/>
                  </a:lnTo>
                  <a:lnTo>
                    <a:pt x="570" y="8"/>
                  </a:lnTo>
                  <a:lnTo>
                    <a:pt x="552" y="4"/>
                  </a:lnTo>
                  <a:lnTo>
                    <a:pt x="536" y="1"/>
                  </a:lnTo>
                  <a:lnTo>
                    <a:pt x="502" y="0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02" name="Freeform 121"/>
            <p:cNvSpPr/>
            <p:nvPr/>
          </p:nvSpPr>
          <p:spPr>
            <a:xfrm>
              <a:off x="839" y="2610"/>
              <a:ext cx="118" cy="153"/>
            </a:xfrm>
            <a:custGeom>
              <a:avLst/>
              <a:gdLst>
                <a:gd name="txL" fmla="*/ 0 w 472"/>
                <a:gd name="txT" fmla="*/ 0 h 460"/>
                <a:gd name="txR" fmla="*/ 472 w 472"/>
                <a:gd name="txB" fmla="*/ 460 h 460"/>
              </a:gdLst>
              <a:ahLst/>
              <a:cxnLst>
                <a:cxn ang="0">
                  <a:pos x="5" y="252"/>
                </a:cxn>
                <a:cxn ang="0">
                  <a:pos x="0" y="296"/>
                </a:cxn>
                <a:cxn ang="0">
                  <a:pos x="4" y="336"/>
                </a:cxn>
                <a:cxn ang="0">
                  <a:pos x="18" y="374"/>
                </a:cxn>
                <a:cxn ang="0">
                  <a:pos x="40" y="407"/>
                </a:cxn>
                <a:cxn ang="0">
                  <a:pos x="69" y="432"/>
                </a:cxn>
                <a:cxn ang="0">
                  <a:pos x="105" y="450"/>
                </a:cxn>
                <a:cxn ang="0">
                  <a:pos x="145" y="459"/>
                </a:cxn>
                <a:cxn ang="0">
                  <a:pos x="191" y="459"/>
                </a:cxn>
                <a:cxn ang="0">
                  <a:pos x="236" y="450"/>
                </a:cxn>
                <a:cxn ang="0">
                  <a:pos x="260" y="442"/>
                </a:cxn>
                <a:cxn ang="0">
                  <a:pos x="282" y="432"/>
                </a:cxn>
                <a:cxn ang="0">
                  <a:pos x="314" y="413"/>
                </a:cxn>
                <a:cxn ang="0">
                  <a:pos x="348" y="392"/>
                </a:cxn>
                <a:cxn ang="0">
                  <a:pos x="387" y="356"/>
                </a:cxn>
                <a:cxn ang="0">
                  <a:pos x="411" y="326"/>
                </a:cxn>
                <a:cxn ang="0">
                  <a:pos x="432" y="296"/>
                </a:cxn>
                <a:cxn ang="0">
                  <a:pos x="440" y="280"/>
                </a:cxn>
                <a:cxn ang="0">
                  <a:pos x="454" y="252"/>
                </a:cxn>
                <a:cxn ang="0">
                  <a:pos x="467" y="205"/>
                </a:cxn>
                <a:cxn ang="0">
                  <a:pos x="472" y="161"/>
                </a:cxn>
                <a:cxn ang="0">
                  <a:pos x="467" y="120"/>
                </a:cxn>
                <a:cxn ang="0">
                  <a:pos x="454" y="83"/>
                </a:cxn>
                <a:cxn ang="0">
                  <a:pos x="432" y="50"/>
                </a:cxn>
                <a:cxn ang="0">
                  <a:pos x="403" y="24"/>
                </a:cxn>
                <a:cxn ang="0">
                  <a:pos x="368" y="8"/>
                </a:cxn>
                <a:cxn ang="0">
                  <a:pos x="327" y="0"/>
                </a:cxn>
                <a:cxn ang="0">
                  <a:pos x="259" y="3"/>
                </a:cxn>
                <a:cxn ang="0">
                  <a:pos x="214" y="16"/>
                </a:cxn>
                <a:cxn ang="0">
                  <a:pos x="169" y="36"/>
                </a:cxn>
                <a:cxn ang="0">
                  <a:pos x="86" y="101"/>
                </a:cxn>
                <a:cxn ang="0">
                  <a:pos x="54" y="141"/>
                </a:cxn>
                <a:cxn ang="0">
                  <a:pos x="28" y="183"/>
                </a:cxn>
                <a:cxn ang="0">
                  <a:pos x="12" y="230"/>
                </a:cxn>
              </a:cxnLst>
              <a:rect l="txL" t="txT" r="txR" b="txB"/>
              <a:pathLst>
                <a:path w="472" h="460">
                  <a:moveTo>
                    <a:pt x="12" y="230"/>
                  </a:moveTo>
                  <a:lnTo>
                    <a:pt x="5" y="252"/>
                  </a:lnTo>
                  <a:lnTo>
                    <a:pt x="2" y="275"/>
                  </a:lnTo>
                  <a:lnTo>
                    <a:pt x="0" y="296"/>
                  </a:lnTo>
                  <a:lnTo>
                    <a:pt x="2" y="318"/>
                  </a:lnTo>
                  <a:lnTo>
                    <a:pt x="4" y="336"/>
                  </a:lnTo>
                  <a:lnTo>
                    <a:pt x="10" y="356"/>
                  </a:lnTo>
                  <a:lnTo>
                    <a:pt x="18" y="374"/>
                  </a:lnTo>
                  <a:lnTo>
                    <a:pt x="29" y="392"/>
                  </a:lnTo>
                  <a:lnTo>
                    <a:pt x="40" y="407"/>
                  </a:lnTo>
                  <a:lnTo>
                    <a:pt x="54" y="421"/>
                  </a:lnTo>
                  <a:lnTo>
                    <a:pt x="69" y="432"/>
                  </a:lnTo>
                  <a:lnTo>
                    <a:pt x="87" y="442"/>
                  </a:lnTo>
                  <a:lnTo>
                    <a:pt x="105" y="450"/>
                  </a:lnTo>
                  <a:lnTo>
                    <a:pt x="125" y="455"/>
                  </a:lnTo>
                  <a:lnTo>
                    <a:pt x="145" y="459"/>
                  </a:lnTo>
                  <a:lnTo>
                    <a:pt x="169" y="460"/>
                  </a:lnTo>
                  <a:lnTo>
                    <a:pt x="191" y="459"/>
                  </a:lnTo>
                  <a:lnTo>
                    <a:pt x="214" y="455"/>
                  </a:lnTo>
                  <a:lnTo>
                    <a:pt x="236" y="450"/>
                  </a:lnTo>
                  <a:lnTo>
                    <a:pt x="248" y="445"/>
                  </a:lnTo>
                  <a:lnTo>
                    <a:pt x="260" y="442"/>
                  </a:lnTo>
                  <a:lnTo>
                    <a:pt x="270" y="437"/>
                  </a:lnTo>
                  <a:lnTo>
                    <a:pt x="282" y="432"/>
                  </a:lnTo>
                  <a:lnTo>
                    <a:pt x="304" y="421"/>
                  </a:lnTo>
                  <a:lnTo>
                    <a:pt x="314" y="413"/>
                  </a:lnTo>
                  <a:lnTo>
                    <a:pt x="326" y="407"/>
                  </a:lnTo>
                  <a:lnTo>
                    <a:pt x="348" y="392"/>
                  </a:lnTo>
                  <a:lnTo>
                    <a:pt x="368" y="374"/>
                  </a:lnTo>
                  <a:lnTo>
                    <a:pt x="387" y="356"/>
                  </a:lnTo>
                  <a:lnTo>
                    <a:pt x="403" y="336"/>
                  </a:lnTo>
                  <a:lnTo>
                    <a:pt x="411" y="326"/>
                  </a:lnTo>
                  <a:lnTo>
                    <a:pt x="420" y="318"/>
                  </a:lnTo>
                  <a:lnTo>
                    <a:pt x="432" y="296"/>
                  </a:lnTo>
                  <a:lnTo>
                    <a:pt x="437" y="285"/>
                  </a:lnTo>
                  <a:lnTo>
                    <a:pt x="440" y="280"/>
                  </a:lnTo>
                  <a:lnTo>
                    <a:pt x="444" y="275"/>
                  </a:lnTo>
                  <a:lnTo>
                    <a:pt x="454" y="252"/>
                  </a:lnTo>
                  <a:lnTo>
                    <a:pt x="462" y="230"/>
                  </a:lnTo>
                  <a:lnTo>
                    <a:pt x="467" y="205"/>
                  </a:lnTo>
                  <a:lnTo>
                    <a:pt x="471" y="183"/>
                  </a:lnTo>
                  <a:lnTo>
                    <a:pt x="472" y="161"/>
                  </a:lnTo>
                  <a:lnTo>
                    <a:pt x="471" y="141"/>
                  </a:lnTo>
                  <a:lnTo>
                    <a:pt x="467" y="120"/>
                  </a:lnTo>
                  <a:lnTo>
                    <a:pt x="462" y="101"/>
                  </a:lnTo>
                  <a:lnTo>
                    <a:pt x="454" y="83"/>
                  </a:lnTo>
                  <a:lnTo>
                    <a:pt x="445" y="66"/>
                  </a:lnTo>
                  <a:lnTo>
                    <a:pt x="432" y="50"/>
                  </a:lnTo>
                  <a:lnTo>
                    <a:pt x="418" y="36"/>
                  </a:lnTo>
                  <a:lnTo>
                    <a:pt x="403" y="24"/>
                  </a:lnTo>
                  <a:lnTo>
                    <a:pt x="387" y="16"/>
                  </a:lnTo>
                  <a:lnTo>
                    <a:pt x="368" y="8"/>
                  </a:lnTo>
                  <a:lnTo>
                    <a:pt x="348" y="3"/>
                  </a:lnTo>
                  <a:lnTo>
                    <a:pt x="327" y="0"/>
                  </a:lnTo>
                  <a:lnTo>
                    <a:pt x="305" y="0"/>
                  </a:lnTo>
                  <a:lnTo>
                    <a:pt x="259" y="3"/>
                  </a:lnTo>
                  <a:lnTo>
                    <a:pt x="236" y="8"/>
                  </a:lnTo>
                  <a:lnTo>
                    <a:pt x="214" y="16"/>
                  </a:lnTo>
                  <a:lnTo>
                    <a:pt x="191" y="24"/>
                  </a:lnTo>
                  <a:lnTo>
                    <a:pt x="169" y="36"/>
                  </a:lnTo>
                  <a:lnTo>
                    <a:pt x="126" y="66"/>
                  </a:lnTo>
                  <a:lnTo>
                    <a:pt x="86" y="101"/>
                  </a:lnTo>
                  <a:lnTo>
                    <a:pt x="68" y="120"/>
                  </a:lnTo>
                  <a:lnTo>
                    <a:pt x="54" y="141"/>
                  </a:lnTo>
                  <a:lnTo>
                    <a:pt x="39" y="161"/>
                  </a:lnTo>
                  <a:lnTo>
                    <a:pt x="28" y="183"/>
                  </a:lnTo>
                  <a:lnTo>
                    <a:pt x="18" y="205"/>
                  </a:lnTo>
                  <a:lnTo>
                    <a:pt x="12" y="230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03" name="Freeform 122"/>
            <p:cNvSpPr/>
            <p:nvPr/>
          </p:nvSpPr>
          <p:spPr>
            <a:xfrm>
              <a:off x="1685" y="2599"/>
              <a:ext cx="19" cy="17"/>
            </a:xfrm>
            <a:custGeom>
              <a:avLst/>
              <a:gdLst>
                <a:gd name="txL" fmla="*/ 0 w 76"/>
                <a:gd name="txT" fmla="*/ 0 h 50"/>
                <a:gd name="txR" fmla="*/ 76 w 76"/>
                <a:gd name="txB" fmla="*/ 50 h 50"/>
              </a:gdLst>
              <a:ahLst/>
              <a:cxnLst>
                <a:cxn ang="0">
                  <a:pos x="76" y="0"/>
                </a:cxn>
                <a:cxn ang="0">
                  <a:pos x="71" y="11"/>
                </a:cxn>
                <a:cxn ang="0">
                  <a:pos x="66" y="22"/>
                </a:cxn>
                <a:cxn ang="0">
                  <a:pos x="58" y="30"/>
                </a:cxn>
                <a:cxn ang="0">
                  <a:pos x="51" y="38"/>
                </a:cxn>
                <a:cxn ang="0">
                  <a:pos x="39" y="43"/>
                </a:cxn>
                <a:cxn ang="0">
                  <a:pos x="28" y="47"/>
                </a:cxn>
                <a:cxn ang="0">
                  <a:pos x="14" y="49"/>
                </a:cxn>
                <a:cxn ang="0">
                  <a:pos x="7" y="49"/>
                </a:cxn>
                <a:cxn ang="0">
                  <a:pos x="3" y="49"/>
                </a:cxn>
                <a:cxn ang="0">
                  <a:pos x="0" y="50"/>
                </a:cxn>
              </a:cxnLst>
              <a:rect l="txL" t="txT" r="txR" b="txB"/>
              <a:pathLst>
                <a:path w="76" h="50">
                  <a:moveTo>
                    <a:pt x="76" y="0"/>
                  </a:moveTo>
                  <a:lnTo>
                    <a:pt x="71" y="11"/>
                  </a:lnTo>
                  <a:lnTo>
                    <a:pt x="66" y="22"/>
                  </a:lnTo>
                  <a:lnTo>
                    <a:pt x="58" y="30"/>
                  </a:lnTo>
                  <a:lnTo>
                    <a:pt x="51" y="38"/>
                  </a:lnTo>
                  <a:lnTo>
                    <a:pt x="39" y="43"/>
                  </a:lnTo>
                  <a:lnTo>
                    <a:pt x="28" y="47"/>
                  </a:lnTo>
                  <a:lnTo>
                    <a:pt x="14" y="49"/>
                  </a:lnTo>
                  <a:lnTo>
                    <a:pt x="7" y="49"/>
                  </a:lnTo>
                  <a:lnTo>
                    <a:pt x="3" y="49"/>
                  </a:lnTo>
                  <a:lnTo>
                    <a:pt x="0" y="5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04" name="Line 123"/>
            <p:cNvSpPr/>
            <p:nvPr/>
          </p:nvSpPr>
          <p:spPr>
            <a:xfrm flipH="1">
              <a:off x="1643" y="2753"/>
              <a:ext cx="38" cy="163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05" name="Freeform 124"/>
            <p:cNvSpPr/>
            <p:nvPr/>
          </p:nvSpPr>
          <p:spPr>
            <a:xfrm>
              <a:off x="1681" y="2603"/>
              <a:ext cx="97" cy="150"/>
            </a:xfrm>
            <a:custGeom>
              <a:avLst/>
              <a:gdLst>
                <a:gd name="txL" fmla="*/ 0 w 390"/>
                <a:gd name="txT" fmla="*/ 0 h 451"/>
                <a:gd name="txR" fmla="*/ 390 w 390"/>
                <a:gd name="txB" fmla="*/ 451 h 451"/>
              </a:gdLst>
              <a:ahLst/>
              <a:cxnLst>
                <a:cxn ang="0">
                  <a:pos x="0" y="451"/>
                </a:cxn>
                <a:cxn ang="0">
                  <a:pos x="44" y="445"/>
                </a:cxn>
                <a:cxn ang="0">
                  <a:pos x="92" y="440"/>
                </a:cxn>
                <a:cxn ang="0">
                  <a:pos x="140" y="432"/>
                </a:cxn>
                <a:cxn ang="0">
                  <a:pos x="191" y="424"/>
                </a:cxn>
                <a:cxn ang="0">
                  <a:pos x="196" y="422"/>
                </a:cxn>
                <a:cxn ang="0">
                  <a:pos x="199" y="421"/>
                </a:cxn>
                <a:cxn ang="0">
                  <a:pos x="203" y="421"/>
                </a:cxn>
                <a:cxn ang="0">
                  <a:pos x="215" y="417"/>
                </a:cxn>
                <a:cxn ang="0">
                  <a:pos x="220" y="414"/>
                </a:cxn>
                <a:cxn ang="0">
                  <a:pos x="226" y="412"/>
                </a:cxn>
                <a:cxn ang="0">
                  <a:pos x="239" y="407"/>
                </a:cxn>
                <a:cxn ang="0">
                  <a:pos x="249" y="401"/>
                </a:cxn>
                <a:cxn ang="0">
                  <a:pos x="260" y="394"/>
                </a:cxn>
                <a:cxn ang="0">
                  <a:pos x="283" y="378"/>
                </a:cxn>
                <a:cxn ang="0">
                  <a:pos x="283" y="376"/>
                </a:cxn>
                <a:cxn ang="0">
                  <a:pos x="284" y="375"/>
                </a:cxn>
                <a:cxn ang="0">
                  <a:pos x="287" y="373"/>
                </a:cxn>
                <a:cxn ang="0">
                  <a:pos x="292" y="368"/>
                </a:cxn>
                <a:cxn ang="0">
                  <a:pos x="302" y="358"/>
                </a:cxn>
                <a:cxn ang="0">
                  <a:pos x="322" y="336"/>
                </a:cxn>
                <a:cxn ang="0">
                  <a:pos x="339" y="310"/>
                </a:cxn>
                <a:cxn ang="0">
                  <a:pos x="341" y="305"/>
                </a:cxn>
                <a:cxn ang="0">
                  <a:pos x="343" y="302"/>
                </a:cxn>
                <a:cxn ang="0">
                  <a:pos x="348" y="295"/>
                </a:cxn>
                <a:cxn ang="0">
                  <a:pos x="358" y="281"/>
                </a:cxn>
                <a:cxn ang="0">
                  <a:pos x="372" y="248"/>
                </a:cxn>
                <a:cxn ang="0">
                  <a:pos x="382" y="219"/>
                </a:cxn>
                <a:cxn ang="0">
                  <a:pos x="387" y="191"/>
                </a:cxn>
                <a:cxn ang="0">
                  <a:pos x="390" y="164"/>
                </a:cxn>
                <a:cxn ang="0">
                  <a:pos x="386" y="137"/>
                </a:cxn>
                <a:cxn ang="0">
                  <a:pos x="380" y="113"/>
                </a:cxn>
                <a:cxn ang="0">
                  <a:pos x="368" y="88"/>
                </a:cxn>
                <a:cxn ang="0">
                  <a:pos x="353" y="66"/>
                </a:cxn>
                <a:cxn ang="0">
                  <a:pos x="342" y="54"/>
                </a:cxn>
                <a:cxn ang="0">
                  <a:pos x="332" y="44"/>
                </a:cxn>
                <a:cxn ang="0">
                  <a:pos x="321" y="35"/>
                </a:cxn>
                <a:cxn ang="0">
                  <a:pos x="311" y="28"/>
                </a:cxn>
                <a:cxn ang="0">
                  <a:pos x="297" y="20"/>
                </a:cxn>
                <a:cxn ang="0">
                  <a:pos x="284" y="15"/>
                </a:cxn>
                <a:cxn ang="0">
                  <a:pos x="258" y="7"/>
                </a:cxn>
                <a:cxn ang="0">
                  <a:pos x="226" y="1"/>
                </a:cxn>
                <a:cxn ang="0">
                  <a:pos x="210" y="0"/>
                </a:cxn>
                <a:cxn ang="0">
                  <a:pos x="194" y="1"/>
                </a:cxn>
                <a:cxn ang="0">
                  <a:pos x="175" y="1"/>
                </a:cxn>
                <a:cxn ang="0">
                  <a:pos x="157" y="4"/>
                </a:cxn>
                <a:cxn ang="0">
                  <a:pos x="120" y="12"/>
                </a:cxn>
                <a:cxn ang="0">
                  <a:pos x="0" y="451"/>
                </a:cxn>
              </a:cxnLst>
              <a:rect l="txL" t="txT" r="txR" b="txB"/>
              <a:pathLst>
                <a:path w="390" h="451">
                  <a:moveTo>
                    <a:pt x="0" y="451"/>
                  </a:moveTo>
                  <a:lnTo>
                    <a:pt x="44" y="445"/>
                  </a:lnTo>
                  <a:lnTo>
                    <a:pt x="92" y="440"/>
                  </a:lnTo>
                  <a:lnTo>
                    <a:pt x="140" y="432"/>
                  </a:lnTo>
                  <a:lnTo>
                    <a:pt x="191" y="424"/>
                  </a:lnTo>
                  <a:lnTo>
                    <a:pt x="196" y="422"/>
                  </a:lnTo>
                  <a:lnTo>
                    <a:pt x="199" y="421"/>
                  </a:lnTo>
                  <a:lnTo>
                    <a:pt x="203" y="421"/>
                  </a:lnTo>
                  <a:lnTo>
                    <a:pt x="215" y="417"/>
                  </a:lnTo>
                  <a:lnTo>
                    <a:pt x="220" y="414"/>
                  </a:lnTo>
                  <a:lnTo>
                    <a:pt x="226" y="412"/>
                  </a:lnTo>
                  <a:lnTo>
                    <a:pt x="239" y="407"/>
                  </a:lnTo>
                  <a:lnTo>
                    <a:pt x="249" y="401"/>
                  </a:lnTo>
                  <a:lnTo>
                    <a:pt x="260" y="394"/>
                  </a:lnTo>
                  <a:lnTo>
                    <a:pt x="283" y="378"/>
                  </a:lnTo>
                  <a:lnTo>
                    <a:pt x="283" y="376"/>
                  </a:lnTo>
                  <a:lnTo>
                    <a:pt x="284" y="375"/>
                  </a:lnTo>
                  <a:lnTo>
                    <a:pt x="287" y="373"/>
                  </a:lnTo>
                  <a:lnTo>
                    <a:pt x="292" y="368"/>
                  </a:lnTo>
                  <a:lnTo>
                    <a:pt x="302" y="358"/>
                  </a:lnTo>
                  <a:lnTo>
                    <a:pt x="322" y="336"/>
                  </a:lnTo>
                  <a:lnTo>
                    <a:pt x="339" y="310"/>
                  </a:lnTo>
                  <a:lnTo>
                    <a:pt x="341" y="305"/>
                  </a:lnTo>
                  <a:lnTo>
                    <a:pt x="343" y="302"/>
                  </a:lnTo>
                  <a:lnTo>
                    <a:pt x="348" y="295"/>
                  </a:lnTo>
                  <a:lnTo>
                    <a:pt x="358" y="281"/>
                  </a:lnTo>
                  <a:lnTo>
                    <a:pt x="372" y="248"/>
                  </a:lnTo>
                  <a:lnTo>
                    <a:pt x="382" y="219"/>
                  </a:lnTo>
                  <a:lnTo>
                    <a:pt x="387" y="191"/>
                  </a:lnTo>
                  <a:lnTo>
                    <a:pt x="390" y="164"/>
                  </a:lnTo>
                  <a:lnTo>
                    <a:pt x="386" y="137"/>
                  </a:lnTo>
                  <a:lnTo>
                    <a:pt x="380" y="113"/>
                  </a:lnTo>
                  <a:lnTo>
                    <a:pt x="368" y="88"/>
                  </a:lnTo>
                  <a:lnTo>
                    <a:pt x="353" y="66"/>
                  </a:lnTo>
                  <a:lnTo>
                    <a:pt x="342" y="54"/>
                  </a:lnTo>
                  <a:lnTo>
                    <a:pt x="332" y="44"/>
                  </a:lnTo>
                  <a:lnTo>
                    <a:pt x="321" y="35"/>
                  </a:lnTo>
                  <a:lnTo>
                    <a:pt x="311" y="28"/>
                  </a:lnTo>
                  <a:lnTo>
                    <a:pt x="297" y="20"/>
                  </a:lnTo>
                  <a:lnTo>
                    <a:pt x="284" y="15"/>
                  </a:lnTo>
                  <a:lnTo>
                    <a:pt x="258" y="7"/>
                  </a:lnTo>
                  <a:lnTo>
                    <a:pt x="226" y="1"/>
                  </a:lnTo>
                  <a:lnTo>
                    <a:pt x="210" y="0"/>
                  </a:lnTo>
                  <a:lnTo>
                    <a:pt x="194" y="1"/>
                  </a:lnTo>
                  <a:lnTo>
                    <a:pt x="175" y="1"/>
                  </a:lnTo>
                  <a:lnTo>
                    <a:pt x="157" y="4"/>
                  </a:lnTo>
                  <a:lnTo>
                    <a:pt x="120" y="12"/>
                  </a:lnTo>
                  <a:lnTo>
                    <a:pt x="0" y="451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06" name="Line 125"/>
            <p:cNvSpPr/>
            <p:nvPr/>
          </p:nvSpPr>
          <p:spPr>
            <a:xfrm flipH="1">
              <a:off x="1426" y="2596"/>
              <a:ext cx="29" cy="147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07" name="Freeform 126"/>
            <p:cNvSpPr/>
            <p:nvPr/>
          </p:nvSpPr>
          <p:spPr>
            <a:xfrm>
              <a:off x="1455" y="2446"/>
              <a:ext cx="98" cy="150"/>
            </a:xfrm>
            <a:custGeom>
              <a:avLst/>
              <a:gdLst>
                <a:gd name="txL" fmla="*/ 0 w 390"/>
                <a:gd name="txT" fmla="*/ 0 h 450"/>
                <a:gd name="txR" fmla="*/ 390 w 390"/>
                <a:gd name="txB" fmla="*/ 450 h 450"/>
              </a:gdLst>
              <a:ahLst/>
              <a:cxnLst>
                <a:cxn ang="0">
                  <a:pos x="0" y="450"/>
                </a:cxn>
                <a:cxn ang="0">
                  <a:pos x="43" y="445"/>
                </a:cxn>
                <a:cxn ang="0">
                  <a:pos x="91" y="439"/>
                </a:cxn>
                <a:cxn ang="0">
                  <a:pos x="139" y="431"/>
                </a:cxn>
                <a:cxn ang="0">
                  <a:pos x="190" y="424"/>
                </a:cxn>
                <a:cxn ang="0">
                  <a:pos x="195" y="421"/>
                </a:cxn>
                <a:cxn ang="0">
                  <a:pos x="198" y="420"/>
                </a:cxn>
                <a:cxn ang="0">
                  <a:pos x="202" y="420"/>
                </a:cxn>
                <a:cxn ang="0">
                  <a:pos x="214" y="417"/>
                </a:cxn>
                <a:cxn ang="0">
                  <a:pos x="219" y="414"/>
                </a:cxn>
                <a:cxn ang="0">
                  <a:pos x="226" y="411"/>
                </a:cxn>
                <a:cxn ang="0">
                  <a:pos x="238" y="407"/>
                </a:cxn>
                <a:cxn ang="0">
                  <a:pos x="248" y="400"/>
                </a:cxn>
                <a:cxn ang="0">
                  <a:pos x="259" y="394"/>
                </a:cxn>
                <a:cxn ang="0">
                  <a:pos x="282" y="378"/>
                </a:cxn>
                <a:cxn ang="0">
                  <a:pos x="302" y="358"/>
                </a:cxn>
                <a:cxn ang="0">
                  <a:pos x="322" y="336"/>
                </a:cxn>
                <a:cxn ang="0">
                  <a:pos x="340" y="309"/>
                </a:cxn>
                <a:cxn ang="0">
                  <a:pos x="341" y="305"/>
                </a:cxn>
                <a:cxn ang="0">
                  <a:pos x="344" y="301"/>
                </a:cxn>
                <a:cxn ang="0">
                  <a:pos x="349" y="295"/>
                </a:cxn>
                <a:cxn ang="0">
                  <a:pos x="359" y="280"/>
                </a:cxn>
                <a:cxn ang="0">
                  <a:pos x="372" y="248"/>
                </a:cxn>
                <a:cxn ang="0">
                  <a:pos x="383" y="219"/>
                </a:cxn>
                <a:cxn ang="0">
                  <a:pos x="388" y="190"/>
                </a:cxn>
                <a:cxn ang="0">
                  <a:pos x="390" y="163"/>
                </a:cxn>
                <a:cxn ang="0">
                  <a:pos x="386" y="137"/>
                </a:cxn>
                <a:cxn ang="0">
                  <a:pos x="379" y="112"/>
                </a:cxn>
                <a:cxn ang="0">
                  <a:pos x="367" y="88"/>
                </a:cxn>
                <a:cxn ang="0">
                  <a:pos x="352" y="66"/>
                </a:cxn>
                <a:cxn ang="0">
                  <a:pos x="331" y="44"/>
                </a:cxn>
                <a:cxn ang="0">
                  <a:pos x="310" y="28"/>
                </a:cxn>
                <a:cxn ang="0">
                  <a:pos x="296" y="20"/>
                </a:cxn>
                <a:cxn ang="0">
                  <a:pos x="283" y="14"/>
                </a:cxn>
                <a:cxn ang="0">
                  <a:pos x="257" y="7"/>
                </a:cxn>
                <a:cxn ang="0">
                  <a:pos x="226" y="1"/>
                </a:cxn>
                <a:cxn ang="0">
                  <a:pos x="209" y="0"/>
                </a:cxn>
                <a:cxn ang="0">
                  <a:pos x="193" y="1"/>
                </a:cxn>
                <a:cxn ang="0">
                  <a:pos x="174" y="1"/>
                </a:cxn>
                <a:cxn ang="0">
                  <a:pos x="156" y="3"/>
                </a:cxn>
                <a:cxn ang="0">
                  <a:pos x="119" y="11"/>
                </a:cxn>
                <a:cxn ang="0">
                  <a:pos x="0" y="450"/>
                </a:cxn>
              </a:cxnLst>
              <a:rect l="txL" t="txT" r="txR" b="txB"/>
              <a:pathLst>
                <a:path w="390" h="450">
                  <a:moveTo>
                    <a:pt x="0" y="450"/>
                  </a:moveTo>
                  <a:lnTo>
                    <a:pt x="43" y="445"/>
                  </a:lnTo>
                  <a:lnTo>
                    <a:pt x="91" y="439"/>
                  </a:lnTo>
                  <a:lnTo>
                    <a:pt x="139" y="431"/>
                  </a:lnTo>
                  <a:lnTo>
                    <a:pt x="190" y="424"/>
                  </a:lnTo>
                  <a:lnTo>
                    <a:pt x="195" y="421"/>
                  </a:lnTo>
                  <a:lnTo>
                    <a:pt x="198" y="420"/>
                  </a:lnTo>
                  <a:lnTo>
                    <a:pt x="202" y="420"/>
                  </a:lnTo>
                  <a:lnTo>
                    <a:pt x="214" y="417"/>
                  </a:lnTo>
                  <a:lnTo>
                    <a:pt x="219" y="414"/>
                  </a:lnTo>
                  <a:lnTo>
                    <a:pt x="226" y="411"/>
                  </a:lnTo>
                  <a:lnTo>
                    <a:pt x="238" y="407"/>
                  </a:lnTo>
                  <a:lnTo>
                    <a:pt x="248" y="400"/>
                  </a:lnTo>
                  <a:lnTo>
                    <a:pt x="259" y="394"/>
                  </a:lnTo>
                  <a:lnTo>
                    <a:pt x="282" y="378"/>
                  </a:lnTo>
                  <a:lnTo>
                    <a:pt x="302" y="358"/>
                  </a:lnTo>
                  <a:lnTo>
                    <a:pt x="322" y="336"/>
                  </a:lnTo>
                  <a:lnTo>
                    <a:pt x="340" y="309"/>
                  </a:lnTo>
                  <a:lnTo>
                    <a:pt x="341" y="305"/>
                  </a:lnTo>
                  <a:lnTo>
                    <a:pt x="344" y="301"/>
                  </a:lnTo>
                  <a:lnTo>
                    <a:pt x="349" y="295"/>
                  </a:lnTo>
                  <a:lnTo>
                    <a:pt x="359" y="280"/>
                  </a:lnTo>
                  <a:lnTo>
                    <a:pt x="372" y="248"/>
                  </a:lnTo>
                  <a:lnTo>
                    <a:pt x="383" y="219"/>
                  </a:lnTo>
                  <a:lnTo>
                    <a:pt x="388" y="190"/>
                  </a:lnTo>
                  <a:lnTo>
                    <a:pt x="390" y="163"/>
                  </a:lnTo>
                  <a:lnTo>
                    <a:pt x="386" y="137"/>
                  </a:lnTo>
                  <a:lnTo>
                    <a:pt x="379" y="112"/>
                  </a:lnTo>
                  <a:lnTo>
                    <a:pt x="367" y="88"/>
                  </a:lnTo>
                  <a:lnTo>
                    <a:pt x="352" y="66"/>
                  </a:lnTo>
                  <a:lnTo>
                    <a:pt x="331" y="44"/>
                  </a:lnTo>
                  <a:lnTo>
                    <a:pt x="310" y="28"/>
                  </a:lnTo>
                  <a:lnTo>
                    <a:pt x="296" y="20"/>
                  </a:lnTo>
                  <a:lnTo>
                    <a:pt x="283" y="14"/>
                  </a:lnTo>
                  <a:lnTo>
                    <a:pt x="257" y="7"/>
                  </a:lnTo>
                  <a:lnTo>
                    <a:pt x="226" y="1"/>
                  </a:lnTo>
                  <a:lnTo>
                    <a:pt x="209" y="0"/>
                  </a:lnTo>
                  <a:lnTo>
                    <a:pt x="193" y="1"/>
                  </a:lnTo>
                  <a:lnTo>
                    <a:pt x="174" y="1"/>
                  </a:lnTo>
                  <a:lnTo>
                    <a:pt x="156" y="3"/>
                  </a:lnTo>
                  <a:lnTo>
                    <a:pt x="119" y="11"/>
                  </a:lnTo>
                  <a:lnTo>
                    <a:pt x="0" y="45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08" name="Freeform 127"/>
            <p:cNvSpPr/>
            <p:nvPr/>
          </p:nvSpPr>
          <p:spPr>
            <a:xfrm>
              <a:off x="2459" y="2607"/>
              <a:ext cx="101" cy="156"/>
            </a:xfrm>
            <a:custGeom>
              <a:avLst/>
              <a:gdLst>
                <a:gd name="txL" fmla="*/ 0 w 405"/>
                <a:gd name="txT" fmla="*/ 0 h 468"/>
                <a:gd name="txR" fmla="*/ 405 w 405"/>
                <a:gd name="txB" fmla="*/ 468 h 468"/>
              </a:gdLst>
              <a:ahLst/>
              <a:cxnLst>
                <a:cxn ang="0">
                  <a:pos x="285" y="402"/>
                </a:cxn>
                <a:cxn ang="0">
                  <a:pos x="259" y="420"/>
                </a:cxn>
                <a:cxn ang="0">
                  <a:pos x="234" y="435"/>
                </a:cxn>
                <a:cxn ang="0">
                  <a:pos x="210" y="448"/>
                </a:cxn>
                <a:cxn ang="0">
                  <a:pos x="189" y="458"/>
                </a:cxn>
                <a:cxn ang="0">
                  <a:pos x="167" y="463"/>
                </a:cxn>
                <a:cxn ang="0">
                  <a:pos x="147" y="468"/>
                </a:cxn>
                <a:cxn ang="0">
                  <a:pos x="128" y="468"/>
                </a:cxn>
                <a:cxn ang="0">
                  <a:pos x="111" y="467"/>
                </a:cxn>
                <a:cxn ang="0">
                  <a:pos x="89" y="461"/>
                </a:cxn>
                <a:cxn ang="0">
                  <a:pos x="72" y="453"/>
                </a:cxn>
                <a:cxn ang="0">
                  <a:pos x="56" y="443"/>
                </a:cxn>
                <a:cxn ang="0">
                  <a:pos x="42" y="433"/>
                </a:cxn>
                <a:cxn ang="0">
                  <a:pos x="28" y="419"/>
                </a:cxn>
                <a:cxn ang="0">
                  <a:pos x="19" y="404"/>
                </a:cxn>
                <a:cxn ang="0">
                  <a:pos x="10" y="388"/>
                </a:cxn>
                <a:cxn ang="0">
                  <a:pos x="5" y="369"/>
                </a:cxn>
                <a:cxn ang="0">
                  <a:pos x="2" y="348"/>
                </a:cxn>
                <a:cxn ang="0">
                  <a:pos x="0" y="326"/>
                </a:cxn>
                <a:cxn ang="0">
                  <a:pos x="2" y="303"/>
                </a:cxn>
                <a:cxn ang="0">
                  <a:pos x="3" y="291"/>
                </a:cxn>
                <a:cxn ang="0">
                  <a:pos x="7" y="280"/>
                </a:cxn>
                <a:cxn ang="0">
                  <a:pos x="13" y="254"/>
                </a:cxn>
                <a:cxn ang="0">
                  <a:pos x="17" y="241"/>
                </a:cxn>
                <a:cxn ang="0">
                  <a:pos x="23" y="229"/>
                </a:cxn>
                <a:cxn ang="0">
                  <a:pos x="34" y="201"/>
                </a:cxn>
                <a:cxn ang="0">
                  <a:pos x="51" y="173"/>
                </a:cxn>
                <a:cxn ang="0">
                  <a:pos x="66" y="144"/>
                </a:cxn>
                <a:cxn ang="0">
                  <a:pos x="84" y="118"/>
                </a:cxn>
                <a:cxn ang="0">
                  <a:pos x="103" y="95"/>
                </a:cxn>
                <a:cxn ang="0">
                  <a:pos x="126" y="74"/>
                </a:cxn>
                <a:cxn ang="0">
                  <a:pos x="147" y="55"/>
                </a:cxn>
                <a:cxn ang="0">
                  <a:pos x="172" y="38"/>
                </a:cxn>
                <a:cxn ang="0">
                  <a:pos x="197" y="24"/>
                </a:cxn>
                <a:cxn ang="0">
                  <a:pos x="226" y="13"/>
                </a:cxn>
                <a:cxn ang="0">
                  <a:pos x="238" y="7"/>
                </a:cxn>
                <a:cxn ang="0">
                  <a:pos x="250" y="4"/>
                </a:cxn>
                <a:cxn ang="0">
                  <a:pos x="274" y="1"/>
                </a:cxn>
                <a:cxn ang="0">
                  <a:pos x="297" y="0"/>
                </a:cxn>
                <a:cxn ang="0">
                  <a:pos x="319" y="4"/>
                </a:cxn>
                <a:cxn ang="0">
                  <a:pos x="339" y="11"/>
                </a:cxn>
                <a:cxn ang="0">
                  <a:pos x="359" y="23"/>
                </a:cxn>
                <a:cxn ang="0">
                  <a:pos x="377" y="38"/>
                </a:cxn>
                <a:cxn ang="0">
                  <a:pos x="395" y="58"/>
                </a:cxn>
                <a:cxn ang="0">
                  <a:pos x="405" y="72"/>
                </a:cxn>
              </a:cxnLst>
              <a:rect l="txL" t="txT" r="txR" b="txB"/>
              <a:pathLst>
                <a:path w="405" h="468">
                  <a:moveTo>
                    <a:pt x="285" y="402"/>
                  </a:moveTo>
                  <a:lnTo>
                    <a:pt x="259" y="420"/>
                  </a:lnTo>
                  <a:lnTo>
                    <a:pt x="234" y="435"/>
                  </a:lnTo>
                  <a:lnTo>
                    <a:pt x="210" y="448"/>
                  </a:lnTo>
                  <a:lnTo>
                    <a:pt x="189" y="458"/>
                  </a:lnTo>
                  <a:lnTo>
                    <a:pt x="167" y="463"/>
                  </a:lnTo>
                  <a:lnTo>
                    <a:pt x="147" y="468"/>
                  </a:lnTo>
                  <a:lnTo>
                    <a:pt x="128" y="468"/>
                  </a:lnTo>
                  <a:lnTo>
                    <a:pt x="111" y="467"/>
                  </a:lnTo>
                  <a:lnTo>
                    <a:pt x="89" y="461"/>
                  </a:lnTo>
                  <a:lnTo>
                    <a:pt x="72" y="453"/>
                  </a:lnTo>
                  <a:lnTo>
                    <a:pt x="56" y="443"/>
                  </a:lnTo>
                  <a:lnTo>
                    <a:pt x="42" y="433"/>
                  </a:lnTo>
                  <a:lnTo>
                    <a:pt x="28" y="419"/>
                  </a:lnTo>
                  <a:lnTo>
                    <a:pt x="19" y="404"/>
                  </a:lnTo>
                  <a:lnTo>
                    <a:pt x="10" y="388"/>
                  </a:lnTo>
                  <a:lnTo>
                    <a:pt x="5" y="369"/>
                  </a:lnTo>
                  <a:lnTo>
                    <a:pt x="2" y="348"/>
                  </a:lnTo>
                  <a:lnTo>
                    <a:pt x="0" y="326"/>
                  </a:lnTo>
                  <a:lnTo>
                    <a:pt x="2" y="303"/>
                  </a:lnTo>
                  <a:lnTo>
                    <a:pt x="3" y="291"/>
                  </a:lnTo>
                  <a:lnTo>
                    <a:pt x="7" y="280"/>
                  </a:lnTo>
                  <a:lnTo>
                    <a:pt x="13" y="254"/>
                  </a:lnTo>
                  <a:lnTo>
                    <a:pt x="17" y="241"/>
                  </a:lnTo>
                  <a:lnTo>
                    <a:pt x="23" y="229"/>
                  </a:lnTo>
                  <a:lnTo>
                    <a:pt x="34" y="201"/>
                  </a:lnTo>
                  <a:lnTo>
                    <a:pt x="51" y="173"/>
                  </a:lnTo>
                  <a:lnTo>
                    <a:pt x="66" y="144"/>
                  </a:lnTo>
                  <a:lnTo>
                    <a:pt x="84" y="118"/>
                  </a:lnTo>
                  <a:lnTo>
                    <a:pt x="103" y="95"/>
                  </a:lnTo>
                  <a:lnTo>
                    <a:pt x="126" y="74"/>
                  </a:lnTo>
                  <a:lnTo>
                    <a:pt x="147" y="55"/>
                  </a:lnTo>
                  <a:lnTo>
                    <a:pt x="172" y="38"/>
                  </a:lnTo>
                  <a:lnTo>
                    <a:pt x="197" y="24"/>
                  </a:lnTo>
                  <a:lnTo>
                    <a:pt x="226" y="13"/>
                  </a:lnTo>
                  <a:lnTo>
                    <a:pt x="238" y="7"/>
                  </a:lnTo>
                  <a:lnTo>
                    <a:pt x="250" y="4"/>
                  </a:lnTo>
                  <a:lnTo>
                    <a:pt x="274" y="1"/>
                  </a:lnTo>
                  <a:lnTo>
                    <a:pt x="297" y="0"/>
                  </a:lnTo>
                  <a:lnTo>
                    <a:pt x="319" y="4"/>
                  </a:lnTo>
                  <a:lnTo>
                    <a:pt x="339" y="11"/>
                  </a:lnTo>
                  <a:lnTo>
                    <a:pt x="359" y="23"/>
                  </a:lnTo>
                  <a:lnTo>
                    <a:pt x="377" y="38"/>
                  </a:lnTo>
                  <a:lnTo>
                    <a:pt x="395" y="58"/>
                  </a:lnTo>
                  <a:lnTo>
                    <a:pt x="405" y="72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09" name="Freeform 128"/>
            <p:cNvSpPr/>
            <p:nvPr/>
          </p:nvSpPr>
          <p:spPr>
            <a:xfrm>
              <a:off x="2493" y="2741"/>
              <a:ext cx="41" cy="178"/>
            </a:xfrm>
            <a:custGeom>
              <a:avLst/>
              <a:gdLst>
                <a:gd name="txL" fmla="*/ 0 w 163"/>
                <a:gd name="txT" fmla="*/ 0 h 536"/>
                <a:gd name="txR" fmla="*/ 163 w 163"/>
                <a:gd name="txB" fmla="*/ 536 h 536"/>
              </a:gdLst>
              <a:ahLst/>
              <a:cxnLst>
                <a:cxn ang="0">
                  <a:pos x="163" y="449"/>
                </a:cxn>
                <a:cxn ang="0">
                  <a:pos x="147" y="460"/>
                </a:cxn>
                <a:cxn ang="0">
                  <a:pos x="129" y="472"/>
                </a:cxn>
                <a:cxn ang="0">
                  <a:pos x="92" y="494"/>
                </a:cxn>
                <a:cxn ang="0">
                  <a:pos x="80" y="498"/>
                </a:cxn>
                <a:cxn ang="0">
                  <a:pos x="70" y="504"/>
                </a:cxn>
                <a:cxn ang="0">
                  <a:pos x="48" y="515"/>
                </a:cxn>
                <a:cxn ang="0">
                  <a:pos x="35" y="519"/>
                </a:cxn>
                <a:cxn ang="0">
                  <a:pos x="29" y="522"/>
                </a:cxn>
                <a:cxn ang="0">
                  <a:pos x="24" y="525"/>
                </a:cxn>
                <a:cxn ang="0">
                  <a:pos x="0" y="536"/>
                </a:cxn>
                <a:cxn ang="0">
                  <a:pos x="149" y="0"/>
                </a:cxn>
              </a:cxnLst>
              <a:rect l="txL" t="txT" r="txR" b="txB"/>
              <a:pathLst>
                <a:path w="163" h="536">
                  <a:moveTo>
                    <a:pt x="163" y="449"/>
                  </a:moveTo>
                  <a:lnTo>
                    <a:pt x="147" y="460"/>
                  </a:lnTo>
                  <a:lnTo>
                    <a:pt x="129" y="472"/>
                  </a:lnTo>
                  <a:lnTo>
                    <a:pt x="92" y="494"/>
                  </a:lnTo>
                  <a:lnTo>
                    <a:pt x="80" y="498"/>
                  </a:lnTo>
                  <a:lnTo>
                    <a:pt x="70" y="504"/>
                  </a:lnTo>
                  <a:lnTo>
                    <a:pt x="48" y="515"/>
                  </a:lnTo>
                  <a:lnTo>
                    <a:pt x="35" y="519"/>
                  </a:lnTo>
                  <a:lnTo>
                    <a:pt x="29" y="522"/>
                  </a:lnTo>
                  <a:lnTo>
                    <a:pt x="24" y="525"/>
                  </a:lnTo>
                  <a:lnTo>
                    <a:pt x="0" y="536"/>
                  </a:lnTo>
                  <a:lnTo>
                    <a:pt x="149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10" name="Line 129"/>
            <p:cNvSpPr/>
            <p:nvPr/>
          </p:nvSpPr>
          <p:spPr>
            <a:xfrm flipH="1">
              <a:off x="2531" y="2631"/>
              <a:ext cx="29" cy="11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11" name="Line 130"/>
            <p:cNvSpPr/>
            <p:nvPr/>
          </p:nvSpPr>
          <p:spPr>
            <a:xfrm flipV="1">
              <a:off x="2560" y="2610"/>
              <a:ext cx="4" cy="21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12" name="Freeform 131"/>
            <p:cNvSpPr/>
            <p:nvPr/>
          </p:nvSpPr>
          <p:spPr>
            <a:xfrm>
              <a:off x="2325" y="2672"/>
              <a:ext cx="39" cy="68"/>
            </a:xfrm>
            <a:custGeom>
              <a:avLst/>
              <a:gdLst>
                <a:gd name="txL" fmla="*/ 0 w 156"/>
                <a:gd name="txT" fmla="*/ 0 h 203"/>
                <a:gd name="txR" fmla="*/ 156 w 156"/>
                <a:gd name="txB" fmla="*/ 203 h 203"/>
              </a:gdLst>
              <a:ahLst/>
              <a:cxnLst>
                <a:cxn ang="0">
                  <a:pos x="0" y="0"/>
                </a:cxn>
                <a:cxn ang="0">
                  <a:pos x="12" y="9"/>
                </a:cxn>
                <a:cxn ang="0">
                  <a:pos x="25" y="21"/>
                </a:cxn>
                <a:cxn ang="0">
                  <a:pos x="35" y="34"/>
                </a:cxn>
                <a:cxn ang="0">
                  <a:pos x="45" y="49"/>
                </a:cxn>
                <a:cxn ang="0">
                  <a:pos x="53" y="65"/>
                </a:cxn>
                <a:cxn ang="0">
                  <a:pos x="59" y="83"/>
                </a:cxn>
                <a:cxn ang="0">
                  <a:pos x="63" y="102"/>
                </a:cxn>
                <a:cxn ang="0">
                  <a:pos x="66" y="124"/>
                </a:cxn>
                <a:cxn ang="0">
                  <a:pos x="68" y="139"/>
                </a:cxn>
                <a:cxn ang="0">
                  <a:pos x="73" y="154"/>
                </a:cxn>
                <a:cxn ang="0">
                  <a:pos x="79" y="166"/>
                </a:cxn>
                <a:cxn ang="0">
                  <a:pos x="90" y="178"/>
                </a:cxn>
                <a:cxn ang="0">
                  <a:pos x="102" y="186"/>
                </a:cxn>
                <a:cxn ang="0">
                  <a:pos x="118" y="194"/>
                </a:cxn>
                <a:cxn ang="0">
                  <a:pos x="134" y="199"/>
                </a:cxn>
                <a:cxn ang="0">
                  <a:pos x="156" y="203"/>
                </a:cxn>
              </a:cxnLst>
              <a:rect l="txL" t="txT" r="txR" b="txB"/>
              <a:pathLst>
                <a:path w="156" h="203">
                  <a:moveTo>
                    <a:pt x="0" y="0"/>
                  </a:moveTo>
                  <a:lnTo>
                    <a:pt x="12" y="9"/>
                  </a:lnTo>
                  <a:lnTo>
                    <a:pt x="25" y="21"/>
                  </a:lnTo>
                  <a:lnTo>
                    <a:pt x="35" y="34"/>
                  </a:lnTo>
                  <a:lnTo>
                    <a:pt x="45" y="49"/>
                  </a:lnTo>
                  <a:lnTo>
                    <a:pt x="53" y="65"/>
                  </a:lnTo>
                  <a:lnTo>
                    <a:pt x="59" y="83"/>
                  </a:lnTo>
                  <a:lnTo>
                    <a:pt x="63" y="102"/>
                  </a:lnTo>
                  <a:lnTo>
                    <a:pt x="66" y="124"/>
                  </a:lnTo>
                  <a:lnTo>
                    <a:pt x="68" y="139"/>
                  </a:lnTo>
                  <a:lnTo>
                    <a:pt x="73" y="154"/>
                  </a:lnTo>
                  <a:lnTo>
                    <a:pt x="79" y="166"/>
                  </a:lnTo>
                  <a:lnTo>
                    <a:pt x="90" y="178"/>
                  </a:lnTo>
                  <a:lnTo>
                    <a:pt x="102" y="186"/>
                  </a:lnTo>
                  <a:lnTo>
                    <a:pt x="118" y="194"/>
                  </a:lnTo>
                  <a:lnTo>
                    <a:pt x="134" y="199"/>
                  </a:lnTo>
                  <a:lnTo>
                    <a:pt x="156" y="20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13" name="Freeform 132"/>
            <p:cNvSpPr/>
            <p:nvPr/>
          </p:nvSpPr>
          <p:spPr>
            <a:xfrm>
              <a:off x="2289" y="2662"/>
              <a:ext cx="36" cy="10"/>
            </a:xfrm>
            <a:custGeom>
              <a:avLst/>
              <a:gdLst>
                <a:gd name="txL" fmla="*/ 0 w 145"/>
                <a:gd name="txT" fmla="*/ 0 h 30"/>
                <a:gd name="txR" fmla="*/ 145 w 145"/>
                <a:gd name="txB" fmla="*/ 30 h 30"/>
              </a:gdLst>
              <a:ahLst/>
              <a:cxnLst>
                <a:cxn ang="0">
                  <a:pos x="145" y="30"/>
                </a:cxn>
                <a:cxn ang="0">
                  <a:pos x="130" y="21"/>
                </a:cxn>
                <a:cxn ang="0">
                  <a:pos x="115" y="15"/>
                </a:cxn>
                <a:cxn ang="0">
                  <a:pos x="98" y="9"/>
                </a:cxn>
                <a:cxn ang="0">
                  <a:pos x="82" y="6"/>
                </a:cxn>
                <a:cxn ang="0">
                  <a:pos x="63" y="3"/>
                </a:cxn>
                <a:cxn ang="0">
                  <a:pos x="43" y="1"/>
                </a:cxn>
                <a:cxn ang="0">
                  <a:pos x="22" y="0"/>
                </a:cxn>
                <a:cxn ang="0">
                  <a:pos x="0" y="3"/>
                </a:cxn>
              </a:cxnLst>
              <a:rect l="txL" t="txT" r="txR" b="txB"/>
              <a:pathLst>
                <a:path w="145" h="30">
                  <a:moveTo>
                    <a:pt x="145" y="30"/>
                  </a:moveTo>
                  <a:lnTo>
                    <a:pt x="130" y="21"/>
                  </a:lnTo>
                  <a:lnTo>
                    <a:pt x="115" y="15"/>
                  </a:lnTo>
                  <a:lnTo>
                    <a:pt x="98" y="9"/>
                  </a:lnTo>
                  <a:lnTo>
                    <a:pt x="82" y="6"/>
                  </a:lnTo>
                  <a:lnTo>
                    <a:pt x="63" y="3"/>
                  </a:lnTo>
                  <a:lnTo>
                    <a:pt x="43" y="1"/>
                  </a:lnTo>
                  <a:lnTo>
                    <a:pt x="22" y="0"/>
                  </a:lnTo>
                  <a:lnTo>
                    <a:pt x="0" y="3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14" name="Freeform 133"/>
            <p:cNvSpPr/>
            <p:nvPr/>
          </p:nvSpPr>
          <p:spPr>
            <a:xfrm>
              <a:off x="2214" y="2450"/>
              <a:ext cx="135" cy="296"/>
            </a:xfrm>
            <a:custGeom>
              <a:avLst/>
              <a:gdLst>
                <a:gd name="txL" fmla="*/ 0 w 539"/>
                <a:gd name="txT" fmla="*/ 0 h 888"/>
                <a:gd name="txR" fmla="*/ 539 w 539"/>
                <a:gd name="txB" fmla="*/ 888 h 888"/>
              </a:gdLst>
              <a:ahLst/>
              <a:cxnLst>
                <a:cxn ang="0">
                  <a:pos x="457" y="640"/>
                </a:cxn>
                <a:cxn ang="0">
                  <a:pos x="481" y="583"/>
                </a:cxn>
                <a:cxn ang="0">
                  <a:pos x="501" y="523"/>
                </a:cxn>
                <a:cxn ang="0">
                  <a:pos x="519" y="459"/>
                </a:cxn>
                <a:cxn ang="0">
                  <a:pos x="533" y="379"/>
                </a:cxn>
                <a:cxn ang="0">
                  <a:pos x="539" y="291"/>
                </a:cxn>
                <a:cxn ang="0">
                  <a:pos x="532" y="214"/>
                </a:cxn>
                <a:cxn ang="0">
                  <a:pos x="514" y="145"/>
                </a:cxn>
                <a:cxn ang="0">
                  <a:pos x="484" y="86"/>
                </a:cxn>
                <a:cxn ang="0">
                  <a:pos x="467" y="61"/>
                </a:cxn>
                <a:cxn ang="0">
                  <a:pos x="441" y="31"/>
                </a:cxn>
                <a:cxn ang="0">
                  <a:pos x="424" y="17"/>
                </a:cxn>
                <a:cxn ang="0">
                  <a:pos x="397" y="5"/>
                </a:cxn>
                <a:cxn ang="0">
                  <a:pos x="358" y="1"/>
                </a:cxn>
                <a:cxn ang="0">
                  <a:pos x="324" y="6"/>
                </a:cxn>
                <a:cxn ang="0">
                  <a:pos x="292" y="20"/>
                </a:cxn>
                <a:cxn ang="0">
                  <a:pos x="244" y="51"/>
                </a:cxn>
                <a:cxn ang="0">
                  <a:pos x="192" y="96"/>
                </a:cxn>
                <a:cxn ang="0">
                  <a:pos x="140" y="152"/>
                </a:cxn>
                <a:cxn ang="0">
                  <a:pos x="93" y="219"/>
                </a:cxn>
                <a:cxn ang="0">
                  <a:pos x="56" y="295"/>
                </a:cxn>
                <a:cxn ang="0">
                  <a:pos x="28" y="380"/>
                </a:cxn>
                <a:cxn ang="0">
                  <a:pos x="10" y="474"/>
                </a:cxn>
                <a:cxn ang="0">
                  <a:pos x="0" y="562"/>
                </a:cxn>
                <a:cxn ang="0">
                  <a:pos x="3" y="643"/>
                </a:cxn>
                <a:cxn ang="0">
                  <a:pos x="18" y="717"/>
                </a:cxn>
                <a:cxn ang="0">
                  <a:pos x="42" y="784"/>
                </a:cxn>
                <a:cxn ang="0">
                  <a:pos x="73" y="833"/>
                </a:cxn>
                <a:cxn ang="0">
                  <a:pos x="112" y="868"/>
                </a:cxn>
                <a:cxn ang="0">
                  <a:pos x="159" y="885"/>
                </a:cxn>
                <a:cxn ang="0">
                  <a:pos x="210" y="885"/>
                </a:cxn>
                <a:cxn ang="0">
                  <a:pos x="229" y="880"/>
                </a:cxn>
                <a:cxn ang="0">
                  <a:pos x="262" y="868"/>
                </a:cxn>
                <a:cxn ang="0">
                  <a:pos x="288" y="853"/>
                </a:cxn>
                <a:cxn ang="0">
                  <a:pos x="338" y="811"/>
                </a:cxn>
                <a:cxn ang="0">
                  <a:pos x="376" y="769"/>
                </a:cxn>
                <a:cxn ang="0">
                  <a:pos x="419" y="711"/>
                </a:cxn>
                <a:cxn ang="0">
                  <a:pos x="437" y="677"/>
                </a:cxn>
              </a:cxnLst>
              <a:rect l="txL" t="txT" r="txR" b="txB"/>
              <a:pathLst>
                <a:path w="539" h="888">
                  <a:moveTo>
                    <a:pt x="445" y="667"/>
                  </a:moveTo>
                  <a:lnTo>
                    <a:pt x="457" y="640"/>
                  </a:lnTo>
                  <a:lnTo>
                    <a:pt x="470" y="612"/>
                  </a:lnTo>
                  <a:lnTo>
                    <a:pt x="481" y="583"/>
                  </a:lnTo>
                  <a:lnTo>
                    <a:pt x="493" y="554"/>
                  </a:lnTo>
                  <a:lnTo>
                    <a:pt x="501" y="523"/>
                  </a:lnTo>
                  <a:lnTo>
                    <a:pt x="511" y="492"/>
                  </a:lnTo>
                  <a:lnTo>
                    <a:pt x="519" y="459"/>
                  </a:lnTo>
                  <a:lnTo>
                    <a:pt x="527" y="427"/>
                  </a:lnTo>
                  <a:lnTo>
                    <a:pt x="533" y="379"/>
                  </a:lnTo>
                  <a:lnTo>
                    <a:pt x="538" y="335"/>
                  </a:lnTo>
                  <a:lnTo>
                    <a:pt x="539" y="291"/>
                  </a:lnTo>
                  <a:lnTo>
                    <a:pt x="538" y="253"/>
                  </a:lnTo>
                  <a:lnTo>
                    <a:pt x="532" y="214"/>
                  </a:lnTo>
                  <a:lnTo>
                    <a:pt x="525" y="179"/>
                  </a:lnTo>
                  <a:lnTo>
                    <a:pt x="514" y="145"/>
                  </a:lnTo>
                  <a:lnTo>
                    <a:pt x="501" y="115"/>
                  </a:lnTo>
                  <a:lnTo>
                    <a:pt x="484" y="86"/>
                  </a:lnTo>
                  <a:lnTo>
                    <a:pt x="475" y="72"/>
                  </a:lnTo>
                  <a:lnTo>
                    <a:pt x="467" y="61"/>
                  </a:lnTo>
                  <a:lnTo>
                    <a:pt x="450" y="40"/>
                  </a:lnTo>
                  <a:lnTo>
                    <a:pt x="441" y="31"/>
                  </a:lnTo>
                  <a:lnTo>
                    <a:pt x="434" y="25"/>
                  </a:lnTo>
                  <a:lnTo>
                    <a:pt x="424" y="17"/>
                  </a:lnTo>
                  <a:lnTo>
                    <a:pt x="415" y="11"/>
                  </a:lnTo>
                  <a:lnTo>
                    <a:pt x="397" y="5"/>
                  </a:lnTo>
                  <a:lnTo>
                    <a:pt x="377" y="0"/>
                  </a:lnTo>
                  <a:lnTo>
                    <a:pt x="358" y="1"/>
                  </a:lnTo>
                  <a:lnTo>
                    <a:pt x="336" y="3"/>
                  </a:lnTo>
                  <a:lnTo>
                    <a:pt x="324" y="6"/>
                  </a:lnTo>
                  <a:lnTo>
                    <a:pt x="314" y="10"/>
                  </a:lnTo>
                  <a:lnTo>
                    <a:pt x="292" y="20"/>
                  </a:lnTo>
                  <a:lnTo>
                    <a:pt x="269" y="35"/>
                  </a:lnTo>
                  <a:lnTo>
                    <a:pt x="244" y="51"/>
                  </a:lnTo>
                  <a:lnTo>
                    <a:pt x="219" y="72"/>
                  </a:lnTo>
                  <a:lnTo>
                    <a:pt x="192" y="96"/>
                  </a:lnTo>
                  <a:lnTo>
                    <a:pt x="167" y="124"/>
                  </a:lnTo>
                  <a:lnTo>
                    <a:pt x="140" y="152"/>
                  </a:lnTo>
                  <a:lnTo>
                    <a:pt x="116" y="185"/>
                  </a:lnTo>
                  <a:lnTo>
                    <a:pt x="93" y="219"/>
                  </a:lnTo>
                  <a:lnTo>
                    <a:pt x="74" y="256"/>
                  </a:lnTo>
                  <a:lnTo>
                    <a:pt x="56" y="295"/>
                  </a:lnTo>
                  <a:lnTo>
                    <a:pt x="42" y="337"/>
                  </a:lnTo>
                  <a:lnTo>
                    <a:pt x="28" y="380"/>
                  </a:lnTo>
                  <a:lnTo>
                    <a:pt x="19" y="428"/>
                  </a:lnTo>
                  <a:lnTo>
                    <a:pt x="10" y="474"/>
                  </a:lnTo>
                  <a:lnTo>
                    <a:pt x="4" y="518"/>
                  </a:lnTo>
                  <a:lnTo>
                    <a:pt x="0" y="562"/>
                  </a:lnTo>
                  <a:lnTo>
                    <a:pt x="2" y="604"/>
                  </a:lnTo>
                  <a:lnTo>
                    <a:pt x="3" y="643"/>
                  </a:lnTo>
                  <a:lnTo>
                    <a:pt x="9" y="681"/>
                  </a:lnTo>
                  <a:lnTo>
                    <a:pt x="18" y="717"/>
                  </a:lnTo>
                  <a:lnTo>
                    <a:pt x="29" y="753"/>
                  </a:lnTo>
                  <a:lnTo>
                    <a:pt x="42" y="784"/>
                  </a:lnTo>
                  <a:lnTo>
                    <a:pt x="57" y="811"/>
                  </a:lnTo>
                  <a:lnTo>
                    <a:pt x="73" y="833"/>
                  </a:lnTo>
                  <a:lnTo>
                    <a:pt x="93" y="853"/>
                  </a:lnTo>
                  <a:lnTo>
                    <a:pt x="112" y="868"/>
                  </a:lnTo>
                  <a:lnTo>
                    <a:pt x="135" y="879"/>
                  </a:lnTo>
                  <a:lnTo>
                    <a:pt x="159" y="885"/>
                  </a:lnTo>
                  <a:lnTo>
                    <a:pt x="185" y="888"/>
                  </a:lnTo>
                  <a:lnTo>
                    <a:pt x="210" y="885"/>
                  </a:lnTo>
                  <a:lnTo>
                    <a:pt x="223" y="882"/>
                  </a:lnTo>
                  <a:lnTo>
                    <a:pt x="229" y="880"/>
                  </a:lnTo>
                  <a:lnTo>
                    <a:pt x="236" y="879"/>
                  </a:lnTo>
                  <a:lnTo>
                    <a:pt x="262" y="868"/>
                  </a:lnTo>
                  <a:lnTo>
                    <a:pt x="274" y="860"/>
                  </a:lnTo>
                  <a:lnTo>
                    <a:pt x="288" y="853"/>
                  </a:lnTo>
                  <a:lnTo>
                    <a:pt x="313" y="833"/>
                  </a:lnTo>
                  <a:lnTo>
                    <a:pt x="338" y="811"/>
                  </a:lnTo>
                  <a:lnTo>
                    <a:pt x="363" y="784"/>
                  </a:lnTo>
                  <a:lnTo>
                    <a:pt x="376" y="769"/>
                  </a:lnTo>
                  <a:lnTo>
                    <a:pt x="390" y="753"/>
                  </a:lnTo>
                  <a:lnTo>
                    <a:pt x="419" y="711"/>
                  </a:lnTo>
                  <a:lnTo>
                    <a:pt x="431" y="688"/>
                  </a:lnTo>
                  <a:lnTo>
                    <a:pt x="437" y="677"/>
                  </a:lnTo>
                  <a:lnTo>
                    <a:pt x="445" y="667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15" name="Freeform 134"/>
            <p:cNvSpPr/>
            <p:nvPr/>
          </p:nvSpPr>
          <p:spPr>
            <a:xfrm>
              <a:off x="3508" y="2623"/>
              <a:ext cx="28" cy="8"/>
            </a:xfrm>
            <a:custGeom>
              <a:avLst/>
              <a:gdLst>
                <a:gd name="txL" fmla="*/ 0 w 113"/>
                <a:gd name="txT" fmla="*/ 0 h 26"/>
                <a:gd name="txR" fmla="*/ 113 w 113"/>
                <a:gd name="txB" fmla="*/ 26 h 26"/>
              </a:gdLst>
              <a:ahLst/>
              <a:cxnLst>
                <a:cxn ang="0">
                  <a:pos x="113" y="0"/>
                </a:cxn>
                <a:cxn ang="0">
                  <a:pos x="100" y="5"/>
                </a:cxn>
                <a:cxn ang="0">
                  <a:pos x="88" y="10"/>
                </a:cxn>
                <a:cxn ang="0">
                  <a:pos x="80" y="12"/>
                </a:cxn>
                <a:cxn ang="0">
                  <a:pos x="74" y="14"/>
                </a:cxn>
                <a:cxn ang="0">
                  <a:pos x="61" y="18"/>
                </a:cxn>
                <a:cxn ang="0">
                  <a:pos x="46" y="20"/>
                </a:cxn>
                <a:cxn ang="0">
                  <a:pos x="31" y="23"/>
                </a:cxn>
                <a:cxn ang="0">
                  <a:pos x="22" y="23"/>
                </a:cxn>
                <a:cxn ang="0">
                  <a:pos x="15" y="24"/>
                </a:cxn>
                <a:cxn ang="0">
                  <a:pos x="0" y="26"/>
                </a:cxn>
              </a:cxnLst>
              <a:rect l="txL" t="txT" r="txR" b="txB"/>
              <a:pathLst>
                <a:path w="113" h="26">
                  <a:moveTo>
                    <a:pt x="113" y="0"/>
                  </a:moveTo>
                  <a:lnTo>
                    <a:pt x="100" y="5"/>
                  </a:lnTo>
                  <a:lnTo>
                    <a:pt x="88" y="10"/>
                  </a:lnTo>
                  <a:lnTo>
                    <a:pt x="80" y="12"/>
                  </a:lnTo>
                  <a:lnTo>
                    <a:pt x="74" y="14"/>
                  </a:lnTo>
                  <a:lnTo>
                    <a:pt x="61" y="18"/>
                  </a:lnTo>
                  <a:lnTo>
                    <a:pt x="46" y="20"/>
                  </a:lnTo>
                  <a:lnTo>
                    <a:pt x="31" y="23"/>
                  </a:lnTo>
                  <a:lnTo>
                    <a:pt x="22" y="23"/>
                  </a:lnTo>
                  <a:lnTo>
                    <a:pt x="15" y="24"/>
                  </a:lnTo>
                  <a:lnTo>
                    <a:pt x="0" y="26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16" name="Line 135"/>
            <p:cNvSpPr/>
            <p:nvPr/>
          </p:nvSpPr>
          <p:spPr>
            <a:xfrm flipV="1">
              <a:off x="3529" y="2623"/>
              <a:ext cx="7" cy="34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17" name="Line 136"/>
            <p:cNvSpPr/>
            <p:nvPr/>
          </p:nvSpPr>
          <p:spPr>
            <a:xfrm flipV="1">
              <a:off x="3536" y="2606"/>
              <a:ext cx="4" cy="17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18" name="Line 137"/>
            <p:cNvSpPr/>
            <p:nvPr/>
          </p:nvSpPr>
          <p:spPr>
            <a:xfrm flipV="1">
              <a:off x="3503" y="2657"/>
              <a:ext cx="26" cy="119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19" name="Freeform 138"/>
            <p:cNvSpPr/>
            <p:nvPr/>
          </p:nvSpPr>
          <p:spPr>
            <a:xfrm>
              <a:off x="3529" y="2621"/>
              <a:ext cx="81" cy="36"/>
            </a:xfrm>
            <a:custGeom>
              <a:avLst/>
              <a:gdLst>
                <a:gd name="txL" fmla="*/ 0 w 323"/>
                <a:gd name="txT" fmla="*/ 0 h 107"/>
                <a:gd name="txR" fmla="*/ 323 w 323"/>
                <a:gd name="txB" fmla="*/ 107 h 107"/>
              </a:gdLst>
              <a:ahLst/>
              <a:cxnLst>
                <a:cxn ang="0">
                  <a:pos x="323" y="96"/>
                </a:cxn>
                <a:cxn ang="0">
                  <a:pos x="315" y="92"/>
                </a:cxn>
                <a:cxn ang="0">
                  <a:pos x="309" y="88"/>
                </a:cxn>
                <a:cxn ang="0">
                  <a:pos x="301" y="82"/>
                </a:cxn>
                <a:cxn ang="0">
                  <a:pos x="294" y="76"/>
                </a:cxn>
                <a:cxn ang="0">
                  <a:pos x="284" y="67"/>
                </a:cxn>
                <a:cxn ang="0">
                  <a:pos x="276" y="57"/>
                </a:cxn>
                <a:cxn ang="0">
                  <a:pos x="266" y="44"/>
                </a:cxn>
                <a:cxn ang="0">
                  <a:pos x="261" y="38"/>
                </a:cxn>
                <a:cxn ang="0">
                  <a:pos x="259" y="34"/>
                </a:cxn>
                <a:cxn ang="0">
                  <a:pos x="257" y="32"/>
                </a:cxn>
                <a:cxn ang="0">
                  <a:pos x="208" y="13"/>
                </a:cxn>
                <a:cxn ang="0">
                  <a:pos x="186" y="7"/>
                </a:cxn>
                <a:cxn ang="0">
                  <a:pos x="166" y="3"/>
                </a:cxn>
                <a:cxn ang="0">
                  <a:pos x="144" y="0"/>
                </a:cxn>
                <a:cxn ang="0">
                  <a:pos x="125" y="0"/>
                </a:cxn>
                <a:cxn ang="0">
                  <a:pos x="108" y="1"/>
                </a:cxn>
                <a:cxn ang="0">
                  <a:pos x="93" y="6"/>
                </a:cxn>
                <a:cxn ang="0">
                  <a:pos x="61" y="18"/>
                </a:cxn>
                <a:cxn ang="0">
                  <a:pos x="48" y="28"/>
                </a:cxn>
                <a:cxn ang="0">
                  <a:pos x="36" y="40"/>
                </a:cxn>
                <a:cxn ang="0">
                  <a:pos x="25" y="52"/>
                </a:cxn>
                <a:cxn ang="0">
                  <a:pos x="15" y="69"/>
                </a:cxn>
                <a:cxn ang="0">
                  <a:pos x="6" y="86"/>
                </a:cxn>
                <a:cxn ang="0">
                  <a:pos x="0" y="107"/>
                </a:cxn>
              </a:cxnLst>
              <a:rect l="txL" t="txT" r="txR" b="txB"/>
              <a:pathLst>
                <a:path w="323" h="107">
                  <a:moveTo>
                    <a:pt x="323" y="96"/>
                  </a:moveTo>
                  <a:lnTo>
                    <a:pt x="315" y="92"/>
                  </a:lnTo>
                  <a:lnTo>
                    <a:pt x="309" y="88"/>
                  </a:lnTo>
                  <a:lnTo>
                    <a:pt x="301" y="82"/>
                  </a:lnTo>
                  <a:lnTo>
                    <a:pt x="294" y="76"/>
                  </a:lnTo>
                  <a:lnTo>
                    <a:pt x="284" y="67"/>
                  </a:lnTo>
                  <a:lnTo>
                    <a:pt x="276" y="57"/>
                  </a:lnTo>
                  <a:lnTo>
                    <a:pt x="266" y="44"/>
                  </a:lnTo>
                  <a:lnTo>
                    <a:pt x="261" y="38"/>
                  </a:lnTo>
                  <a:lnTo>
                    <a:pt x="259" y="34"/>
                  </a:lnTo>
                  <a:lnTo>
                    <a:pt x="257" y="32"/>
                  </a:lnTo>
                  <a:lnTo>
                    <a:pt x="208" y="13"/>
                  </a:lnTo>
                  <a:lnTo>
                    <a:pt x="186" y="7"/>
                  </a:lnTo>
                  <a:lnTo>
                    <a:pt x="166" y="3"/>
                  </a:lnTo>
                  <a:lnTo>
                    <a:pt x="144" y="0"/>
                  </a:lnTo>
                  <a:lnTo>
                    <a:pt x="125" y="0"/>
                  </a:lnTo>
                  <a:lnTo>
                    <a:pt x="108" y="1"/>
                  </a:lnTo>
                  <a:lnTo>
                    <a:pt x="93" y="6"/>
                  </a:lnTo>
                  <a:lnTo>
                    <a:pt x="61" y="18"/>
                  </a:lnTo>
                  <a:lnTo>
                    <a:pt x="48" y="28"/>
                  </a:lnTo>
                  <a:lnTo>
                    <a:pt x="36" y="40"/>
                  </a:lnTo>
                  <a:lnTo>
                    <a:pt x="25" y="52"/>
                  </a:lnTo>
                  <a:lnTo>
                    <a:pt x="15" y="69"/>
                  </a:lnTo>
                  <a:lnTo>
                    <a:pt x="6" y="86"/>
                  </a:lnTo>
                  <a:lnTo>
                    <a:pt x="0" y="107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20" name="Freeform 139"/>
            <p:cNvSpPr/>
            <p:nvPr/>
          </p:nvSpPr>
          <p:spPr>
            <a:xfrm>
              <a:off x="3264" y="2447"/>
              <a:ext cx="115" cy="151"/>
            </a:xfrm>
            <a:custGeom>
              <a:avLst/>
              <a:gdLst>
                <a:gd name="txL" fmla="*/ 0 w 461"/>
                <a:gd name="txT" fmla="*/ 0 h 455"/>
                <a:gd name="txR" fmla="*/ 461 w 461"/>
                <a:gd name="txB" fmla="*/ 455 h 455"/>
              </a:gdLst>
              <a:ahLst/>
              <a:cxnLst>
                <a:cxn ang="0">
                  <a:pos x="0" y="453"/>
                </a:cxn>
                <a:cxn ang="0">
                  <a:pos x="51" y="455"/>
                </a:cxn>
                <a:cxn ang="0">
                  <a:pos x="78" y="454"/>
                </a:cxn>
                <a:cxn ang="0">
                  <a:pos x="106" y="453"/>
                </a:cxn>
                <a:cxn ang="0">
                  <a:pos x="166" y="444"/>
                </a:cxn>
                <a:cxn ang="0">
                  <a:pos x="196" y="437"/>
                </a:cxn>
                <a:cxn ang="0">
                  <a:pos x="228" y="431"/>
                </a:cxn>
                <a:cxn ang="0">
                  <a:pos x="258" y="419"/>
                </a:cxn>
                <a:cxn ang="0">
                  <a:pos x="265" y="415"/>
                </a:cxn>
                <a:cxn ang="0">
                  <a:pos x="272" y="412"/>
                </a:cxn>
                <a:cxn ang="0">
                  <a:pos x="287" y="405"/>
                </a:cxn>
                <a:cxn ang="0">
                  <a:pos x="315" y="387"/>
                </a:cxn>
                <a:cxn ang="0">
                  <a:pos x="343" y="366"/>
                </a:cxn>
                <a:cxn ang="0">
                  <a:pos x="354" y="353"/>
                </a:cxn>
                <a:cxn ang="0">
                  <a:pos x="366" y="340"/>
                </a:cxn>
                <a:cxn ang="0">
                  <a:pos x="371" y="333"/>
                </a:cxn>
                <a:cxn ang="0">
                  <a:pos x="378" y="326"/>
                </a:cxn>
                <a:cxn ang="0">
                  <a:pos x="390" y="312"/>
                </a:cxn>
                <a:cxn ang="0">
                  <a:pos x="400" y="295"/>
                </a:cxn>
                <a:cxn ang="0">
                  <a:pos x="412" y="279"/>
                </a:cxn>
                <a:cxn ang="0">
                  <a:pos x="422" y="262"/>
                </a:cxn>
                <a:cxn ang="0">
                  <a:pos x="433" y="244"/>
                </a:cxn>
                <a:cxn ang="0">
                  <a:pos x="448" y="207"/>
                </a:cxn>
                <a:cxn ang="0">
                  <a:pos x="458" y="173"/>
                </a:cxn>
                <a:cxn ang="0">
                  <a:pos x="461" y="140"/>
                </a:cxn>
                <a:cxn ang="0">
                  <a:pos x="458" y="113"/>
                </a:cxn>
                <a:cxn ang="0">
                  <a:pos x="448" y="85"/>
                </a:cxn>
                <a:cxn ang="0">
                  <a:pos x="441" y="72"/>
                </a:cxn>
                <a:cxn ang="0">
                  <a:pos x="432" y="61"/>
                </a:cxn>
                <a:cxn ang="0">
                  <a:pos x="409" y="40"/>
                </a:cxn>
                <a:cxn ang="0">
                  <a:pos x="381" y="21"/>
                </a:cxn>
                <a:cxn ang="0">
                  <a:pos x="364" y="12"/>
                </a:cxn>
                <a:cxn ang="0">
                  <a:pos x="348" y="7"/>
                </a:cxn>
                <a:cxn ang="0">
                  <a:pos x="315" y="1"/>
                </a:cxn>
                <a:cxn ang="0">
                  <a:pos x="297" y="0"/>
                </a:cxn>
                <a:cxn ang="0">
                  <a:pos x="280" y="4"/>
                </a:cxn>
                <a:cxn ang="0">
                  <a:pos x="262" y="7"/>
                </a:cxn>
                <a:cxn ang="0">
                  <a:pos x="246" y="15"/>
                </a:cxn>
                <a:cxn ang="0">
                  <a:pos x="227" y="22"/>
                </a:cxn>
                <a:cxn ang="0">
                  <a:pos x="209" y="32"/>
                </a:cxn>
                <a:cxn ang="0">
                  <a:pos x="191" y="45"/>
                </a:cxn>
                <a:cxn ang="0">
                  <a:pos x="173" y="59"/>
                </a:cxn>
                <a:cxn ang="0">
                  <a:pos x="153" y="74"/>
                </a:cxn>
                <a:cxn ang="0">
                  <a:pos x="135" y="92"/>
                </a:cxn>
                <a:cxn ang="0">
                  <a:pos x="98" y="136"/>
                </a:cxn>
              </a:cxnLst>
              <a:rect l="txL" t="txT" r="txR" b="txB"/>
              <a:pathLst>
                <a:path w="461" h="455">
                  <a:moveTo>
                    <a:pt x="0" y="453"/>
                  </a:moveTo>
                  <a:lnTo>
                    <a:pt x="51" y="455"/>
                  </a:lnTo>
                  <a:lnTo>
                    <a:pt x="78" y="454"/>
                  </a:lnTo>
                  <a:lnTo>
                    <a:pt x="106" y="453"/>
                  </a:lnTo>
                  <a:lnTo>
                    <a:pt x="166" y="444"/>
                  </a:lnTo>
                  <a:lnTo>
                    <a:pt x="196" y="437"/>
                  </a:lnTo>
                  <a:lnTo>
                    <a:pt x="228" y="431"/>
                  </a:lnTo>
                  <a:lnTo>
                    <a:pt x="258" y="419"/>
                  </a:lnTo>
                  <a:lnTo>
                    <a:pt x="265" y="415"/>
                  </a:lnTo>
                  <a:lnTo>
                    <a:pt x="272" y="412"/>
                  </a:lnTo>
                  <a:lnTo>
                    <a:pt x="287" y="405"/>
                  </a:lnTo>
                  <a:lnTo>
                    <a:pt x="315" y="387"/>
                  </a:lnTo>
                  <a:lnTo>
                    <a:pt x="343" y="366"/>
                  </a:lnTo>
                  <a:lnTo>
                    <a:pt x="354" y="353"/>
                  </a:lnTo>
                  <a:lnTo>
                    <a:pt x="366" y="340"/>
                  </a:lnTo>
                  <a:lnTo>
                    <a:pt x="371" y="333"/>
                  </a:lnTo>
                  <a:lnTo>
                    <a:pt x="378" y="326"/>
                  </a:lnTo>
                  <a:lnTo>
                    <a:pt x="390" y="312"/>
                  </a:lnTo>
                  <a:lnTo>
                    <a:pt x="400" y="295"/>
                  </a:lnTo>
                  <a:lnTo>
                    <a:pt x="412" y="279"/>
                  </a:lnTo>
                  <a:lnTo>
                    <a:pt x="422" y="262"/>
                  </a:lnTo>
                  <a:lnTo>
                    <a:pt x="433" y="244"/>
                  </a:lnTo>
                  <a:lnTo>
                    <a:pt x="448" y="207"/>
                  </a:lnTo>
                  <a:lnTo>
                    <a:pt x="458" y="173"/>
                  </a:lnTo>
                  <a:lnTo>
                    <a:pt x="461" y="140"/>
                  </a:lnTo>
                  <a:lnTo>
                    <a:pt x="458" y="113"/>
                  </a:lnTo>
                  <a:lnTo>
                    <a:pt x="448" y="85"/>
                  </a:lnTo>
                  <a:lnTo>
                    <a:pt x="441" y="72"/>
                  </a:lnTo>
                  <a:lnTo>
                    <a:pt x="432" y="61"/>
                  </a:lnTo>
                  <a:lnTo>
                    <a:pt x="409" y="40"/>
                  </a:lnTo>
                  <a:lnTo>
                    <a:pt x="381" y="21"/>
                  </a:lnTo>
                  <a:lnTo>
                    <a:pt x="364" y="12"/>
                  </a:lnTo>
                  <a:lnTo>
                    <a:pt x="348" y="7"/>
                  </a:lnTo>
                  <a:lnTo>
                    <a:pt x="315" y="1"/>
                  </a:lnTo>
                  <a:lnTo>
                    <a:pt x="297" y="0"/>
                  </a:lnTo>
                  <a:lnTo>
                    <a:pt x="280" y="4"/>
                  </a:lnTo>
                  <a:lnTo>
                    <a:pt x="262" y="7"/>
                  </a:lnTo>
                  <a:lnTo>
                    <a:pt x="246" y="15"/>
                  </a:lnTo>
                  <a:lnTo>
                    <a:pt x="227" y="22"/>
                  </a:lnTo>
                  <a:lnTo>
                    <a:pt x="209" y="32"/>
                  </a:lnTo>
                  <a:lnTo>
                    <a:pt x="191" y="45"/>
                  </a:lnTo>
                  <a:lnTo>
                    <a:pt x="173" y="59"/>
                  </a:lnTo>
                  <a:lnTo>
                    <a:pt x="153" y="74"/>
                  </a:lnTo>
                  <a:lnTo>
                    <a:pt x="135" y="92"/>
                  </a:lnTo>
                  <a:lnTo>
                    <a:pt x="98" y="136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21" name="Freeform 140"/>
            <p:cNvSpPr/>
            <p:nvPr/>
          </p:nvSpPr>
          <p:spPr>
            <a:xfrm>
              <a:off x="3264" y="2598"/>
              <a:ext cx="94" cy="170"/>
            </a:xfrm>
            <a:custGeom>
              <a:avLst/>
              <a:gdLst>
                <a:gd name="txL" fmla="*/ 0 w 378"/>
                <a:gd name="txT" fmla="*/ 0 h 510"/>
                <a:gd name="txR" fmla="*/ 378 w 378"/>
                <a:gd name="txB" fmla="*/ 510 h 510"/>
              </a:gdLst>
              <a:ahLst/>
              <a:cxnLst>
                <a:cxn ang="0">
                  <a:pos x="378" y="508"/>
                </a:cxn>
                <a:cxn ang="0">
                  <a:pos x="361" y="509"/>
                </a:cxn>
                <a:cxn ang="0">
                  <a:pos x="348" y="510"/>
                </a:cxn>
                <a:cxn ang="0">
                  <a:pos x="334" y="509"/>
                </a:cxn>
                <a:cxn ang="0">
                  <a:pos x="322" y="508"/>
                </a:cxn>
                <a:cxn ang="0">
                  <a:pos x="311" y="505"/>
                </a:cxn>
                <a:cxn ang="0">
                  <a:pos x="302" y="500"/>
                </a:cxn>
                <a:cxn ang="0">
                  <a:pos x="294" y="495"/>
                </a:cxn>
                <a:cxn ang="0">
                  <a:pos x="287" y="489"/>
                </a:cxn>
                <a:cxn ang="0">
                  <a:pos x="248" y="441"/>
                </a:cxn>
                <a:cxn ang="0">
                  <a:pos x="211" y="392"/>
                </a:cxn>
                <a:cxn ang="0">
                  <a:pos x="174" y="341"/>
                </a:cxn>
                <a:cxn ang="0">
                  <a:pos x="139" y="289"/>
                </a:cxn>
                <a:cxn ang="0">
                  <a:pos x="118" y="257"/>
                </a:cxn>
                <a:cxn ang="0">
                  <a:pos x="99" y="223"/>
                </a:cxn>
                <a:cxn ang="0">
                  <a:pos x="63" y="154"/>
                </a:cxn>
                <a:cxn ang="0">
                  <a:pos x="29" y="79"/>
                </a:cxn>
                <a:cxn ang="0">
                  <a:pos x="14" y="40"/>
                </a:cxn>
                <a:cxn ang="0">
                  <a:pos x="0" y="0"/>
                </a:cxn>
              </a:cxnLst>
              <a:rect l="txL" t="txT" r="txR" b="txB"/>
              <a:pathLst>
                <a:path w="378" h="510">
                  <a:moveTo>
                    <a:pt x="378" y="508"/>
                  </a:moveTo>
                  <a:lnTo>
                    <a:pt x="361" y="509"/>
                  </a:lnTo>
                  <a:lnTo>
                    <a:pt x="348" y="510"/>
                  </a:lnTo>
                  <a:lnTo>
                    <a:pt x="334" y="509"/>
                  </a:lnTo>
                  <a:lnTo>
                    <a:pt x="322" y="508"/>
                  </a:lnTo>
                  <a:lnTo>
                    <a:pt x="311" y="505"/>
                  </a:lnTo>
                  <a:lnTo>
                    <a:pt x="302" y="500"/>
                  </a:lnTo>
                  <a:lnTo>
                    <a:pt x="294" y="495"/>
                  </a:lnTo>
                  <a:lnTo>
                    <a:pt x="287" y="489"/>
                  </a:lnTo>
                  <a:lnTo>
                    <a:pt x="248" y="441"/>
                  </a:lnTo>
                  <a:lnTo>
                    <a:pt x="211" y="392"/>
                  </a:lnTo>
                  <a:lnTo>
                    <a:pt x="174" y="341"/>
                  </a:lnTo>
                  <a:lnTo>
                    <a:pt x="139" y="289"/>
                  </a:lnTo>
                  <a:lnTo>
                    <a:pt x="118" y="257"/>
                  </a:lnTo>
                  <a:lnTo>
                    <a:pt x="99" y="223"/>
                  </a:lnTo>
                  <a:lnTo>
                    <a:pt x="63" y="154"/>
                  </a:lnTo>
                  <a:lnTo>
                    <a:pt x="29" y="79"/>
                  </a:lnTo>
                  <a:lnTo>
                    <a:pt x="14" y="40"/>
                  </a:lnTo>
                  <a:lnTo>
                    <a:pt x="0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22" name="Line 141"/>
            <p:cNvSpPr/>
            <p:nvPr/>
          </p:nvSpPr>
          <p:spPr>
            <a:xfrm flipV="1">
              <a:off x="3222" y="2598"/>
              <a:ext cx="42" cy="178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23" name="Line 142"/>
            <p:cNvSpPr/>
            <p:nvPr/>
          </p:nvSpPr>
          <p:spPr>
            <a:xfrm flipV="1">
              <a:off x="3264" y="2492"/>
              <a:ext cx="24" cy="106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24" name="Line 143"/>
            <p:cNvSpPr/>
            <p:nvPr/>
          </p:nvSpPr>
          <p:spPr>
            <a:xfrm flipV="1">
              <a:off x="3288" y="2455"/>
              <a:ext cx="9" cy="37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25" name="Freeform 144"/>
            <p:cNvSpPr/>
            <p:nvPr/>
          </p:nvSpPr>
          <p:spPr>
            <a:xfrm>
              <a:off x="4337" y="2608"/>
              <a:ext cx="116" cy="168"/>
            </a:xfrm>
            <a:custGeom>
              <a:avLst/>
              <a:gdLst>
                <a:gd name="txL" fmla="*/ 0 w 465"/>
                <a:gd name="txT" fmla="*/ 0 h 503"/>
                <a:gd name="txR" fmla="*/ 465 w 465"/>
                <a:gd name="txB" fmla="*/ 503 h 503"/>
              </a:gdLst>
              <a:ahLst/>
              <a:cxnLst>
                <a:cxn ang="0">
                  <a:pos x="0" y="420"/>
                </a:cxn>
                <a:cxn ang="0">
                  <a:pos x="6" y="448"/>
                </a:cxn>
                <a:cxn ang="0">
                  <a:pos x="16" y="465"/>
                </a:cxn>
                <a:cxn ang="0">
                  <a:pos x="38" y="484"/>
                </a:cxn>
                <a:cxn ang="0">
                  <a:pos x="67" y="495"/>
                </a:cxn>
                <a:cxn ang="0">
                  <a:pos x="106" y="503"/>
                </a:cxn>
                <a:cxn ang="0">
                  <a:pos x="157" y="503"/>
                </a:cxn>
                <a:cxn ang="0">
                  <a:pos x="168" y="502"/>
                </a:cxn>
                <a:cxn ang="0">
                  <a:pos x="203" y="500"/>
                </a:cxn>
                <a:cxn ang="0">
                  <a:pos x="244" y="491"/>
                </a:cxn>
                <a:cxn ang="0">
                  <a:pos x="279" y="480"/>
                </a:cxn>
                <a:cxn ang="0">
                  <a:pos x="305" y="461"/>
                </a:cxn>
                <a:cxn ang="0">
                  <a:pos x="313" y="451"/>
                </a:cxn>
                <a:cxn ang="0">
                  <a:pos x="327" y="437"/>
                </a:cxn>
                <a:cxn ang="0">
                  <a:pos x="340" y="406"/>
                </a:cxn>
                <a:cxn ang="0">
                  <a:pos x="350" y="369"/>
                </a:cxn>
                <a:cxn ang="0">
                  <a:pos x="347" y="331"/>
                </a:cxn>
                <a:cxn ang="0">
                  <a:pos x="325" y="299"/>
                </a:cxn>
                <a:cxn ang="0">
                  <a:pos x="286" y="272"/>
                </a:cxn>
                <a:cxn ang="0">
                  <a:pos x="231" y="252"/>
                </a:cxn>
                <a:cxn ang="0">
                  <a:pos x="175" y="230"/>
                </a:cxn>
                <a:cxn ang="0">
                  <a:pos x="137" y="202"/>
                </a:cxn>
                <a:cxn ang="0">
                  <a:pos x="116" y="168"/>
                </a:cxn>
                <a:cxn ang="0">
                  <a:pos x="114" y="129"/>
                </a:cxn>
                <a:cxn ang="0">
                  <a:pos x="127" y="88"/>
                </a:cxn>
                <a:cxn ang="0">
                  <a:pos x="156" y="56"/>
                </a:cxn>
                <a:cxn ang="0">
                  <a:pos x="200" y="30"/>
                </a:cxn>
                <a:cxn ang="0">
                  <a:pos x="261" y="12"/>
                </a:cxn>
                <a:cxn ang="0">
                  <a:pos x="334" y="1"/>
                </a:cxn>
                <a:cxn ang="0">
                  <a:pos x="365" y="1"/>
                </a:cxn>
                <a:cxn ang="0">
                  <a:pos x="416" y="14"/>
                </a:cxn>
                <a:cxn ang="0">
                  <a:pos x="443" y="33"/>
                </a:cxn>
                <a:cxn ang="0">
                  <a:pos x="465" y="63"/>
                </a:cxn>
              </a:cxnLst>
              <a:rect l="txL" t="txT" r="txR" b="txB"/>
              <a:pathLst>
                <a:path w="465" h="503">
                  <a:moveTo>
                    <a:pt x="1" y="399"/>
                  </a:moveTo>
                  <a:lnTo>
                    <a:pt x="0" y="420"/>
                  </a:lnTo>
                  <a:lnTo>
                    <a:pt x="4" y="440"/>
                  </a:lnTo>
                  <a:lnTo>
                    <a:pt x="6" y="448"/>
                  </a:lnTo>
                  <a:lnTo>
                    <a:pt x="11" y="457"/>
                  </a:lnTo>
                  <a:lnTo>
                    <a:pt x="16" y="465"/>
                  </a:lnTo>
                  <a:lnTo>
                    <a:pt x="24" y="473"/>
                  </a:lnTo>
                  <a:lnTo>
                    <a:pt x="38" y="484"/>
                  </a:lnTo>
                  <a:lnTo>
                    <a:pt x="57" y="493"/>
                  </a:lnTo>
                  <a:lnTo>
                    <a:pt x="67" y="495"/>
                  </a:lnTo>
                  <a:lnTo>
                    <a:pt x="79" y="498"/>
                  </a:lnTo>
                  <a:lnTo>
                    <a:pt x="106" y="503"/>
                  </a:lnTo>
                  <a:lnTo>
                    <a:pt x="132" y="503"/>
                  </a:lnTo>
                  <a:lnTo>
                    <a:pt x="157" y="503"/>
                  </a:lnTo>
                  <a:lnTo>
                    <a:pt x="162" y="502"/>
                  </a:lnTo>
                  <a:lnTo>
                    <a:pt x="168" y="502"/>
                  </a:lnTo>
                  <a:lnTo>
                    <a:pt x="181" y="502"/>
                  </a:lnTo>
                  <a:lnTo>
                    <a:pt x="203" y="500"/>
                  </a:lnTo>
                  <a:lnTo>
                    <a:pt x="224" y="496"/>
                  </a:lnTo>
                  <a:lnTo>
                    <a:pt x="244" y="491"/>
                  </a:lnTo>
                  <a:lnTo>
                    <a:pt x="261" y="486"/>
                  </a:lnTo>
                  <a:lnTo>
                    <a:pt x="279" y="480"/>
                  </a:lnTo>
                  <a:lnTo>
                    <a:pt x="293" y="471"/>
                  </a:lnTo>
                  <a:lnTo>
                    <a:pt x="305" y="461"/>
                  </a:lnTo>
                  <a:lnTo>
                    <a:pt x="310" y="455"/>
                  </a:lnTo>
                  <a:lnTo>
                    <a:pt x="313" y="451"/>
                  </a:lnTo>
                  <a:lnTo>
                    <a:pt x="317" y="449"/>
                  </a:lnTo>
                  <a:lnTo>
                    <a:pt x="327" y="437"/>
                  </a:lnTo>
                  <a:lnTo>
                    <a:pt x="334" y="421"/>
                  </a:lnTo>
                  <a:lnTo>
                    <a:pt x="340" y="406"/>
                  </a:lnTo>
                  <a:lnTo>
                    <a:pt x="345" y="388"/>
                  </a:lnTo>
                  <a:lnTo>
                    <a:pt x="350" y="369"/>
                  </a:lnTo>
                  <a:lnTo>
                    <a:pt x="350" y="349"/>
                  </a:lnTo>
                  <a:lnTo>
                    <a:pt x="347" y="331"/>
                  </a:lnTo>
                  <a:lnTo>
                    <a:pt x="338" y="314"/>
                  </a:lnTo>
                  <a:lnTo>
                    <a:pt x="325" y="299"/>
                  </a:lnTo>
                  <a:lnTo>
                    <a:pt x="308" y="285"/>
                  </a:lnTo>
                  <a:lnTo>
                    <a:pt x="286" y="272"/>
                  </a:lnTo>
                  <a:lnTo>
                    <a:pt x="260" y="261"/>
                  </a:lnTo>
                  <a:lnTo>
                    <a:pt x="231" y="252"/>
                  </a:lnTo>
                  <a:lnTo>
                    <a:pt x="200" y="241"/>
                  </a:lnTo>
                  <a:lnTo>
                    <a:pt x="175" y="230"/>
                  </a:lnTo>
                  <a:lnTo>
                    <a:pt x="153" y="217"/>
                  </a:lnTo>
                  <a:lnTo>
                    <a:pt x="137" y="202"/>
                  </a:lnTo>
                  <a:lnTo>
                    <a:pt x="123" y="186"/>
                  </a:lnTo>
                  <a:lnTo>
                    <a:pt x="116" y="168"/>
                  </a:lnTo>
                  <a:lnTo>
                    <a:pt x="112" y="149"/>
                  </a:lnTo>
                  <a:lnTo>
                    <a:pt x="114" y="129"/>
                  </a:lnTo>
                  <a:lnTo>
                    <a:pt x="118" y="107"/>
                  </a:lnTo>
                  <a:lnTo>
                    <a:pt x="127" y="88"/>
                  </a:lnTo>
                  <a:lnTo>
                    <a:pt x="138" y="70"/>
                  </a:lnTo>
                  <a:lnTo>
                    <a:pt x="156" y="56"/>
                  </a:lnTo>
                  <a:lnTo>
                    <a:pt x="175" y="41"/>
                  </a:lnTo>
                  <a:lnTo>
                    <a:pt x="200" y="30"/>
                  </a:lnTo>
                  <a:lnTo>
                    <a:pt x="227" y="20"/>
                  </a:lnTo>
                  <a:lnTo>
                    <a:pt x="261" y="12"/>
                  </a:lnTo>
                  <a:lnTo>
                    <a:pt x="299" y="4"/>
                  </a:lnTo>
                  <a:lnTo>
                    <a:pt x="334" y="1"/>
                  </a:lnTo>
                  <a:lnTo>
                    <a:pt x="349" y="0"/>
                  </a:lnTo>
                  <a:lnTo>
                    <a:pt x="365" y="1"/>
                  </a:lnTo>
                  <a:lnTo>
                    <a:pt x="393" y="7"/>
                  </a:lnTo>
                  <a:lnTo>
                    <a:pt x="416" y="14"/>
                  </a:lnTo>
                  <a:lnTo>
                    <a:pt x="436" y="27"/>
                  </a:lnTo>
                  <a:lnTo>
                    <a:pt x="443" y="33"/>
                  </a:lnTo>
                  <a:lnTo>
                    <a:pt x="452" y="42"/>
                  </a:lnTo>
                  <a:lnTo>
                    <a:pt x="465" y="63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26" name="Freeform 145"/>
            <p:cNvSpPr/>
            <p:nvPr/>
          </p:nvSpPr>
          <p:spPr>
            <a:xfrm>
              <a:off x="4060" y="2438"/>
              <a:ext cx="200" cy="326"/>
            </a:xfrm>
            <a:custGeom>
              <a:avLst/>
              <a:gdLst>
                <a:gd name="txL" fmla="*/ 0 w 800"/>
                <a:gd name="txT" fmla="*/ 0 h 978"/>
                <a:gd name="txR" fmla="*/ 800 w 800"/>
                <a:gd name="txB" fmla="*/ 978 h 978"/>
              </a:gdLst>
              <a:ahLst/>
              <a:cxnLst>
                <a:cxn ang="0">
                  <a:pos x="4" y="843"/>
                </a:cxn>
                <a:cxn ang="0">
                  <a:pos x="18" y="880"/>
                </a:cxn>
                <a:cxn ang="0">
                  <a:pos x="33" y="902"/>
                </a:cxn>
                <a:cxn ang="0">
                  <a:pos x="51" y="920"/>
                </a:cxn>
                <a:cxn ang="0">
                  <a:pos x="74" y="937"/>
                </a:cxn>
                <a:cxn ang="0">
                  <a:pos x="100" y="950"/>
                </a:cxn>
                <a:cxn ang="0">
                  <a:pos x="149" y="967"/>
                </a:cxn>
                <a:cxn ang="0">
                  <a:pos x="219" y="977"/>
                </a:cxn>
                <a:cxn ang="0">
                  <a:pos x="289" y="977"/>
                </a:cxn>
                <a:cxn ang="0">
                  <a:pos x="359" y="967"/>
                </a:cxn>
                <a:cxn ang="0">
                  <a:pos x="432" y="947"/>
                </a:cxn>
                <a:cxn ang="0">
                  <a:pos x="443" y="940"/>
                </a:cxn>
                <a:cxn ang="0">
                  <a:pos x="466" y="932"/>
                </a:cxn>
                <a:cxn ang="0">
                  <a:pos x="497" y="914"/>
                </a:cxn>
                <a:cxn ang="0">
                  <a:pos x="525" y="892"/>
                </a:cxn>
                <a:cxn ang="0">
                  <a:pos x="550" y="868"/>
                </a:cxn>
                <a:cxn ang="0">
                  <a:pos x="570" y="839"/>
                </a:cxn>
                <a:cxn ang="0">
                  <a:pos x="589" y="809"/>
                </a:cxn>
                <a:cxn ang="0">
                  <a:pos x="603" y="775"/>
                </a:cxn>
                <a:cxn ang="0">
                  <a:pos x="609" y="756"/>
                </a:cxn>
                <a:cxn ang="0">
                  <a:pos x="618" y="718"/>
                </a:cxn>
                <a:cxn ang="0">
                  <a:pos x="618" y="681"/>
                </a:cxn>
                <a:cxn ang="0">
                  <a:pos x="609" y="647"/>
                </a:cxn>
                <a:cxn ang="0">
                  <a:pos x="594" y="616"/>
                </a:cxn>
                <a:cxn ang="0">
                  <a:pos x="570" y="587"/>
                </a:cxn>
                <a:cxn ang="0">
                  <a:pos x="537" y="560"/>
                </a:cxn>
                <a:cxn ang="0">
                  <a:pos x="497" y="536"/>
                </a:cxn>
                <a:cxn ang="0">
                  <a:pos x="447" y="515"/>
                </a:cxn>
                <a:cxn ang="0">
                  <a:pos x="392" y="494"/>
                </a:cxn>
                <a:cxn ang="0">
                  <a:pos x="340" y="473"/>
                </a:cxn>
                <a:cxn ang="0">
                  <a:pos x="298" y="449"/>
                </a:cxn>
                <a:cxn ang="0">
                  <a:pos x="264" y="422"/>
                </a:cxn>
                <a:cxn ang="0">
                  <a:pos x="236" y="392"/>
                </a:cxn>
                <a:cxn ang="0">
                  <a:pos x="217" y="360"/>
                </a:cxn>
                <a:cxn ang="0">
                  <a:pos x="205" y="325"/>
                </a:cxn>
                <a:cxn ang="0">
                  <a:pos x="202" y="289"/>
                </a:cxn>
                <a:cxn ang="0">
                  <a:pos x="210" y="231"/>
                </a:cxn>
                <a:cxn ang="0">
                  <a:pos x="241" y="160"/>
                </a:cxn>
                <a:cxn ang="0">
                  <a:pos x="266" y="129"/>
                </a:cxn>
                <a:cxn ang="0">
                  <a:pos x="333" y="73"/>
                </a:cxn>
                <a:cxn ang="0">
                  <a:pos x="375" y="49"/>
                </a:cxn>
                <a:cxn ang="0">
                  <a:pos x="448" y="17"/>
                </a:cxn>
                <a:cxn ang="0">
                  <a:pos x="499" y="4"/>
                </a:cxn>
                <a:cxn ang="0">
                  <a:pos x="571" y="0"/>
                </a:cxn>
                <a:cxn ang="0">
                  <a:pos x="642" y="13"/>
                </a:cxn>
                <a:cxn ang="0">
                  <a:pos x="687" y="31"/>
                </a:cxn>
                <a:cxn ang="0">
                  <a:pos x="732" y="56"/>
                </a:cxn>
                <a:cxn ang="0">
                  <a:pos x="777" y="90"/>
                </a:cxn>
              </a:cxnLst>
              <a:rect l="txL" t="txT" r="txR" b="txB"/>
              <a:pathLst>
                <a:path w="800" h="978">
                  <a:moveTo>
                    <a:pt x="0" y="815"/>
                  </a:moveTo>
                  <a:lnTo>
                    <a:pt x="4" y="843"/>
                  </a:lnTo>
                  <a:lnTo>
                    <a:pt x="13" y="869"/>
                  </a:lnTo>
                  <a:lnTo>
                    <a:pt x="18" y="880"/>
                  </a:lnTo>
                  <a:lnTo>
                    <a:pt x="25" y="892"/>
                  </a:lnTo>
                  <a:lnTo>
                    <a:pt x="33" y="902"/>
                  </a:lnTo>
                  <a:lnTo>
                    <a:pt x="43" y="913"/>
                  </a:lnTo>
                  <a:lnTo>
                    <a:pt x="51" y="920"/>
                  </a:lnTo>
                  <a:lnTo>
                    <a:pt x="63" y="929"/>
                  </a:lnTo>
                  <a:lnTo>
                    <a:pt x="74" y="937"/>
                  </a:lnTo>
                  <a:lnTo>
                    <a:pt x="88" y="945"/>
                  </a:lnTo>
                  <a:lnTo>
                    <a:pt x="100" y="950"/>
                  </a:lnTo>
                  <a:lnTo>
                    <a:pt x="116" y="957"/>
                  </a:lnTo>
                  <a:lnTo>
                    <a:pt x="149" y="967"/>
                  </a:lnTo>
                  <a:lnTo>
                    <a:pt x="183" y="973"/>
                  </a:lnTo>
                  <a:lnTo>
                    <a:pt x="219" y="977"/>
                  </a:lnTo>
                  <a:lnTo>
                    <a:pt x="254" y="978"/>
                  </a:lnTo>
                  <a:lnTo>
                    <a:pt x="289" y="977"/>
                  </a:lnTo>
                  <a:lnTo>
                    <a:pt x="324" y="973"/>
                  </a:lnTo>
                  <a:lnTo>
                    <a:pt x="359" y="967"/>
                  </a:lnTo>
                  <a:lnTo>
                    <a:pt x="394" y="957"/>
                  </a:lnTo>
                  <a:lnTo>
                    <a:pt x="432" y="947"/>
                  </a:lnTo>
                  <a:lnTo>
                    <a:pt x="440" y="943"/>
                  </a:lnTo>
                  <a:lnTo>
                    <a:pt x="443" y="940"/>
                  </a:lnTo>
                  <a:lnTo>
                    <a:pt x="448" y="939"/>
                  </a:lnTo>
                  <a:lnTo>
                    <a:pt x="466" y="932"/>
                  </a:lnTo>
                  <a:lnTo>
                    <a:pt x="481" y="923"/>
                  </a:lnTo>
                  <a:lnTo>
                    <a:pt x="497" y="914"/>
                  </a:lnTo>
                  <a:lnTo>
                    <a:pt x="511" y="903"/>
                  </a:lnTo>
                  <a:lnTo>
                    <a:pt x="525" y="892"/>
                  </a:lnTo>
                  <a:lnTo>
                    <a:pt x="537" y="879"/>
                  </a:lnTo>
                  <a:lnTo>
                    <a:pt x="550" y="868"/>
                  </a:lnTo>
                  <a:lnTo>
                    <a:pt x="560" y="854"/>
                  </a:lnTo>
                  <a:lnTo>
                    <a:pt x="570" y="839"/>
                  </a:lnTo>
                  <a:lnTo>
                    <a:pt x="579" y="824"/>
                  </a:lnTo>
                  <a:lnTo>
                    <a:pt x="589" y="809"/>
                  </a:lnTo>
                  <a:lnTo>
                    <a:pt x="595" y="791"/>
                  </a:lnTo>
                  <a:lnTo>
                    <a:pt x="603" y="775"/>
                  </a:lnTo>
                  <a:lnTo>
                    <a:pt x="605" y="765"/>
                  </a:lnTo>
                  <a:lnTo>
                    <a:pt x="609" y="756"/>
                  </a:lnTo>
                  <a:lnTo>
                    <a:pt x="615" y="738"/>
                  </a:lnTo>
                  <a:lnTo>
                    <a:pt x="618" y="718"/>
                  </a:lnTo>
                  <a:lnTo>
                    <a:pt x="619" y="699"/>
                  </a:lnTo>
                  <a:lnTo>
                    <a:pt x="618" y="681"/>
                  </a:lnTo>
                  <a:lnTo>
                    <a:pt x="615" y="665"/>
                  </a:lnTo>
                  <a:lnTo>
                    <a:pt x="609" y="647"/>
                  </a:lnTo>
                  <a:lnTo>
                    <a:pt x="603" y="631"/>
                  </a:lnTo>
                  <a:lnTo>
                    <a:pt x="594" y="616"/>
                  </a:lnTo>
                  <a:lnTo>
                    <a:pt x="584" y="601"/>
                  </a:lnTo>
                  <a:lnTo>
                    <a:pt x="570" y="587"/>
                  </a:lnTo>
                  <a:lnTo>
                    <a:pt x="555" y="573"/>
                  </a:lnTo>
                  <a:lnTo>
                    <a:pt x="537" y="560"/>
                  </a:lnTo>
                  <a:lnTo>
                    <a:pt x="519" y="548"/>
                  </a:lnTo>
                  <a:lnTo>
                    <a:pt x="497" y="536"/>
                  </a:lnTo>
                  <a:lnTo>
                    <a:pt x="473" y="525"/>
                  </a:lnTo>
                  <a:lnTo>
                    <a:pt x="447" y="515"/>
                  </a:lnTo>
                  <a:lnTo>
                    <a:pt x="421" y="506"/>
                  </a:lnTo>
                  <a:lnTo>
                    <a:pt x="392" y="494"/>
                  </a:lnTo>
                  <a:lnTo>
                    <a:pt x="365" y="484"/>
                  </a:lnTo>
                  <a:lnTo>
                    <a:pt x="340" y="473"/>
                  </a:lnTo>
                  <a:lnTo>
                    <a:pt x="319" y="462"/>
                  </a:lnTo>
                  <a:lnTo>
                    <a:pt x="298" y="449"/>
                  </a:lnTo>
                  <a:lnTo>
                    <a:pt x="280" y="437"/>
                  </a:lnTo>
                  <a:lnTo>
                    <a:pt x="264" y="422"/>
                  </a:lnTo>
                  <a:lnTo>
                    <a:pt x="250" y="409"/>
                  </a:lnTo>
                  <a:lnTo>
                    <a:pt x="236" y="392"/>
                  </a:lnTo>
                  <a:lnTo>
                    <a:pt x="226" y="377"/>
                  </a:lnTo>
                  <a:lnTo>
                    <a:pt x="217" y="360"/>
                  </a:lnTo>
                  <a:lnTo>
                    <a:pt x="211" y="344"/>
                  </a:lnTo>
                  <a:lnTo>
                    <a:pt x="205" y="325"/>
                  </a:lnTo>
                  <a:lnTo>
                    <a:pt x="203" y="308"/>
                  </a:lnTo>
                  <a:lnTo>
                    <a:pt x="202" y="289"/>
                  </a:lnTo>
                  <a:lnTo>
                    <a:pt x="205" y="270"/>
                  </a:lnTo>
                  <a:lnTo>
                    <a:pt x="210" y="231"/>
                  </a:lnTo>
                  <a:lnTo>
                    <a:pt x="222" y="194"/>
                  </a:lnTo>
                  <a:lnTo>
                    <a:pt x="241" y="160"/>
                  </a:lnTo>
                  <a:lnTo>
                    <a:pt x="252" y="143"/>
                  </a:lnTo>
                  <a:lnTo>
                    <a:pt x="266" y="129"/>
                  </a:lnTo>
                  <a:lnTo>
                    <a:pt x="296" y="99"/>
                  </a:lnTo>
                  <a:lnTo>
                    <a:pt x="333" y="73"/>
                  </a:lnTo>
                  <a:lnTo>
                    <a:pt x="353" y="60"/>
                  </a:lnTo>
                  <a:lnTo>
                    <a:pt x="375" y="49"/>
                  </a:lnTo>
                  <a:lnTo>
                    <a:pt x="424" y="27"/>
                  </a:lnTo>
                  <a:lnTo>
                    <a:pt x="448" y="17"/>
                  </a:lnTo>
                  <a:lnTo>
                    <a:pt x="473" y="10"/>
                  </a:lnTo>
                  <a:lnTo>
                    <a:pt x="499" y="4"/>
                  </a:lnTo>
                  <a:lnTo>
                    <a:pt x="524" y="1"/>
                  </a:lnTo>
                  <a:lnTo>
                    <a:pt x="571" y="0"/>
                  </a:lnTo>
                  <a:lnTo>
                    <a:pt x="619" y="7"/>
                  </a:lnTo>
                  <a:lnTo>
                    <a:pt x="642" y="13"/>
                  </a:lnTo>
                  <a:lnTo>
                    <a:pt x="664" y="21"/>
                  </a:lnTo>
                  <a:lnTo>
                    <a:pt x="687" y="31"/>
                  </a:lnTo>
                  <a:lnTo>
                    <a:pt x="711" y="43"/>
                  </a:lnTo>
                  <a:lnTo>
                    <a:pt x="732" y="56"/>
                  </a:lnTo>
                  <a:lnTo>
                    <a:pt x="755" y="73"/>
                  </a:lnTo>
                  <a:lnTo>
                    <a:pt x="777" y="90"/>
                  </a:lnTo>
                  <a:lnTo>
                    <a:pt x="800" y="111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27" name="Line 146"/>
            <p:cNvSpPr/>
            <p:nvPr/>
          </p:nvSpPr>
          <p:spPr>
            <a:xfrm flipH="1">
              <a:off x="4896" y="2439"/>
              <a:ext cx="88" cy="1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28" name="Line 147"/>
            <p:cNvSpPr/>
            <p:nvPr/>
          </p:nvSpPr>
          <p:spPr>
            <a:xfrm flipV="1">
              <a:off x="4833" y="2440"/>
              <a:ext cx="63" cy="31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29" name="Line 148"/>
            <p:cNvSpPr/>
            <p:nvPr/>
          </p:nvSpPr>
          <p:spPr>
            <a:xfrm flipH="1">
              <a:off x="4808" y="2440"/>
              <a:ext cx="88" cy="2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30" name="Freeform 149"/>
            <p:cNvSpPr/>
            <p:nvPr/>
          </p:nvSpPr>
          <p:spPr>
            <a:xfrm>
              <a:off x="5095" y="2605"/>
              <a:ext cx="82" cy="146"/>
            </a:xfrm>
            <a:custGeom>
              <a:avLst/>
              <a:gdLst>
                <a:gd name="txL" fmla="*/ 0 w 326"/>
                <a:gd name="txT" fmla="*/ 0 h 439"/>
                <a:gd name="txR" fmla="*/ 326 w 326"/>
                <a:gd name="txB" fmla="*/ 439 h 439"/>
              </a:gdLst>
              <a:ahLst/>
              <a:cxnLst>
                <a:cxn ang="0">
                  <a:pos x="326" y="338"/>
                </a:cxn>
                <a:cxn ang="0">
                  <a:pos x="321" y="348"/>
                </a:cxn>
                <a:cxn ang="0">
                  <a:pos x="316" y="359"/>
                </a:cxn>
                <a:cxn ang="0">
                  <a:pos x="310" y="368"/>
                </a:cxn>
                <a:cxn ang="0">
                  <a:pos x="306" y="372"/>
                </a:cxn>
                <a:cxn ang="0">
                  <a:pos x="304" y="378"/>
                </a:cxn>
                <a:cxn ang="0">
                  <a:pos x="298" y="381"/>
                </a:cxn>
                <a:cxn ang="0">
                  <a:pos x="295" y="386"/>
                </a:cxn>
                <a:cxn ang="0">
                  <a:pos x="287" y="394"/>
                </a:cxn>
                <a:cxn ang="0">
                  <a:pos x="277" y="400"/>
                </a:cxn>
                <a:cxn ang="0">
                  <a:pos x="268" y="407"/>
                </a:cxn>
                <a:cxn ang="0">
                  <a:pos x="236" y="420"/>
                </a:cxn>
                <a:cxn ang="0">
                  <a:pos x="206" y="430"/>
                </a:cxn>
                <a:cxn ang="0">
                  <a:pos x="175" y="437"/>
                </a:cxn>
                <a:cxn ang="0">
                  <a:pos x="149" y="439"/>
                </a:cxn>
                <a:cxn ang="0">
                  <a:pos x="123" y="437"/>
                </a:cxn>
                <a:cxn ang="0">
                  <a:pos x="99" y="431"/>
                </a:cxn>
                <a:cxn ang="0">
                  <a:pos x="75" y="423"/>
                </a:cxn>
                <a:cxn ang="0">
                  <a:pos x="55" y="409"/>
                </a:cxn>
                <a:cxn ang="0">
                  <a:pos x="35" y="389"/>
                </a:cxn>
                <a:cxn ang="0">
                  <a:pos x="21" y="368"/>
                </a:cxn>
                <a:cxn ang="0">
                  <a:pos x="10" y="345"/>
                </a:cxn>
                <a:cxn ang="0">
                  <a:pos x="3" y="321"/>
                </a:cxn>
                <a:cxn ang="0">
                  <a:pos x="0" y="294"/>
                </a:cxn>
                <a:cxn ang="0">
                  <a:pos x="0" y="279"/>
                </a:cxn>
                <a:cxn ang="0">
                  <a:pos x="2" y="266"/>
                </a:cxn>
                <a:cxn ang="0">
                  <a:pos x="3" y="250"/>
                </a:cxn>
                <a:cxn ang="0">
                  <a:pos x="7" y="236"/>
                </a:cxn>
                <a:cxn ang="0">
                  <a:pos x="18" y="205"/>
                </a:cxn>
                <a:cxn ang="0">
                  <a:pos x="96" y="0"/>
                </a:cxn>
              </a:cxnLst>
              <a:rect l="txL" t="txT" r="txR" b="txB"/>
              <a:pathLst>
                <a:path w="326" h="439">
                  <a:moveTo>
                    <a:pt x="326" y="338"/>
                  </a:moveTo>
                  <a:lnTo>
                    <a:pt x="321" y="348"/>
                  </a:lnTo>
                  <a:lnTo>
                    <a:pt x="316" y="359"/>
                  </a:lnTo>
                  <a:lnTo>
                    <a:pt x="310" y="368"/>
                  </a:lnTo>
                  <a:lnTo>
                    <a:pt x="306" y="372"/>
                  </a:lnTo>
                  <a:lnTo>
                    <a:pt x="304" y="378"/>
                  </a:lnTo>
                  <a:lnTo>
                    <a:pt x="298" y="381"/>
                  </a:lnTo>
                  <a:lnTo>
                    <a:pt x="295" y="386"/>
                  </a:lnTo>
                  <a:lnTo>
                    <a:pt x="287" y="394"/>
                  </a:lnTo>
                  <a:lnTo>
                    <a:pt x="277" y="400"/>
                  </a:lnTo>
                  <a:lnTo>
                    <a:pt x="268" y="407"/>
                  </a:lnTo>
                  <a:lnTo>
                    <a:pt x="236" y="420"/>
                  </a:lnTo>
                  <a:lnTo>
                    <a:pt x="206" y="430"/>
                  </a:lnTo>
                  <a:lnTo>
                    <a:pt x="175" y="437"/>
                  </a:lnTo>
                  <a:lnTo>
                    <a:pt x="149" y="439"/>
                  </a:lnTo>
                  <a:lnTo>
                    <a:pt x="123" y="437"/>
                  </a:lnTo>
                  <a:lnTo>
                    <a:pt x="99" y="431"/>
                  </a:lnTo>
                  <a:lnTo>
                    <a:pt x="75" y="423"/>
                  </a:lnTo>
                  <a:lnTo>
                    <a:pt x="55" y="409"/>
                  </a:lnTo>
                  <a:lnTo>
                    <a:pt x="35" y="389"/>
                  </a:lnTo>
                  <a:lnTo>
                    <a:pt x="21" y="368"/>
                  </a:lnTo>
                  <a:lnTo>
                    <a:pt x="10" y="345"/>
                  </a:lnTo>
                  <a:lnTo>
                    <a:pt x="3" y="321"/>
                  </a:lnTo>
                  <a:lnTo>
                    <a:pt x="0" y="294"/>
                  </a:lnTo>
                  <a:lnTo>
                    <a:pt x="0" y="279"/>
                  </a:lnTo>
                  <a:lnTo>
                    <a:pt x="2" y="266"/>
                  </a:lnTo>
                  <a:lnTo>
                    <a:pt x="3" y="250"/>
                  </a:lnTo>
                  <a:lnTo>
                    <a:pt x="7" y="236"/>
                  </a:lnTo>
                  <a:lnTo>
                    <a:pt x="18" y="205"/>
                  </a:lnTo>
                  <a:lnTo>
                    <a:pt x="96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31" name="Line 150"/>
            <p:cNvSpPr/>
            <p:nvPr/>
          </p:nvSpPr>
          <p:spPr>
            <a:xfrm flipV="1">
              <a:off x="5120" y="2528"/>
              <a:ext cx="19" cy="77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32" name="Line 151"/>
            <p:cNvSpPr/>
            <p:nvPr/>
          </p:nvSpPr>
          <p:spPr>
            <a:xfrm flipH="1">
              <a:off x="5069" y="2605"/>
              <a:ext cx="51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33" name="Line 152"/>
            <p:cNvSpPr/>
            <p:nvPr/>
          </p:nvSpPr>
          <p:spPr>
            <a:xfrm flipH="1">
              <a:off x="5120" y="2605"/>
              <a:ext cx="67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34" name="Freeform 153"/>
            <p:cNvSpPr/>
            <p:nvPr/>
          </p:nvSpPr>
          <p:spPr>
            <a:xfrm>
              <a:off x="578" y="3473"/>
              <a:ext cx="143" cy="305"/>
            </a:xfrm>
            <a:custGeom>
              <a:avLst/>
              <a:gdLst>
                <a:gd name="txL" fmla="*/ 0 w 572"/>
                <a:gd name="txT" fmla="*/ 0 h 916"/>
                <a:gd name="txR" fmla="*/ 572 w 572"/>
                <a:gd name="txB" fmla="*/ 916 h 916"/>
              </a:gdLst>
              <a:ahLst/>
              <a:cxnLst>
                <a:cxn ang="0">
                  <a:pos x="572" y="764"/>
                </a:cxn>
                <a:cxn ang="0">
                  <a:pos x="559" y="780"/>
                </a:cxn>
                <a:cxn ang="0">
                  <a:pos x="546" y="797"/>
                </a:cxn>
                <a:cxn ang="0">
                  <a:pos x="518" y="826"/>
                </a:cxn>
                <a:cxn ang="0">
                  <a:pos x="513" y="828"/>
                </a:cxn>
                <a:cxn ang="0">
                  <a:pos x="511" y="829"/>
                </a:cxn>
                <a:cxn ang="0">
                  <a:pos x="510" y="831"/>
                </a:cxn>
                <a:cxn ang="0">
                  <a:pos x="502" y="838"/>
                </a:cxn>
                <a:cxn ang="0">
                  <a:pos x="487" y="850"/>
                </a:cxn>
                <a:cxn ang="0">
                  <a:pos x="478" y="855"/>
                </a:cxn>
                <a:cxn ang="0">
                  <a:pos x="471" y="860"/>
                </a:cxn>
                <a:cxn ang="0">
                  <a:pos x="456" y="871"/>
                </a:cxn>
                <a:cxn ang="0">
                  <a:pos x="446" y="875"/>
                </a:cxn>
                <a:cxn ang="0">
                  <a:pos x="437" y="879"/>
                </a:cxn>
                <a:cxn ang="0">
                  <a:pos x="419" y="888"/>
                </a:cxn>
                <a:cxn ang="0">
                  <a:pos x="400" y="895"/>
                </a:cxn>
                <a:cxn ang="0">
                  <a:pos x="383" y="901"/>
                </a:cxn>
                <a:cxn ang="0">
                  <a:pos x="361" y="906"/>
                </a:cxn>
                <a:cxn ang="0">
                  <a:pos x="341" y="910"/>
                </a:cxn>
                <a:cxn ang="0">
                  <a:pos x="320" y="912"/>
                </a:cxn>
                <a:cxn ang="0">
                  <a:pos x="300" y="916"/>
                </a:cxn>
                <a:cxn ang="0">
                  <a:pos x="270" y="916"/>
                </a:cxn>
                <a:cxn ang="0">
                  <a:pos x="242" y="916"/>
                </a:cxn>
                <a:cxn ang="0">
                  <a:pos x="216" y="913"/>
                </a:cxn>
                <a:cxn ang="0">
                  <a:pos x="192" y="910"/>
                </a:cxn>
                <a:cxn ang="0">
                  <a:pos x="168" y="905"/>
                </a:cxn>
                <a:cxn ang="0">
                  <a:pos x="147" y="898"/>
                </a:cxn>
                <a:cxn ang="0">
                  <a:pos x="125" y="889"/>
                </a:cxn>
                <a:cxn ang="0">
                  <a:pos x="107" y="879"/>
                </a:cxn>
                <a:cxn ang="0">
                  <a:pos x="88" y="867"/>
                </a:cxn>
                <a:cxn ang="0">
                  <a:pos x="71" y="853"/>
                </a:cxn>
                <a:cxn ang="0">
                  <a:pos x="55" y="838"/>
                </a:cxn>
                <a:cxn ang="0">
                  <a:pos x="42" y="821"/>
                </a:cxn>
                <a:cxn ang="0">
                  <a:pos x="29" y="802"/>
                </a:cxn>
                <a:cxn ang="0">
                  <a:pos x="17" y="782"/>
                </a:cxn>
                <a:cxn ang="0">
                  <a:pos x="7" y="760"/>
                </a:cxn>
                <a:cxn ang="0">
                  <a:pos x="0" y="738"/>
                </a:cxn>
                <a:cxn ang="0">
                  <a:pos x="147" y="0"/>
                </a:cxn>
              </a:cxnLst>
              <a:rect l="txL" t="txT" r="txR" b="txB"/>
              <a:pathLst>
                <a:path w="572" h="916">
                  <a:moveTo>
                    <a:pt x="572" y="764"/>
                  </a:moveTo>
                  <a:lnTo>
                    <a:pt x="559" y="780"/>
                  </a:lnTo>
                  <a:lnTo>
                    <a:pt x="546" y="797"/>
                  </a:lnTo>
                  <a:lnTo>
                    <a:pt x="518" y="826"/>
                  </a:lnTo>
                  <a:lnTo>
                    <a:pt x="513" y="828"/>
                  </a:lnTo>
                  <a:lnTo>
                    <a:pt x="511" y="829"/>
                  </a:lnTo>
                  <a:lnTo>
                    <a:pt x="510" y="831"/>
                  </a:lnTo>
                  <a:lnTo>
                    <a:pt x="502" y="838"/>
                  </a:lnTo>
                  <a:lnTo>
                    <a:pt x="487" y="850"/>
                  </a:lnTo>
                  <a:lnTo>
                    <a:pt x="478" y="855"/>
                  </a:lnTo>
                  <a:lnTo>
                    <a:pt x="471" y="860"/>
                  </a:lnTo>
                  <a:lnTo>
                    <a:pt x="456" y="871"/>
                  </a:lnTo>
                  <a:lnTo>
                    <a:pt x="446" y="875"/>
                  </a:lnTo>
                  <a:lnTo>
                    <a:pt x="437" y="879"/>
                  </a:lnTo>
                  <a:lnTo>
                    <a:pt x="419" y="888"/>
                  </a:lnTo>
                  <a:lnTo>
                    <a:pt x="400" y="895"/>
                  </a:lnTo>
                  <a:lnTo>
                    <a:pt x="383" y="901"/>
                  </a:lnTo>
                  <a:lnTo>
                    <a:pt x="361" y="906"/>
                  </a:lnTo>
                  <a:lnTo>
                    <a:pt x="341" y="910"/>
                  </a:lnTo>
                  <a:lnTo>
                    <a:pt x="320" y="912"/>
                  </a:lnTo>
                  <a:lnTo>
                    <a:pt x="300" y="916"/>
                  </a:lnTo>
                  <a:lnTo>
                    <a:pt x="270" y="916"/>
                  </a:lnTo>
                  <a:lnTo>
                    <a:pt x="242" y="916"/>
                  </a:lnTo>
                  <a:lnTo>
                    <a:pt x="216" y="913"/>
                  </a:lnTo>
                  <a:lnTo>
                    <a:pt x="192" y="910"/>
                  </a:lnTo>
                  <a:lnTo>
                    <a:pt x="168" y="905"/>
                  </a:lnTo>
                  <a:lnTo>
                    <a:pt x="147" y="898"/>
                  </a:lnTo>
                  <a:lnTo>
                    <a:pt x="125" y="889"/>
                  </a:lnTo>
                  <a:lnTo>
                    <a:pt x="107" y="879"/>
                  </a:lnTo>
                  <a:lnTo>
                    <a:pt x="88" y="867"/>
                  </a:lnTo>
                  <a:lnTo>
                    <a:pt x="71" y="853"/>
                  </a:lnTo>
                  <a:lnTo>
                    <a:pt x="55" y="838"/>
                  </a:lnTo>
                  <a:lnTo>
                    <a:pt x="42" y="821"/>
                  </a:lnTo>
                  <a:lnTo>
                    <a:pt x="29" y="802"/>
                  </a:lnTo>
                  <a:lnTo>
                    <a:pt x="17" y="782"/>
                  </a:lnTo>
                  <a:lnTo>
                    <a:pt x="7" y="760"/>
                  </a:lnTo>
                  <a:lnTo>
                    <a:pt x="0" y="738"/>
                  </a:lnTo>
                  <a:lnTo>
                    <a:pt x="147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35" name="Line 154"/>
            <p:cNvSpPr/>
            <p:nvPr/>
          </p:nvSpPr>
          <p:spPr>
            <a:xfrm flipV="1">
              <a:off x="721" y="3475"/>
              <a:ext cx="36" cy="252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36" name="Freeform 155"/>
            <p:cNvSpPr/>
            <p:nvPr/>
          </p:nvSpPr>
          <p:spPr>
            <a:xfrm>
              <a:off x="721" y="3727"/>
              <a:ext cx="50" cy="48"/>
            </a:xfrm>
            <a:custGeom>
              <a:avLst/>
              <a:gdLst>
                <a:gd name="txL" fmla="*/ 0 w 201"/>
                <a:gd name="txT" fmla="*/ 0 h 144"/>
                <a:gd name="txR" fmla="*/ 201 w 201"/>
                <a:gd name="txB" fmla="*/ 144 h 144"/>
              </a:gdLst>
              <a:ahLst/>
              <a:cxnLst>
                <a:cxn ang="0">
                  <a:pos x="201" y="105"/>
                </a:cxn>
                <a:cxn ang="0">
                  <a:pos x="179" y="117"/>
                </a:cxn>
                <a:cxn ang="0">
                  <a:pos x="159" y="128"/>
                </a:cxn>
                <a:cxn ang="0">
                  <a:pos x="140" y="136"/>
                </a:cxn>
                <a:cxn ang="0">
                  <a:pos x="122" y="142"/>
                </a:cxn>
                <a:cxn ang="0">
                  <a:pos x="105" y="143"/>
                </a:cxn>
                <a:cxn ang="0">
                  <a:pos x="90" y="144"/>
                </a:cxn>
                <a:cxn ang="0">
                  <a:pos x="76" y="141"/>
                </a:cxn>
                <a:cxn ang="0">
                  <a:pos x="63" y="136"/>
                </a:cxn>
                <a:cxn ang="0">
                  <a:pos x="51" y="127"/>
                </a:cxn>
                <a:cxn ang="0">
                  <a:pos x="39" y="117"/>
                </a:cxn>
                <a:cxn ang="0">
                  <a:pos x="29" y="103"/>
                </a:cxn>
                <a:cxn ang="0">
                  <a:pos x="22" y="88"/>
                </a:cxn>
                <a:cxn ang="0">
                  <a:pos x="14" y="69"/>
                </a:cxn>
                <a:cxn ang="0">
                  <a:pos x="8" y="49"/>
                </a:cxn>
                <a:cxn ang="0">
                  <a:pos x="3" y="26"/>
                </a:cxn>
                <a:cxn ang="0">
                  <a:pos x="0" y="0"/>
                </a:cxn>
              </a:cxnLst>
              <a:rect l="txL" t="txT" r="txR" b="txB"/>
              <a:pathLst>
                <a:path w="201" h="144">
                  <a:moveTo>
                    <a:pt x="201" y="105"/>
                  </a:moveTo>
                  <a:lnTo>
                    <a:pt x="179" y="117"/>
                  </a:lnTo>
                  <a:lnTo>
                    <a:pt x="159" y="128"/>
                  </a:lnTo>
                  <a:lnTo>
                    <a:pt x="140" y="136"/>
                  </a:lnTo>
                  <a:lnTo>
                    <a:pt x="122" y="142"/>
                  </a:lnTo>
                  <a:lnTo>
                    <a:pt x="105" y="143"/>
                  </a:lnTo>
                  <a:lnTo>
                    <a:pt x="90" y="144"/>
                  </a:lnTo>
                  <a:lnTo>
                    <a:pt x="76" y="141"/>
                  </a:lnTo>
                  <a:lnTo>
                    <a:pt x="63" y="136"/>
                  </a:lnTo>
                  <a:lnTo>
                    <a:pt x="51" y="127"/>
                  </a:lnTo>
                  <a:lnTo>
                    <a:pt x="39" y="117"/>
                  </a:lnTo>
                  <a:lnTo>
                    <a:pt x="29" y="103"/>
                  </a:lnTo>
                  <a:lnTo>
                    <a:pt x="22" y="88"/>
                  </a:lnTo>
                  <a:lnTo>
                    <a:pt x="14" y="69"/>
                  </a:lnTo>
                  <a:lnTo>
                    <a:pt x="8" y="49"/>
                  </a:lnTo>
                  <a:lnTo>
                    <a:pt x="3" y="26"/>
                  </a:lnTo>
                  <a:lnTo>
                    <a:pt x="0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37" name="Freeform 156"/>
            <p:cNvSpPr/>
            <p:nvPr/>
          </p:nvSpPr>
          <p:spPr>
            <a:xfrm>
              <a:off x="963" y="3760"/>
              <a:ext cx="37" cy="18"/>
            </a:xfrm>
            <a:custGeom>
              <a:avLst/>
              <a:gdLst>
                <a:gd name="txL" fmla="*/ 0 w 148"/>
                <a:gd name="txT" fmla="*/ 0 h 55"/>
                <a:gd name="txR" fmla="*/ 148 w 148"/>
                <a:gd name="txB" fmla="*/ 55 h 55"/>
              </a:gdLst>
              <a:ahLst/>
              <a:cxnLst>
                <a:cxn ang="0">
                  <a:pos x="148" y="0"/>
                </a:cxn>
                <a:cxn ang="0">
                  <a:pos x="128" y="22"/>
                </a:cxn>
                <a:cxn ang="0">
                  <a:pos x="118" y="31"/>
                </a:cxn>
                <a:cxn ang="0">
                  <a:pos x="111" y="39"/>
                </a:cxn>
                <a:cxn ang="0">
                  <a:pos x="101" y="45"/>
                </a:cxn>
                <a:cxn ang="0">
                  <a:pos x="92" y="49"/>
                </a:cxn>
                <a:cxn ang="0">
                  <a:pos x="82" y="52"/>
                </a:cxn>
                <a:cxn ang="0">
                  <a:pos x="74" y="55"/>
                </a:cxn>
                <a:cxn ang="0">
                  <a:pos x="54" y="52"/>
                </a:cxn>
                <a:cxn ang="0">
                  <a:pos x="44" y="49"/>
                </a:cxn>
                <a:cxn ang="0">
                  <a:pos x="36" y="45"/>
                </a:cxn>
                <a:cxn ang="0">
                  <a:pos x="26" y="38"/>
                </a:cxn>
                <a:cxn ang="0">
                  <a:pos x="21" y="34"/>
                </a:cxn>
                <a:cxn ang="0">
                  <a:pos x="19" y="31"/>
                </a:cxn>
                <a:cxn ang="0">
                  <a:pos x="18" y="30"/>
                </a:cxn>
                <a:cxn ang="0">
                  <a:pos x="8" y="21"/>
                </a:cxn>
                <a:cxn ang="0">
                  <a:pos x="0" y="11"/>
                </a:cxn>
              </a:cxnLst>
              <a:rect l="txL" t="txT" r="txR" b="txB"/>
              <a:pathLst>
                <a:path w="148" h="55">
                  <a:moveTo>
                    <a:pt x="148" y="0"/>
                  </a:moveTo>
                  <a:lnTo>
                    <a:pt x="128" y="22"/>
                  </a:lnTo>
                  <a:lnTo>
                    <a:pt x="118" y="31"/>
                  </a:lnTo>
                  <a:lnTo>
                    <a:pt x="111" y="39"/>
                  </a:lnTo>
                  <a:lnTo>
                    <a:pt x="101" y="45"/>
                  </a:lnTo>
                  <a:lnTo>
                    <a:pt x="92" y="49"/>
                  </a:lnTo>
                  <a:lnTo>
                    <a:pt x="82" y="52"/>
                  </a:lnTo>
                  <a:lnTo>
                    <a:pt x="74" y="55"/>
                  </a:lnTo>
                  <a:lnTo>
                    <a:pt x="54" y="52"/>
                  </a:lnTo>
                  <a:lnTo>
                    <a:pt x="44" y="49"/>
                  </a:lnTo>
                  <a:lnTo>
                    <a:pt x="36" y="45"/>
                  </a:lnTo>
                  <a:lnTo>
                    <a:pt x="26" y="38"/>
                  </a:lnTo>
                  <a:lnTo>
                    <a:pt x="21" y="34"/>
                  </a:lnTo>
                  <a:lnTo>
                    <a:pt x="19" y="31"/>
                  </a:lnTo>
                  <a:lnTo>
                    <a:pt x="18" y="30"/>
                  </a:lnTo>
                  <a:lnTo>
                    <a:pt x="8" y="21"/>
                  </a:lnTo>
                  <a:lnTo>
                    <a:pt x="0" y="11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38" name="Line 157"/>
            <p:cNvSpPr/>
            <p:nvPr/>
          </p:nvSpPr>
          <p:spPr>
            <a:xfrm flipH="1">
              <a:off x="963" y="3631"/>
              <a:ext cx="34" cy="132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39" name="Freeform 158"/>
            <p:cNvSpPr/>
            <p:nvPr/>
          </p:nvSpPr>
          <p:spPr>
            <a:xfrm>
              <a:off x="871" y="3648"/>
              <a:ext cx="24" cy="11"/>
            </a:xfrm>
            <a:custGeom>
              <a:avLst/>
              <a:gdLst>
                <a:gd name="txL" fmla="*/ 0 w 99"/>
                <a:gd name="txT" fmla="*/ 0 h 33"/>
                <a:gd name="txR" fmla="*/ 99 w 99"/>
                <a:gd name="txB" fmla="*/ 33 h 33"/>
              </a:gdLst>
              <a:ahLst/>
              <a:cxnLst>
                <a:cxn ang="0">
                  <a:pos x="99" y="0"/>
                </a:cxn>
                <a:cxn ang="0">
                  <a:pos x="77" y="11"/>
                </a:cxn>
                <a:cxn ang="0">
                  <a:pos x="64" y="16"/>
                </a:cxn>
                <a:cxn ang="0">
                  <a:pos x="58" y="18"/>
                </a:cxn>
                <a:cxn ang="0">
                  <a:pos x="53" y="21"/>
                </a:cxn>
                <a:cxn ang="0">
                  <a:pos x="45" y="23"/>
                </a:cxn>
                <a:cxn ang="0">
                  <a:pos x="39" y="25"/>
                </a:cxn>
                <a:cxn ang="0">
                  <a:pos x="26" y="28"/>
                </a:cxn>
                <a:cxn ang="0">
                  <a:pos x="13" y="30"/>
                </a:cxn>
                <a:cxn ang="0">
                  <a:pos x="0" y="33"/>
                </a:cxn>
              </a:cxnLst>
              <a:rect l="txL" t="txT" r="txR" b="txB"/>
              <a:pathLst>
                <a:path w="99" h="33">
                  <a:moveTo>
                    <a:pt x="99" y="0"/>
                  </a:moveTo>
                  <a:lnTo>
                    <a:pt x="77" y="11"/>
                  </a:lnTo>
                  <a:lnTo>
                    <a:pt x="64" y="16"/>
                  </a:lnTo>
                  <a:lnTo>
                    <a:pt x="58" y="18"/>
                  </a:lnTo>
                  <a:lnTo>
                    <a:pt x="53" y="21"/>
                  </a:lnTo>
                  <a:lnTo>
                    <a:pt x="45" y="23"/>
                  </a:lnTo>
                  <a:lnTo>
                    <a:pt x="39" y="25"/>
                  </a:lnTo>
                  <a:lnTo>
                    <a:pt x="26" y="28"/>
                  </a:lnTo>
                  <a:lnTo>
                    <a:pt x="13" y="30"/>
                  </a:lnTo>
                  <a:lnTo>
                    <a:pt x="0" y="33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40" name="Freeform 159"/>
            <p:cNvSpPr/>
            <p:nvPr/>
          </p:nvSpPr>
          <p:spPr>
            <a:xfrm>
              <a:off x="876" y="3648"/>
              <a:ext cx="87" cy="131"/>
            </a:xfrm>
            <a:custGeom>
              <a:avLst/>
              <a:gdLst>
                <a:gd name="txL" fmla="*/ 0 w 347"/>
                <a:gd name="txT" fmla="*/ 0 h 395"/>
                <a:gd name="txR" fmla="*/ 347 w 347"/>
                <a:gd name="txB" fmla="*/ 395 h 395"/>
              </a:gdLst>
              <a:ahLst/>
              <a:cxnLst>
                <a:cxn ang="0">
                  <a:pos x="347" y="347"/>
                </a:cxn>
                <a:cxn ang="0">
                  <a:pos x="314" y="361"/>
                </a:cxn>
                <a:cxn ang="0">
                  <a:pos x="284" y="373"/>
                </a:cxn>
                <a:cxn ang="0">
                  <a:pos x="255" y="382"/>
                </a:cxn>
                <a:cxn ang="0">
                  <a:pos x="229" y="390"/>
                </a:cxn>
                <a:cxn ang="0">
                  <a:pos x="201" y="393"/>
                </a:cxn>
                <a:cxn ang="0">
                  <a:pos x="178" y="395"/>
                </a:cxn>
                <a:cxn ang="0">
                  <a:pos x="154" y="394"/>
                </a:cxn>
                <a:cxn ang="0">
                  <a:pos x="132" y="393"/>
                </a:cxn>
                <a:cxn ang="0">
                  <a:pos x="110" y="386"/>
                </a:cxn>
                <a:cxn ang="0">
                  <a:pos x="91" y="378"/>
                </a:cxn>
                <a:cxn ang="0">
                  <a:pos x="72" y="368"/>
                </a:cxn>
                <a:cxn ang="0">
                  <a:pos x="56" y="356"/>
                </a:cxn>
                <a:cxn ang="0">
                  <a:pos x="39" y="340"/>
                </a:cxn>
                <a:cxn ang="0">
                  <a:pos x="26" y="323"/>
                </a:cxn>
                <a:cxn ang="0">
                  <a:pos x="12" y="303"/>
                </a:cxn>
                <a:cxn ang="0">
                  <a:pos x="0" y="282"/>
                </a:cxn>
                <a:cxn ang="0">
                  <a:pos x="78" y="0"/>
                </a:cxn>
              </a:cxnLst>
              <a:rect l="txL" t="txT" r="txR" b="txB"/>
              <a:pathLst>
                <a:path w="347" h="395">
                  <a:moveTo>
                    <a:pt x="347" y="347"/>
                  </a:moveTo>
                  <a:lnTo>
                    <a:pt x="314" y="361"/>
                  </a:lnTo>
                  <a:lnTo>
                    <a:pt x="284" y="373"/>
                  </a:lnTo>
                  <a:lnTo>
                    <a:pt x="255" y="382"/>
                  </a:lnTo>
                  <a:lnTo>
                    <a:pt x="229" y="390"/>
                  </a:lnTo>
                  <a:lnTo>
                    <a:pt x="201" y="393"/>
                  </a:lnTo>
                  <a:lnTo>
                    <a:pt x="178" y="395"/>
                  </a:lnTo>
                  <a:lnTo>
                    <a:pt x="154" y="394"/>
                  </a:lnTo>
                  <a:lnTo>
                    <a:pt x="132" y="393"/>
                  </a:lnTo>
                  <a:lnTo>
                    <a:pt x="110" y="386"/>
                  </a:lnTo>
                  <a:lnTo>
                    <a:pt x="91" y="378"/>
                  </a:lnTo>
                  <a:lnTo>
                    <a:pt x="72" y="368"/>
                  </a:lnTo>
                  <a:lnTo>
                    <a:pt x="56" y="356"/>
                  </a:lnTo>
                  <a:lnTo>
                    <a:pt x="39" y="340"/>
                  </a:lnTo>
                  <a:lnTo>
                    <a:pt x="26" y="323"/>
                  </a:lnTo>
                  <a:lnTo>
                    <a:pt x="12" y="303"/>
                  </a:lnTo>
                  <a:lnTo>
                    <a:pt x="0" y="282"/>
                  </a:lnTo>
                  <a:lnTo>
                    <a:pt x="78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41" name="Line 160"/>
            <p:cNvSpPr/>
            <p:nvPr/>
          </p:nvSpPr>
          <p:spPr>
            <a:xfrm flipV="1">
              <a:off x="895" y="3631"/>
              <a:ext cx="4" cy="17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42" name="Freeform 161"/>
            <p:cNvSpPr/>
            <p:nvPr/>
          </p:nvSpPr>
          <p:spPr>
            <a:xfrm>
              <a:off x="1347" y="3482"/>
              <a:ext cx="216" cy="314"/>
            </a:xfrm>
            <a:custGeom>
              <a:avLst/>
              <a:gdLst>
                <a:gd name="txL" fmla="*/ 0 w 866"/>
                <a:gd name="txT" fmla="*/ 0 h 941"/>
                <a:gd name="txR" fmla="*/ 866 w 866"/>
                <a:gd name="txB" fmla="*/ 941 h 941"/>
              </a:gdLst>
              <a:ahLst/>
              <a:cxnLst>
                <a:cxn ang="0">
                  <a:pos x="866" y="37"/>
                </a:cxn>
                <a:cxn ang="0">
                  <a:pos x="845" y="35"/>
                </a:cxn>
                <a:cxn ang="0">
                  <a:pos x="828" y="30"/>
                </a:cxn>
                <a:cxn ang="0">
                  <a:pos x="810" y="21"/>
                </a:cxn>
                <a:cxn ang="0">
                  <a:pos x="796" y="9"/>
                </a:cxn>
                <a:cxn ang="0">
                  <a:pos x="183" y="941"/>
                </a:cxn>
                <a:cxn ang="0">
                  <a:pos x="0" y="0"/>
                </a:cxn>
              </a:cxnLst>
              <a:rect l="txL" t="txT" r="txR" b="txB"/>
              <a:pathLst>
                <a:path w="866" h="941">
                  <a:moveTo>
                    <a:pt x="866" y="37"/>
                  </a:moveTo>
                  <a:lnTo>
                    <a:pt x="845" y="35"/>
                  </a:lnTo>
                  <a:lnTo>
                    <a:pt x="828" y="30"/>
                  </a:lnTo>
                  <a:lnTo>
                    <a:pt x="810" y="21"/>
                  </a:lnTo>
                  <a:lnTo>
                    <a:pt x="796" y="9"/>
                  </a:lnTo>
                  <a:lnTo>
                    <a:pt x="183" y="941"/>
                  </a:lnTo>
                  <a:lnTo>
                    <a:pt x="0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43" name="Line 162"/>
            <p:cNvSpPr/>
            <p:nvPr/>
          </p:nvSpPr>
          <p:spPr>
            <a:xfrm flipH="1">
              <a:off x="1331" y="3488"/>
              <a:ext cx="8" cy="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44" name="Line 163"/>
            <p:cNvSpPr/>
            <p:nvPr/>
          </p:nvSpPr>
          <p:spPr>
            <a:xfrm flipV="1">
              <a:off x="1782" y="3633"/>
              <a:ext cx="6" cy="1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45" name="Freeform 164"/>
            <p:cNvSpPr/>
            <p:nvPr/>
          </p:nvSpPr>
          <p:spPr>
            <a:xfrm>
              <a:off x="1653" y="3642"/>
              <a:ext cx="129" cy="142"/>
            </a:xfrm>
            <a:custGeom>
              <a:avLst/>
              <a:gdLst>
                <a:gd name="txL" fmla="*/ 0 w 514"/>
                <a:gd name="txT" fmla="*/ 0 h 426"/>
                <a:gd name="txR" fmla="*/ 514 w 514"/>
                <a:gd name="txB" fmla="*/ 426 h 426"/>
              </a:gdLst>
              <a:ahLst/>
              <a:cxnLst>
                <a:cxn ang="0">
                  <a:pos x="514" y="1"/>
                </a:cxn>
                <a:cxn ang="0">
                  <a:pos x="174" y="426"/>
                </a:cxn>
                <a:cxn ang="0">
                  <a:pos x="89" y="0"/>
                </a:cxn>
                <a:cxn ang="0">
                  <a:pos x="79" y="12"/>
                </a:cxn>
                <a:cxn ang="0">
                  <a:pos x="69" y="23"/>
                </a:cxn>
                <a:cxn ang="0">
                  <a:pos x="62" y="27"/>
                </a:cxn>
                <a:cxn ang="0">
                  <a:pos x="57" y="33"/>
                </a:cxn>
                <a:cxn ang="0">
                  <a:pos x="47" y="42"/>
                </a:cxn>
                <a:cxn ang="0">
                  <a:pos x="35" y="49"/>
                </a:cxn>
                <a:cxn ang="0">
                  <a:pos x="23" y="55"/>
                </a:cxn>
                <a:cxn ang="0">
                  <a:pos x="11" y="60"/>
                </a:cxn>
                <a:cxn ang="0">
                  <a:pos x="7" y="60"/>
                </a:cxn>
                <a:cxn ang="0">
                  <a:pos x="5" y="61"/>
                </a:cxn>
                <a:cxn ang="0">
                  <a:pos x="0" y="63"/>
                </a:cxn>
              </a:cxnLst>
              <a:rect l="txL" t="txT" r="txR" b="txB"/>
              <a:pathLst>
                <a:path w="514" h="426">
                  <a:moveTo>
                    <a:pt x="514" y="1"/>
                  </a:moveTo>
                  <a:lnTo>
                    <a:pt x="174" y="426"/>
                  </a:lnTo>
                  <a:lnTo>
                    <a:pt x="89" y="0"/>
                  </a:lnTo>
                  <a:lnTo>
                    <a:pt x="79" y="12"/>
                  </a:lnTo>
                  <a:lnTo>
                    <a:pt x="69" y="23"/>
                  </a:lnTo>
                  <a:lnTo>
                    <a:pt x="62" y="27"/>
                  </a:lnTo>
                  <a:lnTo>
                    <a:pt x="57" y="33"/>
                  </a:lnTo>
                  <a:lnTo>
                    <a:pt x="47" y="42"/>
                  </a:lnTo>
                  <a:lnTo>
                    <a:pt x="35" y="49"/>
                  </a:lnTo>
                  <a:lnTo>
                    <a:pt x="23" y="55"/>
                  </a:lnTo>
                  <a:lnTo>
                    <a:pt x="11" y="60"/>
                  </a:lnTo>
                  <a:lnTo>
                    <a:pt x="7" y="60"/>
                  </a:lnTo>
                  <a:lnTo>
                    <a:pt x="5" y="61"/>
                  </a:lnTo>
                  <a:lnTo>
                    <a:pt x="0" y="63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46" name="Freeform 165"/>
            <p:cNvSpPr/>
            <p:nvPr/>
          </p:nvSpPr>
          <p:spPr>
            <a:xfrm>
              <a:off x="1782" y="3643"/>
              <a:ext cx="23" cy="11"/>
            </a:xfrm>
            <a:custGeom>
              <a:avLst/>
              <a:gdLst>
                <a:gd name="txL" fmla="*/ 0 w 93"/>
                <a:gd name="txT" fmla="*/ 0 h 33"/>
                <a:gd name="txR" fmla="*/ 93 w 93"/>
                <a:gd name="txB" fmla="*/ 33 h 33"/>
              </a:gdLst>
              <a:ahLst/>
              <a:cxnLst>
                <a:cxn ang="0">
                  <a:pos x="93" y="33"/>
                </a:cxn>
                <a:cxn ang="0">
                  <a:pos x="82" y="29"/>
                </a:cxn>
                <a:cxn ang="0">
                  <a:pos x="72" y="25"/>
                </a:cxn>
                <a:cxn ang="0">
                  <a:pos x="49" y="18"/>
                </a:cxn>
                <a:cxn ang="0">
                  <a:pos x="26" y="9"/>
                </a:cxn>
                <a:cxn ang="0">
                  <a:pos x="0" y="0"/>
                </a:cxn>
              </a:cxnLst>
              <a:rect l="txL" t="txT" r="txR" b="txB"/>
              <a:pathLst>
                <a:path w="93" h="33">
                  <a:moveTo>
                    <a:pt x="93" y="33"/>
                  </a:moveTo>
                  <a:lnTo>
                    <a:pt x="82" y="29"/>
                  </a:lnTo>
                  <a:lnTo>
                    <a:pt x="72" y="25"/>
                  </a:lnTo>
                  <a:lnTo>
                    <a:pt x="49" y="18"/>
                  </a:lnTo>
                  <a:lnTo>
                    <a:pt x="26" y="9"/>
                  </a:lnTo>
                  <a:lnTo>
                    <a:pt x="0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47" name="Line 166"/>
            <p:cNvSpPr/>
            <p:nvPr/>
          </p:nvSpPr>
          <p:spPr>
            <a:xfrm>
              <a:off x="3428" y="3628"/>
              <a:ext cx="45" cy="172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48" name="Line 167"/>
            <p:cNvSpPr/>
            <p:nvPr/>
          </p:nvSpPr>
          <p:spPr>
            <a:xfrm flipH="1">
              <a:off x="3428" y="3478"/>
              <a:ext cx="81" cy="15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49" name="Line 168"/>
            <p:cNvSpPr/>
            <p:nvPr/>
          </p:nvSpPr>
          <p:spPr>
            <a:xfrm flipH="1" flipV="1">
              <a:off x="3388" y="3478"/>
              <a:ext cx="40" cy="150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50" name="Line 169"/>
            <p:cNvSpPr/>
            <p:nvPr/>
          </p:nvSpPr>
          <p:spPr>
            <a:xfrm flipV="1">
              <a:off x="3337" y="3628"/>
              <a:ext cx="91" cy="168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51" name="Freeform 170"/>
            <p:cNvSpPr/>
            <p:nvPr/>
          </p:nvSpPr>
          <p:spPr>
            <a:xfrm>
              <a:off x="3601" y="3704"/>
              <a:ext cx="58" cy="76"/>
            </a:xfrm>
            <a:custGeom>
              <a:avLst/>
              <a:gdLst>
                <a:gd name="txL" fmla="*/ 0 w 231"/>
                <a:gd name="txT" fmla="*/ 0 h 229"/>
                <a:gd name="txR" fmla="*/ 231 w 231"/>
                <a:gd name="txB" fmla="*/ 229 h 229"/>
              </a:gdLst>
              <a:ahLst/>
              <a:cxnLst>
                <a:cxn ang="0">
                  <a:pos x="231" y="0"/>
                </a:cxn>
                <a:cxn ang="0">
                  <a:pos x="214" y="29"/>
                </a:cxn>
                <a:cxn ang="0">
                  <a:pos x="199" y="57"/>
                </a:cxn>
                <a:cxn ang="0">
                  <a:pos x="184" y="83"/>
                </a:cxn>
                <a:cxn ang="0">
                  <a:pos x="169" y="107"/>
                </a:cxn>
                <a:cxn ang="0">
                  <a:pos x="152" y="128"/>
                </a:cxn>
                <a:cxn ang="0">
                  <a:pos x="137" y="149"/>
                </a:cxn>
                <a:cxn ang="0">
                  <a:pos x="128" y="158"/>
                </a:cxn>
                <a:cxn ang="0">
                  <a:pos x="120" y="168"/>
                </a:cxn>
                <a:cxn ang="0">
                  <a:pos x="105" y="185"/>
                </a:cxn>
                <a:cxn ang="0">
                  <a:pos x="90" y="197"/>
                </a:cxn>
                <a:cxn ang="0">
                  <a:pos x="75" y="207"/>
                </a:cxn>
                <a:cxn ang="0">
                  <a:pos x="61" y="215"/>
                </a:cxn>
                <a:cxn ang="0">
                  <a:pos x="49" y="223"/>
                </a:cxn>
                <a:cxn ang="0">
                  <a:pos x="35" y="226"/>
                </a:cxn>
                <a:cxn ang="0">
                  <a:pos x="22" y="229"/>
                </a:cxn>
                <a:cxn ang="0">
                  <a:pos x="10" y="228"/>
                </a:cxn>
                <a:cxn ang="0">
                  <a:pos x="0" y="227"/>
                </a:cxn>
              </a:cxnLst>
              <a:rect l="txL" t="txT" r="txR" b="txB"/>
              <a:pathLst>
                <a:path w="231" h="229">
                  <a:moveTo>
                    <a:pt x="231" y="0"/>
                  </a:moveTo>
                  <a:lnTo>
                    <a:pt x="214" y="29"/>
                  </a:lnTo>
                  <a:lnTo>
                    <a:pt x="199" y="57"/>
                  </a:lnTo>
                  <a:lnTo>
                    <a:pt x="184" y="83"/>
                  </a:lnTo>
                  <a:lnTo>
                    <a:pt x="169" y="107"/>
                  </a:lnTo>
                  <a:lnTo>
                    <a:pt x="152" y="128"/>
                  </a:lnTo>
                  <a:lnTo>
                    <a:pt x="137" y="149"/>
                  </a:lnTo>
                  <a:lnTo>
                    <a:pt x="128" y="158"/>
                  </a:lnTo>
                  <a:lnTo>
                    <a:pt x="120" y="168"/>
                  </a:lnTo>
                  <a:lnTo>
                    <a:pt x="105" y="185"/>
                  </a:lnTo>
                  <a:lnTo>
                    <a:pt x="90" y="197"/>
                  </a:lnTo>
                  <a:lnTo>
                    <a:pt x="75" y="207"/>
                  </a:lnTo>
                  <a:lnTo>
                    <a:pt x="61" y="215"/>
                  </a:lnTo>
                  <a:lnTo>
                    <a:pt x="49" y="223"/>
                  </a:lnTo>
                  <a:lnTo>
                    <a:pt x="35" y="226"/>
                  </a:lnTo>
                  <a:lnTo>
                    <a:pt x="22" y="229"/>
                  </a:lnTo>
                  <a:lnTo>
                    <a:pt x="10" y="228"/>
                  </a:lnTo>
                  <a:lnTo>
                    <a:pt x="0" y="227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52" name="Freeform 171"/>
            <p:cNvSpPr/>
            <p:nvPr/>
          </p:nvSpPr>
          <p:spPr>
            <a:xfrm>
              <a:off x="3659" y="3704"/>
              <a:ext cx="41" cy="76"/>
            </a:xfrm>
            <a:custGeom>
              <a:avLst/>
              <a:gdLst>
                <a:gd name="txL" fmla="*/ 0 w 163"/>
                <a:gd name="txT" fmla="*/ 0 h 229"/>
                <a:gd name="txR" fmla="*/ 163 w 163"/>
                <a:gd name="txB" fmla="*/ 229 h 229"/>
              </a:gdLst>
              <a:ahLst/>
              <a:cxnLst>
                <a:cxn ang="0">
                  <a:pos x="163" y="229"/>
                </a:cxn>
                <a:cxn ang="0">
                  <a:pos x="147" y="227"/>
                </a:cxn>
                <a:cxn ang="0">
                  <a:pos x="133" y="225"/>
                </a:cxn>
                <a:cxn ang="0">
                  <a:pos x="106" y="219"/>
                </a:cxn>
                <a:cxn ang="0">
                  <a:pos x="94" y="214"/>
                </a:cxn>
                <a:cxn ang="0">
                  <a:pos x="84" y="209"/>
                </a:cxn>
                <a:cxn ang="0">
                  <a:pos x="65" y="199"/>
                </a:cxn>
                <a:cxn ang="0">
                  <a:pos x="49" y="185"/>
                </a:cxn>
                <a:cxn ang="0">
                  <a:pos x="37" y="169"/>
                </a:cxn>
                <a:cxn ang="0">
                  <a:pos x="29" y="149"/>
                </a:cxn>
                <a:cxn ang="0">
                  <a:pos x="25" y="138"/>
                </a:cxn>
                <a:cxn ang="0">
                  <a:pos x="24" y="128"/>
                </a:cxn>
                <a:cxn ang="0">
                  <a:pos x="19" y="105"/>
                </a:cxn>
                <a:cxn ang="0">
                  <a:pos x="16" y="84"/>
                </a:cxn>
                <a:cxn ang="0">
                  <a:pos x="12" y="65"/>
                </a:cxn>
                <a:cxn ang="0">
                  <a:pos x="10" y="48"/>
                </a:cxn>
                <a:cxn ang="0">
                  <a:pos x="3" y="20"/>
                </a:cxn>
                <a:cxn ang="0">
                  <a:pos x="1" y="8"/>
                </a:cxn>
                <a:cxn ang="0">
                  <a:pos x="0" y="0"/>
                </a:cxn>
              </a:cxnLst>
              <a:rect l="txL" t="txT" r="txR" b="txB"/>
              <a:pathLst>
                <a:path w="163" h="229">
                  <a:moveTo>
                    <a:pt x="163" y="229"/>
                  </a:moveTo>
                  <a:lnTo>
                    <a:pt x="147" y="227"/>
                  </a:lnTo>
                  <a:lnTo>
                    <a:pt x="133" y="225"/>
                  </a:lnTo>
                  <a:lnTo>
                    <a:pt x="106" y="219"/>
                  </a:lnTo>
                  <a:lnTo>
                    <a:pt x="94" y="214"/>
                  </a:lnTo>
                  <a:lnTo>
                    <a:pt x="84" y="209"/>
                  </a:lnTo>
                  <a:lnTo>
                    <a:pt x="65" y="199"/>
                  </a:lnTo>
                  <a:lnTo>
                    <a:pt x="49" y="185"/>
                  </a:lnTo>
                  <a:lnTo>
                    <a:pt x="37" y="169"/>
                  </a:lnTo>
                  <a:lnTo>
                    <a:pt x="29" y="149"/>
                  </a:lnTo>
                  <a:lnTo>
                    <a:pt x="25" y="138"/>
                  </a:lnTo>
                  <a:lnTo>
                    <a:pt x="24" y="128"/>
                  </a:lnTo>
                  <a:lnTo>
                    <a:pt x="19" y="105"/>
                  </a:lnTo>
                  <a:lnTo>
                    <a:pt x="16" y="84"/>
                  </a:lnTo>
                  <a:lnTo>
                    <a:pt x="12" y="65"/>
                  </a:lnTo>
                  <a:lnTo>
                    <a:pt x="10" y="48"/>
                  </a:lnTo>
                  <a:lnTo>
                    <a:pt x="3" y="20"/>
                  </a:lnTo>
                  <a:lnTo>
                    <a:pt x="1" y="8"/>
                  </a:lnTo>
                  <a:lnTo>
                    <a:pt x="0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53" name="Freeform 172"/>
            <p:cNvSpPr/>
            <p:nvPr/>
          </p:nvSpPr>
          <p:spPr>
            <a:xfrm>
              <a:off x="3626" y="3634"/>
              <a:ext cx="33" cy="70"/>
            </a:xfrm>
            <a:custGeom>
              <a:avLst/>
              <a:gdLst>
                <a:gd name="txL" fmla="*/ 0 w 133"/>
                <a:gd name="txT" fmla="*/ 0 h 209"/>
                <a:gd name="txR" fmla="*/ 133 w 133"/>
                <a:gd name="txB" fmla="*/ 209 h 209"/>
              </a:gdLst>
              <a:ahLst/>
              <a:cxnLst>
                <a:cxn ang="0">
                  <a:pos x="0" y="1"/>
                </a:cxn>
                <a:cxn ang="0">
                  <a:pos x="16" y="0"/>
                </a:cxn>
                <a:cxn ang="0">
                  <a:pos x="32" y="3"/>
                </a:cxn>
                <a:cxn ang="0">
                  <a:pos x="47" y="6"/>
                </a:cxn>
                <a:cxn ang="0">
                  <a:pos x="62" y="13"/>
                </a:cxn>
                <a:cxn ang="0">
                  <a:pos x="74" y="18"/>
                </a:cxn>
                <a:cxn ang="0">
                  <a:pos x="85" y="28"/>
                </a:cxn>
                <a:cxn ang="0">
                  <a:pos x="95" y="38"/>
                </a:cxn>
                <a:cxn ang="0">
                  <a:pos x="105" y="51"/>
                </a:cxn>
                <a:cxn ang="0">
                  <a:pos x="111" y="64"/>
                </a:cxn>
                <a:cxn ang="0">
                  <a:pos x="118" y="79"/>
                </a:cxn>
                <a:cxn ang="0">
                  <a:pos x="123" y="96"/>
                </a:cxn>
                <a:cxn ang="0">
                  <a:pos x="128" y="116"/>
                </a:cxn>
                <a:cxn ang="0">
                  <a:pos x="130" y="136"/>
                </a:cxn>
                <a:cxn ang="0">
                  <a:pos x="133" y="159"/>
                </a:cxn>
                <a:cxn ang="0">
                  <a:pos x="133" y="183"/>
                </a:cxn>
                <a:cxn ang="0">
                  <a:pos x="133" y="209"/>
                </a:cxn>
              </a:cxnLst>
              <a:rect l="txL" t="txT" r="txR" b="txB"/>
              <a:pathLst>
                <a:path w="133" h="209">
                  <a:moveTo>
                    <a:pt x="0" y="1"/>
                  </a:moveTo>
                  <a:lnTo>
                    <a:pt x="16" y="0"/>
                  </a:lnTo>
                  <a:lnTo>
                    <a:pt x="32" y="3"/>
                  </a:lnTo>
                  <a:lnTo>
                    <a:pt x="47" y="6"/>
                  </a:lnTo>
                  <a:lnTo>
                    <a:pt x="62" y="13"/>
                  </a:lnTo>
                  <a:lnTo>
                    <a:pt x="74" y="18"/>
                  </a:lnTo>
                  <a:lnTo>
                    <a:pt x="85" y="28"/>
                  </a:lnTo>
                  <a:lnTo>
                    <a:pt x="95" y="38"/>
                  </a:lnTo>
                  <a:lnTo>
                    <a:pt x="105" y="51"/>
                  </a:lnTo>
                  <a:lnTo>
                    <a:pt x="111" y="64"/>
                  </a:lnTo>
                  <a:lnTo>
                    <a:pt x="118" y="79"/>
                  </a:lnTo>
                  <a:lnTo>
                    <a:pt x="123" y="96"/>
                  </a:lnTo>
                  <a:lnTo>
                    <a:pt x="128" y="116"/>
                  </a:lnTo>
                  <a:lnTo>
                    <a:pt x="130" y="136"/>
                  </a:lnTo>
                  <a:lnTo>
                    <a:pt x="133" y="159"/>
                  </a:lnTo>
                  <a:lnTo>
                    <a:pt x="133" y="183"/>
                  </a:lnTo>
                  <a:lnTo>
                    <a:pt x="133" y="209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54" name="Freeform 173"/>
            <p:cNvSpPr/>
            <p:nvPr/>
          </p:nvSpPr>
          <p:spPr>
            <a:xfrm>
              <a:off x="3659" y="3631"/>
              <a:ext cx="59" cy="73"/>
            </a:xfrm>
            <a:custGeom>
              <a:avLst/>
              <a:gdLst>
                <a:gd name="txL" fmla="*/ 0 w 235"/>
                <a:gd name="txT" fmla="*/ 0 h 219"/>
                <a:gd name="txR" fmla="*/ 235 w 235"/>
                <a:gd name="txB" fmla="*/ 219 h 219"/>
              </a:gdLst>
              <a:ahLst/>
              <a:cxnLst>
                <a:cxn ang="0">
                  <a:pos x="0" y="219"/>
                </a:cxn>
                <a:cxn ang="0">
                  <a:pos x="2" y="213"/>
                </a:cxn>
                <a:cxn ang="0">
                  <a:pos x="14" y="180"/>
                </a:cxn>
                <a:cxn ang="0">
                  <a:pos x="26" y="153"/>
                </a:cxn>
                <a:cxn ang="0">
                  <a:pos x="39" y="127"/>
                </a:cxn>
                <a:cxn ang="0">
                  <a:pos x="52" y="104"/>
                </a:cxn>
                <a:cxn ang="0">
                  <a:pos x="65" y="83"/>
                </a:cxn>
                <a:cxn ang="0">
                  <a:pos x="80" y="64"/>
                </a:cxn>
                <a:cxn ang="0">
                  <a:pos x="94" y="47"/>
                </a:cxn>
                <a:cxn ang="0">
                  <a:pos x="109" y="34"/>
                </a:cxn>
                <a:cxn ang="0">
                  <a:pos x="123" y="21"/>
                </a:cxn>
                <a:cxn ang="0">
                  <a:pos x="138" y="13"/>
                </a:cxn>
                <a:cxn ang="0">
                  <a:pos x="153" y="6"/>
                </a:cxn>
                <a:cxn ang="0">
                  <a:pos x="169" y="3"/>
                </a:cxn>
                <a:cxn ang="0">
                  <a:pos x="184" y="0"/>
                </a:cxn>
                <a:cxn ang="0">
                  <a:pos x="201" y="1"/>
                </a:cxn>
                <a:cxn ang="0">
                  <a:pos x="217" y="5"/>
                </a:cxn>
                <a:cxn ang="0">
                  <a:pos x="235" y="11"/>
                </a:cxn>
              </a:cxnLst>
              <a:rect l="txL" t="txT" r="txR" b="txB"/>
              <a:pathLst>
                <a:path w="235" h="219">
                  <a:moveTo>
                    <a:pt x="0" y="219"/>
                  </a:moveTo>
                  <a:lnTo>
                    <a:pt x="2" y="213"/>
                  </a:lnTo>
                  <a:lnTo>
                    <a:pt x="14" y="180"/>
                  </a:lnTo>
                  <a:lnTo>
                    <a:pt x="26" y="153"/>
                  </a:lnTo>
                  <a:lnTo>
                    <a:pt x="39" y="127"/>
                  </a:lnTo>
                  <a:lnTo>
                    <a:pt x="52" y="104"/>
                  </a:lnTo>
                  <a:lnTo>
                    <a:pt x="65" y="83"/>
                  </a:lnTo>
                  <a:lnTo>
                    <a:pt x="80" y="64"/>
                  </a:lnTo>
                  <a:lnTo>
                    <a:pt x="94" y="47"/>
                  </a:lnTo>
                  <a:lnTo>
                    <a:pt x="109" y="34"/>
                  </a:lnTo>
                  <a:lnTo>
                    <a:pt x="123" y="21"/>
                  </a:lnTo>
                  <a:lnTo>
                    <a:pt x="138" y="13"/>
                  </a:lnTo>
                  <a:lnTo>
                    <a:pt x="153" y="6"/>
                  </a:lnTo>
                  <a:lnTo>
                    <a:pt x="169" y="3"/>
                  </a:lnTo>
                  <a:lnTo>
                    <a:pt x="184" y="0"/>
                  </a:lnTo>
                  <a:lnTo>
                    <a:pt x="201" y="1"/>
                  </a:lnTo>
                  <a:lnTo>
                    <a:pt x="217" y="5"/>
                  </a:lnTo>
                  <a:lnTo>
                    <a:pt x="235" y="11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55" name="Line 174"/>
            <p:cNvSpPr/>
            <p:nvPr/>
          </p:nvSpPr>
          <p:spPr>
            <a:xfrm flipH="1" flipV="1">
              <a:off x="4126" y="3483"/>
              <a:ext cx="28" cy="158"/>
            </a:xfrm>
            <a:prstGeom prst="line">
              <a:avLst/>
            </a:prstGeom>
            <a:ln w="222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56" name="Line 175"/>
            <p:cNvSpPr/>
            <p:nvPr/>
          </p:nvSpPr>
          <p:spPr>
            <a:xfrm flipV="1">
              <a:off x="4154" y="3483"/>
              <a:ext cx="113" cy="158"/>
            </a:xfrm>
            <a:prstGeom prst="line">
              <a:avLst/>
            </a:prstGeom>
            <a:ln w="222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57" name="Line 176"/>
            <p:cNvSpPr/>
            <p:nvPr/>
          </p:nvSpPr>
          <p:spPr>
            <a:xfrm flipV="1">
              <a:off x="4129" y="3641"/>
              <a:ext cx="25" cy="165"/>
            </a:xfrm>
            <a:prstGeom prst="line">
              <a:avLst/>
            </a:prstGeom>
            <a:ln w="222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58" name="Freeform 177"/>
            <p:cNvSpPr/>
            <p:nvPr/>
          </p:nvSpPr>
          <p:spPr>
            <a:xfrm>
              <a:off x="4358" y="3641"/>
              <a:ext cx="101" cy="144"/>
            </a:xfrm>
            <a:custGeom>
              <a:avLst/>
              <a:gdLst>
                <a:gd name="txL" fmla="*/ 0 w 402"/>
                <a:gd name="txT" fmla="*/ 0 h 431"/>
                <a:gd name="txR" fmla="*/ 402 w 402"/>
                <a:gd name="txB" fmla="*/ 431 h 431"/>
              </a:gdLst>
              <a:ahLst/>
              <a:cxnLst>
                <a:cxn ang="0">
                  <a:pos x="402" y="125"/>
                </a:cxn>
                <a:cxn ang="0">
                  <a:pos x="397" y="133"/>
                </a:cxn>
                <a:cxn ang="0">
                  <a:pos x="393" y="145"/>
                </a:cxn>
                <a:cxn ang="0">
                  <a:pos x="388" y="157"/>
                </a:cxn>
                <a:cxn ang="0">
                  <a:pos x="383" y="174"/>
                </a:cxn>
                <a:cxn ang="0">
                  <a:pos x="371" y="211"/>
                </a:cxn>
                <a:cxn ang="0">
                  <a:pos x="358" y="256"/>
                </a:cxn>
                <a:cxn ang="0">
                  <a:pos x="353" y="267"/>
                </a:cxn>
                <a:cxn ang="0">
                  <a:pos x="351" y="273"/>
                </a:cxn>
                <a:cxn ang="0">
                  <a:pos x="349" y="279"/>
                </a:cxn>
                <a:cxn ang="0">
                  <a:pos x="339" y="302"/>
                </a:cxn>
                <a:cxn ang="0">
                  <a:pos x="327" y="322"/>
                </a:cxn>
                <a:cxn ang="0">
                  <a:pos x="313" y="342"/>
                </a:cxn>
                <a:cxn ang="0">
                  <a:pos x="308" y="345"/>
                </a:cxn>
                <a:cxn ang="0">
                  <a:pos x="304" y="350"/>
                </a:cxn>
                <a:cxn ang="0">
                  <a:pos x="297" y="358"/>
                </a:cxn>
                <a:cxn ang="0">
                  <a:pos x="279" y="375"/>
                </a:cxn>
                <a:cxn ang="0">
                  <a:pos x="269" y="382"/>
                </a:cxn>
                <a:cxn ang="0">
                  <a:pos x="264" y="385"/>
                </a:cxn>
                <a:cxn ang="0">
                  <a:pos x="260" y="390"/>
                </a:cxn>
                <a:cxn ang="0">
                  <a:pos x="240" y="403"/>
                </a:cxn>
                <a:cxn ang="0">
                  <a:pos x="217" y="413"/>
                </a:cxn>
                <a:cxn ang="0">
                  <a:pos x="195" y="422"/>
                </a:cxn>
                <a:cxn ang="0">
                  <a:pos x="172" y="427"/>
                </a:cxn>
                <a:cxn ang="0">
                  <a:pos x="152" y="431"/>
                </a:cxn>
                <a:cxn ang="0">
                  <a:pos x="130" y="431"/>
                </a:cxn>
                <a:cxn ang="0">
                  <a:pos x="108" y="430"/>
                </a:cxn>
                <a:cxn ang="0">
                  <a:pos x="86" y="425"/>
                </a:cxn>
                <a:cxn ang="0">
                  <a:pos x="65" y="420"/>
                </a:cxn>
                <a:cxn ang="0">
                  <a:pos x="54" y="414"/>
                </a:cxn>
                <a:cxn ang="0">
                  <a:pos x="45" y="408"/>
                </a:cxn>
                <a:cxn ang="0">
                  <a:pos x="29" y="396"/>
                </a:cxn>
                <a:cxn ang="0">
                  <a:pos x="22" y="388"/>
                </a:cxn>
                <a:cxn ang="0">
                  <a:pos x="17" y="382"/>
                </a:cxn>
                <a:cxn ang="0">
                  <a:pos x="8" y="365"/>
                </a:cxn>
                <a:cxn ang="0">
                  <a:pos x="1" y="345"/>
                </a:cxn>
                <a:cxn ang="0">
                  <a:pos x="0" y="324"/>
                </a:cxn>
                <a:cxn ang="0">
                  <a:pos x="1" y="299"/>
                </a:cxn>
                <a:cxn ang="0">
                  <a:pos x="8" y="274"/>
                </a:cxn>
                <a:cxn ang="0">
                  <a:pos x="14" y="245"/>
                </a:cxn>
                <a:cxn ang="0">
                  <a:pos x="23" y="215"/>
                </a:cxn>
                <a:cxn ang="0">
                  <a:pos x="33" y="183"/>
                </a:cxn>
                <a:cxn ang="0">
                  <a:pos x="44" y="149"/>
                </a:cxn>
                <a:cxn ang="0">
                  <a:pos x="55" y="114"/>
                </a:cxn>
                <a:cxn ang="0">
                  <a:pos x="69" y="77"/>
                </a:cxn>
                <a:cxn ang="0">
                  <a:pos x="83" y="39"/>
                </a:cxn>
                <a:cxn ang="0">
                  <a:pos x="99" y="0"/>
                </a:cxn>
              </a:cxnLst>
              <a:rect l="txL" t="txT" r="txR" b="txB"/>
              <a:pathLst>
                <a:path w="402" h="431">
                  <a:moveTo>
                    <a:pt x="402" y="125"/>
                  </a:moveTo>
                  <a:lnTo>
                    <a:pt x="397" y="133"/>
                  </a:lnTo>
                  <a:lnTo>
                    <a:pt x="393" y="145"/>
                  </a:lnTo>
                  <a:lnTo>
                    <a:pt x="388" y="157"/>
                  </a:lnTo>
                  <a:lnTo>
                    <a:pt x="383" y="174"/>
                  </a:lnTo>
                  <a:lnTo>
                    <a:pt x="371" y="211"/>
                  </a:lnTo>
                  <a:lnTo>
                    <a:pt x="358" y="256"/>
                  </a:lnTo>
                  <a:lnTo>
                    <a:pt x="353" y="267"/>
                  </a:lnTo>
                  <a:lnTo>
                    <a:pt x="351" y="273"/>
                  </a:lnTo>
                  <a:lnTo>
                    <a:pt x="349" y="279"/>
                  </a:lnTo>
                  <a:lnTo>
                    <a:pt x="339" y="302"/>
                  </a:lnTo>
                  <a:lnTo>
                    <a:pt x="327" y="322"/>
                  </a:lnTo>
                  <a:lnTo>
                    <a:pt x="313" y="342"/>
                  </a:lnTo>
                  <a:lnTo>
                    <a:pt x="308" y="345"/>
                  </a:lnTo>
                  <a:lnTo>
                    <a:pt x="304" y="350"/>
                  </a:lnTo>
                  <a:lnTo>
                    <a:pt x="297" y="358"/>
                  </a:lnTo>
                  <a:lnTo>
                    <a:pt x="279" y="375"/>
                  </a:lnTo>
                  <a:lnTo>
                    <a:pt x="269" y="382"/>
                  </a:lnTo>
                  <a:lnTo>
                    <a:pt x="264" y="385"/>
                  </a:lnTo>
                  <a:lnTo>
                    <a:pt x="260" y="390"/>
                  </a:lnTo>
                  <a:lnTo>
                    <a:pt x="240" y="403"/>
                  </a:lnTo>
                  <a:lnTo>
                    <a:pt x="217" y="413"/>
                  </a:lnTo>
                  <a:lnTo>
                    <a:pt x="195" y="422"/>
                  </a:lnTo>
                  <a:lnTo>
                    <a:pt x="172" y="427"/>
                  </a:lnTo>
                  <a:lnTo>
                    <a:pt x="152" y="431"/>
                  </a:lnTo>
                  <a:lnTo>
                    <a:pt x="130" y="431"/>
                  </a:lnTo>
                  <a:lnTo>
                    <a:pt x="108" y="430"/>
                  </a:lnTo>
                  <a:lnTo>
                    <a:pt x="86" y="425"/>
                  </a:lnTo>
                  <a:lnTo>
                    <a:pt x="65" y="420"/>
                  </a:lnTo>
                  <a:lnTo>
                    <a:pt x="54" y="414"/>
                  </a:lnTo>
                  <a:lnTo>
                    <a:pt x="45" y="408"/>
                  </a:lnTo>
                  <a:lnTo>
                    <a:pt x="29" y="396"/>
                  </a:lnTo>
                  <a:lnTo>
                    <a:pt x="22" y="388"/>
                  </a:lnTo>
                  <a:lnTo>
                    <a:pt x="17" y="382"/>
                  </a:lnTo>
                  <a:lnTo>
                    <a:pt x="8" y="365"/>
                  </a:lnTo>
                  <a:lnTo>
                    <a:pt x="1" y="345"/>
                  </a:lnTo>
                  <a:lnTo>
                    <a:pt x="0" y="324"/>
                  </a:lnTo>
                  <a:lnTo>
                    <a:pt x="1" y="299"/>
                  </a:lnTo>
                  <a:lnTo>
                    <a:pt x="8" y="274"/>
                  </a:lnTo>
                  <a:lnTo>
                    <a:pt x="14" y="245"/>
                  </a:lnTo>
                  <a:lnTo>
                    <a:pt x="23" y="215"/>
                  </a:lnTo>
                  <a:lnTo>
                    <a:pt x="33" y="183"/>
                  </a:lnTo>
                  <a:lnTo>
                    <a:pt x="44" y="149"/>
                  </a:lnTo>
                  <a:lnTo>
                    <a:pt x="55" y="114"/>
                  </a:lnTo>
                  <a:lnTo>
                    <a:pt x="69" y="77"/>
                  </a:lnTo>
                  <a:lnTo>
                    <a:pt x="83" y="39"/>
                  </a:lnTo>
                  <a:lnTo>
                    <a:pt x="99" y="0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59" name="Freeform 178"/>
            <p:cNvSpPr/>
            <p:nvPr/>
          </p:nvSpPr>
          <p:spPr>
            <a:xfrm>
              <a:off x="4350" y="3644"/>
              <a:ext cx="22" cy="13"/>
            </a:xfrm>
            <a:custGeom>
              <a:avLst/>
              <a:gdLst>
                <a:gd name="txL" fmla="*/ 0 w 88"/>
                <a:gd name="txT" fmla="*/ 0 h 37"/>
                <a:gd name="txR" fmla="*/ 88 w 88"/>
                <a:gd name="txB" fmla="*/ 37 h 37"/>
              </a:gdLst>
              <a:ahLst/>
              <a:cxnLst>
                <a:cxn ang="0">
                  <a:pos x="88" y="0"/>
                </a:cxn>
                <a:cxn ang="0">
                  <a:pos x="83" y="5"/>
                </a:cxn>
                <a:cxn ang="0">
                  <a:pos x="80" y="7"/>
                </a:cxn>
                <a:cxn ang="0">
                  <a:pos x="79" y="7"/>
                </a:cxn>
                <a:cxn ang="0">
                  <a:pos x="79" y="8"/>
                </a:cxn>
                <a:cxn ang="0">
                  <a:pos x="79" y="10"/>
                </a:cxn>
                <a:cxn ang="0">
                  <a:pos x="70" y="19"/>
                </a:cxn>
                <a:cxn ang="0">
                  <a:pos x="60" y="26"/>
                </a:cxn>
                <a:cxn ang="0">
                  <a:pos x="50" y="31"/>
                </a:cxn>
                <a:cxn ang="0">
                  <a:pos x="37" y="35"/>
                </a:cxn>
                <a:cxn ang="0">
                  <a:pos x="26" y="37"/>
                </a:cxn>
                <a:cxn ang="0">
                  <a:pos x="12" y="37"/>
                </a:cxn>
                <a:cxn ang="0">
                  <a:pos x="0" y="36"/>
                </a:cxn>
              </a:cxnLst>
              <a:rect l="txL" t="txT" r="txR" b="txB"/>
              <a:pathLst>
                <a:path w="88" h="37">
                  <a:moveTo>
                    <a:pt x="88" y="0"/>
                  </a:moveTo>
                  <a:lnTo>
                    <a:pt x="83" y="5"/>
                  </a:lnTo>
                  <a:lnTo>
                    <a:pt x="80" y="7"/>
                  </a:lnTo>
                  <a:lnTo>
                    <a:pt x="79" y="7"/>
                  </a:lnTo>
                  <a:lnTo>
                    <a:pt x="79" y="8"/>
                  </a:lnTo>
                  <a:lnTo>
                    <a:pt x="79" y="10"/>
                  </a:lnTo>
                  <a:lnTo>
                    <a:pt x="70" y="19"/>
                  </a:lnTo>
                  <a:lnTo>
                    <a:pt x="60" y="26"/>
                  </a:lnTo>
                  <a:lnTo>
                    <a:pt x="50" y="31"/>
                  </a:lnTo>
                  <a:lnTo>
                    <a:pt x="37" y="35"/>
                  </a:lnTo>
                  <a:lnTo>
                    <a:pt x="26" y="37"/>
                  </a:lnTo>
                  <a:lnTo>
                    <a:pt x="12" y="37"/>
                  </a:lnTo>
                  <a:lnTo>
                    <a:pt x="0" y="36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60" name="Freeform 179"/>
            <p:cNvSpPr/>
            <p:nvPr/>
          </p:nvSpPr>
          <p:spPr>
            <a:xfrm>
              <a:off x="4312" y="3683"/>
              <a:ext cx="147" cy="267"/>
            </a:xfrm>
            <a:custGeom>
              <a:avLst/>
              <a:gdLst>
                <a:gd name="txL" fmla="*/ 0 w 585"/>
                <a:gd name="txT" fmla="*/ 0 h 802"/>
                <a:gd name="txR" fmla="*/ 585 w 585"/>
                <a:gd name="txB" fmla="*/ 802 h 802"/>
              </a:gdLst>
              <a:ahLst/>
              <a:cxnLst>
                <a:cxn ang="0">
                  <a:pos x="10" y="604"/>
                </a:cxn>
                <a:cxn ang="0">
                  <a:pos x="5" y="626"/>
                </a:cxn>
                <a:cxn ang="0">
                  <a:pos x="2" y="648"/>
                </a:cxn>
                <a:cxn ang="0">
                  <a:pos x="0" y="668"/>
                </a:cxn>
                <a:cxn ang="0">
                  <a:pos x="1" y="688"/>
                </a:cxn>
                <a:cxn ang="0">
                  <a:pos x="2" y="705"/>
                </a:cxn>
                <a:cxn ang="0">
                  <a:pos x="6" y="722"/>
                </a:cxn>
                <a:cxn ang="0">
                  <a:pos x="11" y="736"/>
                </a:cxn>
                <a:cxn ang="0">
                  <a:pos x="19" y="749"/>
                </a:cxn>
                <a:cxn ang="0">
                  <a:pos x="26" y="761"/>
                </a:cxn>
                <a:cxn ang="0">
                  <a:pos x="36" y="771"/>
                </a:cxn>
                <a:cxn ang="0">
                  <a:pos x="46" y="779"/>
                </a:cxn>
                <a:cxn ang="0">
                  <a:pos x="60" y="787"/>
                </a:cxn>
                <a:cxn ang="0">
                  <a:pos x="74" y="793"/>
                </a:cxn>
                <a:cxn ang="0">
                  <a:pos x="90" y="797"/>
                </a:cxn>
                <a:cxn ang="0">
                  <a:pos x="107" y="799"/>
                </a:cxn>
                <a:cxn ang="0">
                  <a:pos x="127" y="802"/>
                </a:cxn>
                <a:cxn ang="0">
                  <a:pos x="144" y="801"/>
                </a:cxn>
                <a:cxn ang="0">
                  <a:pos x="146" y="799"/>
                </a:cxn>
                <a:cxn ang="0">
                  <a:pos x="148" y="799"/>
                </a:cxn>
                <a:cxn ang="0">
                  <a:pos x="153" y="799"/>
                </a:cxn>
                <a:cxn ang="0">
                  <a:pos x="163" y="799"/>
                </a:cxn>
                <a:cxn ang="0">
                  <a:pos x="171" y="797"/>
                </a:cxn>
                <a:cxn ang="0">
                  <a:pos x="172" y="796"/>
                </a:cxn>
                <a:cxn ang="0">
                  <a:pos x="174" y="796"/>
                </a:cxn>
                <a:cxn ang="0">
                  <a:pos x="179" y="796"/>
                </a:cxn>
                <a:cxn ang="0">
                  <a:pos x="197" y="794"/>
                </a:cxn>
                <a:cxn ang="0">
                  <a:pos x="212" y="788"/>
                </a:cxn>
                <a:cxn ang="0">
                  <a:pos x="228" y="784"/>
                </a:cxn>
                <a:cxn ang="0">
                  <a:pos x="243" y="777"/>
                </a:cxn>
                <a:cxn ang="0">
                  <a:pos x="260" y="771"/>
                </a:cxn>
                <a:cxn ang="0">
                  <a:pos x="272" y="761"/>
                </a:cxn>
                <a:cxn ang="0">
                  <a:pos x="286" y="752"/>
                </a:cxn>
                <a:cxn ang="0">
                  <a:pos x="297" y="741"/>
                </a:cxn>
                <a:cxn ang="0">
                  <a:pos x="310" y="729"/>
                </a:cxn>
                <a:cxn ang="0">
                  <a:pos x="320" y="716"/>
                </a:cxn>
                <a:cxn ang="0">
                  <a:pos x="331" y="703"/>
                </a:cxn>
                <a:cxn ang="0">
                  <a:pos x="341" y="687"/>
                </a:cxn>
                <a:cxn ang="0">
                  <a:pos x="346" y="679"/>
                </a:cxn>
                <a:cxn ang="0">
                  <a:pos x="353" y="673"/>
                </a:cxn>
                <a:cxn ang="0">
                  <a:pos x="360" y="655"/>
                </a:cxn>
                <a:cxn ang="0">
                  <a:pos x="364" y="646"/>
                </a:cxn>
                <a:cxn ang="0">
                  <a:pos x="369" y="638"/>
                </a:cxn>
                <a:cxn ang="0">
                  <a:pos x="387" y="602"/>
                </a:cxn>
                <a:cxn ang="0">
                  <a:pos x="404" y="563"/>
                </a:cxn>
                <a:cxn ang="0">
                  <a:pos x="422" y="521"/>
                </a:cxn>
                <a:cxn ang="0">
                  <a:pos x="437" y="478"/>
                </a:cxn>
                <a:cxn ang="0">
                  <a:pos x="454" y="432"/>
                </a:cxn>
                <a:cxn ang="0">
                  <a:pos x="462" y="408"/>
                </a:cxn>
                <a:cxn ang="0">
                  <a:pos x="463" y="401"/>
                </a:cxn>
                <a:cxn ang="0">
                  <a:pos x="466" y="396"/>
                </a:cxn>
                <a:cxn ang="0">
                  <a:pos x="471" y="385"/>
                </a:cxn>
                <a:cxn ang="0">
                  <a:pos x="488" y="337"/>
                </a:cxn>
                <a:cxn ang="0">
                  <a:pos x="502" y="287"/>
                </a:cxn>
                <a:cxn ang="0">
                  <a:pos x="517" y="239"/>
                </a:cxn>
                <a:cxn ang="0">
                  <a:pos x="530" y="193"/>
                </a:cxn>
                <a:cxn ang="0">
                  <a:pos x="544" y="150"/>
                </a:cxn>
                <a:cxn ang="0">
                  <a:pos x="554" y="109"/>
                </a:cxn>
                <a:cxn ang="0">
                  <a:pos x="565" y="70"/>
                </a:cxn>
                <a:cxn ang="0">
                  <a:pos x="575" y="33"/>
                </a:cxn>
                <a:cxn ang="0">
                  <a:pos x="585" y="0"/>
                </a:cxn>
              </a:cxnLst>
              <a:rect l="txL" t="txT" r="txR" b="txB"/>
              <a:pathLst>
                <a:path w="585" h="802">
                  <a:moveTo>
                    <a:pt x="10" y="604"/>
                  </a:moveTo>
                  <a:lnTo>
                    <a:pt x="5" y="626"/>
                  </a:lnTo>
                  <a:lnTo>
                    <a:pt x="2" y="648"/>
                  </a:lnTo>
                  <a:lnTo>
                    <a:pt x="0" y="668"/>
                  </a:lnTo>
                  <a:lnTo>
                    <a:pt x="1" y="688"/>
                  </a:lnTo>
                  <a:lnTo>
                    <a:pt x="2" y="705"/>
                  </a:lnTo>
                  <a:lnTo>
                    <a:pt x="6" y="722"/>
                  </a:lnTo>
                  <a:lnTo>
                    <a:pt x="11" y="736"/>
                  </a:lnTo>
                  <a:lnTo>
                    <a:pt x="19" y="749"/>
                  </a:lnTo>
                  <a:lnTo>
                    <a:pt x="26" y="761"/>
                  </a:lnTo>
                  <a:lnTo>
                    <a:pt x="36" y="771"/>
                  </a:lnTo>
                  <a:lnTo>
                    <a:pt x="46" y="779"/>
                  </a:lnTo>
                  <a:lnTo>
                    <a:pt x="60" y="787"/>
                  </a:lnTo>
                  <a:lnTo>
                    <a:pt x="74" y="793"/>
                  </a:lnTo>
                  <a:lnTo>
                    <a:pt x="90" y="797"/>
                  </a:lnTo>
                  <a:lnTo>
                    <a:pt x="107" y="799"/>
                  </a:lnTo>
                  <a:lnTo>
                    <a:pt x="127" y="802"/>
                  </a:lnTo>
                  <a:lnTo>
                    <a:pt x="144" y="801"/>
                  </a:lnTo>
                  <a:lnTo>
                    <a:pt x="146" y="799"/>
                  </a:lnTo>
                  <a:lnTo>
                    <a:pt x="148" y="799"/>
                  </a:lnTo>
                  <a:lnTo>
                    <a:pt x="153" y="799"/>
                  </a:lnTo>
                  <a:lnTo>
                    <a:pt x="163" y="799"/>
                  </a:lnTo>
                  <a:lnTo>
                    <a:pt x="171" y="797"/>
                  </a:lnTo>
                  <a:lnTo>
                    <a:pt x="172" y="796"/>
                  </a:lnTo>
                  <a:lnTo>
                    <a:pt x="174" y="796"/>
                  </a:lnTo>
                  <a:lnTo>
                    <a:pt x="179" y="796"/>
                  </a:lnTo>
                  <a:lnTo>
                    <a:pt x="197" y="794"/>
                  </a:lnTo>
                  <a:lnTo>
                    <a:pt x="212" y="788"/>
                  </a:lnTo>
                  <a:lnTo>
                    <a:pt x="228" y="784"/>
                  </a:lnTo>
                  <a:lnTo>
                    <a:pt x="243" y="777"/>
                  </a:lnTo>
                  <a:lnTo>
                    <a:pt x="260" y="771"/>
                  </a:lnTo>
                  <a:lnTo>
                    <a:pt x="272" y="761"/>
                  </a:lnTo>
                  <a:lnTo>
                    <a:pt x="286" y="752"/>
                  </a:lnTo>
                  <a:lnTo>
                    <a:pt x="297" y="741"/>
                  </a:lnTo>
                  <a:lnTo>
                    <a:pt x="310" y="729"/>
                  </a:lnTo>
                  <a:lnTo>
                    <a:pt x="320" y="716"/>
                  </a:lnTo>
                  <a:lnTo>
                    <a:pt x="331" y="703"/>
                  </a:lnTo>
                  <a:lnTo>
                    <a:pt x="341" y="687"/>
                  </a:lnTo>
                  <a:lnTo>
                    <a:pt x="346" y="679"/>
                  </a:lnTo>
                  <a:lnTo>
                    <a:pt x="353" y="673"/>
                  </a:lnTo>
                  <a:lnTo>
                    <a:pt x="360" y="655"/>
                  </a:lnTo>
                  <a:lnTo>
                    <a:pt x="364" y="646"/>
                  </a:lnTo>
                  <a:lnTo>
                    <a:pt x="369" y="638"/>
                  </a:lnTo>
                  <a:lnTo>
                    <a:pt x="387" y="602"/>
                  </a:lnTo>
                  <a:lnTo>
                    <a:pt x="404" y="563"/>
                  </a:lnTo>
                  <a:lnTo>
                    <a:pt x="422" y="521"/>
                  </a:lnTo>
                  <a:lnTo>
                    <a:pt x="437" y="478"/>
                  </a:lnTo>
                  <a:lnTo>
                    <a:pt x="454" y="432"/>
                  </a:lnTo>
                  <a:lnTo>
                    <a:pt x="462" y="408"/>
                  </a:lnTo>
                  <a:lnTo>
                    <a:pt x="463" y="401"/>
                  </a:lnTo>
                  <a:lnTo>
                    <a:pt x="466" y="396"/>
                  </a:lnTo>
                  <a:lnTo>
                    <a:pt x="471" y="385"/>
                  </a:lnTo>
                  <a:lnTo>
                    <a:pt x="488" y="337"/>
                  </a:lnTo>
                  <a:lnTo>
                    <a:pt x="502" y="287"/>
                  </a:lnTo>
                  <a:lnTo>
                    <a:pt x="517" y="239"/>
                  </a:lnTo>
                  <a:lnTo>
                    <a:pt x="530" y="193"/>
                  </a:lnTo>
                  <a:lnTo>
                    <a:pt x="544" y="150"/>
                  </a:lnTo>
                  <a:lnTo>
                    <a:pt x="554" y="109"/>
                  </a:lnTo>
                  <a:lnTo>
                    <a:pt x="565" y="70"/>
                  </a:lnTo>
                  <a:lnTo>
                    <a:pt x="575" y="33"/>
                  </a:lnTo>
                  <a:lnTo>
                    <a:pt x="585" y="0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61" name="Freeform 180"/>
            <p:cNvSpPr/>
            <p:nvPr/>
          </p:nvSpPr>
          <p:spPr>
            <a:xfrm>
              <a:off x="4459" y="3638"/>
              <a:ext cx="13" cy="45"/>
            </a:xfrm>
            <a:custGeom>
              <a:avLst/>
              <a:gdLst>
                <a:gd name="txL" fmla="*/ 0 w 52"/>
                <a:gd name="txT" fmla="*/ 0 h 134"/>
                <a:gd name="txR" fmla="*/ 52 w 52"/>
                <a:gd name="txB" fmla="*/ 134 h 134"/>
              </a:gdLst>
              <a:ahLst/>
              <a:cxnLst>
                <a:cxn ang="0">
                  <a:pos x="0" y="134"/>
                </a:cxn>
                <a:cxn ang="0">
                  <a:pos x="3" y="118"/>
                </a:cxn>
                <a:cxn ang="0">
                  <a:pos x="8" y="104"/>
                </a:cxn>
                <a:cxn ang="0">
                  <a:pos x="19" y="72"/>
                </a:cxn>
                <a:cxn ang="0">
                  <a:pos x="33" y="37"/>
                </a:cxn>
                <a:cxn ang="0">
                  <a:pos x="52" y="0"/>
                </a:cxn>
                <a:cxn ang="0">
                  <a:pos x="36" y="38"/>
                </a:cxn>
                <a:cxn ang="0">
                  <a:pos x="23" y="74"/>
                </a:cxn>
                <a:cxn ang="0">
                  <a:pos x="10" y="105"/>
                </a:cxn>
                <a:cxn ang="0">
                  <a:pos x="0" y="134"/>
                </a:cxn>
              </a:cxnLst>
              <a:rect l="txL" t="txT" r="txR" b="txB"/>
              <a:pathLst>
                <a:path w="52" h="134">
                  <a:moveTo>
                    <a:pt x="0" y="134"/>
                  </a:moveTo>
                  <a:lnTo>
                    <a:pt x="3" y="118"/>
                  </a:lnTo>
                  <a:lnTo>
                    <a:pt x="8" y="104"/>
                  </a:lnTo>
                  <a:lnTo>
                    <a:pt x="19" y="72"/>
                  </a:lnTo>
                  <a:lnTo>
                    <a:pt x="33" y="37"/>
                  </a:lnTo>
                  <a:lnTo>
                    <a:pt x="52" y="0"/>
                  </a:lnTo>
                  <a:lnTo>
                    <a:pt x="36" y="38"/>
                  </a:lnTo>
                  <a:lnTo>
                    <a:pt x="23" y="74"/>
                  </a:lnTo>
                  <a:lnTo>
                    <a:pt x="10" y="105"/>
                  </a:lnTo>
                  <a:lnTo>
                    <a:pt x="0" y="134"/>
                  </a:lnTo>
                </a:path>
              </a:pathLst>
            </a:custGeom>
            <a:noFill/>
            <a:ln w="22225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62" name="Freeform 181"/>
            <p:cNvSpPr/>
            <p:nvPr/>
          </p:nvSpPr>
          <p:spPr>
            <a:xfrm>
              <a:off x="4773" y="3493"/>
              <a:ext cx="220" cy="292"/>
            </a:xfrm>
            <a:custGeom>
              <a:avLst/>
              <a:gdLst>
                <a:gd name="txL" fmla="*/ 0 w 883"/>
                <a:gd name="txT" fmla="*/ 0 h 874"/>
                <a:gd name="txR" fmla="*/ 883 w 883"/>
                <a:gd name="txB" fmla="*/ 874 h 874"/>
              </a:gdLst>
              <a:ahLst/>
              <a:cxnLst>
                <a:cxn ang="0">
                  <a:pos x="599" y="874"/>
                </a:cxn>
                <a:cxn ang="0">
                  <a:pos x="0" y="874"/>
                </a:cxn>
                <a:cxn ang="0">
                  <a:pos x="883" y="0"/>
                </a:cxn>
              </a:cxnLst>
              <a:rect l="txL" t="txT" r="txR" b="txB"/>
              <a:pathLst>
                <a:path w="883" h="874">
                  <a:moveTo>
                    <a:pt x="599" y="874"/>
                  </a:moveTo>
                  <a:lnTo>
                    <a:pt x="0" y="874"/>
                  </a:lnTo>
                  <a:lnTo>
                    <a:pt x="883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63" name="Line 182"/>
            <p:cNvSpPr/>
            <p:nvPr/>
          </p:nvSpPr>
          <p:spPr>
            <a:xfrm flipH="1">
              <a:off x="4858" y="3485"/>
              <a:ext cx="141" cy="0"/>
            </a:xfrm>
            <a:prstGeom prst="line">
              <a:avLst/>
            </a:prstGeom>
            <a:ln w="1905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64" name="Freeform 183"/>
            <p:cNvSpPr/>
            <p:nvPr/>
          </p:nvSpPr>
          <p:spPr>
            <a:xfrm>
              <a:off x="5055" y="3631"/>
              <a:ext cx="106" cy="142"/>
            </a:xfrm>
            <a:custGeom>
              <a:avLst/>
              <a:gdLst>
                <a:gd name="txL" fmla="*/ 0 w 424"/>
                <a:gd name="txT" fmla="*/ 0 h 427"/>
                <a:gd name="txR" fmla="*/ 424 w 424"/>
                <a:gd name="txB" fmla="*/ 427 h 427"/>
              </a:gdLst>
              <a:ahLst/>
              <a:cxnLst>
                <a:cxn ang="0">
                  <a:pos x="337" y="427"/>
                </a:cxn>
                <a:cxn ang="0">
                  <a:pos x="0" y="427"/>
                </a:cxn>
                <a:cxn ang="0">
                  <a:pos x="424" y="0"/>
                </a:cxn>
                <a:cxn ang="0">
                  <a:pos x="125" y="0"/>
                </a:cxn>
              </a:cxnLst>
              <a:rect l="txL" t="txT" r="txR" b="txB"/>
              <a:pathLst>
                <a:path w="424" h="427">
                  <a:moveTo>
                    <a:pt x="337" y="427"/>
                  </a:moveTo>
                  <a:lnTo>
                    <a:pt x="0" y="427"/>
                  </a:lnTo>
                  <a:lnTo>
                    <a:pt x="424" y="0"/>
                  </a:lnTo>
                  <a:lnTo>
                    <a:pt x="125" y="0"/>
                  </a:lnTo>
                </a:path>
              </a:pathLst>
            </a:custGeom>
            <a:noFill/>
            <a:ln w="19050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65" name="Line 184"/>
            <p:cNvSpPr/>
            <p:nvPr/>
          </p:nvSpPr>
          <p:spPr>
            <a:xfrm flipV="1">
              <a:off x="2568" y="3657"/>
              <a:ext cx="7" cy="17"/>
            </a:xfrm>
            <a:prstGeom prst="line">
              <a:avLst/>
            </a:prstGeom>
            <a:ln w="20638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8366" name="Freeform 185"/>
            <p:cNvSpPr/>
            <p:nvPr/>
          </p:nvSpPr>
          <p:spPr>
            <a:xfrm>
              <a:off x="2527" y="3678"/>
              <a:ext cx="41" cy="94"/>
            </a:xfrm>
            <a:custGeom>
              <a:avLst/>
              <a:gdLst>
                <a:gd name="txL" fmla="*/ 0 w 161"/>
                <a:gd name="txT" fmla="*/ 0 h 283"/>
                <a:gd name="txR" fmla="*/ 161 w 161"/>
                <a:gd name="txB" fmla="*/ 283 h 283"/>
              </a:gdLst>
              <a:ahLst/>
              <a:cxnLst>
                <a:cxn ang="0">
                  <a:pos x="0" y="283"/>
                </a:cxn>
                <a:cxn ang="0">
                  <a:pos x="27" y="251"/>
                </a:cxn>
                <a:cxn ang="0">
                  <a:pos x="40" y="234"/>
                </a:cxn>
                <a:cxn ang="0">
                  <a:pos x="54" y="218"/>
                </a:cxn>
                <a:cxn ang="0">
                  <a:pos x="65" y="201"/>
                </a:cxn>
                <a:cxn ang="0">
                  <a:pos x="78" y="184"/>
                </a:cxn>
                <a:cxn ang="0">
                  <a:pos x="88" y="166"/>
                </a:cxn>
                <a:cxn ang="0">
                  <a:pos x="93" y="157"/>
                </a:cxn>
                <a:cxn ang="0">
                  <a:pos x="95" y="153"/>
                </a:cxn>
                <a:cxn ang="0">
                  <a:pos x="97" y="151"/>
                </a:cxn>
                <a:cxn ang="0">
                  <a:pos x="99" y="149"/>
                </a:cxn>
                <a:cxn ang="0">
                  <a:pos x="99" y="146"/>
                </a:cxn>
                <a:cxn ang="0">
                  <a:pos x="100" y="144"/>
                </a:cxn>
                <a:cxn ang="0">
                  <a:pos x="103" y="139"/>
                </a:cxn>
                <a:cxn ang="0">
                  <a:pos x="108" y="131"/>
                </a:cxn>
                <a:cxn ang="0">
                  <a:pos x="118" y="113"/>
                </a:cxn>
                <a:cxn ang="0">
                  <a:pos x="125" y="94"/>
                </a:cxn>
                <a:cxn ang="0">
                  <a:pos x="134" y="76"/>
                </a:cxn>
                <a:cxn ang="0">
                  <a:pos x="148" y="38"/>
                </a:cxn>
                <a:cxn ang="0">
                  <a:pos x="161" y="0"/>
                </a:cxn>
              </a:cxnLst>
              <a:rect l="txL" t="txT" r="txR" b="txB"/>
              <a:pathLst>
                <a:path w="161" h="283">
                  <a:moveTo>
                    <a:pt x="0" y="283"/>
                  </a:moveTo>
                  <a:lnTo>
                    <a:pt x="27" y="251"/>
                  </a:lnTo>
                  <a:lnTo>
                    <a:pt x="40" y="234"/>
                  </a:lnTo>
                  <a:lnTo>
                    <a:pt x="54" y="218"/>
                  </a:lnTo>
                  <a:lnTo>
                    <a:pt x="65" y="201"/>
                  </a:lnTo>
                  <a:lnTo>
                    <a:pt x="78" y="184"/>
                  </a:lnTo>
                  <a:lnTo>
                    <a:pt x="88" y="166"/>
                  </a:lnTo>
                  <a:lnTo>
                    <a:pt x="93" y="157"/>
                  </a:lnTo>
                  <a:lnTo>
                    <a:pt x="95" y="153"/>
                  </a:lnTo>
                  <a:lnTo>
                    <a:pt x="97" y="151"/>
                  </a:lnTo>
                  <a:lnTo>
                    <a:pt x="99" y="149"/>
                  </a:lnTo>
                  <a:lnTo>
                    <a:pt x="99" y="146"/>
                  </a:lnTo>
                  <a:lnTo>
                    <a:pt x="100" y="144"/>
                  </a:lnTo>
                  <a:lnTo>
                    <a:pt x="103" y="139"/>
                  </a:lnTo>
                  <a:lnTo>
                    <a:pt x="108" y="131"/>
                  </a:lnTo>
                  <a:lnTo>
                    <a:pt x="118" y="113"/>
                  </a:lnTo>
                  <a:lnTo>
                    <a:pt x="125" y="94"/>
                  </a:lnTo>
                  <a:lnTo>
                    <a:pt x="134" y="76"/>
                  </a:lnTo>
                  <a:lnTo>
                    <a:pt x="148" y="38"/>
                  </a:lnTo>
                  <a:lnTo>
                    <a:pt x="161" y="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67" name="Freeform 186"/>
            <p:cNvSpPr/>
            <p:nvPr/>
          </p:nvSpPr>
          <p:spPr>
            <a:xfrm>
              <a:off x="2501" y="3775"/>
              <a:ext cx="26" cy="12"/>
            </a:xfrm>
            <a:custGeom>
              <a:avLst/>
              <a:gdLst>
                <a:gd name="txL" fmla="*/ 0 w 104"/>
                <a:gd name="txT" fmla="*/ 0 h 36"/>
                <a:gd name="txR" fmla="*/ 104 w 104"/>
                <a:gd name="txB" fmla="*/ 36 h 36"/>
              </a:gdLst>
              <a:ahLst/>
              <a:cxnLst>
                <a:cxn ang="0">
                  <a:pos x="104" y="0"/>
                </a:cxn>
                <a:cxn ang="0">
                  <a:pos x="89" y="13"/>
                </a:cxn>
                <a:cxn ang="0">
                  <a:pos x="77" y="24"/>
                </a:cxn>
                <a:cxn ang="0">
                  <a:pos x="64" y="32"/>
                </a:cxn>
                <a:cxn ang="0">
                  <a:pos x="52" y="36"/>
                </a:cxn>
                <a:cxn ang="0">
                  <a:pos x="44" y="36"/>
                </a:cxn>
                <a:cxn ang="0">
                  <a:pos x="38" y="36"/>
                </a:cxn>
                <a:cxn ang="0">
                  <a:pos x="25" y="34"/>
                </a:cxn>
                <a:cxn ang="0">
                  <a:pos x="13" y="28"/>
                </a:cxn>
                <a:cxn ang="0">
                  <a:pos x="0" y="19"/>
                </a:cxn>
              </a:cxnLst>
              <a:rect l="txL" t="txT" r="txR" b="txB"/>
              <a:pathLst>
                <a:path w="104" h="36">
                  <a:moveTo>
                    <a:pt x="104" y="0"/>
                  </a:moveTo>
                  <a:lnTo>
                    <a:pt x="89" y="13"/>
                  </a:lnTo>
                  <a:lnTo>
                    <a:pt x="77" y="24"/>
                  </a:lnTo>
                  <a:lnTo>
                    <a:pt x="64" y="32"/>
                  </a:lnTo>
                  <a:lnTo>
                    <a:pt x="52" y="36"/>
                  </a:lnTo>
                  <a:lnTo>
                    <a:pt x="44" y="36"/>
                  </a:lnTo>
                  <a:lnTo>
                    <a:pt x="38" y="36"/>
                  </a:lnTo>
                  <a:lnTo>
                    <a:pt x="25" y="34"/>
                  </a:lnTo>
                  <a:lnTo>
                    <a:pt x="13" y="28"/>
                  </a:lnTo>
                  <a:lnTo>
                    <a:pt x="0" y="19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68" name="Freeform 187"/>
            <p:cNvSpPr/>
            <p:nvPr/>
          </p:nvSpPr>
          <p:spPr>
            <a:xfrm>
              <a:off x="2485" y="3643"/>
              <a:ext cx="26" cy="135"/>
            </a:xfrm>
            <a:custGeom>
              <a:avLst/>
              <a:gdLst>
                <a:gd name="txL" fmla="*/ 0 w 103"/>
                <a:gd name="txT" fmla="*/ 0 h 407"/>
                <a:gd name="txR" fmla="*/ 103 w 103"/>
                <a:gd name="txB" fmla="*/ 407 h 407"/>
              </a:gdLst>
              <a:ahLst/>
              <a:cxnLst>
                <a:cxn ang="0">
                  <a:pos x="67" y="407"/>
                </a:cxn>
                <a:cxn ang="0">
                  <a:pos x="60" y="382"/>
                </a:cxn>
                <a:cxn ang="0">
                  <a:pos x="57" y="359"/>
                </a:cxn>
                <a:cxn ang="0">
                  <a:pos x="53" y="335"/>
                </a:cxn>
                <a:cxn ang="0">
                  <a:pos x="52" y="311"/>
                </a:cxn>
                <a:cxn ang="0">
                  <a:pos x="50" y="261"/>
                </a:cxn>
                <a:cxn ang="0">
                  <a:pos x="54" y="211"/>
                </a:cxn>
                <a:cxn ang="0">
                  <a:pos x="55" y="184"/>
                </a:cxn>
                <a:cxn ang="0">
                  <a:pos x="59" y="159"/>
                </a:cxn>
                <a:cxn ang="0">
                  <a:pos x="70" y="107"/>
                </a:cxn>
                <a:cxn ang="0">
                  <a:pos x="84" y="53"/>
                </a:cxn>
                <a:cxn ang="0">
                  <a:pos x="103" y="0"/>
                </a:cxn>
                <a:cxn ang="0">
                  <a:pos x="72" y="25"/>
                </a:cxn>
                <a:cxn ang="0">
                  <a:pos x="57" y="38"/>
                </a:cxn>
                <a:cxn ang="0">
                  <a:pos x="44" y="50"/>
                </a:cxn>
                <a:cxn ang="0">
                  <a:pos x="20" y="71"/>
                </a:cxn>
                <a:cxn ang="0">
                  <a:pos x="9" y="80"/>
                </a:cxn>
                <a:cxn ang="0">
                  <a:pos x="0" y="90"/>
                </a:cxn>
              </a:cxnLst>
              <a:rect l="txL" t="txT" r="txR" b="txB"/>
              <a:pathLst>
                <a:path w="103" h="407">
                  <a:moveTo>
                    <a:pt x="67" y="407"/>
                  </a:moveTo>
                  <a:lnTo>
                    <a:pt x="60" y="382"/>
                  </a:lnTo>
                  <a:lnTo>
                    <a:pt x="57" y="359"/>
                  </a:lnTo>
                  <a:lnTo>
                    <a:pt x="53" y="335"/>
                  </a:lnTo>
                  <a:lnTo>
                    <a:pt x="52" y="311"/>
                  </a:lnTo>
                  <a:lnTo>
                    <a:pt x="50" y="261"/>
                  </a:lnTo>
                  <a:lnTo>
                    <a:pt x="54" y="211"/>
                  </a:lnTo>
                  <a:lnTo>
                    <a:pt x="55" y="184"/>
                  </a:lnTo>
                  <a:lnTo>
                    <a:pt x="59" y="159"/>
                  </a:lnTo>
                  <a:lnTo>
                    <a:pt x="70" y="107"/>
                  </a:lnTo>
                  <a:lnTo>
                    <a:pt x="84" y="53"/>
                  </a:lnTo>
                  <a:lnTo>
                    <a:pt x="103" y="0"/>
                  </a:lnTo>
                  <a:lnTo>
                    <a:pt x="72" y="25"/>
                  </a:lnTo>
                  <a:lnTo>
                    <a:pt x="57" y="38"/>
                  </a:lnTo>
                  <a:lnTo>
                    <a:pt x="44" y="50"/>
                  </a:lnTo>
                  <a:lnTo>
                    <a:pt x="20" y="71"/>
                  </a:lnTo>
                  <a:lnTo>
                    <a:pt x="9" y="80"/>
                  </a:lnTo>
                  <a:lnTo>
                    <a:pt x="0" y="90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69" name="Freeform 188"/>
            <p:cNvSpPr/>
            <p:nvPr/>
          </p:nvSpPr>
          <p:spPr>
            <a:xfrm>
              <a:off x="2572" y="3647"/>
              <a:ext cx="96" cy="142"/>
            </a:xfrm>
            <a:custGeom>
              <a:avLst/>
              <a:gdLst>
                <a:gd name="txL" fmla="*/ 0 w 384"/>
                <a:gd name="txT" fmla="*/ 0 h 426"/>
                <a:gd name="txR" fmla="*/ 384 w 384"/>
                <a:gd name="txB" fmla="*/ 426 h 426"/>
              </a:gdLst>
              <a:ahLst/>
              <a:cxnLst>
                <a:cxn ang="0">
                  <a:pos x="384" y="102"/>
                </a:cxn>
                <a:cxn ang="0">
                  <a:pos x="377" y="90"/>
                </a:cxn>
                <a:cxn ang="0">
                  <a:pos x="369" y="79"/>
                </a:cxn>
                <a:cxn ang="0">
                  <a:pos x="351" y="54"/>
                </a:cxn>
                <a:cxn ang="0">
                  <a:pos x="330" y="28"/>
                </a:cxn>
                <a:cxn ang="0">
                  <a:pos x="318" y="13"/>
                </a:cxn>
                <a:cxn ang="0">
                  <a:pos x="306" y="0"/>
                </a:cxn>
                <a:cxn ang="0">
                  <a:pos x="299" y="29"/>
                </a:cxn>
                <a:cxn ang="0">
                  <a:pos x="291" y="58"/>
                </a:cxn>
                <a:cxn ang="0">
                  <a:pos x="286" y="71"/>
                </a:cxn>
                <a:cxn ang="0">
                  <a:pos x="284" y="78"/>
                </a:cxn>
                <a:cxn ang="0">
                  <a:pos x="282" y="81"/>
                </a:cxn>
                <a:cxn ang="0">
                  <a:pos x="282" y="86"/>
                </a:cxn>
                <a:cxn ang="0">
                  <a:pos x="275" y="115"/>
                </a:cxn>
                <a:cxn ang="0">
                  <a:pos x="265" y="140"/>
                </a:cxn>
                <a:cxn ang="0">
                  <a:pos x="255" y="167"/>
                </a:cxn>
                <a:cxn ang="0">
                  <a:pos x="252" y="169"/>
                </a:cxn>
                <a:cxn ang="0">
                  <a:pos x="251" y="172"/>
                </a:cxn>
                <a:cxn ang="0">
                  <a:pos x="249" y="179"/>
                </a:cxn>
                <a:cxn ang="0">
                  <a:pos x="243" y="192"/>
                </a:cxn>
                <a:cxn ang="0">
                  <a:pos x="233" y="218"/>
                </a:cxn>
                <a:cxn ang="0">
                  <a:pos x="226" y="229"/>
                </a:cxn>
                <a:cxn ang="0">
                  <a:pos x="223" y="231"/>
                </a:cxn>
                <a:cxn ang="0">
                  <a:pos x="222" y="235"/>
                </a:cxn>
                <a:cxn ang="0">
                  <a:pos x="220" y="241"/>
                </a:cxn>
                <a:cxn ang="0">
                  <a:pos x="207" y="265"/>
                </a:cxn>
                <a:cxn ang="0">
                  <a:pos x="193" y="287"/>
                </a:cxn>
                <a:cxn ang="0">
                  <a:pos x="179" y="309"/>
                </a:cxn>
                <a:cxn ang="0">
                  <a:pos x="163" y="329"/>
                </a:cxn>
                <a:cxn ang="0">
                  <a:pos x="148" y="350"/>
                </a:cxn>
                <a:cxn ang="0">
                  <a:pos x="139" y="359"/>
                </a:cxn>
                <a:cxn ang="0">
                  <a:pos x="132" y="369"/>
                </a:cxn>
                <a:cxn ang="0">
                  <a:pos x="115" y="389"/>
                </a:cxn>
                <a:cxn ang="0">
                  <a:pos x="108" y="396"/>
                </a:cxn>
                <a:cxn ang="0">
                  <a:pos x="102" y="403"/>
                </a:cxn>
                <a:cxn ang="0">
                  <a:pos x="89" y="414"/>
                </a:cxn>
                <a:cxn ang="0">
                  <a:pos x="76" y="421"/>
                </a:cxn>
                <a:cxn ang="0">
                  <a:pos x="64" y="426"/>
                </a:cxn>
                <a:cxn ang="0">
                  <a:pos x="56" y="426"/>
                </a:cxn>
                <a:cxn ang="0">
                  <a:pos x="50" y="426"/>
                </a:cxn>
                <a:cxn ang="0">
                  <a:pos x="38" y="423"/>
                </a:cxn>
                <a:cxn ang="0">
                  <a:pos x="25" y="416"/>
                </a:cxn>
                <a:cxn ang="0">
                  <a:pos x="12" y="407"/>
                </a:cxn>
                <a:cxn ang="0">
                  <a:pos x="7" y="383"/>
                </a:cxn>
                <a:cxn ang="0">
                  <a:pos x="5" y="359"/>
                </a:cxn>
                <a:cxn ang="0">
                  <a:pos x="1" y="313"/>
                </a:cxn>
                <a:cxn ang="0">
                  <a:pos x="0" y="266"/>
                </a:cxn>
                <a:cxn ang="0">
                  <a:pos x="2" y="219"/>
                </a:cxn>
                <a:cxn ang="0">
                  <a:pos x="7" y="172"/>
                </a:cxn>
                <a:cxn ang="0">
                  <a:pos x="16" y="126"/>
                </a:cxn>
                <a:cxn ang="0">
                  <a:pos x="28" y="79"/>
                </a:cxn>
                <a:cxn ang="0">
                  <a:pos x="43" y="32"/>
                </a:cxn>
              </a:cxnLst>
              <a:rect l="txL" t="txT" r="txR" b="txB"/>
              <a:pathLst>
                <a:path w="384" h="426">
                  <a:moveTo>
                    <a:pt x="384" y="102"/>
                  </a:moveTo>
                  <a:lnTo>
                    <a:pt x="377" y="90"/>
                  </a:lnTo>
                  <a:lnTo>
                    <a:pt x="369" y="79"/>
                  </a:lnTo>
                  <a:lnTo>
                    <a:pt x="351" y="54"/>
                  </a:lnTo>
                  <a:lnTo>
                    <a:pt x="330" y="28"/>
                  </a:lnTo>
                  <a:lnTo>
                    <a:pt x="318" y="13"/>
                  </a:lnTo>
                  <a:lnTo>
                    <a:pt x="306" y="0"/>
                  </a:lnTo>
                  <a:lnTo>
                    <a:pt x="299" y="29"/>
                  </a:lnTo>
                  <a:lnTo>
                    <a:pt x="291" y="58"/>
                  </a:lnTo>
                  <a:lnTo>
                    <a:pt x="286" y="71"/>
                  </a:lnTo>
                  <a:lnTo>
                    <a:pt x="284" y="78"/>
                  </a:lnTo>
                  <a:lnTo>
                    <a:pt x="282" y="81"/>
                  </a:lnTo>
                  <a:lnTo>
                    <a:pt x="282" y="86"/>
                  </a:lnTo>
                  <a:lnTo>
                    <a:pt x="275" y="115"/>
                  </a:lnTo>
                  <a:lnTo>
                    <a:pt x="265" y="140"/>
                  </a:lnTo>
                  <a:lnTo>
                    <a:pt x="255" y="167"/>
                  </a:lnTo>
                  <a:lnTo>
                    <a:pt x="252" y="169"/>
                  </a:lnTo>
                  <a:lnTo>
                    <a:pt x="251" y="172"/>
                  </a:lnTo>
                  <a:lnTo>
                    <a:pt x="249" y="179"/>
                  </a:lnTo>
                  <a:lnTo>
                    <a:pt x="243" y="192"/>
                  </a:lnTo>
                  <a:lnTo>
                    <a:pt x="233" y="218"/>
                  </a:lnTo>
                  <a:lnTo>
                    <a:pt x="226" y="229"/>
                  </a:lnTo>
                  <a:lnTo>
                    <a:pt x="223" y="231"/>
                  </a:lnTo>
                  <a:lnTo>
                    <a:pt x="222" y="235"/>
                  </a:lnTo>
                  <a:lnTo>
                    <a:pt x="220" y="241"/>
                  </a:lnTo>
                  <a:lnTo>
                    <a:pt x="207" y="265"/>
                  </a:lnTo>
                  <a:lnTo>
                    <a:pt x="193" y="287"/>
                  </a:lnTo>
                  <a:lnTo>
                    <a:pt x="179" y="309"/>
                  </a:lnTo>
                  <a:lnTo>
                    <a:pt x="163" y="329"/>
                  </a:lnTo>
                  <a:lnTo>
                    <a:pt x="148" y="350"/>
                  </a:lnTo>
                  <a:lnTo>
                    <a:pt x="139" y="359"/>
                  </a:lnTo>
                  <a:lnTo>
                    <a:pt x="132" y="369"/>
                  </a:lnTo>
                  <a:lnTo>
                    <a:pt x="115" y="389"/>
                  </a:lnTo>
                  <a:lnTo>
                    <a:pt x="108" y="396"/>
                  </a:lnTo>
                  <a:lnTo>
                    <a:pt x="102" y="403"/>
                  </a:lnTo>
                  <a:lnTo>
                    <a:pt x="89" y="414"/>
                  </a:lnTo>
                  <a:lnTo>
                    <a:pt x="76" y="421"/>
                  </a:lnTo>
                  <a:lnTo>
                    <a:pt x="64" y="426"/>
                  </a:lnTo>
                  <a:lnTo>
                    <a:pt x="56" y="426"/>
                  </a:lnTo>
                  <a:lnTo>
                    <a:pt x="50" y="426"/>
                  </a:lnTo>
                  <a:lnTo>
                    <a:pt x="38" y="423"/>
                  </a:lnTo>
                  <a:lnTo>
                    <a:pt x="25" y="416"/>
                  </a:lnTo>
                  <a:lnTo>
                    <a:pt x="12" y="407"/>
                  </a:lnTo>
                  <a:lnTo>
                    <a:pt x="7" y="383"/>
                  </a:lnTo>
                  <a:lnTo>
                    <a:pt x="5" y="359"/>
                  </a:lnTo>
                  <a:lnTo>
                    <a:pt x="1" y="313"/>
                  </a:lnTo>
                  <a:lnTo>
                    <a:pt x="0" y="266"/>
                  </a:lnTo>
                  <a:lnTo>
                    <a:pt x="2" y="219"/>
                  </a:lnTo>
                  <a:lnTo>
                    <a:pt x="7" y="172"/>
                  </a:lnTo>
                  <a:lnTo>
                    <a:pt x="16" y="126"/>
                  </a:lnTo>
                  <a:lnTo>
                    <a:pt x="28" y="79"/>
                  </a:lnTo>
                  <a:lnTo>
                    <a:pt x="43" y="32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70" name="Freeform 189"/>
            <p:cNvSpPr/>
            <p:nvPr/>
          </p:nvSpPr>
          <p:spPr>
            <a:xfrm>
              <a:off x="2188" y="3485"/>
              <a:ext cx="31" cy="299"/>
            </a:xfrm>
            <a:custGeom>
              <a:avLst/>
              <a:gdLst>
                <a:gd name="txL" fmla="*/ 0 w 127"/>
                <a:gd name="txT" fmla="*/ 0 h 897"/>
                <a:gd name="txR" fmla="*/ 127 w 127"/>
                <a:gd name="txB" fmla="*/ 897 h 897"/>
              </a:gdLst>
              <a:ahLst/>
              <a:cxnLst>
                <a:cxn ang="0">
                  <a:pos x="127" y="897"/>
                </a:cxn>
                <a:cxn ang="0">
                  <a:pos x="126" y="888"/>
                </a:cxn>
                <a:cxn ang="0">
                  <a:pos x="63" y="0"/>
                </a:cxn>
                <a:cxn ang="0">
                  <a:pos x="27" y="26"/>
                </a:cxn>
                <a:cxn ang="0">
                  <a:pos x="0" y="54"/>
                </a:cxn>
              </a:cxnLst>
              <a:rect l="txL" t="txT" r="txR" b="txB"/>
              <a:pathLst>
                <a:path w="127" h="897">
                  <a:moveTo>
                    <a:pt x="127" y="897"/>
                  </a:moveTo>
                  <a:lnTo>
                    <a:pt x="126" y="888"/>
                  </a:lnTo>
                  <a:lnTo>
                    <a:pt x="63" y="0"/>
                  </a:lnTo>
                  <a:lnTo>
                    <a:pt x="27" y="26"/>
                  </a:lnTo>
                  <a:lnTo>
                    <a:pt x="0" y="54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71" name="Freeform 190"/>
            <p:cNvSpPr/>
            <p:nvPr/>
          </p:nvSpPr>
          <p:spPr>
            <a:xfrm>
              <a:off x="2225" y="3485"/>
              <a:ext cx="105" cy="299"/>
            </a:xfrm>
            <a:custGeom>
              <a:avLst/>
              <a:gdLst>
                <a:gd name="txL" fmla="*/ 0 w 421"/>
                <a:gd name="txT" fmla="*/ 0 h 897"/>
                <a:gd name="txR" fmla="*/ 421 w 421"/>
                <a:gd name="txB" fmla="*/ 897 h 897"/>
              </a:gdLst>
              <a:ahLst/>
              <a:cxnLst>
                <a:cxn ang="0">
                  <a:pos x="421" y="897"/>
                </a:cxn>
                <a:cxn ang="0">
                  <a:pos x="393" y="672"/>
                </a:cxn>
                <a:cxn ang="0">
                  <a:pos x="375" y="447"/>
                </a:cxn>
                <a:cxn ang="0">
                  <a:pos x="361" y="223"/>
                </a:cxn>
                <a:cxn ang="0">
                  <a:pos x="357" y="0"/>
                </a:cxn>
                <a:cxn ang="0">
                  <a:pos x="0" y="897"/>
                </a:cxn>
              </a:cxnLst>
              <a:rect l="txL" t="txT" r="txR" b="txB"/>
              <a:pathLst>
                <a:path w="421" h="897">
                  <a:moveTo>
                    <a:pt x="421" y="897"/>
                  </a:moveTo>
                  <a:lnTo>
                    <a:pt x="393" y="672"/>
                  </a:lnTo>
                  <a:lnTo>
                    <a:pt x="375" y="447"/>
                  </a:lnTo>
                  <a:lnTo>
                    <a:pt x="361" y="223"/>
                  </a:lnTo>
                  <a:lnTo>
                    <a:pt x="357" y="0"/>
                  </a:lnTo>
                  <a:lnTo>
                    <a:pt x="0" y="897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8372" name="Freeform 191"/>
            <p:cNvSpPr/>
            <p:nvPr/>
          </p:nvSpPr>
          <p:spPr>
            <a:xfrm>
              <a:off x="2334" y="3485"/>
              <a:ext cx="106" cy="299"/>
            </a:xfrm>
            <a:custGeom>
              <a:avLst/>
              <a:gdLst>
                <a:gd name="txL" fmla="*/ 0 w 423"/>
                <a:gd name="txT" fmla="*/ 0 h 897"/>
                <a:gd name="txR" fmla="*/ 423 w 423"/>
                <a:gd name="txB" fmla="*/ 897 h 897"/>
              </a:gdLst>
              <a:ahLst/>
              <a:cxnLst>
                <a:cxn ang="0">
                  <a:pos x="423" y="17"/>
                </a:cxn>
                <a:cxn ang="0">
                  <a:pos x="417" y="15"/>
                </a:cxn>
                <a:cxn ang="0">
                  <a:pos x="412" y="14"/>
                </a:cxn>
                <a:cxn ang="0">
                  <a:pos x="402" y="10"/>
                </a:cxn>
                <a:cxn ang="0">
                  <a:pos x="389" y="6"/>
                </a:cxn>
                <a:cxn ang="0">
                  <a:pos x="379" y="0"/>
                </a:cxn>
                <a:cxn ang="0">
                  <a:pos x="0" y="897"/>
                </a:cxn>
              </a:cxnLst>
              <a:rect l="txL" t="txT" r="txR" b="txB"/>
              <a:pathLst>
                <a:path w="423" h="897">
                  <a:moveTo>
                    <a:pt x="423" y="17"/>
                  </a:moveTo>
                  <a:lnTo>
                    <a:pt x="417" y="15"/>
                  </a:lnTo>
                  <a:lnTo>
                    <a:pt x="412" y="14"/>
                  </a:lnTo>
                  <a:lnTo>
                    <a:pt x="402" y="10"/>
                  </a:lnTo>
                  <a:lnTo>
                    <a:pt x="389" y="6"/>
                  </a:lnTo>
                  <a:lnTo>
                    <a:pt x="379" y="0"/>
                  </a:lnTo>
                  <a:lnTo>
                    <a:pt x="0" y="897"/>
                  </a:lnTo>
                </a:path>
              </a:pathLst>
            </a:custGeom>
            <a:noFill/>
            <a:ln w="20638" cap="flat" cmpd="sng">
              <a:solidFill>
                <a:srgbClr val="000000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8195" name="Rectangle 192"/>
          <p:cNvSpPr/>
          <p:nvPr/>
        </p:nvSpPr>
        <p:spPr>
          <a:xfrm>
            <a:off x="152400" y="304800"/>
            <a:ext cx="2209800" cy="685800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3200" dirty="0">
                <a:solidFill>
                  <a:schemeClr val="tx2"/>
                </a:solidFill>
                <a:latin typeface="Arial" panose="020B0604020202020204" pitchFamily="34" charset="0"/>
              </a:rPr>
              <a:t>学习字母</a:t>
            </a:r>
            <a:endParaRPr lang="zh-CN" altLang="en-US" sz="3200" dirty="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8196" name="Rectangle 193"/>
          <p:cNvSpPr/>
          <p:nvPr/>
        </p:nvSpPr>
        <p:spPr>
          <a:xfrm>
            <a:off x="152400" y="1295400"/>
            <a:ext cx="4419600" cy="68580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/>
          <a:p>
            <a:pPr marL="342900" indent="-342900" algn="ctr">
              <a:spcBef>
                <a:spcPct val="2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复习以前学过的字母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5651500" y="3284538"/>
            <a:ext cx="3035300" cy="2841625"/>
          </a:xfrm>
          <a:prstGeom prst="rect">
            <a:avLst/>
          </a:prstGeom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kern="0" cap="none" spc="0" normalizeH="0" baseline="0" noProof="0" smtClean="0">
                <a:latin typeface="+mn-lt"/>
                <a:ea typeface="+mn-ea"/>
                <a:cs typeface="+mn-cs"/>
              </a:rPr>
              <a:t>X-ray</a:t>
            </a:r>
            <a:endParaRPr kumimoji="0" lang="en-US" altLang="zh-CN" sz="3200" kern="0" cap="none" spc="0" normalizeH="0" baseline="0" noProof="0" smtClean="0">
              <a:latin typeface="+mn-lt"/>
              <a:ea typeface="+mn-ea"/>
              <a:cs typeface="+mn-cs"/>
            </a:endParaRPr>
          </a:p>
        </p:txBody>
      </p:sp>
      <p:pic>
        <p:nvPicPr>
          <p:cNvPr id="9219" name="Picture 3" descr="R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2161" t="77122" r="55629" b="3888"/>
          <a:stretch>
            <a:fillRect/>
          </a:stretch>
        </p:blipFill>
        <p:spPr>
          <a:xfrm>
            <a:off x="1042988" y="620713"/>
            <a:ext cx="2665412" cy="21605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Picture 4" descr="X光片"/>
          <p:cNvPicPr>
            <a:picLocks noChangeAspect="1"/>
          </p:cNvPicPr>
          <p:nvPr/>
        </p:nvPicPr>
        <p:blipFill>
          <a:blip r:embed="rId2"/>
          <a:srcRect t="4213" b="7593"/>
          <a:stretch>
            <a:fillRect/>
          </a:stretch>
        </p:blipFill>
        <p:spPr>
          <a:xfrm>
            <a:off x="755650" y="3141663"/>
            <a:ext cx="3429000" cy="30241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黄色"/>
          <p:cNvPicPr>
            <a:picLocks noChangeAspect="1"/>
          </p:cNvPicPr>
          <p:nvPr/>
        </p:nvPicPr>
        <p:blipFill>
          <a:blip r:embed="rId1"/>
          <a:srcRect l="43394" t="16806" r="11790"/>
          <a:stretch>
            <a:fillRect/>
          </a:stretch>
        </p:blipFill>
        <p:spPr>
          <a:xfrm>
            <a:off x="1547813" y="3429000"/>
            <a:ext cx="2305050" cy="2852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3" descr="R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2488" t="78645" r="38742" b="5234"/>
          <a:stretch>
            <a:fillRect/>
          </a:stretch>
        </p:blipFill>
        <p:spPr>
          <a:xfrm>
            <a:off x="755650" y="836613"/>
            <a:ext cx="3240088" cy="201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5292725" y="3716338"/>
            <a:ext cx="3382963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yellow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</Words>
  <Application>WPS 演示</Application>
  <PresentationFormat>全屏显示(4:3)</PresentationFormat>
  <Paragraphs>101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Arial Narrow</vt:lpstr>
      <vt:lpstr>Times New Roman</vt:lpstr>
      <vt:lpstr>Arial Black</vt:lpstr>
      <vt:lpstr>DotumChe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2 Lesson 12  More letters</vt:lpstr>
      <vt:lpstr>字母家族的成员到齐啦！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上帝掷骰子吗</cp:lastModifiedBy>
  <cp:revision>14</cp:revision>
  <dcterms:created xsi:type="dcterms:W3CDTF">2012-06-06T01:30:00Z</dcterms:created>
  <dcterms:modified xsi:type="dcterms:W3CDTF">2023-09-30T15:49:21Z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E7BC8E41F13E44E48A5CD6DD86F381FD_13</vt:lpwstr>
  </property>
</Properties>
</file>