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313" r:id="rId4"/>
    <p:sldId id="259" r:id="rId5"/>
    <p:sldId id="299" r:id="rId6"/>
    <p:sldId id="275" r:id="rId7"/>
    <p:sldId id="256" r:id="rId8"/>
    <p:sldId id="293" r:id="rId9"/>
    <p:sldId id="294" r:id="rId10"/>
    <p:sldId id="258" r:id="rId11"/>
    <p:sldId id="295" r:id="rId12"/>
    <p:sldId id="296" r:id="rId13"/>
    <p:sldId id="297" r:id="rId14"/>
    <p:sldId id="269" r:id="rId15"/>
    <p:sldId id="270" r:id="rId16"/>
    <p:sldId id="314" r:id="rId17"/>
    <p:sldId id="271" r:id="rId18"/>
    <p:sldId id="315" r:id="rId19"/>
    <p:sldId id="272" r:id="rId20"/>
    <p:sldId id="261" r:id="rId21"/>
    <p:sldId id="331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CC00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1368" y="-90"/>
      </p:cViewPr>
      <p:guideLst>
        <p:guide orient="horz" pos="2205"/>
        <p:guide pos="2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 sz="quarter"/>
          </p:nvPr>
        </p:nvSpPr>
        <p:spPr>
          <a:xfrm>
            <a:off x="755650" y="227647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lvl="0" algn="r">
              <a:buClrTx/>
              <a:buSzTx/>
              <a:buFontTx/>
              <a:defRPr sz="40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sz="quarter" idx="1"/>
          </p:nvPr>
        </p:nvSpPr>
        <p:spPr>
          <a:xfrm>
            <a:off x="2124075" y="3886200"/>
            <a:ext cx="6400800" cy="1198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r">
              <a:buClrTx/>
              <a:buSzTx/>
              <a:buFontTx/>
              <a:buNone/>
              <a:defRPr sz="3000"/>
            </a:lvl1pPr>
            <a:lvl2pPr marL="457200" lvl="1" indent="0" algn="ctr">
              <a:buClrTx/>
              <a:buSzTx/>
              <a:buFontTx/>
              <a:buNone/>
              <a:defRPr sz="3000"/>
            </a:lvl2pPr>
            <a:lvl3pPr marL="914400" lvl="2" indent="0" algn="ctr">
              <a:buClrTx/>
              <a:buSzTx/>
              <a:buFontTx/>
              <a:buNone/>
              <a:defRPr sz="3000"/>
            </a:lvl3pPr>
            <a:lvl4pPr marL="1371600" lvl="3" indent="0" algn="ctr">
              <a:buClrTx/>
              <a:buSzTx/>
              <a:buFontTx/>
              <a:buNone/>
              <a:defRPr sz="3000"/>
            </a:lvl4pPr>
            <a:lvl5pPr marL="1828800" lvl="4" indent="0" algn="ctr">
              <a:buClrTx/>
              <a:buSzTx/>
              <a:buFontTx/>
              <a:buNone/>
              <a:defRPr sz="30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39316D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rgbClr val="39316D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rgbClr val="39316D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rgbClr val="39316D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rgbClr val="39316D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rgbClr val="39316D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rgbClr val="39316D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rgbClr val="39316D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rgbClr val="39316D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rgbClr val="39316D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250825" y="1701800"/>
            <a:ext cx="8229600" cy="1143000"/>
          </a:xfrm>
        </p:spPr>
        <p:txBody>
          <a:bodyPr anchor="ctr" anchorCtr="0"/>
          <a:p>
            <a:pPr algn="ctr"/>
            <a:r>
              <a:rPr lang="zh-CN" altLang="en-US" sz="5400" dirty="0"/>
              <a:t>Lesson 22</a:t>
            </a:r>
            <a:endParaRPr lang="zh-CN" altLang="en-US" sz="5400" dirty="0"/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611188" y="3141663"/>
            <a:ext cx="8229600" cy="1036637"/>
          </a:xfrm>
        </p:spPr>
        <p:txBody>
          <a:bodyPr/>
          <a:p>
            <a:pPr algn="ctr">
              <a:buNone/>
            </a:pPr>
            <a:r>
              <a:rPr lang="zh-CN" altLang="en-US" sz="4800" b="1" dirty="0"/>
              <a:t>It's Christmas morning!</a:t>
            </a:r>
            <a:endParaRPr lang="zh-CN" altLang="en-US" sz="48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占位符 13313"/>
          <p:cNvSpPr>
            <a:spLocks noGrp="1"/>
          </p:cNvSpPr>
          <p:nvPr>
            <p:ph type="body" idx="1"/>
          </p:nvPr>
        </p:nvSpPr>
        <p:spPr>
          <a:xfrm>
            <a:off x="36513" y="117475"/>
            <a:ext cx="8229600" cy="4525963"/>
          </a:xfrm>
        </p:spPr>
        <p:txBody>
          <a:bodyPr/>
          <a:p>
            <a:endParaRPr lang="zh-CN" altLang="en-US" dirty="0"/>
          </a:p>
        </p:txBody>
      </p:sp>
      <p:pic>
        <p:nvPicPr>
          <p:cNvPr id="13315" name="图片 13314" descr="AVSEQ14[00_01_48][20130102-103034-2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3812"/>
            <a:ext cx="9140825" cy="68818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13316" name="矩形标注 13315"/>
          <p:cNvSpPr/>
          <p:nvPr/>
        </p:nvSpPr>
        <p:spPr>
          <a:xfrm>
            <a:off x="107950" y="188913"/>
            <a:ext cx="8605838" cy="1431925"/>
          </a:xfrm>
          <a:prstGeom prst="wedgeRectCallout">
            <a:avLst>
              <a:gd name="adj1" fmla="val 361"/>
              <a:gd name="adj2" fmla="val 76241"/>
            </a:avLst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Oh!Thank you,LiMing!</a:t>
            </a:r>
            <a:endParaRPr lang="zh-CN" altLang="en-US" sz="44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 Is it from China?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13317" name="流程图: 可选过程 13316"/>
          <p:cNvSpPr/>
          <p:nvPr/>
        </p:nvSpPr>
        <p:spPr>
          <a:xfrm>
            <a:off x="900113" y="5300663"/>
            <a:ext cx="6985000" cy="1008062"/>
          </a:xfrm>
          <a:prstGeom prst="flowChartAlternateProcess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318" name="流程图: 可选过程 13317"/>
          <p:cNvSpPr/>
          <p:nvPr/>
        </p:nvSpPr>
        <p:spPr>
          <a:xfrm>
            <a:off x="827088" y="5157788"/>
            <a:ext cx="7134225" cy="1274762"/>
          </a:xfrm>
          <a:prstGeom prst="flowChartAlternateProcess">
            <a:avLst/>
          </a:prstGeom>
          <a:solidFill>
            <a:schemeClr val="bg1"/>
          </a:solidFill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Yes! It's a Chinese lantern.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 asked my mother to send it.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4337" descr="AVSEQ14[00_01_59][20130102-103058-3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1588"/>
            <a:ext cx="9144000" cy="692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流程图: 可选过程 14338"/>
          <p:cNvSpPr/>
          <p:nvPr/>
        </p:nvSpPr>
        <p:spPr>
          <a:xfrm>
            <a:off x="-19050" y="5176838"/>
            <a:ext cx="9437688" cy="1277937"/>
          </a:xfrm>
          <a:prstGeom prst="flowChartAlternateProcess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3600" dirty="0">
                <a:latin typeface="Comic Sans MS" panose="030F0702030302020204" pitchFamily="66" charset="0"/>
              </a:rPr>
              <a:t>It‘s wonderful! Now our Christmas tree </a:t>
            </a:r>
            <a:endParaRPr lang="zh-CN" altLang="en-US" sz="3600" dirty="0">
              <a:latin typeface="Comic Sans MS" panose="030F0702030302020204" pitchFamily="66" charset="0"/>
            </a:endParaRPr>
          </a:p>
          <a:p>
            <a:pPr algn="ctr"/>
            <a:r>
              <a:rPr lang="en-US" altLang="zh-CN" sz="3600" dirty="0">
                <a:latin typeface="Comic Sans MS" panose="030F0702030302020204" pitchFamily="66" charset="0"/>
              </a:rPr>
              <a:t>Will always have </a:t>
            </a:r>
            <a:r>
              <a:rPr lang="en-US" altLang="zh-CN" sz="3600" dirty="0">
                <a:solidFill>
                  <a:srgbClr val="CC0000"/>
                </a:solidFill>
                <a:latin typeface="Comic Sans MS" panose="030F0702030302020204" pitchFamily="66" charset="0"/>
              </a:rPr>
              <a:t>something Chinese</a:t>
            </a:r>
            <a:r>
              <a:rPr lang="en-US" altLang="zh-CN" sz="3600" dirty="0">
                <a:latin typeface="Comic Sans MS" panose="030F0702030302020204" pitchFamily="66" charset="0"/>
              </a:rPr>
              <a:t> on it.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占位符 15361"/>
          <p:cNvSpPr>
            <a:spLocks noGrp="1"/>
          </p:cNvSpPr>
          <p:nvPr>
            <p:ph type="body" idx="1"/>
          </p:nvPr>
        </p:nvSpPr>
        <p:spPr>
          <a:xfrm>
            <a:off x="252413" y="692150"/>
            <a:ext cx="8351837" cy="5184775"/>
          </a:xfrm>
        </p:spPr>
        <p:txBody>
          <a:bodyPr/>
          <a:p>
            <a:r>
              <a:rPr lang="zh-CN" altLang="en-US" sz="4000" dirty="0">
                <a:solidFill>
                  <a:srgbClr val="CC0000"/>
                </a:solidFill>
                <a:ea typeface="Arial Unicode MS" panose="020B0604020202020204" pitchFamily="34" charset="-122"/>
              </a:rPr>
              <a:t>1 Who brought these gifts?</a:t>
            </a:r>
            <a:endParaRPr lang="zh-CN" altLang="en-US" sz="4000" dirty="0">
              <a:solidFill>
                <a:srgbClr val="CC0000"/>
              </a:solidFill>
              <a:ea typeface="Arial Unicode MS" panose="020B0604020202020204" pitchFamily="34" charset="-122"/>
            </a:endParaRPr>
          </a:p>
          <a:p>
            <a:r>
              <a:rPr lang="zh-CN" altLang="en-US" sz="4000" dirty="0">
                <a:solidFill>
                  <a:srgbClr val="CC0000"/>
                </a:solidFill>
                <a:ea typeface="Arial Unicode MS" panose="020B0604020202020204" pitchFamily="34" charset="-122"/>
              </a:rPr>
              <a:t>2 What’s on the box of Lynn's gift?</a:t>
            </a:r>
            <a:endParaRPr lang="zh-CN" altLang="en-US" sz="4000" dirty="0">
              <a:solidFill>
                <a:srgbClr val="CC0000"/>
              </a:solidFill>
              <a:ea typeface="Arial Unicode MS" panose="020B0604020202020204" pitchFamily="34" charset="-122"/>
            </a:endParaRPr>
          </a:p>
          <a:p>
            <a:r>
              <a:rPr lang="zh-CN" altLang="en-US" sz="4000" dirty="0">
                <a:solidFill>
                  <a:srgbClr val="CC0000"/>
                </a:solidFill>
                <a:ea typeface="Arial Unicode MS" panose="020B0604020202020204" pitchFamily="34" charset="-122"/>
              </a:rPr>
              <a:t>3 What</a:t>
            </a:r>
            <a:r>
              <a:rPr lang="en-US" altLang="zh-CN" sz="4000">
                <a:solidFill>
                  <a:srgbClr val="CC0000"/>
                </a:solidFill>
                <a:ea typeface="Arial Unicode MS" panose="020B0604020202020204" pitchFamily="34" charset="-122"/>
              </a:rPr>
              <a:t>’</a:t>
            </a:r>
            <a:r>
              <a:rPr lang="zh-CN" altLang="en-US" sz="4000" dirty="0">
                <a:solidFill>
                  <a:srgbClr val="CC0000"/>
                </a:solidFill>
                <a:ea typeface="Arial Unicode MS" panose="020B0604020202020204" pitchFamily="34" charset="-122"/>
              </a:rPr>
              <a:t>s LiMing</a:t>
            </a:r>
            <a:r>
              <a:rPr lang="en-US" altLang="zh-CN" sz="4000">
                <a:solidFill>
                  <a:srgbClr val="CC0000"/>
                </a:solidFill>
                <a:ea typeface="Arial Unicode MS" panose="020B0604020202020204" pitchFamily="34" charset="-122"/>
              </a:rPr>
              <a:t>’</a:t>
            </a:r>
            <a:r>
              <a:rPr lang="zh-CN" altLang="en-US" sz="4000" dirty="0">
                <a:solidFill>
                  <a:srgbClr val="CC0000"/>
                </a:solidFill>
                <a:ea typeface="Arial Unicode MS" panose="020B0604020202020204" pitchFamily="34" charset="-122"/>
              </a:rPr>
              <a:t>s gift?</a:t>
            </a:r>
            <a:endParaRPr lang="zh-CN" altLang="en-US" sz="4000" dirty="0">
              <a:solidFill>
                <a:srgbClr val="CC0000"/>
              </a:solidFill>
              <a:ea typeface="Arial Unicode MS" panose="020B0604020202020204" pitchFamily="34" charset="-122"/>
            </a:endParaRPr>
          </a:p>
          <a:p>
            <a:r>
              <a:rPr lang="zh-CN" altLang="en-US" sz="4000" dirty="0">
                <a:solidFill>
                  <a:srgbClr val="CC0000"/>
                </a:solidFill>
                <a:ea typeface="Arial Unicode MS" panose="020B0604020202020204" pitchFamily="34" charset="-122"/>
              </a:rPr>
              <a:t>4 What does LiMing give Mr and Mrs Smith?</a:t>
            </a:r>
            <a:endParaRPr lang="zh-CN" altLang="en-US" sz="4000" dirty="0">
              <a:solidFill>
                <a:srgbClr val="CC0000"/>
              </a:solidFill>
              <a:ea typeface="Arial Unicode MS" panose="020B0604020202020204" pitchFamily="34" charset="-122"/>
            </a:endParaRPr>
          </a:p>
          <a:p>
            <a:endParaRPr lang="zh-CN" altLang="en-US" sz="4000" dirty="0">
              <a:ea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27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>
                                            <p:txEl>
                                              <p:charRg st="27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2">
                                            <p:txEl>
                                              <p:charRg st="27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63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2">
                                            <p:txEl>
                                              <p:charRg st="63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2">
                                            <p:txEl>
                                              <p:charRg st="63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87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2">
                                            <p:txEl>
                                              <p:charRg st="87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2">
                                            <p:txEl>
                                              <p:charRg st="87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占位符 16385"/>
          <p:cNvSpPr>
            <a:spLocks noGrp="1"/>
          </p:cNvSpPr>
          <p:nvPr>
            <p:ph type="body" idx="1"/>
          </p:nvPr>
        </p:nvSpPr>
        <p:spPr>
          <a:xfrm>
            <a:off x="107950" y="261938"/>
            <a:ext cx="9072563" cy="6913562"/>
          </a:xfrm>
        </p:spPr>
        <p:txBody>
          <a:bodyPr/>
          <a:p>
            <a:r>
              <a:rPr lang="en-US" altLang="zh-CN" sz="3600">
                <a:cs typeface="Arial" panose="020B0604020202020204" pitchFamily="34" charset="0"/>
              </a:rPr>
              <a:t>Ⅰchoose the best answer.</a:t>
            </a:r>
            <a:endParaRPr lang="en-US" altLang="zh-CN" sz="3600">
              <a:cs typeface="Arial" panose="020B0604020202020204" pitchFamily="34" charset="0"/>
            </a:endParaRPr>
          </a:p>
          <a:p>
            <a:endParaRPr lang="en-US" altLang="zh-CN" sz="3600">
              <a:cs typeface="Arial" panose="020B0604020202020204" pitchFamily="34" charset="0"/>
            </a:endParaRPr>
          </a:p>
          <a:p>
            <a:r>
              <a:rPr lang="en-US" altLang="zh-CN" sz="3600">
                <a:cs typeface="Arial" panose="020B0604020202020204" pitchFamily="34" charset="0"/>
              </a:rPr>
              <a:t>1 It has her name _____it!</a:t>
            </a:r>
            <a:endParaRPr lang="en-US" altLang="zh-CN" sz="3600">
              <a:cs typeface="Arial" panose="020B0604020202020204" pitchFamily="34" charset="0"/>
            </a:endParaRPr>
          </a:p>
          <a:p>
            <a:r>
              <a:rPr lang="en-US" altLang="zh-CN" sz="3600">
                <a:cs typeface="Arial" panose="020B0604020202020204" pitchFamily="34" charset="0"/>
              </a:rPr>
              <a:t>   A at        B on        C for          D in</a:t>
            </a:r>
            <a:endParaRPr lang="en-US" altLang="zh-CN" sz="3600">
              <a:cs typeface="Arial" panose="020B0604020202020204" pitchFamily="34" charset="0"/>
            </a:endParaRPr>
          </a:p>
          <a:p>
            <a:r>
              <a:rPr lang="en-US" altLang="zh-CN" sz="3600">
                <a:cs typeface="Arial" panose="020B0604020202020204" pitchFamily="34" charset="0"/>
              </a:rPr>
              <a:t>2 She opens it ______</a:t>
            </a:r>
            <a:br>
              <a:rPr lang="en-US" altLang="zh-CN" sz="3600">
                <a:cs typeface="Arial" panose="020B0604020202020204" pitchFamily="34" charset="0"/>
              </a:rPr>
            </a:br>
            <a:r>
              <a:rPr lang="en-US" altLang="zh-CN" sz="3600">
                <a:cs typeface="Arial" panose="020B0604020202020204" pitchFamily="34" charset="0"/>
              </a:rPr>
              <a:t>   A quick    B fast      C quickly    D quiet</a:t>
            </a:r>
            <a:endParaRPr lang="en-US" altLang="zh-CN" sz="3600">
              <a:cs typeface="Arial" panose="020B0604020202020204" pitchFamily="34" charset="0"/>
            </a:endParaRPr>
          </a:p>
          <a:p>
            <a:r>
              <a:rPr lang="en-US" altLang="zh-CN" sz="3600">
                <a:cs typeface="Arial" panose="020B0604020202020204" pitchFamily="34" charset="0"/>
              </a:rPr>
              <a:t>3 We want to send the pictures ____my  mother.</a:t>
            </a:r>
            <a:endParaRPr lang="en-US" altLang="zh-CN" sz="3600">
              <a:cs typeface="Arial" panose="020B0604020202020204" pitchFamily="34" charset="0"/>
            </a:endParaRPr>
          </a:p>
          <a:p>
            <a:r>
              <a:rPr lang="en-US" altLang="zh-CN" sz="3600">
                <a:cs typeface="Arial" panose="020B0604020202020204" pitchFamily="34" charset="0"/>
              </a:rPr>
              <a:t>    A to        B for         C at             D on</a:t>
            </a:r>
            <a:endParaRPr lang="en-US" altLang="zh-CN" sz="3600">
              <a:ea typeface="Arial" panose="020B0604020202020204" pitchFamily="34" charset="0"/>
            </a:endParaRPr>
          </a:p>
        </p:txBody>
      </p:sp>
      <p:sp>
        <p:nvSpPr>
          <p:cNvPr id="16387" name="文本框 16386"/>
          <p:cNvSpPr txBox="1"/>
          <p:nvPr/>
        </p:nvSpPr>
        <p:spPr>
          <a:xfrm>
            <a:off x="4427538" y="1628775"/>
            <a:ext cx="576262" cy="517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B</a:t>
            </a:r>
            <a:endParaRPr lang="en-US" altLang="zh-CN" sz="2800">
              <a:latin typeface="Arial" panose="020B0604020202020204" pitchFamily="34" charset="0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3779838" y="2924175"/>
            <a:ext cx="10795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C</a:t>
            </a:r>
            <a:endParaRPr lang="en-US" altLang="zh-CN" sz="2800">
              <a:latin typeface="Arial" panose="020B0604020202020204" pitchFamily="34" charset="0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7019925" y="4149725"/>
            <a:ext cx="57785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A</a:t>
            </a:r>
            <a:endParaRPr lang="en-US" altLang="zh-CN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38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63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1638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占位符 17409"/>
          <p:cNvSpPr>
            <a:spLocks noGrp="1"/>
          </p:cNvSpPr>
          <p:nvPr>
            <p:ph type="body" idx="1"/>
          </p:nvPr>
        </p:nvSpPr>
        <p:spPr>
          <a:xfrm>
            <a:off x="323850" y="1270000"/>
            <a:ext cx="8229600" cy="4525963"/>
          </a:xfrm>
        </p:spPr>
        <p:txBody>
          <a:bodyPr/>
          <a:p>
            <a:r>
              <a:rPr lang="en-US" altLang="zh-CN" sz="3600">
                <a:cs typeface="Arial" panose="020B0604020202020204" pitchFamily="34" charset="0"/>
              </a:rPr>
              <a:t>4 </a:t>
            </a:r>
            <a:r>
              <a:rPr lang="en-US" altLang="zh-CN" sz="3600" err="1">
                <a:cs typeface="Arial" panose="020B0604020202020204" pitchFamily="34" charset="0"/>
              </a:rPr>
              <a:t>LiMing</a:t>
            </a:r>
            <a:r>
              <a:rPr lang="en-US" altLang="zh-CN" sz="3600">
                <a:cs typeface="Arial" panose="020B0604020202020204" pitchFamily="34" charset="0"/>
              </a:rPr>
              <a:t> _____his </a:t>
            </a:r>
            <a:r>
              <a:rPr lang="en-US" altLang="zh-CN" sz="3600" err="1">
                <a:cs typeface="Arial" panose="020B0604020202020204" pitchFamily="34" charset="0"/>
              </a:rPr>
              <a:t>gift_____Mr</a:t>
            </a:r>
            <a:r>
              <a:rPr lang="en-US" altLang="zh-CN" sz="3600">
                <a:cs typeface="Arial" panose="020B0604020202020204" pitchFamily="34" charset="0"/>
              </a:rPr>
              <a:t>. and </a:t>
            </a:r>
            <a:r>
              <a:rPr lang="en-US" altLang="zh-CN" sz="3600" err="1">
                <a:cs typeface="Arial" panose="020B0604020202020204" pitchFamily="34" charset="0"/>
              </a:rPr>
              <a:t>Mrs</a:t>
            </a:r>
            <a:r>
              <a:rPr lang="en-US" altLang="zh-CN" sz="3600">
                <a:cs typeface="Arial" panose="020B0604020202020204" pitchFamily="34" charset="0"/>
              </a:rPr>
              <a:t> Smith.</a:t>
            </a:r>
            <a:endParaRPr lang="en-US" altLang="zh-CN" sz="3600">
              <a:cs typeface="Arial" panose="020B0604020202020204" pitchFamily="34" charset="0"/>
            </a:endParaRPr>
          </a:p>
          <a:p>
            <a:pPr>
              <a:buNone/>
            </a:pPr>
            <a:r>
              <a:rPr lang="zh-CN" altLang="en-US" sz="3600" dirty="0">
                <a:ea typeface="宋体" panose="02010600030101010101" pitchFamily="2" charset="-122"/>
              </a:rPr>
              <a:t> </a:t>
            </a:r>
            <a:r>
              <a:rPr lang="en-US" altLang="zh-CN" sz="3600">
                <a:cs typeface="Arial" panose="020B0604020202020204" pitchFamily="34" charset="0"/>
              </a:rPr>
              <a:t>   A give </a:t>
            </a:r>
            <a:r>
              <a:rPr lang="en-US" altLang="zh-CN" sz="3600">
                <a:latin typeface="Arial" panose="020B0604020202020204" pitchFamily="34" charset="0"/>
                <a:ea typeface="Arial" panose="020B0604020202020204" pitchFamily="34" charset="0"/>
              </a:rPr>
              <a:t>…</a:t>
            </a:r>
            <a:r>
              <a:rPr lang="en-US" altLang="zh-CN" sz="3600">
                <a:cs typeface="Arial" panose="020B0604020202020204" pitchFamily="34" charset="0"/>
              </a:rPr>
              <a:t>to       B gives</a:t>
            </a:r>
            <a:r>
              <a:rPr lang="en-US" altLang="zh-CN" sz="3600">
                <a:latin typeface="Arial" panose="020B0604020202020204" pitchFamily="34" charset="0"/>
                <a:ea typeface="Arial" panose="020B0604020202020204" pitchFamily="34" charset="0"/>
              </a:rPr>
              <a:t>…</a:t>
            </a:r>
            <a:r>
              <a:rPr lang="en-US" altLang="zh-CN" sz="3600">
                <a:cs typeface="Arial" panose="020B0604020202020204" pitchFamily="34" charset="0"/>
              </a:rPr>
              <a:t>to       </a:t>
            </a:r>
            <a:endParaRPr lang="en-US" altLang="zh-CN" sz="3600">
              <a:cs typeface="Arial" panose="020B0604020202020204" pitchFamily="34" charset="0"/>
            </a:endParaRPr>
          </a:p>
          <a:p>
            <a:pPr>
              <a:buNone/>
            </a:pPr>
            <a:r>
              <a:rPr lang="zh-CN" altLang="en-US" sz="3600" dirty="0">
                <a:ea typeface="宋体" panose="02010600030101010101" pitchFamily="2" charset="-122"/>
              </a:rPr>
              <a:t>    </a:t>
            </a:r>
            <a:r>
              <a:rPr lang="en-US" altLang="zh-CN" sz="3600">
                <a:cs typeface="Arial" panose="020B0604020202020204" pitchFamily="34" charset="0"/>
              </a:rPr>
              <a:t>C giving</a:t>
            </a:r>
            <a:r>
              <a:rPr lang="en-US" altLang="zh-CN" sz="3600">
                <a:latin typeface="Arial" panose="020B0604020202020204" pitchFamily="34" charset="0"/>
                <a:ea typeface="Arial" panose="020B0604020202020204" pitchFamily="34" charset="0"/>
              </a:rPr>
              <a:t>…</a:t>
            </a:r>
            <a:r>
              <a:rPr lang="en-US" altLang="zh-CN" sz="3600">
                <a:cs typeface="Arial" panose="020B0604020202020204" pitchFamily="34" charset="0"/>
              </a:rPr>
              <a:t>to</a:t>
            </a:r>
            <a:endParaRPr lang="en-US" altLang="zh-CN" sz="3600">
              <a:cs typeface="Arial" panose="020B0604020202020204" pitchFamily="34" charset="0"/>
            </a:endParaRPr>
          </a:p>
          <a:p>
            <a:r>
              <a:rPr lang="en-US" altLang="zh-CN" sz="3200" b="1">
                <a:cs typeface="Arial" panose="020B0604020202020204" pitchFamily="34" charset="0"/>
              </a:rPr>
              <a:t>5 Our Christmas tree will always have something Chinese _____it</a:t>
            </a:r>
            <a:endParaRPr lang="en-US" altLang="zh-CN" sz="3200" b="1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3200" b="1">
                <a:cs typeface="Arial" panose="020B0604020202020204" pitchFamily="34" charset="0"/>
              </a:rPr>
              <a:t>   A to       B for     C at     D on</a:t>
            </a:r>
            <a:endParaRPr lang="en-US" altLang="zh-CN" sz="3200" b="1">
              <a:cs typeface="Arial" panose="020B0604020202020204" pitchFamily="34" charset="0"/>
            </a:endParaRPr>
          </a:p>
          <a:p>
            <a:endParaRPr lang="zh-CN" altLang="en-US" sz="3200" b="1" dirty="0">
              <a:cs typeface="Arial" panose="020B0604020202020204" pitchFamily="34" charset="0"/>
            </a:endParaRPr>
          </a:p>
          <a:p>
            <a:endParaRPr lang="zh-CN" altLang="en-US" sz="3200" b="1" dirty="0">
              <a:ea typeface="Arial" panose="020B0604020202020204" pitchFamily="34" charset="0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2844800" y="1196975"/>
            <a:ext cx="719138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B</a:t>
            </a:r>
            <a:endParaRPr lang="en-US" altLang="zh-CN" sz="2800">
              <a:latin typeface="Arial" panose="020B0604020202020204" pitchFamily="34" charset="0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4716463" y="4294188"/>
            <a:ext cx="647700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D</a:t>
            </a:r>
            <a:endParaRPr lang="en-US" altLang="zh-CN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74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74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74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74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74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占位符 18433"/>
          <p:cNvSpPr>
            <a:spLocks noGrp="1"/>
          </p:cNvSpPr>
          <p:nvPr>
            <p:ph type="body" idx="1"/>
          </p:nvPr>
        </p:nvSpPr>
        <p:spPr>
          <a:xfrm>
            <a:off x="395288" y="333375"/>
            <a:ext cx="8580437" cy="5937250"/>
          </a:xfrm>
        </p:spPr>
        <p:txBody>
          <a:bodyPr/>
          <a:p>
            <a:r>
              <a:rPr lang="en-US" altLang="zh-CN" sz="3200" b="1"/>
              <a:t>Ⅰchoose the best answer.</a:t>
            </a:r>
            <a:endParaRPr lang="en-US" altLang="zh-CN" sz="3200" b="1"/>
          </a:p>
          <a:p>
            <a:r>
              <a:rPr lang="en-US" altLang="zh-CN" sz="3200" b="1"/>
              <a:t>1 I want to buy something ____my family </a:t>
            </a:r>
            <a:endParaRPr lang="en-US" altLang="zh-CN" sz="3200" b="1"/>
          </a:p>
          <a:p>
            <a:pPr>
              <a:buNone/>
            </a:pPr>
            <a:r>
              <a:rPr lang="zh-CN" altLang="en-US" sz="3200" b="1" dirty="0"/>
              <a:t>      f</a:t>
            </a:r>
            <a:r>
              <a:rPr lang="en-US" altLang="zh-CN" sz="3200" b="1"/>
              <a:t>or Christmas.</a:t>
            </a:r>
            <a:endParaRPr lang="en-US" altLang="zh-CN" sz="3200" b="1"/>
          </a:p>
          <a:p>
            <a:pPr>
              <a:buNone/>
            </a:pPr>
            <a:r>
              <a:rPr lang="en-US" altLang="zh-CN" sz="3200" b="1"/>
              <a:t>   </a:t>
            </a:r>
            <a:r>
              <a:rPr lang="zh-CN" altLang="en-US" sz="3200" b="1" dirty="0"/>
              <a:t>   </a:t>
            </a:r>
            <a:r>
              <a:rPr lang="en-US" altLang="zh-CN" sz="3200" b="1"/>
              <a:t>A on      B for      C to       D about</a:t>
            </a:r>
            <a:endParaRPr lang="en-US" altLang="zh-CN" sz="3200" b="1"/>
          </a:p>
          <a:p>
            <a:r>
              <a:rPr lang="en-US" altLang="zh-CN" sz="3200" b="1"/>
              <a:t>2 ___you going to give something to </a:t>
            </a:r>
            <a:r>
              <a:rPr lang="zh-CN" altLang="en-US" sz="3200" b="1" dirty="0"/>
              <a:t> </a:t>
            </a:r>
            <a:endParaRPr lang="zh-CN" altLang="en-US" sz="3200" b="1" dirty="0"/>
          </a:p>
          <a:p>
            <a:pPr>
              <a:buNone/>
            </a:pPr>
            <a:r>
              <a:rPr lang="zh-CN" altLang="en-US" sz="3200" b="1" dirty="0"/>
              <a:t>     </a:t>
            </a:r>
            <a:r>
              <a:rPr lang="en-US" altLang="zh-CN" sz="3200" b="1"/>
              <a:t>Jenny</a:t>
            </a:r>
            <a:r>
              <a:rPr lang="zh-CN" altLang="en-US" sz="3200" b="1" dirty="0"/>
              <a:t>'</a:t>
            </a:r>
            <a:r>
              <a:rPr lang="en-US" altLang="zh-CN" sz="3200" b="1"/>
              <a:t>s family?</a:t>
            </a:r>
            <a:endParaRPr lang="en-US" altLang="zh-CN" sz="3200" b="1"/>
          </a:p>
          <a:p>
            <a:pPr>
              <a:buNone/>
            </a:pPr>
            <a:r>
              <a:rPr lang="zh-CN" altLang="en-US" sz="3200" b="1" dirty="0"/>
              <a:t>   </a:t>
            </a:r>
            <a:r>
              <a:rPr lang="en-US" altLang="zh-CN" sz="3200" b="1"/>
              <a:t>  A Is       B are      C Are      D Do</a:t>
            </a:r>
            <a:endParaRPr lang="en-US" altLang="zh-CN" sz="3200" b="1"/>
          </a:p>
          <a:p>
            <a:r>
              <a:rPr lang="en-US" altLang="zh-CN" sz="3200" b="1"/>
              <a:t>3 Danny helps ____put up our Christmas </a:t>
            </a:r>
            <a:endParaRPr lang="en-US" altLang="zh-CN" sz="3200" b="1"/>
          </a:p>
          <a:p>
            <a:pPr>
              <a:buNone/>
            </a:pPr>
            <a:r>
              <a:rPr lang="zh-CN" altLang="en-US" sz="3200" b="1" dirty="0"/>
              <a:t>      </a:t>
            </a:r>
            <a:r>
              <a:rPr lang="en-US" altLang="zh-CN" sz="3200" b="1"/>
              <a:t>tree.</a:t>
            </a:r>
            <a:endParaRPr lang="en-US" altLang="zh-CN" sz="3200" b="1"/>
          </a:p>
          <a:p>
            <a:pPr>
              <a:buNone/>
            </a:pPr>
            <a:r>
              <a:rPr lang="zh-CN" altLang="en-US" sz="3200" b="1" dirty="0"/>
              <a:t>   </a:t>
            </a:r>
            <a:r>
              <a:rPr lang="en-US" altLang="zh-CN" sz="3200" b="1"/>
              <a:t>  A I     B we     C us      D it</a:t>
            </a:r>
            <a:endParaRPr lang="en-US" altLang="zh-CN" sz="3200" b="1"/>
          </a:p>
        </p:txBody>
      </p:sp>
      <p:sp>
        <p:nvSpPr>
          <p:cNvPr id="18435" name="文本框 18434"/>
          <p:cNvSpPr txBox="1"/>
          <p:nvPr/>
        </p:nvSpPr>
        <p:spPr>
          <a:xfrm>
            <a:off x="6011863" y="909638"/>
            <a:ext cx="503237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B</a:t>
            </a:r>
            <a:endParaRPr lang="en-US" altLang="zh-CN" sz="2800">
              <a:latin typeface="Arial" panose="020B0604020202020204" pitchFamily="34" charset="0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3924300" y="4365625"/>
            <a:ext cx="503238" cy="517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C</a:t>
            </a:r>
            <a:endParaRPr lang="en-US" altLang="zh-CN" sz="2800">
              <a:latin typeface="Arial" panose="020B0604020202020204" pitchFamily="34" charset="0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1260475" y="2636838"/>
            <a:ext cx="431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C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843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843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1843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占位符 19457"/>
          <p:cNvSpPr>
            <a:spLocks noGrp="1"/>
          </p:cNvSpPr>
          <p:nvPr>
            <p:ph type="body" idx="1"/>
          </p:nvPr>
        </p:nvSpPr>
        <p:spPr>
          <a:xfrm>
            <a:off x="250825" y="1052513"/>
            <a:ext cx="8642350" cy="5113337"/>
          </a:xfrm>
        </p:spPr>
        <p:txBody>
          <a:bodyPr/>
          <a:p>
            <a:r>
              <a:rPr lang="en-US" altLang="zh-CN" sz="3600" b="1" dirty="0"/>
              <a:t>4 Jesus was the ____of God. </a:t>
            </a:r>
            <a:endParaRPr lang="en-US" altLang="zh-CN" sz="3600" b="1" dirty="0"/>
          </a:p>
          <a:p>
            <a:pPr>
              <a:buNone/>
            </a:pPr>
            <a:r>
              <a:rPr lang="en-US" altLang="zh-CN" sz="3600" b="1" dirty="0"/>
              <a:t>   </a:t>
            </a:r>
            <a:r>
              <a:rPr lang="zh-CN" altLang="en-US" sz="3600" b="1" dirty="0"/>
              <a:t>   </a:t>
            </a:r>
            <a:r>
              <a:rPr lang="en-US" altLang="zh-CN" sz="3600" b="1" dirty="0"/>
              <a:t>A daughter    B son    C son’s </a:t>
            </a:r>
            <a:endParaRPr lang="en-US" altLang="zh-CN" sz="3600" b="1" dirty="0"/>
          </a:p>
          <a:p>
            <a:pPr>
              <a:buNone/>
            </a:pPr>
            <a:r>
              <a:rPr lang="zh-CN" altLang="en-US" sz="3600" b="1" dirty="0"/>
              <a:t>      </a:t>
            </a:r>
            <a:r>
              <a:rPr lang="en-US" altLang="zh-CN" sz="3600" b="1" dirty="0"/>
              <a:t>D daughters</a:t>
            </a:r>
            <a:endParaRPr lang="en-US" altLang="zh-CN" sz="3600" b="1" dirty="0"/>
          </a:p>
        </p:txBody>
      </p:sp>
      <p:sp>
        <p:nvSpPr>
          <p:cNvPr id="19459" name="文本框 19458"/>
          <p:cNvSpPr txBox="1"/>
          <p:nvPr/>
        </p:nvSpPr>
        <p:spPr>
          <a:xfrm>
            <a:off x="4356100" y="1054100"/>
            <a:ext cx="720725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B</a:t>
            </a:r>
            <a:endParaRPr lang="en-US" altLang="zh-CN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945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占位符 20481"/>
          <p:cNvSpPr>
            <a:spLocks noGrp="1"/>
          </p:cNvSpPr>
          <p:nvPr>
            <p:ph type="body" idx="1"/>
          </p:nvPr>
        </p:nvSpPr>
        <p:spPr>
          <a:xfrm>
            <a:off x="457200" y="188913"/>
            <a:ext cx="8229600" cy="5937250"/>
          </a:xfrm>
        </p:spPr>
        <p:txBody>
          <a:bodyPr/>
          <a:p>
            <a:pPr>
              <a:buNone/>
            </a:pPr>
            <a:r>
              <a:rPr lang="en-US" altLang="zh-CN" sz="3600" dirty="0"/>
              <a:t>Ⅱanswer the question.</a:t>
            </a:r>
            <a:endParaRPr lang="en-US" altLang="zh-CN" sz="3600" dirty="0"/>
          </a:p>
          <a:p>
            <a:endParaRPr lang="en-US" altLang="zh-CN" sz="3600" dirty="0"/>
          </a:p>
          <a:p>
            <a:pPr>
              <a:buNone/>
            </a:pPr>
            <a:r>
              <a:rPr lang="en-US" altLang="zh-CN" sz="3600" dirty="0"/>
              <a:t>1 What</a:t>
            </a:r>
            <a:r>
              <a:rPr lang="zh-CN" altLang="en-US" sz="3600" dirty="0"/>
              <a:t>'</a:t>
            </a:r>
            <a:r>
              <a:rPr lang="en-US" altLang="zh-CN" sz="3600" dirty="0"/>
              <a:t>s Christmas?</a:t>
            </a:r>
            <a:endParaRPr lang="en-US" altLang="zh-CN" sz="3600" dirty="0"/>
          </a:p>
          <a:p>
            <a:pPr>
              <a:buNone/>
            </a:pPr>
            <a:r>
              <a:rPr lang="en-US" altLang="zh-CN" sz="3600" dirty="0"/>
              <a:t>2 When is Christmas?</a:t>
            </a:r>
            <a:endParaRPr lang="en-US" altLang="zh-CN" sz="3600" dirty="0"/>
          </a:p>
          <a:p>
            <a:pPr>
              <a:buNone/>
            </a:pPr>
            <a:r>
              <a:rPr lang="en-US" altLang="zh-CN" sz="3600" dirty="0"/>
              <a:t>3 What gifts do you like for Christmas?</a:t>
            </a:r>
            <a:endParaRPr lang="en-US" altLang="zh-CN" sz="3600" dirty="0"/>
          </a:p>
          <a:p>
            <a:pPr>
              <a:buNone/>
            </a:pPr>
            <a:r>
              <a:rPr lang="en-US" altLang="zh-CN" sz="3600" dirty="0"/>
              <a:t>4 Where do we put star?</a:t>
            </a:r>
            <a:endParaRPr lang="en-US" altLang="zh-CN" sz="3600" dirty="0"/>
          </a:p>
          <a:p>
            <a:pPr>
              <a:buNone/>
            </a:pPr>
            <a:r>
              <a:rPr lang="en-US" altLang="zh-CN" sz="3600" dirty="0"/>
              <a:t>5 Do you like Christmas?</a:t>
            </a:r>
            <a:endParaRPr lang="en-US" altLang="zh-CN" sz="36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占位符 21505"/>
          <p:cNvSpPr>
            <a:spLocks noGrp="1"/>
          </p:cNvSpPr>
          <p:nvPr>
            <p:ph type="body" idx="1"/>
          </p:nvPr>
        </p:nvSpPr>
        <p:spPr>
          <a:xfrm>
            <a:off x="457200" y="404813"/>
            <a:ext cx="8364538" cy="6192837"/>
          </a:xfrm>
        </p:spPr>
        <p:txBody>
          <a:bodyPr/>
          <a:p>
            <a:endParaRPr lang="en-US" altLang="zh-CN" sz="1400" dirty="0"/>
          </a:p>
          <a:p>
            <a:pPr>
              <a:lnSpc>
                <a:spcPct val="90000"/>
              </a:lnSpc>
            </a:pPr>
            <a:r>
              <a:rPr lang="en-US" altLang="zh-CN" sz="3600" dirty="0"/>
              <a:t>Ⅲ Choose the right word.</a:t>
            </a:r>
            <a:endParaRPr lang="en-US" altLang="zh-CN" sz="3600" dirty="0"/>
          </a:p>
          <a:p>
            <a:pPr>
              <a:lnSpc>
                <a:spcPct val="90000"/>
              </a:lnSpc>
            </a:pPr>
            <a:r>
              <a:rPr lang="en-US" altLang="zh-CN" sz="3600" dirty="0"/>
              <a:t>1 Merry is an old word____English.</a:t>
            </a:r>
            <a:endParaRPr lang="en-US" altLang="zh-CN" sz="3600" dirty="0"/>
          </a:p>
          <a:p>
            <a:pPr>
              <a:lnSpc>
                <a:spcPct val="90000"/>
              </a:lnSpc>
            </a:pPr>
            <a:r>
              <a:rPr lang="en-US" altLang="zh-CN" sz="3600" dirty="0"/>
              <a:t>2 Merry and happy are ____same.</a:t>
            </a:r>
            <a:endParaRPr lang="en-US" altLang="zh-CN" sz="3600" dirty="0"/>
          </a:p>
          <a:p>
            <a:pPr>
              <a:lnSpc>
                <a:spcPct val="90000"/>
              </a:lnSpc>
            </a:pPr>
            <a:r>
              <a:rPr lang="en-US" altLang="zh-CN" sz="3600" dirty="0"/>
              <a:t>3 I want to buy a tall Christmas tree ___ my family.</a:t>
            </a:r>
            <a:endParaRPr lang="en-US" altLang="zh-CN" sz="3600" dirty="0"/>
          </a:p>
          <a:p>
            <a:r>
              <a:rPr lang="en-US" altLang="zh-CN" sz="3600" dirty="0"/>
              <a:t>4 Would you like ____ new sweater?</a:t>
            </a:r>
            <a:endParaRPr lang="en-US" altLang="zh-CN" sz="3600" dirty="0"/>
          </a:p>
          <a:p>
            <a:r>
              <a:rPr lang="en-US" altLang="zh-CN" sz="3600" dirty="0"/>
              <a:t>5 We give gifts to our friends and family ____ Christmas.</a:t>
            </a:r>
            <a:endParaRPr lang="en-US" altLang="zh-CN" sz="36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21507" name="文本框 21506"/>
          <p:cNvSpPr txBox="1"/>
          <p:nvPr/>
        </p:nvSpPr>
        <p:spPr>
          <a:xfrm>
            <a:off x="1547813" y="5589588"/>
            <a:ext cx="4681537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CC0000"/>
                </a:solidFill>
                <a:latin typeface="Arial" panose="020B0604020202020204" pitchFamily="34" charset="0"/>
              </a:rPr>
              <a:t>in   at     the   for   a </a:t>
            </a:r>
            <a:endParaRPr lang="en-US" altLang="zh-CN" sz="360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4427538" y="3717925"/>
            <a:ext cx="72072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a</a:t>
            </a:r>
            <a:endParaRPr lang="en-US" altLang="zh-CN" sz="2800">
              <a:latin typeface="Arial" panose="020B0604020202020204" pitchFamily="34" charset="0"/>
            </a:endParaRPr>
          </a:p>
        </p:txBody>
      </p:sp>
      <p:sp>
        <p:nvSpPr>
          <p:cNvPr id="21509" name="文本框 21508"/>
          <p:cNvSpPr txBox="1"/>
          <p:nvPr/>
        </p:nvSpPr>
        <p:spPr>
          <a:xfrm>
            <a:off x="2339975" y="4868863"/>
            <a:ext cx="649288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at</a:t>
            </a:r>
            <a:endParaRPr lang="en-US" altLang="zh-CN" sz="2800">
              <a:latin typeface="Arial" panose="020B0604020202020204" pitchFamily="34" charset="0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5508625" y="1341438"/>
            <a:ext cx="647700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in</a:t>
            </a:r>
            <a:endParaRPr lang="en-US" altLang="zh-CN" sz="2800">
              <a:latin typeface="Arial" panose="020B0604020202020204" pitchFamily="34" charset="0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5651500" y="1989138"/>
            <a:ext cx="866775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the</a:t>
            </a:r>
            <a:endParaRPr lang="en-US" altLang="zh-CN" sz="2800">
              <a:latin typeface="Arial" panose="020B0604020202020204" pitchFamily="34" charset="0"/>
            </a:endParaRPr>
          </a:p>
        </p:txBody>
      </p:sp>
      <p:sp>
        <p:nvSpPr>
          <p:cNvPr id="21512" name="文本框 21511"/>
          <p:cNvSpPr txBox="1"/>
          <p:nvPr/>
        </p:nvSpPr>
        <p:spPr>
          <a:xfrm>
            <a:off x="827088" y="3068638"/>
            <a:ext cx="935037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for</a:t>
            </a:r>
            <a:endParaRPr lang="en-US" altLang="zh-CN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  <p:bldP spid="21511" grpId="0"/>
      <p:bldP spid="215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占位符 5121"/>
          <p:cNvSpPr>
            <a:spLocks noGrp="1"/>
          </p:cNvSpPr>
          <p:nvPr>
            <p:ph type="body" idx="1"/>
          </p:nvPr>
        </p:nvSpPr>
        <p:spPr>
          <a:xfrm>
            <a:off x="252413" y="44450"/>
            <a:ext cx="8229600" cy="6842125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006600"/>
                </a:solidFill>
                <a:latin typeface="Comic Sans MS" panose="030F0702030302020204" pitchFamily="66" charset="0"/>
                <a:ea typeface="Arial Unicode MS" panose="020B0604020202020204" pitchFamily="34" charset="-122"/>
              </a:rPr>
              <a:t>I don</a:t>
            </a:r>
            <a:r>
              <a:rPr lang="en-US" altLang="zh-CN" sz="3600" b="1">
                <a:solidFill>
                  <a:srgbClr val="006600"/>
                </a:solidFill>
                <a:latin typeface="Comic Sans MS" panose="030F0702030302020204" pitchFamily="66" charset="0"/>
                <a:ea typeface="Arial Unicode MS" panose="020B0604020202020204" pitchFamily="34" charset="-122"/>
              </a:rPr>
              <a:t>’</a:t>
            </a:r>
            <a:r>
              <a:rPr lang="zh-CN" altLang="en-US" sz="3600" b="1" dirty="0">
                <a:solidFill>
                  <a:srgbClr val="006600"/>
                </a:solidFill>
                <a:latin typeface="Comic Sans MS" panose="030F0702030302020204" pitchFamily="66" charset="0"/>
                <a:ea typeface="Arial Unicode MS" panose="020B0604020202020204" pitchFamily="34" charset="-122"/>
              </a:rPr>
              <a:t>t know.</a:t>
            </a:r>
            <a:r>
              <a:rPr lang="zh-CN" altLang="en-US" sz="3600" b="1" dirty="0">
                <a:solidFill>
                  <a:srgbClr val="006600"/>
                </a:solidFill>
              </a:rPr>
              <a:t>            </a:t>
            </a:r>
            <a:endParaRPr lang="zh-CN" altLang="en-US" sz="3600" b="1" dirty="0">
              <a:solidFill>
                <a:srgbClr val="0066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006600"/>
                </a:solidFill>
              </a:rPr>
              <a:t>whisper to     小声</a:t>
            </a:r>
            <a:endParaRPr lang="zh-CN" altLang="en-US" sz="3600" b="1" dirty="0">
              <a:solidFill>
                <a:srgbClr val="0066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006600"/>
                </a:solidFill>
                <a:latin typeface="Comic Sans MS" panose="030F0702030302020204" pitchFamily="66" charset="0"/>
              </a:rPr>
              <a:t>I don’t think so. I think </a:t>
            </a:r>
            <a:r>
              <a:rPr lang="en-US" altLang="zh-CN" sz="3600" b="1">
                <a:solidFill>
                  <a:srgbClr val="006600"/>
                </a:solidFill>
                <a:latin typeface="Comic Sans MS" panose="030F0702030302020204" pitchFamily="66" charset="0"/>
              </a:rPr>
              <a:t>...</a:t>
            </a:r>
            <a:endParaRPr lang="zh-CN" altLang="en-US" sz="3600" b="1" dirty="0">
              <a:solidFill>
                <a:srgbClr val="0066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006600"/>
                </a:solidFill>
              </a:rPr>
              <a:t>quietly            安静地</a:t>
            </a:r>
            <a:endParaRPr lang="zh-CN" altLang="en-US" sz="3600" b="1" dirty="0">
              <a:solidFill>
                <a:srgbClr val="0066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006600"/>
                </a:solidFill>
              </a:rPr>
              <a:t>this morning     今天早上</a:t>
            </a:r>
            <a:endParaRPr lang="zh-CN" altLang="en-US" sz="3600" b="1" dirty="0">
              <a:solidFill>
                <a:srgbClr val="0066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006600"/>
                </a:solidFill>
              </a:rPr>
              <a:t>bring--brought   带来</a:t>
            </a:r>
            <a:endParaRPr lang="zh-CN" altLang="en-US" sz="3600" b="1" dirty="0">
              <a:solidFill>
                <a:srgbClr val="0066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006600"/>
                </a:solidFill>
              </a:rPr>
              <a:t>them                 他们</a:t>
            </a:r>
            <a:endParaRPr lang="zh-CN" altLang="en-US" sz="3600" b="1" dirty="0">
              <a:solidFill>
                <a:srgbClr val="0066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006600"/>
                </a:solidFill>
              </a:rPr>
              <a:t>another             另一个</a:t>
            </a:r>
            <a:endParaRPr lang="zh-CN" altLang="en-US" sz="3600" b="1" dirty="0">
              <a:solidFill>
                <a:srgbClr val="0066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006600"/>
                </a:solidFill>
              </a:rPr>
              <a:t>camera             相机</a:t>
            </a:r>
            <a:endParaRPr lang="zh-CN" altLang="en-US" sz="3600" b="1" dirty="0">
              <a:solidFill>
                <a:srgbClr val="0066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006600"/>
                </a:solidFill>
              </a:rPr>
              <a:t>lantern               灯笼</a:t>
            </a:r>
            <a:endParaRPr lang="zh-CN" altLang="en-US" sz="3600" b="1" dirty="0">
              <a:solidFill>
                <a:srgbClr val="0066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006600"/>
                </a:solidFill>
              </a:rPr>
              <a:t>wonderful          极好的</a:t>
            </a:r>
            <a:endParaRPr lang="zh-CN" altLang="en-US" sz="3600" b="1" dirty="0">
              <a:solidFill>
                <a:srgbClr val="0066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26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>
                                            <p:txEl>
                                              <p:charRg st="26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>
                                            <p:txEl>
                                              <p:charRg st="26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4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2">
                                            <p:txEl>
                                              <p:charRg st="4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>
                                            <p:txEl>
                                              <p:charRg st="4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74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2">
                                            <p:txEl>
                                              <p:charRg st="74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2">
                                            <p:txEl>
                                              <p:charRg st="74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97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2">
                                            <p:txEl>
                                              <p:charRg st="97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2">
                                            <p:txEl>
                                              <p:charRg st="97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119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2">
                                            <p:txEl>
                                              <p:charRg st="119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2">
                                            <p:txEl>
                                              <p:charRg st="119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139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2">
                                            <p:txEl>
                                              <p:charRg st="139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2">
                                            <p:txEl>
                                              <p:charRg st="139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163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2">
                                            <p:txEl>
                                              <p:charRg st="163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2">
                                            <p:txEl>
                                              <p:charRg st="163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187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22">
                                            <p:txEl>
                                              <p:charRg st="187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22">
                                            <p:txEl>
                                              <p:charRg st="187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209" end="2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22">
                                            <p:txEl>
                                              <p:charRg st="209" end="2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22">
                                            <p:txEl>
                                              <p:charRg st="209" end="2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234" end="2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22">
                                            <p:txEl>
                                              <p:charRg st="234" end="2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22">
                                            <p:txEl>
                                              <p:charRg st="234" end="2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122">
                                            <p:txEl>
                                              <p:charRg st="119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122">
                                            <p:txEl>
                                              <p:charRg st="119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119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122">
                                            <p:txEl>
                                              <p:charRg st="187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5122">
                                            <p:txEl>
                                              <p:charRg st="187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187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122">
                                            <p:txEl>
                                              <p:charRg st="163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5122">
                                            <p:txEl>
                                              <p:charRg st="163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163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5122">
                                            <p:txEl>
                                              <p:charRg st="139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5122">
                                            <p:txEl>
                                              <p:charRg st="139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139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5122">
                                            <p:txEl>
                                              <p:charRg st="97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5122">
                                            <p:txEl>
                                              <p:charRg st="97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97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12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512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5122">
                                            <p:txEl>
                                              <p:charRg st="74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5122">
                                            <p:txEl>
                                              <p:charRg st="74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74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5122">
                                            <p:txEl>
                                              <p:charRg st="209" end="2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5122">
                                            <p:txEl>
                                              <p:charRg st="209" end="2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209" end="2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5122">
                                            <p:txEl>
                                              <p:charRg st="26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5122">
                                            <p:txEl>
                                              <p:charRg st="26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26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5122">
                                            <p:txEl>
                                              <p:charRg st="234" end="2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5122">
                                            <p:txEl>
                                              <p:charRg st="234" end="2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234" end="2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椭圆 6145"/>
          <p:cNvSpPr/>
          <p:nvPr/>
        </p:nvSpPr>
        <p:spPr>
          <a:xfrm>
            <a:off x="1331913" y="620713"/>
            <a:ext cx="5184775" cy="4897437"/>
          </a:xfrm>
          <a:prstGeom prst="ellipse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47" name="椭圆 6146"/>
          <p:cNvSpPr/>
          <p:nvPr/>
        </p:nvSpPr>
        <p:spPr>
          <a:xfrm>
            <a:off x="611188" y="404813"/>
            <a:ext cx="7632700" cy="6453187"/>
          </a:xfrm>
          <a:prstGeom prst="ellipse">
            <a:avLst/>
          </a:prstGeom>
          <a:solidFill>
            <a:srgbClr val="CCFFFF"/>
          </a:solidFill>
          <a:ln w="9525">
            <a:noFill/>
          </a:ln>
        </p:spPr>
        <p:txBody>
          <a:bodyPr anchor="ctr" anchorCtr="0">
            <a:spAutoFit/>
          </a:bodyPr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48" name="上箭头 6147"/>
          <p:cNvSpPr/>
          <p:nvPr/>
        </p:nvSpPr>
        <p:spPr>
          <a:xfrm rot="19921415">
            <a:off x="4211638" y="2565400"/>
            <a:ext cx="360362" cy="2303463"/>
          </a:xfrm>
          <a:prstGeom prst="upArrow">
            <a:avLst>
              <a:gd name="adj1" fmla="val 50000"/>
              <a:gd name="adj2" fmla="val 159802"/>
            </a:avLst>
          </a:pr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49" name="直接连接符 6148"/>
          <p:cNvSpPr/>
          <p:nvPr/>
        </p:nvSpPr>
        <p:spPr>
          <a:xfrm flipV="1">
            <a:off x="468313" y="3573463"/>
            <a:ext cx="7561262" cy="71437"/>
          </a:xfrm>
          <a:prstGeom prst="line">
            <a:avLst/>
          </a:prstGeom>
          <a:ln w="9525">
            <a:noFill/>
          </a:ln>
        </p:spPr>
      </p:sp>
      <p:sp>
        <p:nvSpPr>
          <p:cNvPr id="6150" name="直接连接符 6149"/>
          <p:cNvSpPr/>
          <p:nvPr/>
        </p:nvSpPr>
        <p:spPr>
          <a:xfrm flipV="1">
            <a:off x="539750" y="3644900"/>
            <a:ext cx="7848600" cy="144463"/>
          </a:xfrm>
          <a:prstGeom prst="line">
            <a:avLst/>
          </a:prstGeom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1" name="直接连接符 6150"/>
          <p:cNvSpPr/>
          <p:nvPr/>
        </p:nvSpPr>
        <p:spPr>
          <a:xfrm>
            <a:off x="4284663" y="620713"/>
            <a:ext cx="71437" cy="6624637"/>
          </a:xfrm>
          <a:prstGeom prst="line">
            <a:avLst/>
          </a:prstGeom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2" name="直接连接符 6151"/>
          <p:cNvSpPr/>
          <p:nvPr/>
        </p:nvSpPr>
        <p:spPr>
          <a:xfrm>
            <a:off x="1763713" y="1412875"/>
            <a:ext cx="5545137" cy="4824413"/>
          </a:xfrm>
          <a:prstGeom prst="line">
            <a:avLst/>
          </a:prstGeom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3" name="直接连接符 6152"/>
          <p:cNvSpPr/>
          <p:nvPr/>
        </p:nvSpPr>
        <p:spPr>
          <a:xfrm flipH="1">
            <a:off x="1979613" y="1125538"/>
            <a:ext cx="4824412" cy="5111750"/>
          </a:xfrm>
          <a:prstGeom prst="line">
            <a:avLst/>
          </a:prstGeom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4" name="文本框 6153"/>
          <p:cNvSpPr txBox="1"/>
          <p:nvPr/>
        </p:nvSpPr>
        <p:spPr>
          <a:xfrm>
            <a:off x="5292725" y="2708275"/>
            <a:ext cx="25923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</a:rPr>
              <a:t>another</a:t>
            </a:r>
            <a:endParaRPr lang="en-US" altLang="zh-CN" sz="4400" dirty="0">
              <a:latin typeface="Arial" panose="020B0604020202020204" pitchFamily="34" charset="0"/>
            </a:endParaRPr>
          </a:p>
        </p:txBody>
      </p:sp>
      <p:sp>
        <p:nvSpPr>
          <p:cNvPr id="6155" name="椭圆 6154"/>
          <p:cNvSpPr/>
          <p:nvPr/>
        </p:nvSpPr>
        <p:spPr>
          <a:xfrm>
            <a:off x="1282700" y="2543175"/>
            <a:ext cx="1898650" cy="954088"/>
          </a:xfrm>
          <a:prstGeom prst="ellipse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en-US" altLang="zh-CN" sz="4000" dirty="0">
                <a:latin typeface="Comic Sans MS" panose="030F0702030302020204" pitchFamily="66" charset="0"/>
              </a:rPr>
              <a:t>them</a:t>
            </a:r>
            <a:endParaRPr lang="en-US" altLang="zh-CN" sz="4000" dirty="0">
              <a:latin typeface="Comic Sans MS" panose="030F0702030302020204" pitchFamily="66" charset="0"/>
            </a:endParaRPr>
          </a:p>
        </p:txBody>
      </p:sp>
      <p:sp>
        <p:nvSpPr>
          <p:cNvPr id="6156" name="文本框 6155"/>
          <p:cNvSpPr txBox="1"/>
          <p:nvPr/>
        </p:nvSpPr>
        <p:spPr>
          <a:xfrm rot="19646426">
            <a:off x="2987675" y="981075"/>
            <a:ext cx="1403350" cy="21605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Arial" panose="020B0604020202020204" pitchFamily="34" charset="0"/>
              </a:rPr>
              <a:t>this moring</a:t>
            </a:r>
            <a:endParaRPr lang="en-US" altLang="zh-CN" sz="4000" dirty="0">
              <a:latin typeface="Arial" panose="020B0604020202020204" pitchFamily="34" charset="0"/>
            </a:endParaRPr>
          </a:p>
        </p:txBody>
      </p:sp>
      <p:sp>
        <p:nvSpPr>
          <p:cNvPr id="6157" name="文本框 6156"/>
          <p:cNvSpPr txBox="1"/>
          <p:nvPr/>
        </p:nvSpPr>
        <p:spPr>
          <a:xfrm rot="1049745">
            <a:off x="4716463" y="765175"/>
            <a:ext cx="854075" cy="24479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</a:rPr>
              <a:t>quietly</a:t>
            </a:r>
            <a:endParaRPr lang="en-US" altLang="zh-CN" sz="4400" dirty="0">
              <a:latin typeface="Arial" panose="020B0604020202020204" pitchFamily="34" charset="0"/>
            </a:endParaRPr>
          </a:p>
        </p:txBody>
      </p:sp>
      <p:sp>
        <p:nvSpPr>
          <p:cNvPr id="6158" name="文本框 6157"/>
          <p:cNvSpPr txBox="1"/>
          <p:nvPr/>
        </p:nvSpPr>
        <p:spPr>
          <a:xfrm>
            <a:off x="684213" y="4005263"/>
            <a:ext cx="36004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</a:rPr>
              <a:t>wonderful</a:t>
            </a:r>
            <a:endParaRPr lang="en-US" altLang="zh-CN" sz="4400" dirty="0">
              <a:latin typeface="Arial" panose="020B0604020202020204" pitchFamily="34" charset="0"/>
            </a:endParaRPr>
          </a:p>
        </p:txBody>
      </p:sp>
      <p:sp>
        <p:nvSpPr>
          <p:cNvPr id="6159" name="文本框 6158"/>
          <p:cNvSpPr txBox="1"/>
          <p:nvPr/>
        </p:nvSpPr>
        <p:spPr>
          <a:xfrm rot="11979641">
            <a:off x="3406775" y="4427538"/>
            <a:ext cx="854075" cy="2303462"/>
          </a:xfrm>
          <a:prstGeom prst="rect">
            <a:avLst/>
          </a:prstGeom>
          <a:noFill/>
          <a:ln w="9525">
            <a:noFill/>
          </a:ln>
        </p:spPr>
        <p:txBody>
          <a:bodyPr rot="10800000" vert="eaVert"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</a:rPr>
              <a:t>bought</a:t>
            </a:r>
            <a:endParaRPr lang="en-US" altLang="zh-CN" sz="4400" dirty="0">
              <a:latin typeface="Arial" panose="020B0604020202020204" pitchFamily="34" charset="0"/>
            </a:endParaRPr>
          </a:p>
        </p:txBody>
      </p:sp>
      <p:sp>
        <p:nvSpPr>
          <p:cNvPr id="6160" name="文本框 6159"/>
          <p:cNvSpPr txBox="1"/>
          <p:nvPr/>
        </p:nvSpPr>
        <p:spPr>
          <a:xfrm>
            <a:off x="5148263" y="3789363"/>
            <a:ext cx="23764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latin typeface="Comic Sans MS" panose="030F0702030302020204" pitchFamily="66" charset="0"/>
              </a:rPr>
              <a:t>lantern</a:t>
            </a:r>
            <a:endParaRPr lang="en-US" altLang="zh-CN" sz="4400" dirty="0">
              <a:latin typeface="Comic Sans MS" panose="030F0702030302020204" pitchFamily="66" charset="0"/>
            </a:endParaRPr>
          </a:p>
        </p:txBody>
      </p:sp>
      <p:sp>
        <p:nvSpPr>
          <p:cNvPr id="6161" name="文本框 6160"/>
          <p:cNvSpPr txBox="1"/>
          <p:nvPr/>
        </p:nvSpPr>
        <p:spPr>
          <a:xfrm rot="20206727">
            <a:off x="4730750" y="4378325"/>
            <a:ext cx="854075" cy="26638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</a:rPr>
              <a:t>whisper </a:t>
            </a:r>
            <a:endParaRPr lang="en-US" altLang="zh-CN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6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10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300000">
                                      <p:cBhvr>
                                        <p:cTn id="14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18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7800000">
                                      <p:cBhvr>
                                        <p:cTn id="22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26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400000">
                                      <p:cBhvr>
                                        <p:cTn id="30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38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AVSEQ14[00_00_31][20121228-115312-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188913"/>
            <a:ext cx="5184775" cy="533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7170"/>
          <p:cNvSpPr txBox="1"/>
          <p:nvPr/>
        </p:nvSpPr>
        <p:spPr>
          <a:xfrm>
            <a:off x="5292725" y="476250"/>
            <a:ext cx="3851275" cy="4111625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Comic Sans MS" panose="030F0702030302020204" pitchFamily="66" charset="0"/>
                <a:ea typeface="Arial Unicode MS" panose="020B0604020202020204" pitchFamily="34" charset="-122"/>
              </a:rPr>
              <a:t>I</a:t>
            </a:r>
            <a:r>
              <a:rPr lang="zh-CN" altLang="en-US" sz="4400" dirty="0">
                <a:latin typeface="Comic Sans MS" panose="030F0702030302020204" pitchFamily="66" charset="0"/>
                <a:ea typeface="Arial Unicode MS" panose="020B0604020202020204" pitchFamily="34" charset="-122"/>
              </a:rPr>
              <a:t>t’s _________ </a:t>
            </a:r>
            <a:r>
              <a:rPr lang="en-US" altLang="zh-CN" sz="4400" dirty="0">
                <a:latin typeface="Comic Sans MS" panose="030F0702030302020204" pitchFamily="66" charset="0"/>
                <a:ea typeface="Arial Unicode MS" panose="020B0604020202020204" pitchFamily="34" charset="-122"/>
              </a:rPr>
              <a:t>m</a:t>
            </a:r>
            <a:r>
              <a:rPr lang="zh-CN" altLang="en-US" sz="4400" dirty="0">
                <a:latin typeface="Comic Sans MS" panose="030F0702030302020204" pitchFamily="66" charset="0"/>
                <a:ea typeface="Arial Unicode MS" panose="020B0604020202020204" pitchFamily="34" charset="-122"/>
              </a:rPr>
              <a:t>orning,</a:t>
            </a:r>
            <a:endParaRPr lang="zh-CN" altLang="en-US" sz="4400" dirty="0">
              <a:latin typeface="Comic Sans MS" panose="030F0702030302020204" pitchFamily="66" charset="0"/>
              <a:ea typeface="Arial Unicode MS" panose="020B0604020202020204" pitchFamily="34" charset="-122"/>
            </a:endParaRPr>
          </a:p>
          <a:p>
            <a:r>
              <a:rPr lang="zh-CN" altLang="en-US" sz="4400" dirty="0">
                <a:latin typeface="Comic Sans MS" panose="030F0702030302020204" pitchFamily="66" charset="0"/>
                <a:ea typeface="Arial Unicode MS" panose="020B0604020202020204" pitchFamily="34" charset="-122"/>
              </a:rPr>
              <a:t>This morning we open our ______!</a:t>
            </a:r>
            <a:endParaRPr lang="zh-CN" altLang="en-US" sz="4400" dirty="0">
              <a:latin typeface="Comic Sans MS" panose="030F0702030302020204" pitchFamily="66" charset="0"/>
              <a:ea typeface="Arial Unicode MS" panose="020B0604020202020204" pitchFamily="34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5364163" y="1125538"/>
            <a:ext cx="3240087" cy="7000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solidFill>
                  <a:srgbClr val="006600"/>
                </a:solidFill>
                <a:latin typeface="Arial" panose="020B0604020202020204" pitchFamily="34" charset="0"/>
                <a:ea typeface="Arial Unicode MS" panose="020B0604020202020204" pitchFamily="34" charset="-122"/>
              </a:rPr>
              <a:t>Christmas</a:t>
            </a:r>
            <a:endParaRPr lang="zh-CN" altLang="en-US" sz="4000" dirty="0">
              <a:solidFill>
                <a:srgbClr val="006600"/>
              </a:solidFill>
              <a:latin typeface="Arial" panose="020B0604020202020204" pitchFamily="34" charset="0"/>
              <a:ea typeface="Arial Unicode MS" panose="020B0604020202020204" pitchFamily="34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5435600" y="3789363"/>
            <a:ext cx="1727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0066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gifts</a:t>
            </a:r>
            <a:endParaRPr lang="zh-CN" altLang="en-US" sz="4000" dirty="0">
              <a:solidFill>
                <a:srgbClr val="006600"/>
              </a:solidFill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2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>
                                            <p:txEl>
                                              <p:charRg st="2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>
                                            <p:txEl>
                                              <p:charRg st="2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/>
      <p:bldP spid="7173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AVSEQ14[00_00_31][20121228-115312-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9275"/>
            <a:ext cx="7885113" cy="533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1042988" y="4724400"/>
            <a:ext cx="6769100" cy="1612900"/>
          </a:xfrm>
          <a:solidFill>
            <a:srgbClr val="99CC00">
              <a:alpha val="100000"/>
            </a:srgbClr>
          </a:solidFill>
        </p:spPr>
        <p:txBody>
          <a:bodyPr/>
          <a:p>
            <a:pPr>
              <a:buNone/>
            </a:pPr>
            <a:r>
              <a:rPr lang="en-US" altLang="zh-CN" sz="4400" b="1">
                <a:solidFill>
                  <a:schemeClr val="tx1"/>
                </a:solidFill>
              </a:rPr>
              <a:t>Did Santa bring gifts?</a:t>
            </a:r>
            <a:endParaRPr lang="en-US" altLang="zh-CN" sz="4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AVSEQ14[00_00_42][20130102-102901-0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0012" y="-19050"/>
            <a:ext cx="9282112" cy="6878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云形标注 9218"/>
          <p:cNvSpPr/>
          <p:nvPr/>
        </p:nvSpPr>
        <p:spPr>
          <a:xfrm flipV="1">
            <a:off x="2700338" y="-92075"/>
            <a:ext cx="4032250" cy="2152650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</p:spPr>
        <p:txBody>
          <a:bodyPr rot="10800000" vert="horz" wrap="none" anchor="ctr" anchorCtr="0">
            <a:spAutoFit/>
          </a:bodyPr>
          <a:p>
            <a:pPr algn="ctr"/>
            <a:endParaRPr>
              <a:latin typeface="Arial" panose="020B0604020202020204" pitchFamily="34" charset="0"/>
            </a:endParaRPr>
          </a:p>
        </p:txBody>
      </p:sp>
      <p:sp>
        <p:nvSpPr>
          <p:cNvPr id="9220" name="云形标注 9219"/>
          <p:cNvSpPr/>
          <p:nvPr/>
        </p:nvSpPr>
        <p:spPr>
          <a:xfrm flipH="1" flipV="1">
            <a:off x="396875" y="190500"/>
            <a:ext cx="8207375" cy="2146300"/>
          </a:xfrm>
          <a:prstGeom prst="cloudCallout">
            <a:avLst>
              <a:gd name="adj1" fmla="val -20907"/>
              <a:gd name="adj2" fmla="val -78324"/>
            </a:avLst>
          </a:prstGeom>
          <a:solidFill>
            <a:srgbClr val="FFFF99">
              <a:alpha val="100000"/>
            </a:srgbClr>
          </a:solidFill>
          <a:ln w="9525">
            <a:noFill/>
          </a:ln>
        </p:spPr>
        <p:txBody>
          <a:bodyPr rot="10800000" vert="horz" wrap="square" anchor="ctr" anchorCtr="0">
            <a:spAutoFit/>
          </a:bodyPr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Come on ,Lynn! Let's go and see.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AVSEQ14[00_00_46][20130102-102920-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1588"/>
            <a:ext cx="9142413" cy="6884987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</p:pic>
      <p:sp>
        <p:nvSpPr>
          <p:cNvPr id="10243" name="流程图: 资料带 10242"/>
          <p:cNvSpPr/>
          <p:nvPr/>
        </p:nvSpPr>
        <p:spPr>
          <a:xfrm>
            <a:off x="1116013" y="1123950"/>
            <a:ext cx="4824412" cy="1081088"/>
          </a:xfrm>
          <a:prstGeom prst="flowChartPunchedTape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44" name="圆角矩形标注 10243"/>
          <p:cNvSpPr/>
          <p:nvPr/>
        </p:nvSpPr>
        <p:spPr>
          <a:xfrm>
            <a:off x="395288" y="333375"/>
            <a:ext cx="6429375" cy="879475"/>
          </a:xfrm>
          <a:prstGeom prst="wedgeRoundRectCallout">
            <a:avLst>
              <a:gd name="adj1" fmla="val 12032"/>
              <a:gd name="adj2" fmla="val 220477"/>
              <a:gd name="adj3" fmla="val 16667"/>
            </a:avLst>
          </a:prstGeom>
          <a:solidFill>
            <a:srgbClr val="800080"/>
          </a:solidFill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4800" dirty="0">
                <a:solidFill>
                  <a:schemeClr val="bg1"/>
                </a:solidFill>
                <a:latin typeface="Comic Sans MS" panose="030F0702030302020204" pitchFamily="66" charset="0"/>
              </a:rPr>
              <a:t>He did  bring gifts!</a:t>
            </a:r>
            <a:endParaRPr lang="zh-CN" altLang="en-US" sz="48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占位符 11265"/>
          <p:cNvSpPr>
            <a:spLocks noGrp="1"/>
          </p:cNvSpPr>
          <p:nvPr>
            <p:ph type="body" idx="1"/>
          </p:nvPr>
        </p:nvSpPr>
        <p:spPr>
          <a:xfrm>
            <a:off x="-104775" y="117475"/>
            <a:ext cx="9356725" cy="6813550"/>
          </a:xfrm>
        </p:spPr>
        <p:txBody>
          <a:bodyPr/>
          <a:p>
            <a:r>
              <a:rPr lang="zh-CN" altLang="en-US" sz="4000" b="1" dirty="0">
                <a:solidFill>
                  <a:srgbClr val="CC0000"/>
                </a:solidFill>
                <a:cs typeface="Arial" panose="020B0604020202020204" pitchFamily="34" charset="0"/>
              </a:rPr>
              <a:t>LiMing:</a:t>
            </a:r>
            <a:r>
              <a:rPr lang="zh-CN" altLang="en-US" sz="4000" b="1" dirty="0">
                <a:solidFill>
                  <a:schemeClr val="tx1"/>
                </a:solidFill>
                <a:cs typeface="Arial" panose="020B0604020202020204" pitchFamily="34" charset="0"/>
              </a:rPr>
              <a:t>Who brought these gifts,Jenny? Did Santa?</a:t>
            </a:r>
            <a:endParaRPr lang="zh-CN" altLang="en-US" sz="40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rgbClr val="CC0000"/>
                </a:solidFill>
                <a:cs typeface="Arial" panose="020B0604020202020204" pitchFamily="34" charset="0"/>
              </a:rPr>
              <a:t>Jenny:</a:t>
            </a:r>
            <a:r>
              <a:rPr lang="zh-CN" altLang="en-US" sz="4000" b="1" dirty="0">
                <a:solidFill>
                  <a:schemeClr val="tx1"/>
                </a:solidFill>
                <a:cs typeface="Arial" panose="020B0604020202020204" pitchFamily="34" charset="0"/>
              </a:rPr>
              <a:t> I don‘t know, </a:t>
            </a:r>
            <a:r>
              <a:rPr lang="zh-CN" altLang="en-US" sz="4000" b="1" dirty="0">
                <a:solidFill>
                  <a:schemeClr val="hlink"/>
                </a:solidFill>
                <a:cs typeface="Arial" panose="020B0604020202020204" pitchFamily="34" charset="0"/>
              </a:rPr>
              <a:t>I don’t think so. I think</a:t>
            </a:r>
            <a:r>
              <a:rPr lang="zh-CN" altLang="en-US" sz="4000" b="1" dirty="0">
                <a:solidFill>
                  <a:schemeClr val="tx1"/>
                </a:solidFill>
                <a:cs typeface="Arial" panose="020B0604020202020204" pitchFamily="34" charset="0"/>
              </a:rPr>
              <a:t> my Mum and Dad brought them, but Lynn is little! </a:t>
            </a:r>
            <a:endParaRPr lang="zh-CN" altLang="en-US" sz="40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buNone/>
            </a:pPr>
            <a:r>
              <a:rPr lang="zh-CN" altLang="en-US" sz="4000" b="1" dirty="0">
                <a:solidFill>
                  <a:schemeClr val="tx1"/>
                </a:solidFill>
                <a:cs typeface="Arial" panose="020B0604020202020204" pitchFamily="34" charset="0"/>
              </a:rPr>
              <a:t>  She thinks Santa brought them!</a:t>
            </a:r>
            <a:endParaRPr lang="zh-CN" altLang="en-US" sz="40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rgbClr val="CC0000"/>
                </a:solidFill>
                <a:cs typeface="Arial" panose="020B0604020202020204" pitchFamily="34" charset="0"/>
              </a:rPr>
              <a:t>Lynn :</a:t>
            </a:r>
            <a:r>
              <a:rPr lang="zh-CN" altLang="en-US" sz="4000" b="1" dirty="0">
                <a:solidFill>
                  <a:schemeClr val="tx1"/>
                </a:solidFill>
                <a:cs typeface="Arial" panose="020B0604020202020204" pitchFamily="34" charset="0"/>
              </a:rPr>
              <a:t> Look! Santa brought me toys! This is for you,LiMing! </a:t>
            </a:r>
            <a:endParaRPr lang="zh-CN" altLang="en-US" sz="40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buNone/>
            </a:pPr>
            <a:r>
              <a:rPr lang="zh-CN" altLang="en-US" sz="4000" b="1" dirty="0">
                <a:solidFill>
                  <a:schemeClr val="tx1"/>
                </a:solidFill>
                <a:cs typeface="Arial" panose="020B0604020202020204" pitchFamily="34" charset="0"/>
              </a:rPr>
              <a:t>   It's from Santa! Open it,LiMing.</a:t>
            </a:r>
            <a:endParaRPr lang="zh-CN" altLang="en-US" sz="4000" b="1" dirty="0">
              <a:solidFill>
                <a:schemeClr val="tx1"/>
              </a:solidFill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49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>
                                            <p:txEl>
                                              <p:charRg st="49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>
                                            <p:txEl>
                                              <p:charRg st="49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46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6">
                                            <p:txEl>
                                              <p:charRg st="146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6">
                                            <p:txEl>
                                              <p:charRg st="146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79" end="2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6">
                                            <p:txEl>
                                              <p:charRg st="179" end="2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6">
                                            <p:txEl>
                                              <p:charRg st="179" end="2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240" end="2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6">
                                            <p:txEl>
                                              <p:charRg st="240" end="2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6">
                                            <p:txEl>
                                              <p:charRg st="240" end="2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占位符 12289"/>
          <p:cNvSpPr>
            <a:spLocks noGrp="1"/>
          </p:cNvSpPr>
          <p:nvPr>
            <p:ph type="body" idx="1"/>
          </p:nvPr>
        </p:nvSpPr>
        <p:spPr>
          <a:xfrm>
            <a:off x="0" y="476250"/>
            <a:ext cx="8929688" cy="5975350"/>
          </a:xfrm>
        </p:spPr>
        <p:txBody>
          <a:bodyPr/>
          <a:p>
            <a:r>
              <a:rPr lang="zh-CN" altLang="en-US" sz="4400" b="1" dirty="0">
                <a:solidFill>
                  <a:srgbClr val="CC0000"/>
                </a:solidFill>
              </a:rPr>
              <a:t>LiMing:</a:t>
            </a:r>
            <a:r>
              <a:rPr lang="zh-CN" altLang="en-US" sz="4400" b="1" dirty="0">
                <a:solidFill>
                  <a:schemeClr val="tx1"/>
                </a:solidFill>
              </a:rPr>
              <a:t>It's a camera! </a:t>
            </a:r>
            <a:endParaRPr lang="zh-CN" altLang="en-US" sz="4400" b="1" dirty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chemeClr val="tx1"/>
                </a:solidFill>
              </a:rPr>
              <a:t>  I wanted a camera! </a:t>
            </a:r>
            <a:endParaRPr lang="zh-CN" altLang="en-US" sz="4400" b="1" dirty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chemeClr val="tx1"/>
                </a:solidFill>
              </a:rPr>
              <a:t>  Now I can </a:t>
            </a:r>
            <a:r>
              <a:rPr lang="zh-CN" altLang="en-US" sz="4400" b="1" dirty="0">
                <a:solidFill>
                  <a:schemeClr val="hlink"/>
                </a:solidFill>
              </a:rPr>
              <a:t>take pictures</a:t>
            </a:r>
            <a:r>
              <a:rPr lang="zh-CN" altLang="en-US" sz="4400" b="1" dirty="0">
                <a:solidFill>
                  <a:schemeClr val="tx1"/>
                </a:solidFill>
              </a:rPr>
              <a:t> and send them to my mother and father!</a:t>
            </a:r>
            <a:endParaRPr lang="zh-CN" altLang="en-US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紫色水流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2480</Words>
  <Application>WPS 演示</Application>
  <PresentationFormat>在屏幕上显示</PresentationFormat>
  <Paragraphs>154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Comic Sans MS</vt:lpstr>
      <vt:lpstr>Arial Unicode MS</vt:lpstr>
      <vt:lpstr>微软雅黑</vt:lpstr>
      <vt:lpstr>Calibri</vt:lpstr>
      <vt:lpstr>Cambria</vt:lpstr>
      <vt:lpstr>黑体</vt:lpstr>
      <vt:lpstr>Arial</vt:lpstr>
      <vt:lpstr>等线</vt:lpstr>
      <vt:lpstr>紫色水流</vt:lpstr>
      <vt:lpstr>自定义设计方案</vt:lpstr>
      <vt:lpstr>Lesson 22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24</cp:revision>
  <dcterms:created xsi:type="dcterms:W3CDTF">2010-12-29T07:55:00Z</dcterms:created>
  <dcterms:modified xsi:type="dcterms:W3CDTF">2023-09-30T11:43:20Z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13DF1D457D3247F489B3DBE3A78E14F0_13</vt:lpwstr>
  </property>
</Properties>
</file>